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2" r:id="rId1"/>
    <p:sldMasterId id="2147484164" r:id="rId2"/>
  </p:sldMasterIdLst>
  <p:notesMasterIdLst>
    <p:notesMasterId r:id="rId14"/>
  </p:notesMasterIdLst>
  <p:handoutMasterIdLst>
    <p:handoutMasterId r:id="rId15"/>
  </p:handoutMasterIdLst>
  <p:sldIdLst>
    <p:sldId id="2215" r:id="rId3"/>
    <p:sldId id="4108" r:id="rId4"/>
    <p:sldId id="2341" r:id="rId5"/>
    <p:sldId id="4140" r:id="rId6"/>
    <p:sldId id="4141" r:id="rId7"/>
    <p:sldId id="4142" r:id="rId8"/>
    <p:sldId id="4134" r:id="rId9"/>
    <p:sldId id="4138" r:id="rId10"/>
    <p:sldId id="4122" r:id="rId11"/>
    <p:sldId id="4133" r:id="rId12"/>
    <p:sldId id="400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725026-E234-54BD-7ED4-7EC8FEDA476B}" name="Michelle Bonini" initials="MB" userId="S::michelle@nac.org.za::356cb0e1-4ad5-419f-8043-470ee52fcf05"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8E7D6"/>
    <a:srgbClr val="ED9F35"/>
    <a:srgbClr val="E95539"/>
    <a:srgbClr val="0AACBE"/>
    <a:srgbClr val="404040"/>
    <a:srgbClr val="0FB0BF"/>
    <a:srgbClr val="FFAC0E"/>
    <a:srgbClr val="F6CF71"/>
    <a:srgbClr val="000000"/>
    <a:srgbClr val="00133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04" autoAdjust="0"/>
    <p:restoredTop sz="95053" autoAdjust="0"/>
  </p:normalViewPr>
  <p:slideViewPr>
    <p:cSldViewPr snapToGrid="0" snapToObjects="1">
      <p:cViewPr varScale="1">
        <p:scale>
          <a:sx n="69" d="100"/>
          <a:sy n="69" d="100"/>
        </p:scale>
        <p:origin x="-972" y="-108"/>
      </p:cViewPr>
      <p:guideLst>
        <p:guide orient="horz" pos="2160"/>
        <p:guide pos="3840"/>
      </p:guideLst>
    </p:cSldViewPr>
  </p:slideViewPr>
  <p:outlineViewPr>
    <p:cViewPr>
      <p:scale>
        <a:sx n="60" d="100"/>
        <a:sy n="60" d="100"/>
      </p:scale>
      <p:origin x="0" y="-6424"/>
    </p:cViewPr>
    <p:sldLst>
      <p:sld r:id="rId1" collapse="1"/>
    </p:sldLst>
  </p:outlineViewPr>
  <p:notesTextViewPr>
    <p:cViewPr>
      <p:scale>
        <a:sx n="100" d="100"/>
        <a:sy n="100" d="100"/>
      </p:scale>
      <p:origin x="0" y="0"/>
    </p:cViewPr>
  </p:notesTextViewPr>
  <p:sorterViewPr>
    <p:cViewPr>
      <p:scale>
        <a:sx n="58" d="100"/>
        <a:sy n="58" d="100"/>
      </p:scale>
      <p:origin x="0" y="0"/>
    </p:cViewPr>
  </p:sorterViewPr>
  <p:notesViewPr>
    <p:cSldViewPr snapToGrid="0" snapToObjects="1" showGuides="1">
      <p:cViewPr varScale="1">
        <p:scale>
          <a:sx n="73" d="100"/>
          <a:sy n="73" d="100"/>
        </p:scale>
        <p:origin x="3560" y="184"/>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13C40D67-B634-F042-B1A6-E0CAAA7B68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Nunito Sans ExtraLight" pitchFamily="2" charset="77"/>
            </a:endParaRPr>
          </a:p>
        </p:txBody>
      </p:sp>
      <p:sp>
        <p:nvSpPr>
          <p:cNvPr id="3" name="Date Placeholder 2">
            <a:extLst>
              <a:ext uri="{FF2B5EF4-FFF2-40B4-BE49-F238E27FC236}">
                <a16:creationId xmlns:a16="http://schemas.microsoft.com/office/drawing/2014/main" xmlns="" id="{1F0C43FE-13DA-1F4D-A893-75A63BEC300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1AA0C3-E836-154A-8836-7C084C6AB4EB}" type="datetimeFigureOut">
              <a:rPr lang="en-US" smtClean="0">
                <a:latin typeface="Nunito Sans ExtraLight" pitchFamily="2" charset="77"/>
              </a:rPr>
              <a:pPr/>
              <a:t>9/19/2022</a:t>
            </a:fld>
            <a:endParaRPr lang="en-US" dirty="0">
              <a:latin typeface="Nunito Sans ExtraLight" pitchFamily="2" charset="77"/>
            </a:endParaRPr>
          </a:p>
        </p:txBody>
      </p:sp>
      <p:sp>
        <p:nvSpPr>
          <p:cNvPr id="4" name="Footer Placeholder 3">
            <a:extLst>
              <a:ext uri="{FF2B5EF4-FFF2-40B4-BE49-F238E27FC236}">
                <a16:creationId xmlns:a16="http://schemas.microsoft.com/office/drawing/2014/main" xmlns="" id="{9844BCD6-177C-964E-B7BE-8250B6014D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Nunito Sans ExtraLight" pitchFamily="2" charset="77"/>
            </a:endParaRPr>
          </a:p>
        </p:txBody>
      </p:sp>
      <p:sp>
        <p:nvSpPr>
          <p:cNvPr id="5" name="Slide Number Placeholder 4">
            <a:extLst>
              <a:ext uri="{FF2B5EF4-FFF2-40B4-BE49-F238E27FC236}">
                <a16:creationId xmlns:a16="http://schemas.microsoft.com/office/drawing/2014/main" xmlns="" id="{97C6C0AA-FFED-434F-BB63-1CDFCC7B087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515C9B-A291-D94E-B58F-94CE562E1E4D}" type="slidenum">
              <a:rPr lang="en-US" smtClean="0">
                <a:latin typeface="Nunito Sans ExtraLight" pitchFamily="2" charset="77"/>
              </a:rPr>
              <a:pPr/>
              <a:t>‹#›</a:t>
            </a:fld>
            <a:endParaRPr lang="en-US" dirty="0">
              <a:latin typeface="Nunito Sans ExtraLight" pitchFamily="2" charset="77"/>
            </a:endParaRPr>
          </a:p>
        </p:txBody>
      </p:sp>
    </p:spTree>
    <p:extLst>
      <p:ext uri="{BB962C8B-B14F-4D97-AF65-F5344CB8AC3E}">
        <p14:creationId xmlns:p14="http://schemas.microsoft.com/office/powerpoint/2010/main" xmlns="" val="3339219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1" i="0">
                <a:latin typeface="Nunito Sans SemiBold" pitchFamily="2" charset="77"/>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1" i="0">
                <a:latin typeface="Nunito Sans SemiBold" pitchFamily="2" charset="77"/>
              </a:defRPr>
            </a:lvl1pPr>
          </a:lstStyle>
          <a:p>
            <a:fld id="{EFC10EE1-B198-C942-8235-326C972CBB30}" type="datetimeFigureOut">
              <a:rPr lang="en-US" smtClean="0"/>
              <a:pPr/>
              <a:t>9/19/2022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1" i="0">
                <a:latin typeface="Nunito Sans SemiBold" pitchFamily="2" charset="77"/>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1" i="0">
                <a:latin typeface="Nunito Sans SemiBold" pitchFamily="2" charset="77"/>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xmlns="" val="3463289142"/>
      </p:ext>
    </p:extLst>
  </p:cSld>
  <p:clrMap bg1="lt1" tx1="dk1" bg2="lt2" tx2="dk2" accent1="accent1" accent2="accent2" accent3="accent3" accent4="accent4" accent5="accent5" accent6="accent6" hlink="hlink" folHlink="folHlink"/>
  <p:notesStyle>
    <a:lvl1pPr marL="0" algn="l" defTabSz="457109" rtl="0" eaLnBrk="1" latinLnBrk="0" hangingPunct="1">
      <a:defRPr sz="1200" b="1" i="0" kern="1200">
        <a:solidFill>
          <a:schemeClr val="tx1"/>
        </a:solidFill>
        <a:latin typeface="Nunito Sans SemiBold" pitchFamily="2" charset="77"/>
        <a:ea typeface="+mn-ea"/>
        <a:cs typeface="+mn-cs"/>
      </a:defRPr>
    </a:lvl1pPr>
    <a:lvl2pPr marL="457109" algn="l" defTabSz="457109" rtl="0" eaLnBrk="1" latinLnBrk="0" hangingPunct="1">
      <a:defRPr sz="1200" b="1" i="0" kern="1200">
        <a:solidFill>
          <a:schemeClr val="tx1"/>
        </a:solidFill>
        <a:latin typeface="Nunito Sans SemiBold" pitchFamily="2" charset="77"/>
        <a:ea typeface="+mn-ea"/>
        <a:cs typeface="+mn-cs"/>
      </a:defRPr>
    </a:lvl2pPr>
    <a:lvl3pPr marL="914217" algn="l" defTabSz="457109" rtl="0" eaLnBrk="1" latinLnBrk="0" hangingPunct="1">
      <a:defRPr sz="1200" b="1" i="0" kern="1200">
        <a:solidFill>
          <a:schemeClr val="tx1"/>
        </a:solidFill>
        <a:latin typeface="Nunito Sans SemiBold" pitchFamily="2" charset="77"/>
        <a:ea typeface="+mn-ea"/>
        <a:cs typeface="+mn-cs"/>
      </a:defRPr>
    </a:lvl3pPr>
    <a:lvl4pPr marL="1371326" algn="l" defTabSz="457109" rtl="0" eaLnBrk="1" latinLnBrk="0" hangingPunct="1">
      <a:defRPr sz="1200" b="1" i="0" kern="1200">
        <a:solidFill>
          <a:schemeClr val="tx1"/>
        </a:solidFill>
        <a:latin typeface="Nunito Sans SemiBold" pitchFamily="2" charset="77"/>
        <a:ea typeface="+mn-ea"/>
        <a:cs typeface="+mn-cs"/>
      </a:defRPr>
    </a:lvl4pPr>
    <a:lvl5pPr marL="1828434" algn="l" defTabSz="457109" rtl="0" eaLnBrk="1" latinLnBrk="0" hangingPunct="1">
      <a:defRPr sz="1200" b="1" i="0" kern="1200">
        <a:solidFill>
          <a:schemeClr val="tx1"/>
        </a:solidFill>
        <a:latin typeface="Nunito Sans SemiBold" pitchFamily="2" charset="77"/>
        <a:ea typeface="+mn-ea"/>
        <a:cs typeface="+mn-cs"/>
      </a:defRPr>
    </a:lvl5pPr>
    <a:lvl6pPr marL="2285543" algn="l" defTabSz="457109" rtl="0" eaLnBrk="1" latinLnBrk="0" hangingPunct="1">
      <a:defRPr sz="1200" kern="1200">
        <a:solidFill>
          <a:schemeClr val="tx1"/>
        </a:solidFill>
        <a:latin typeface="+mn-lt"/>
        <a:ea typeface="+mn-ea"/>
        <a:cs typeface="+mn-cs"/>
      </a:defRPr>
    </a:lvl6pPr>
    <a:lvl7pPr marL="2742652" algn="l" defTabSz="457109" rtl="0" eaLnBrk="1" latinLnBrk="0" hangingPunct="1">
      <a:defRPr sz="1200" kern="1200">
        <a:solidFill>
          <a:schemeClr val="tx1"/>
        </a:solidFill>
        <a:latin typeface="+mn-lt"/>
        <a:ea typeface="+mn-ea"/>
        <a:cs typeface="+mn-cs"/>
      </a:defRPr>
    </a:lvl7pPr>
    <a:lvl8pPr marL="3199760" algn="l" defTabSz="457109" rtl="0" eaLnBrk="1" latinLnBrk="0" hangingPunct="1">
      <a:defRPr sz="1200" kern="1200">
        <a:solidFill>
          <a:schemeClr val="tx1"/>
        </a:solidFill>
        <a:latin typeface="+mn-lt"/>
        <a:ea typeface="+mn-ea"/>
        <a:cs typeface="+mn-cs"/>
      </a:defRPr>
    </a:lvl8pPr>
    <a:lvl9pPr marL="3656869" algn="l" defTabSz="4571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xmlns="" val="1963551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10</a:t>
            </a:fld>
            <a:endParaRPr lang="en-US" altLang="x-none" dirty="0"/>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457109" rtl="0" eaLnBrk="1" fontAlgn="auto" latinLnBrk="0" hangingPunct="1">
              <a:lnSpc>
                <a:spcPct val="100000"/>
              </a:lnSpc>
              <a:spcBef>
                <a:spcPts val="0"/>
              </a:spcBef>
              <a:spcAft>
                <a:spcPts val="0"/>
              </a:spcAft>
              <a:buClrTx/>
              <a:buSzTx/>
              <a:buFontTx/>
              <a:buNone/>
              <a:tabLst/>
              <a:defRPr/>
            </a:pPr>
            <a:endParaRPr lang="en-US" b="0" dirty="0"/>
          </a:p>
        </p:txBody>
      </p:sp>
    </p:spTree>
    <p:extLst>
      <p:ext uri="{BB962C8B-B14F-4D97-AF65-F5344CB8AC3E}">
        <p14:creationId xmlns:p14="http://schemas.microsoft.com/office/powerpoint/2010/main" xmlns="" val="3561713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78282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fld id="{77BD35B7-DAF1-5B4D-94FA-36B61FD74AC4}" type="slidenum">
              <a:rPr lang="en-US" altLang="x-none"/>
              <a:pPr/>
              <a:t>2</a:t>
            </a:fld>
            <a:endParaRPr lang="en-US" altLang="x-none" dirty="0"/>
          </a:p>
        </p:txBody>
      </p:sp>
      <p:sp>
        <p:nvSpPr>
          <p:cNvPr id="18433" name="Text Box 1"/>
          <p:cNvSpPr txBox="1">
            <a:spLocks noGrp="1" noRot="1" noChangeAspect="1" noChangeArrowheads="1"/>
          </p:cNvSpPr>
          <p:nvPr>
            <p:ph type="sldImg"/>
          </p:nvPr>
        </p:nvSpPr>
        <p:spPr bwMode="auto">
          <a:xfrm>
            <a:off x="688975" y="1143000"/>
            <a:ext cx="5475288" cy="30813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85800" y="4400550"/>
            <a:ext cx="5481638" cy="359568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x-none" altLang="x-none" b="0" dirty="0"/>
          </a:p>
        </p:txBody>
      </p:sp>
    </p:spTree>
    <p:extLst>
      <p:ext uri="{BB962C8B-B14F-4D97-AF65-F5344CB8AC3E}">
        <p14:creationId xmlns:p14="http://schemas.microsoft.com/office/powerpoint/2010/main" xmlns="" val="816838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3</a:t>
            </a:fld>
            <a:endParaRPr lang="en-US" altLang="x-none" dirty="0"/>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457109" rtl="0" eaLnBrk="1" fontAlgn="auto" latinLnBrk="0" hangingPunct="1">
              <a:lnSpc>
                <a:spcPct val="100000"/>
              </a:lnSpc>
              <a:spcBef>
                <a:spcPts val="0"/>
              </a:spcBef>
              <a:spcAft>
                <a:spcPts val="0"/>
              </a:spcAft>
              <a:buClrTx/>
              <a:buSzTx/>
              <a:buFontTx/>
              <a:buNone/>
              <a:tabLst/>
              <a:defRPr/>
            </a:pPr>
            <a:endParaRPr lang="en-US" b="0" dirty="0"/>
          </a:p>
        </p:txBody>
      </p:sp>
    </p:spTree>
    <p:extLst>
      <p:ext uri="{BB962C8B-B14F-4D97-AF65-F5344CB8AC3E}">
        <p14:creationId xmlns:p14="http://schemas.microsoft.com/office/powerpoint/2010/main" xmlns="" val="1222482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4</a:t>
            </a:fld>
            <a:endParaRPr lang="en-US" altLang="x-none" dirty="0"/>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457109" rtl="0" eaLnBrk="1" fontAlgn="auto" latinLnBrk="0" hangingPunct="1">
              <a:lnSpc>
                <a:spcPct val="100000"/>
              </a:lnSpc>
              <a:spcBef>
                <a:spcPts val="0"/>
              </a:spcBef>
              <a:spcAft>
                <a:spcPts val="0"/>
              </a:spcAft>
              <a:buClrTx/>
              <a:buSzTx/>
              <a:buFontTx/>
              <a:buNone/>
              <a:tabLst/>
              <a:defRPr/>
            </a:pPr>
            <a:endParaRPr lang="en-US" b="0" dirty="0"/>
          </a:p>
        </p:txBody>
      </p:sp>
    </p:spTree>
    <p:extLst>
      <p:ext uri="{BB962C8B-B14F-4D97-AF65-F5344CB8AC3E}">
        <p14:creationId xmlns:p14="http://schemas.microsoft.com/office/powerpoint/2010/main" xmlns="" val="3268066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5</a:t>
            </a:fld>
            <a:endParaRPr lang="en-US" altLang="x-none" dirty="0"/>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457109" rtl="0" eaLnBrk="1" fontAlgn="auto" latinLnBrk="0" hangingPunct="1">
              <a:lnSpc>
                <a:spcPct val="100000"/>
              </a:lnSpc>
              <a:spcBef>
                <a:spcPts val="0"/>
              </a:spcBef>
              <a:spcAft>
                <a:spcPts val="0"/>
              </a:spcAft>
              <a:buClrTx/>
              <a:buSzTx/>
              <a:buFontTx/>
              <a:buNone/>
              <a:tabLst/>
              <a:defRPr/>
            </a:pPr>
            <a:endParaRPr lang="en-US" b="0" dirty="0"/>
          </a:p>
        </p:txBody>
      </p:sp>
    </p:spTree>
    <p:extLst>
      <p:ext uri="{BB962C8B-B14F-4D97-AF65-F5344CB8AC3E}">
        <p14:creationId xmlns:p14="http://schemas.microsoft.com/office/powerpoint/2010/main" xmlns="" val="1325780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6</a:t>
            </a:fld>
            <a:endParaRPr lang="en-US" altLang="x-none" dirty="0"/>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457109" rtl="0" eaLnBrk="1" fontAlgn="auto" latinLnBrk="0" hangingPunct="1">
              <a:lnSpc>
                <a:spcPct val="100000"/>
              </a:lnSpc>
              <a:spcBef>
                <a:spcPts val="0"/>
              </a:spcBef>
              <a:spcAft>
                <a:spcPts val="0"/>
              </a:spcAft>
              <a:buClrTx/>
              <a:buSzTx/>
              <a:buFontTx/>
              <a:buNone/>
              <a:tabLst/>
              <a:defRPr/>
            </a:pPr>
            <a:endParaRPr lang="en-US" b="0" dirty="0"/>
          </a:p>
        </p:txBody>
      </p:sp>
    </p:spTree>
    <p:extLst>
      <p:ext uri="{BB962C8B-B14F-4D97-AF65-F5344CB8AC3E}">
        <p14:creationId xmlns:p14="http://schemas.microsoft.com/office/powerpoint/2010/main" xmlns="" val="792857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7</a:t>
            </a:fld>
            <a:endParaRPr lang="en-US" altLang="x-none" dirty="0"/>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457109" rtl="0" eaLnBrk="1" fontAlgn="auto" latinLnBrk="0" hangingPunct="1">
              <a:lnSpc>
                <a:spcPct val="100000"/>
              </a:lnSpc>
              <a:spcBef>
                <a:spcPts val="0"/>
              </a:spcBef>
              <a:spcAft>
                <a:spcPts val="0"/>
              </a:spcAft>
              <a:buClrTx/>
              <a:buSzTx/>
              <a:buFontTx/>
              <a:buNone/>
              <a:tabLst/>
              <a:defRPr/>
            </a:pPr>
            <a:endParaRPr lang="en-US" b="0" dirty="0"/>
          </a:p>
        </p:txBody>
      </p:sp>
    </p:spTree>
    <p:extLst>
      <p:ext uri="{BB962C8B-B14F-4D97-AF65-F5344CB8AC3E}">
        <p14:creationId xmlns:p14="http://schemas.microsoft.com/office/powerpoint/2010/main" xmlns="" val="1272739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8</a:t>
            </a:fld>
            <a:endParaRPr lang="en-US" altLang="x-none" dirty="0"/>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457109" rtl="0" eaLnBrk="1" fontAlgn="auto" latinLnBrk="0" hangingPunct="1">
              <a:lnSpc>
                <a:spcPct val="100000"/>
              </a:lnSpc>
              <a:spcBef>
                <a:spcPts val="0"/>
              </a:spcBef>
              <a:spcAft>
                <a:spcPts val="0"/>
              </a:spcAft>
              <a:buClrTx/>
              <a:buSzTx/>
              <a:buFontTx/>
              <a:buNone/>
              <a:tabLst/>
              <a:defRPr/>
            </a:pPr>
            <a:endParaRPr lang="en-US" b="0" dirty="0"/>
          </a:p>
        </p:txBody>
      </p:sp>
    </p:spTree>
    <p:extLst>
      <p:ext uri="{BB962C8B-B14F-4D97-AF65-F5344CB8AC3E}">
        <p14:creationId xmlns:p14="http://schemas.microsoft.com/office/powerpoint/2010/main" xmlns="" val="2510553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9</a:t>
            </a:fld>
            <a:endParaRPr lang="en-US" altLang="x-none" dirty="0"/>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algn="l" defTabSz="457109" rtl="0" eaLnBrk="1" fontAlgn="auto" latinLnBrk="0" hangingPunct="1">
              <a:lnSpc>
                <a:spcPct val="100000"/>
              </a:lnSpc>
              <a:spcBef>
                <a:spcPts val="0"/>
              </a:spcBef>
              <a:spcAft>
                <a:spcPts val="0"/>
              </a:spcAft>
              <a:buClrTx/>
              <a:buSzTx/>
              <a:buFontTx/>
              <a:buNone/>
              <a:tabLst/>
              <a:defRPr/>
            </a:pPr>
            <a:endParaRPr lang="en-US" b="0" dirty="0"/>
          </a:p>
        </p:txBody>
      </p:sp>
    </p:spTree>
    <p:extLst>
      <p:ext uri="{BB962C8B-B14F-4D97-AF65-F5344CB8AC3E}">
        <p14:creationId xmlns:p14="http://schemas.microsoft.com/office/powerpoint/2010/main" xmlns="" val="988980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xmlns="" val="3608353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1" y="6356352"/>
            <a:ext cx="2743200" cy="365125"/>
          </a:xfrm>
          <a:prstGeom prst="rect">
            <a:avLst/>
          </a:prstGeom>
        </p:spPr>
        <p:txBody>
          <a:bodyPr/>
          <a:lstStyle/>
          <a:p>
            <a:fld id="{23D39D79-235A-F74A-837E-C152D9A18277}" type="datetime1">
              <a:rPr lang="en-ZA" smtClean="0"/>
              <a:pPr/>
              <a:t>2022/09/19</a:t>
            </a:fld>
            <a:endParaRPr lang="en-US" dirty="0"/>
          </a:p>
        </p:txBody>
      </p:sp>
      <p:sp>
        <p:nvSpPr>
          <p:cNvPr id="5" name="Footer Placeholder 4"/>
          <p:cNvSpPr>
            <a:spLocks noGrp="1"/>
          </p:cNvSpPr>
          <p:nvPr>
            <p:ph type="ftr" sz="quarter" idx="11"/>
          </p:nvPr>
        </p:nvSpPr>
        <p:spPr>
          <a:xfrm>
            <a:off x="4038601"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1" y="6356352"/>
            <a:ext cx="2743200" cy="365125"/>
          </a:xfrm>
          <a:prstGeom prst="rect">
            <a:avLst/>
          </a:prstGeom>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2666063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1" y="6356352"/>
            <a:ext cx="2743200" cy="365125"/>
          </a:xfrm>
          <a:prstGeom prst="rect">
            <a:avLst/>
          </a:prstGeom>
        </p:spPr>
        <p:txBody>
          <a:bodyPr/>
          <a:lstStyle/>
          <a:p>
            <a:fld id="{F1B0D0A6-4926-4143-9A88-F4F3AF1F6BFF}" type="datetime1">
              <a:rPr lang="en-ZA" smtClean="0"/>
              <a:pPr/>
              <a:t>2022/09/19</a:t>
            </a:fld>
            <a:endParaRPr lang="en-US" dirty="0"/>
          </a:p>
        </p:txBody>
      </p:sp>
      <p:sp>
        <p:nvSpPr>
          <p:cNvPr id="5" name="Footer Placeholder 4"/>
          <p:cNvSpPr>
            <a:spLocks noGrp="1"/>
          </p:cNvSpPr>
          <p:nvPr>
            <p:ph type="ftr" sz="quarter" idx="11"/>
          </p:nvPr>
        </p:nvSpPr>
        <p:spPr>
          <a:xfrm>
            <a:off x="4038601"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1" y="6356352"/>
            <a:ext cx="2743200" cy="365125"/>
          </a:xfrm>
          <a:prstGeom prst="rect">
            <a:avLst/>
          </a:prstGeom>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2048510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bout U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B94561C4-9A67-A547-9BA9-FCB35D47188A}"/>
              </a:ext>
            </a:extLst>
          </p:cNvPr>
          <p:cNvSpPr>
            <a:spLocks noGrp="1"/>
          </p:cNvSpPr>
          <p:nvPr>
            <p:ph type="pic" sz="quarter" idx="25"/>
          </p:nvPr>
        </p:nvSpPr>
        <p:spPr>
          <a:xfrm>
            <a:off x="8417143" y="1878229"/>
            <a:ext cx="3774858" cy="4979773"/>
          </a:xfrm>
          <a:custGeom>
            <a:avLst/>
            <a:gdLst>
              <a:gd name="connsiteX0" fmla="*/ 6610866 w 7547750"/>
              <a:gd name="connsiteY0" fmla="*/ 0 h 9959546"/>
              <a:gd name="connsiteX1" fmla="*/ 7286788 w 7547750"/>
              <a:gd name="connsiteY1" fmla="*/ 34132 h 9959546"/>
              <a:gd name="connsiteX2" fmla="*/ 7547750 w 7547750"/>
              <a:gd name="connsiteY2" fmla="*/ 67292 h 9959546"/>
              <a:gd name="connsiteX3" fmla="*/ 7547750 w 7547750"/>
              <a:gd name="connsiteY3" fmla="*/ 9959546 h 9959546"/>
              <a:gd name="connsiteX4" fmla="*/ 911486 w 7547750"/>
              <a:gd name="connsiteY4" fmla="*/ 9959546 h 9959546"/>
              <a:gd name="connsiteX5" fmla="*/ 797896 w 7547750"/>
              <a:gd name="connsiteY5" fmla="*/ 9761996 h 9959546"/>
              <a:gd name="connsiteX6" fmla="*/ 0 w 7547750"/>
              <a:gd name="connsiteY6" fmla="*/ 6610865 h 9959546"/>
              <a:gd name="connsiteX7" fmla="*/ 6610866 w 7547750"/>
              <a:gd name="connsiteY7" fmla="*/ 0 h 99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7750" h="9959546">
                <a:moveTo>
                  <a:pt x="6610866" y="0"/>
                </a:moveTo>
                <a:cubicBezTo>
                  <a:pt x="6839058" y="0"/>
                  <a:pt x="7064550" y="11562"/>
                  <a:pt x="7286788" y="34132"/>
                </a:cubicBezTo>
                <a:lnTo>
                  <a:pt x="7547750" y="67292"/>
                </a:lnTo>
                <a:lnTo>
                  <a:pt x="7547750" y="9959546"/>
                </a:lnTo>
                <a:lnTo>
                  <a:pt x="911486" y="9959546"/>
                </a:lnTo>
                <a:lnTo>
                  <a:pt x="797896" y="9761996"/>
                </a:lnTo>
                <a:cubicBezTo>
                  <a:pt x="289042" y="8825281"/>
                  <a:pt x="0" y="7751828"/>
                  <a:pt x="0" y="6610865"/>
                </a:cubicBezTo>
                <a:cubicBezTo>
                  <a:pt x="0" y="2959786"/>
                  <a:pt x="2959786" y="0"/>
                  <a:pt x="6610866" y="0"/>
                </a:cubicBezTo>
                <a:close/>
              </a:path>
            </a:pathLst>
          </a:custGeom>
          <a:solidFill>
            <a:schemeClr val="bg2">
              <a:lumMod val="95000"/>
            </a:schemeClr>
          </a:solidFill>
          <a:effectLst/>
        </p:spPr>
        <p:txBody>
          <a:bodyPr wrap="square">
            <a:noAutofit/>
          </a:bodyPr>
          <a:lstStyle>
            <a:lvl1pPr marL="0" indent="0">
              <a:buNone/>
              <a:defRPr sz="1300" b="1" i="0">
                <a:ln>
                  <a:noFill/>
                </a:ln>
                <a:solidFill>
                  <a:schemeClr val="bg1">
                    <a:lumMod val="85000"/>
                  </a:schemeClr>
                </a:solidFill>
                <a:latin typeface="Nunito Sans SemiBold" pitchFamily="2" charset="77"/>
                <a:ea typeface="Source Sans Pro Light" panose="020B0403030403020204" pitchFamily="34" charset="0"/>
                <a:cs typeface="Noto Sans Light" panose="020B0402040504020204" pitchFamily="34" charset="0"/>
              </a:defRPr>
            </a:lvl1pPr>
          </a:lstStyle>
          <a:p>
            <a:endParaRPr lang="en-US" dirty="0"/>
          </a:p>
        </p:txBody>
      </p:sp>
    </p:spTree>
    <p:extLst>
      <p:ext uri="{BB962C8B-B14F-4D97-AF65-F5344CB8AC3E}">
        <p14:creationId xmlns:p14="http://schemas.microsoft.com/office/powerpoint/2010/main" xmlns="" val="630209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ig 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7A3279F6-F78A-9D43-9C0C-41665A74B538}"/>
              </a:ext>
            </a:extLst>
          </p:cNvPr>
          <p:cNvSpPr>
            <a:spLocks noGrp="1"/>
          </p:cNvSpPr>
          <p:nvPr>
            <p:ph type="pic" sz="quarter" idx="19"/>
          </p:nvPr>
        </p:nvSpPr>
        <p:spPr>
          <a:xfrm>
            <a:off x="1" y="0"/>
            <a:ext cx="12192001" cy="6858000"/>
          </a:xfrm>
          <a:prstGeom prst="rect">
            <a:avLst/>
          </a:prstGeom>
          <a:solidFill>
            <a:schemeClr val="bg2">
              <a:lumMod val="95000"/>
            </a:schemeClr>
          </a:solidFill>
          <a:effectLst/>
        </p:spPr>
        <p:txBody>
          <a:bodyPr wrap="square">
            <a:noAutofit/>
          </a:bodyPr>
          <a:lstStyle>
            <a:lvl1pPr marL="0" indent="0">
              <a:buNone/>
              <a:defRPr sz="1300" b="1" i="0">
                <a:ln>
                  <a:noFill/>
                </a:ln>
                <a:solidFill>
                  <a:schemeClr val="bg1">
                    <a:lumMod val="85000"/>
                  </a:schemeClr>
                </a:solidFill>
                <a:latin typeface="Nunito Sans SemiBold" pitchFamily="2" charset="77"/>
                <a:ea typeface="Source Sans Pro Light" panose="020B0403030403020204" pitchFamily="34" charset="0"/>
                <a:cs typeface="Noto Sans Light" panose="020B0402040504020204" pitchFamily="34" charset="0"/>
              </a:defRPr>
            </a:lvl1pPr>
          </a:lstStyle>
          <a:p>
            <a:endParaRPr lang="en-US" dirty="0"/>
          </a:p>
        </p:txBody>
      </p:sp>
    </p:spTree>
    <p:extLst>
      <p:ext uri="{BB962C8B-B14F-4D97-AF65-F5344CB8AC3E}">
        <p14:creationId xmlns:p14="http://schemas.microsoft.com/office/powerpoint/2010/main" xmlns="" val="95740715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er Servic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75E4BEB-9379-1B4B-A4F2-584469834F62}"/>
              </a:ext>
            </a:extLst>
          </p:cNvPr>
          <p:cNvSpPr/>
          <p:nvPr userDrawn="1"/>
        </p:nvSpPr>
        <p:spPr>
          <a:xfrm>
            <a:off x="10926220" y="172995"/>
            <a:ext cx="852838" cy="939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Nunito Sans ExtraLight" pitchFamily="2" charset="77"/>
            </a:endParaRPr>
          </a:p>
        </p:txBody>
      </p:sp>
    </p:spTree>
    <p:extLst>
      <p:ext uri="{BB962C8B-B14F-4D97-AF65-F5344CB8AC3E}">
        <p14:creationId xmlns:p14="http://schemas.microsoft.com/office/powerpoint/2010/main" xmlns="" val="3736876946"/>
      </p:ext>
    </p:extLst>
  </p:cSld>
  <p:clrMapOvr>
    <a:masterClrMapping/>
  </p:clrMapOvr>
  <p:transition/>
  <p:extLst>
    <p:ext uri="{DCECCB84-F9BA-43D5-87BE-67443E8EF086}">
      <p15:sldGuideLst xmlns:p15="http://schemas.microsoft.com/office/powerpoint/2012/main" xmlns=""/>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4" y="3887117"/>
            <a:ext cx="10363200" cy="610820"/>
          </a:xfrm>
        </p:spPr>
        <p:txBody>
          <a:bodyPr/>
          <a:lstStyle>
            <a:lvl1pPr algn="ctr">
              <a:defRPr lang="en-US" sz="3999" kern="1200" smtClean="0">
                <a:solidFill>
                  <a:schemeClr val="tx1">
                    <a:lumMod val="75000"/>
                    <a:lumOff val="25000"/>
                  </a:schemeClr>
                </a:solidFill>
                <a:latin typeface="+mj-lt"/>
                <a:ea typeface="+mj-ea"/>
                <a:cs typeface="+mj-cs"/>
              </a:defRPr>
            </a:lvl1pPr>
          </a:lstStyle>
          <a:p>
            <a:r>
              <a:rPr lang="en-US"/>
              <a:t>Click to edit Master title style</a:t>
            </a:r>
          </a:p>
        </p:txBody>
      </p:sp>
      <p:sp>
        <p:nvSpPr>
          <p:cNvPr id="3" name="Subtitle 2"/>
          <p:cNvSpPr>
            <a:spLocks noGrp="1"/>
          </p:cNvSpPr>
          <p:nvPr>
            <p:ph type="subTitle" idx="1"/>
          </p:nvPr>
        </p:nvSpPr>
        <p:spPr>
          <a:xfrm>
            <a:off x="896883" y="4399020"/>
            <a:ext cx="10389579" cy="764440"/>
          </a:xfrm>
        </p:spPr>
        <p:txBody>
          <a:bodyPr>
            <a:normAutofit/>
          </a:bodyPr>
          <a:lstStyle>
            <a:lvl1pPr marL="0" indent="0" algn="ctr">
              <a:buNone/>
              <a:defRPr lang="en-US" sz="2399" kern="1200" smtClean="0">
                <a:solidFill>
                  <a:schemeClr val="tx1">
                    <a:lumMod val="65000"/>
                    <a:lumOff val="35000"/>
                  </a:schemeClr>
                </a:solidFill>
                <a:latin typeface="+mj-lt"/>
                <a:ea typeface="+mj-ea"/>
                <a:cs typeface="+mj-cs"/>
              </a:defRPr>
            </a:lvl1pPr>
            <a:lvl2pPr marL="609285" indent="0" algn="ctr">
              <a:buNone/>
              <a:defRPr>
                <a:solidFill>
                  <a:schemeClr val="tx1">
                    <a:tint val="75000"/>
                  </a:schemeClr>
                </a:solidFill>
              </a:defRPr>
            </a:lvl2pPr>
            <a:lvl3pPr marL="1218570" indent="0" algn="ctr">
              <a:buNone/>
              <a:defRPr>
                <a:solidFill>
                  <a:schemeClr val="tx1">
                    <a:tint val="75000"/>
                  </a:schemeClr>
                </a:solidFill>
              </a:defRPr>
            </a:lvl3pPr>
            <a:lvl4pPr marL="1827855" indent="0" algn="ctr">
              <a:buNone/>
              <a:defRPr>
                <a:solidFill>
                  <a:schemeClr val="tx1">
                    <a:tint val="75000"/>
                  </a:schemeClr>
                </a:solidFill>
              </a:defRPr>
            </a:lvl4pPr>
            <a:lvl5pPr marL="2437141" indent="0" algn="ctr">
              <a:buNone/>
              <a:defRPr>
                <a:solidFill>
                  <a:schemeClr val="tx1">
                    <a:tint val="75000"/>
                  </a:schemeClr>
                </a:solidFill>
              </a:defRPr>
            </a:lvl5pPr>
            <a:lvl6pPr marL="3046426" indent="0" algn="ctr">
              <a:buNone/>
              <a:defRPr>
                <a:solidFill>
                  <a:schemeClr val="tx1">
                    <a:tint val="75000"/>
                  </a:schemeClr>
                </a:solidFill>
              </a:defRPr>
            </a:lvl6pPr>
            <a:lvl7pPr marL="3655711" indent="0" algn="ctr">
              <a:buNone/>
              <a:defRPr>
                <a:solidFill>
                  <a:schemeClr val="tx1">
                    <a:tint val="75000"/>
                  </a:schemeClr>
                </a:solidFill>
              </a:defRPr>
            </a:lvl7pPr>
            <a:lvl8pPr marL="4264995" indent="0" algn="ctr">
              <a:buNone/>
              <a:defRPr>
                <a:solidFill>
                  <a:schemeClr val="tx1">
                    <a:tint val="75000"/>
                  </a:schemeClr>
                </a:solidFill>
              </a:defRPr>
            </a:lvl8pPr>
            <a:lvl9pPr marL="487428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3768765-0295-FB4F-97B9-948A762B421C}" type="datetime1">
              <a:rPr lang="en-ZA" smtClean="0">
                <a:solidFill>
                  <a:prstClr val="black">
                    <a:tint val="75000"/>
                  </a:prstClr>
                </a:solidFill>
              </a:rPr>
              <a:pPr/>
              <a:t>2022/09/19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EDE275-BE14-4364-AEA2-5F5667C0FD4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033494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F20181-BC61-FB4A-81DA-7B0B12E8EB3F}" type="datetime1">
              <a:rPr lang="en-ZA" smtClean="0">
                <a:solidFill>
                  <a:prstClr val="black">
                    <a:tint val="75000"/>
                  </a:prstClr>
                </a:solidFill>
              </a:rPr>
              <a:pPr/>
              <a:t>2022/09/19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620524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8"/>
            <a:ext cx="10363200" cy="1362075"/>
          </a:xfrm>
        </p:spPr>
        <p:txBody>
          <a:bodyPr anchor="t"/>
          <a:lstStyle>
            <a:lvl1pPr algn="l">
              <a:defRPr sz="5298" b="1" cap="all"/>
            </a:lvl1pPr>
          </a:lstStyle>
          <a:p>
            <a:r>
              <a:rPr lang="en-US"/>
              <a:t>Click to edit Master title style</a:t>
            </a:r>
          </a:p>
        </p:txBody>
      </p:sp>
      <p:sp>
        <p:nvSpPr>
          <p:cNvPr id="3" name="Text Placeholder 2"/>
          <p:cNvSpPr>
            <a:spLocks noGrp="1"/>
          </p:cNvSpPr>
          <p:nvPr>
            <p:ph type="body" idx="1"/>
          </p:nvPr>
        </p:nvSpPr>
        <p:spPr>
          <a:xfrm>
            <a:off x="963086" y="2906713"/>
            <a:ext cx="10363200" cy="1500187"/>
          </a:xfrm>
        </p:spPr>
        <p:txBody>
          <a:bodyPr anchor="b"/>
          <a:lstStyle>
            <a:lvl1pPr marL="0" indent="0">
              <a:buNone/>
              <a:defRPr sz="2699">
                <a:solidFill>
                  <a:schemeClr val="tx1">
                    <a:tint val="75000"/>
                  </a:schemeClr>
                </a:solidFill>
              </a:defRPr>
            </a:lvl1pPr>
            <a:lvl2pPr marL="609310" indent="0">
              <a:buNone/>
              <a:defRPr sz="2399">
                <a:solidFill>
                  <a:schemeClr val="tx1">
                    <a:tint val="75000"/>
                  </a:schemeClr>
                </a:solidFill>
              </a:defRPr>
            </a:lvl2pPr>
            <a:lvl3pPr marL="1218621" indent="0">
              <a:buNone/>
              <a:defRPr sz="2099">
                <a:solidFill>
                  <a:schemeClr val="tx1">
                    <a:tint val="75000"/>
                  </a:schemeClr>
                </a:solidFill>
              </a:defRPr>
            </a:lvl3pPr>
            <a:lvl4pPr marL="1827931" indent="0">
              <a:buNone/>
              <a:defRPr sz="1899">
                <a:solidFill>
                  <a:schemeClr val="tx1">
                    <a:tint val="75000"/>
                  </a:schemeClr>
                </a:solidFill>
              </a:defRPr>
            </a:lvl4pPr>
            <a:lvl5pPr marL="2437242" indent="0">
              <a:buNone/>
              <a:defRPr sz="1899">
                <a:solidFill>
                  <a:schemeClr val="tx1">
                    <a:tint val="75000"/>
                  </a:schemeClr>
                </a:solidFill>
              </a:defRPr>
            </a:lvl5pPr>
            <a:lvl6pPr marL="3046553" indent="0">
              <a:buNone/>
              <a:defRPr sz="1899">
                <a:solidFill>
                  <a:schemeClr val="tx1">
                    <a:tint val="75000"/>
                  </a:schemeClr>
                </a:solidFill>
              </a:defRPr>
            </a:lvl6pPr>
            <a:lvl7pPr marL="3655863" indent="0">
              <a:buNone/>
              <a:defRPr sz="1899">
                <a:solidFill>
                  <a:schemeClr val="tx1">
                    <a:tint val="75000"/>
                  </a:schemeClr>
                </a:solidFill>
              </a:defRPr>
            </a:lvl7pPr>
            <a:lvl8pPr marL="4265173" indent="0">
              <a:buNone/>
              <a:defRPr sz="1899">
                <a:solidFill>
                  <a:schemeClr val="tx1">
                    <a:tint val="75000"/>
                  </a:schemeClr>
                </a:solidFill>
              </a:defRPr>
            </a:lvl8pPr>
            <a:lvl9pPr marL="4874484" indent="0">
              <a:buNone/>
              <a:defRPr sz="189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6EBB6C-588F-174B-8E22-DCCD99EB85B4}" type="datetime1">
              <a:rPr lang="en-ZA" smtClean="0">
                <a:solidFill>
                  <a:prstClr val="black">
                    <a:tint val="75000"/>
                  </a:prstClr>
                </a:solidFill>
              </a:rPr>
              <a:pPr/>
              <a:t>2022/09/19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937513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3699"/>
            </a:lvl1pPr>
            <a:lvl2pPr>
              <a:defRPr sz="3199"/>
            </a:lvl2pPr>
            <a:lvl3pPr>
              <a:defRPr sz="2699"/>
            </a:lvl3pPr>
            <a:lvl4pPr>
              <a:defRPr sz="2399"/>
            </a:lvl4pPr>
            <a:lvl5pPr>
              <a:defRPr sz="2399"/>
            </a:lvl5pPr>
            <a:lvl6pPr>
              <a:defRPr sz="2399"/>
            </a:lvl6pPr>
            <a:lvl7pPr>
              <a:defRPr sz="2399"/>
            </a:lvl7pPr>
            <a:lvl8pPr>
              <a:defRPr sz="2399"/>
            </a:lvl8pPr>
            <a:lvl9pPr>
              <a:defRPr sz="2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3699"/>
            </a:lvl1pPr>
            <a:lvl2pPr>
              <a:defRPr sz="3199"/>
            </a:lvl2pPr>
            <a:lvl3pPr>
              <a:defRPr sz="2699"/>
            </a:lvl3pPr>
            <a:lvl4pPr>
              <a:defRPr sz="2399"/>
            </a:lvl4pPr>
            <a:lvl5pPr>
              <a:defRPr sz="2399"/>
            </a:lvl5pPr>
            <a:lvl6pPr>
              <a:defRPr sz="2399"/>
            </a:lvl6pPr>
            <a:lvl7pPr>
              <a:defRPr sz="2399"/>
            </a:lvl7pPr>
            <a:lvl8pPr>
              <a:defRPr sz="2399"/>
            </a:lvl8pPr>
            <a:lvl9pPr>
              <a:defRPr sz="2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8AD2E6-ED7A-CF4A-9E3E-54C691700375}" type="datetime1">
              <a:rPr lang="en-ZA" smtClean="0">
                <a:solidFill>
                  <a:prstClr val="black">
                    <a:tint val="75000"/>
                  </a:prstClr>
                </a:solidFill>
              </a:rPr>
              <a:pPr/>
              <a:t>2022/09/19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275077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7"/>
            <a:ext cx="5386917" cy="639763"/>
          </a:xfrm>
        </p:spPr>
        <p:txBody>
          <a:bodyPr anchor="b"/>
          <a:lstStyle>
            <a:lvl1pPr marL="0" indent="0">
              <a:buNone/>
              <a:defRPr sz="3199" b="1"/>
            </a:lvl1pPr>
            <a:lvl2pPr marL="609310" indent="0">
              <a:buNone/>
              <a:defRPr sz="2699" b="1"/>
            </a:lvl2pPr>
            <a:lvl3pPr marL="1218621" indent="0">
              <a:buNone/>
              <a:defRPr sz="2399" b="1"/>
            </a:lvl3pPr>
            <a:lvl4pPr marL="1827931" indent="0">
              <a:buNone/>
              <a:defRPr sz="2099" b="1"/>
            </a:lvl4pPr>
            <a:lvl5pPr marL="2437242" indent="0">
              <a:buNone/>
              <a:defRPr sz="2099" b="1"/>
            </a:lvl5pPr>
            <a:lvl6pPr marL="3046553" indent="0">
              <a:buNone/>
              <a:defRPr sz="2099" b="1"/>
            </a:lvl6pPr>
            <a:lvl7pPr marL="3655863" indent="0">
              <a:buNone/>
              <a:defRPr sz="2099" b="1"/>
            </a:lvl7pPr>
            <a:lvl8pPr marL="4265173" indent="0">
              <a:buNone/>
              <a:defRPr sz="2099" b="1"/>
            </a:lvl8pPr>
            <a:lvl9pPr marL="4874484" indent="0">
              <a:buNone/>
              <a:defRPr sz="2099"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3199"/>
            </a:lvl1pPr>
            <a:lvl2pPr>
              <a:defRPr sz="2699"/>
            </a:lvl2pPr>
            <a:lvl3pPr>
              <a:defRPr sz="2399"/>
            </a:lvl3pPr>
            <a:lvl4pPr>
              <a:defRPr sz="2099"/>
            </a:lvl4pPr>
            <a:lvl5pPr>
              <a:defRPr sz="2099"/>
            </a:lvl5pPr>
            <a:lvl6pPr>
              <a:defRPr sz="2099"/>
            </a:lvl6pPr>
            <a:lvl7pPr>
              <a:defRPr sz="2099"/>
            </a:lvl7pPr>
            <a:lvl8pPr>
              <a:defRPr sz="2099"/>
            </a:lvl8pPr>
            <a:lvl9pPr>
              <a:defRPr sz="20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7"/>
            <a:ext cx="5389033" cy="639763"/>
          </a:xfrm>
        </p:spPr>
        <p:txBody>
          <a:bodyPr anchor="b"/>
          <a:lstStyle>
            <a:lvl1pPr marL="0" indent="0">
              <a:buNone/>
              <a:defRPr sz="3199" b="1"/>
            </a:lvl1pPr>
            <a:lvl2pPr marL="609310" indent="0">
              <a:buNone/>
              <a:defRPr sz="2699" b="1"/>
            </a:lvl2pPr>
            <a:lvl3pPr marL="1218621" indent="0">
              <a:buNone/>
              <a:defRPr sz="2399" b="1"/>
            </a:lvl3pPr>
            <a:lvl4pPr marL="1827931" indent="0">
              <a:buNone/>
              <a:defRPr sz="2099" b="1"/>
            </a:lvl4pPr>
            <a:lvl5pPr marL="2437242" indent="0">
              <a:buNone/>
              <a:defRPr sz="2099" b="1"/>
            </a:lvl5pPr>
            <a:lvl6pPr marL="3046553" indent="0">
              <a:buNone/>
              <a:defRPr sz="2099" b="1"/>
            </a:lvl6pPr>
            <a:lvl7pPr marL="3655863" indent="0">
              <a:buNone/>
              <a:defRPr sz="2099" b="1"/>
            </a:lvl7pPr>
            <a:lvl8pPr marL="4265173" indent="0">
              <a:buNone/>
              <a:defRPr sz="2099" b="1"/>
            </a:lvl8pPr>
            <a:lvl9pPr marL="4874484" indent="0">
              <a:buNone/>
              <a:defRPr sz="2099"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199"/>
            </a:lvl1pPr>
            <a:lvl2pPr>
              <a:defRPr sz="2699"/>
            </a:lvl2pPr>
            <a:lvl3pPr>
              <a:defRPr sz="2399"/>
            </a:lvl3pPr>
            <a:lvl4pPr>
              <a:defRPr sz="2099"/>
            </a:lvl4pPr>
            <a:lvl5pPr>
              <a:defRPr sz="2099"/>
            </a:lvl5pPr>
            <a:lvl6pPr>
              <a:defRPr sz="2099"/>
            </a:lvl6pPr>
            <a:lvl7pPr>
              <a:defRPr sz="2099"/>
            </a:lvl7pPr>
            <a:lvl8pPr>
              <a:defRPr sz="2099"/>
            </a:lvl8pPr>
            <a:lvl9pPr>
              <a:defRPr sz="20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48F994-EC81-E04A-93B7-DD0F8F1A794A}" type="datetime1">
              <a:rPr lang="en-ZA" smtClean="0">
                <a:solidFill>
                  <a:prstClr val="black">
                    <a:tint val="75000"/>
                  </a:prstClr>
                </a:solidFill>
              </a:rPr>
              <a:pPr/>
              <a:t>2022/09/19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97990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1" y="6356352"/>
            <a:ext cx="2743200" cy="365125"/>
          </a:xfrm>
          <a:prstGeom prst="rect">
            <a:avLst/>
          </a:prstGeom>
        </p:spPr>
        <p:txBody>
          <a:bodyPr/>
          <a:lstStyle/>
          <a:p>
            <a:fld id="{D61774DC-3110-8A43-8EDA-0C9C5D410AEB}" type="datetime1">
              <a:rPr lang="en-ZA" smtClean="0"/>
              <a:pPr/>
              <a:t>2022/09/19</a:t>
            </a:fld>
            <a:endParaRPr lang="en-US" dirty="0"/>
          </a:p>
        </p:txBody>
      </p:sp>
      <p:sp>
        <p:nvSpPr>
          <p:cNvPr id="5" name="Footer Placeholder 4"/>
          <p:cNvSpPr>
            <a:spLocks noGrp="1"/>
          </p:cNvSpPr>
          <p:nvPr>
            <p:ph type="ftr" sz="quarter" idx="11"/>
          </p:nvPr>
        </p:nvSpPr>
        <p:spPr>
          <a:xfrm>
            <a:off x="4038601"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1" y="6356352"/>
            <a:ext cx="2743200" cy="365125"/>
          </a:xfrm>
          <a:prstGeom prst="rect">
            <a:avLst/>
          </a:prstGeom>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552435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599"/>
            </a:lvl1pPr>
          </a:lstStyle>
          <a:p>
            <a:r>
              <a:rPr lang="en-US"/>
              <a:t>Click to edit Master title style</a:t>
            </a:r>
          </a:p>
        </p:txBody>
      </p:sp>
      <p:sp>
        <p:nvSpPr>
          <p:cNvPr id="3" name="Date Placeholder 2"/>
          <p:cNvSpPr>
            <a:spLocks noGrp="1"/>
          </p:cNvSpPr>
          <p:nvPr>
            <p:ph type="dt" sz="half" idx="10"/>
          </p:nvPr>
        </p:nvSpPr>
        <p:spPr/>
        <p:txBody>
          <a:bodyPr/>
          <a:lstStyle/>
          <a:p>
            <a:fld id="{0CE3856D-2FE8-A848-9C82-6E5295C2681B}" type="datetime1">
              <a:rPr lang="en-ZA" smtClean="0">
                <a:solidFill>
                  <a:prstClr val="black">
                    <a:tint val="75000"/>
                  </a:prstClr>
                </a:solidFill>
              </a:rPr>
              <a:pPr/>
              <a:t>2022/09/19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175588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lumMod val="95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2FEDEE-61B1-6E4A-9C00-BB215A4D6981}" type="datetime1">
              <a:rPr lang="en-ZA" smtClean="0">
                <a:solidFill>
                  <a:prstClr val="black">
                    <a:tint val="75000"/>
                  </a:prstClr>
                </a:solidFill>
              </a:rPr>
              <a:pPr/>
              <a:t>2022/09/19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172469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Blank">
    <p:bg>
      <p:bgPr>
        <a:solidFill>
          <a:schemeClr val="bg1">
            <a:lumMod val="95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F60D94-0F39-E842-A442-C4DDEBD2D7B0}" type="datetime1">
              <a:rPr lang="en-ZA" smtClean="0">
                <a:solidFill>
                  <a:prstClr val="black">
                    <a:tint val="75000"/>
                  </a:prstClr>
                </a:solidFill>
              </a:rPr>
              <a:pPr/>
              <a:t>2022/09/19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dirty="0">
              <a:solidFill>
                <a:prstClr val="black">
                  <a:tint val="75000"/>
                </a:prstClr>
              </a:solidFill>
            </a:endParaRPr>
          </a:p>
        </p:txBody>
      </p:sp>
      <p:sp>
        <p:nvSpPr>
          <p:cNvPr id="8" name="Picture Placeholder 7">
            <a:extLst>
              <a:ext uri="{FF2B5EF4-FFF2-40B4-BE49-F238E27FC236}">
                <a16:creationId xmlns:a16="http://schemas.microsoft.com/office/drawing/2014/main" xmlns="" id="{5A11AB67-8D3D-456E-BA37-C1C0C9668AD6}"/>
              </a:ext>
            </a:extLst>
          </p:cNvPr>
          <p:cNvSpPr>
            <a:spLocks noGrp="1"/>
          </p:cNvSpPr>
          <p:nvPr>
            <p:ph type="pic" sz="quarter" idx="13"/>
          </p:nvPr>
        </p:nvSpPr>
        <p:spPr>
          <a:xfrm>
            <a:off x="643145" y="476672"/>
            <a:ext cx="1496480" cy="1496090"/>
          </a:xfrm>
          <a:custGeom>
            <a:avLst/>
            <a:gdLst>
              <a:gd name="connsiteX0" fmla="*/ 748045 w 1496090"/>
              <a:gd name="connsiteY0" fmla="*/ 0 h 1496090"/>
              <a:gd name="connsiteX1" fmla="*/ 1496090 w 1496090"/>
              <a:gd name="connsiteY1" fmla="*/ 748045 h 1496090"/>
              <a:gd name="connsiteX2" fmla="*/ 748045 w 1496090"/>
              <a:gd name="connsiteY2" fmla="*/ 1496090 h 1496090"/>
              <a:gd name="connsiteX3" fmla="*/ 0 w 1496090"/>
              <a:gd name="connsiteY3" fmla="*/ 748045 h 1496090"/>
              <a:gd name="connsiteX4" fmla="*/ 748045 w 1496090"/>
              <a:gd name="connsiteY4" fmla="*/ 0 h 1496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090" h="1496090">
                <a:moveTo>
                  <a:pt x="748045" y="0"/>
                </a:moveTo>
                <a:cubicBezTo>
                  <a:pt x="1161179" y="0"/>
                  <a:pt x="1496090" y="334911"/>
                  <a:pt x="1496090" y="748045"/>
                </a:cubicBezTo>
                <a:cubicBezTo>
                  <a:pt x="1496090" y="1161179"/>
                  <a:pt x="1161179" y="1496090"/>
                  <a:pt x="748045" y="1496090"/>
                </a:cubicBezTo>
                <a:cubicBezTo>
                  <a:pt x="334911" y="1496090"/>
                  <a:pt x="0" y="1161179"/>
                  <a:pt x="0" y="748045"/>
                </a:cubicBezTo>
                <a:cubicBezTo>
                  <a:pt x="0" y="334911"/>
                  <a:pt x="334911" y="0"/>
                  <a:pt x="748045" y="0"/>
                </a:cubicBezTo>
                <a:close/>
              </a:path>
            </a:pathLst>
          </a:custGeom>
          <a:solidFill>
            <a:schemeClr val="bg1"/>
          </a:solidFill>
        </p:spPr>
        <p:txBody>
          <a:bodyPr wrap="square" anchor="ctr">
            <a:noAutofit/>
          </a:bodyPr>
          <a:lstStyle>
            <a:lvl1pPr algn="ctr">
              <a:buFontTx/>
              <a:buNone/>
              <a:defRPr sz="1999">
                <a:solidFill>
                  <a:schemeClr val="tx1">
                    <a:lumMod val="50000"/>
                    <a:lumOff val="50000"/>
                  </a:schemeClr>
                </a:solidFill>
              </a:defRPr>
            </a:lvl1pPr>
          </a:lstStyle>
          <a:p>
            <a:endParaRPr lang="en-IN" dirty="0"/>
          </a:p>
        </p:txBody>
      </p:sp>
    </p:spTree>
    <p:extLst>
      <p:ext uri="{BB962C8B-B14F-4D97-AF65-F5344CB8AC3E}">
        <p14:creationId xmlns:p14="http://schemas.microsoft.com/office/powerpoint/2010/main" xmlns="" val="8482033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lank">
    <p:bg>
      <p:bgPr>
        <a:gradFill>
          <a:gsLst>
            <a:gs pos="0">
              <a:schemeClr val="accent1">
                <a:lumMod val="75000"/>
              </a:schemeClr>
            </a:gs>
            <a:gs pos="83000">
              <a:schemeClr val="accent4"/>
            </a:gs>
          </a:gsLst>
          <a:lin ang="18900000" scaled="1"/>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EBFCC-0C6F-6240-BD18-5C8BB44961A3}" type="datetime1">
              <a:rPr lang="en-ZA" smtClean="0">
                <a:solidFill>
                  <a:prstClr val="black">
                    <a:tint val="75000"/>
                  </a:prstClr>
                </a:solidFill>
              </a:rPr>
              <a:pPr/>
              <a:t>2022/09/19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dirty="0">
              <a:solidFill>
                <a:prstClr val="black">
                  <a:tint val="75000"/>
                </a:prstClr>
              </a:solidFill>
            </a:endParaRPr>
          </a:p>
        </p:txBody>
      </p:sp>
      <p:sp>
        <p:nvSpPr>
          <p:cNvPr id="6" name="Freeform: Shape 5">
            <a:extLst>
              <a:ext uri="{FF2B5EF4-FFF2-40B4-BE49-F238E27FC236}">
                <a16:creationId xmlns:a16="http://schemas.microsoft.com/office/drawing/2014/main" xmlns="" id="{08A50D95-8F0A-4907-8AF2-FD1319859889}"/>
              </a:ext>
            </a:extLst>
          </p:cNvPr>
          <p:cNvSpPr/>
          <p:nvPr userDrawn="1"/>
        </p:nvSpPr>
        <p:spPr>
          <a:xfrm>
            <a:off x="3" y="1"/>
            <a:ext cx="2867369" cy="3933056"/>
          </a:xfrm>
          <a:custGeom>
            <a:avLst/>
            <a:gdLst>
              <a:gd name="connsiteX0" fmla="*/ 0 w 4532315"/>
              <a:gd name="connsiteY0" fmla="*/ 0 h 6218419"/>
              <a:gd name="connsiteX1" fmla="*/ 3504408 w 4532315"/>
              <a:gd name="connsiteY1" fmla="*/ 0 h 6218419"/>
              <a:gd name="connsiteX2" fmla="*/ 3693430 w 4532315"/>
              <a:gd name="connsiteY2" fmla="*/ 207977 h 6218419"/>
              <a:gd name="connsiteX3" fmla="*/ 4532315 w 4532315"/>
              <a:gd name="connsiteY3" fmla="*/ 2544763 h 6218419"/>
              <a:gd name="connsiteX4" fmla="*/ 858658 w 4532315"/>
              <a:gd name="connsiteY4" fmla="*/ 6218419 h 6218419"/>
              <a:gd name="connsiteX5" fmla="*/ 118288 w 4532315"/>
              <a:gd name="connsiteY5" fmla="*/ 6143783 h 6218419"/>
              <a:gd name="connsiteX6" fmla="*/ 0 w 4532315"/>
              <a:gd name="connsiteY6" fmla="*/ 6116483 h 6218419"/>
              <a:gd name="connsiteX7" fmla="*/ 0 w 4532315"/>
              <a:gd name="connsiteY7" fmla="*/ 0 h 6218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2315" h="6218419">
                <a:moveTo>
                  <a:pt x="0" y="0"/>
                </a:moveTo>
                <a:lnTo>
                  <a:pt x="3504408" y="0"/>
                </a:lnTo>
                <a:lnTo>
                  <a:pt x="3693430" y="207977"/>
                </a:lnTo>
                <a:cubicBezTo>
                  <a:pt x="4217499" y="843001"/>
                  <a:pt x="4532315" y="1657118"/>
                  <a:pt x="4532315" y="2544763"/>
                </a:cubicBezTo>
                <a:cubicBezTo>
                  <a:pt x="4532315" y="4573667"/>
                  <a:pt x="2887563" y="6218419"/>
                  <a:pt x="858658" y="6218419"/>
                </a:cubicBezTo>
                <a:cubicBezTo>
                  <a:pt x="605045" y="6218419"/>
                  <a:pt x="357434" y="6192720"/>
                  <a:pt x="118288" y="6143783"/>
                </a:cubicBezTo>
                <a:lnTo>
                  <a:pt x="0" y="6116483"/>
                </a:lnTo>
                <a:lnTo>
                  <a:pt x="0" y="0"/>
                </a:lnTo>
                <a:close/>
              </a:path>
            </a:pathLst>
          </a:custGeom>
          <a:gradFill flip="none" rotWithShape="1">
            <a:gsLst>
              <a:gs pos="0">
                <a:schemeClr val="accent2"/>
              </a:gs>
              <a:gs pos="100000">
                <a:schemeClr val="accent4"/>
              </a:gs>
            </a:gsLst>
            <a:lin ang="17400000" scaled="0"/>
            <a:tileRect/>
          </a:gradFill>
          <a:ln>
            <a:noFill/>
          </a:ln>
          <a:effectLst>
            <a:outerShdw blurRad="190500" dir="189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799" dirty="0">
              <a:solidFill>
                <a:prstClr val="white"/>
              </a:solidFill>
            </a:endParaRPr>
          </a:p>
        </p:txBody>
      </p:sp>
      <p:sp>
        <p:nvSpPr>
          <p:cNvPr id="7" name="Freeform: Shape 6">
            <a:extLst>
              <a:ext uri="{FF2B5EF4-FFF2-40B4-BE49-F238E27FC236}">
                <a16:creationId xmlns:a16="http://schemas.microsoft.com/office/drawing/2014/main" xmlns="" id="{6ABD82F4-571F-4C77-9FE2-B7E9FCA058CA}"/>
              </a:ext>
            </a:extLst>
          </p:cNvPr>
          <p:cNvSpPr/>
          <p:nvPr userDrawn="1"/>
        </p:nvSpPr>
        <p:spPr>
          <a:xfrm>
            <a:off x="7752619" y="1525700"/>
            <a:ext cx="4439385" cy="5332307"/>
          </a:xfrm>
          <a:custGeom>
            <a:avLst/>
            <a:gdLst>
              <a:gd name="connsiteX0" fmla="*/ 2019976 w 2854053"/>
              <a:gd name="connsiteY0" fmla="*/ 0 h 3429000"/>
              <a:gd name="connsiteX1" fmla="*/ 2806242 w 2854053"/>
              <a:gd name="connsiteY1" fmla="*/ 158740 h 3429000"/>
              <a:gd name="connsiteX2" fmla="*/ 2854053 w 2854053"/>
              <a:gd name="connsiteY2" fmla="*/ 181772 h 3429000"/>
              <a:gd name="connsiteX3" fmla="*/ 2854053 w 2854053"/>
              <a:gd name="connsiteY3" fmla="*/ 3429000 h 3429000"/>
              <a:gd name="connsiteX4" fmla="*/ 574082 w 2854053"/>
              <a:gd name="connsiteY4" fmla="*/ 3429000 h 3429000"/>
              <a:gd name="connsiteX5" fmla="*/ 461264 w 2854053"/>
              <a:gd name="connsiteY5" fmla="*/ 3304868 h 3429000"/>
              <a:gd name="connsiteX6" fmla="*/ 0 w 2854053"/>
              <a:gd name="connsiteY6" fmla="*/ 2019976 h 3429000"/>
              <a:gd name="connsiteX7" fmla="*/ 2019976 w 2854053"/>
              <a:gd name="connsiteY7"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053" h="3429000">
                <a:moveTo>
                  <a:pt x="2019976" y="0"/>
                </a:moveTo>
                <a:cubicBezTo>
                  <a:pt x="2298876" y="0"/>
                  <a:pt x="2564575" y="56524"/>
                  <a:pt x="2806242" y="158740"/>
                </a:cubicBezTo>
                <a:lnTo>
                  <a:pt x="2854053" y="181772"/>
                </a:lnTo>
                <a:lnTo>
                  <a:pt x="2854053" y="3429000"/>
                </a:lnTo>
                <a:lnTo>
                  <a:pt x="574082" y="3429000"/>
                </a:lnTo>
                <a:lnTo>
                  <a:pt x="461264" y="3304868"/>
                </a:lnTo>
                <a:cubicBezTo>
                  <a:pt x="173103" y="2955697"/>
                  <a:pt x="0" y="2508052"/>
                  <a:pt x="0" y="2019976"/>
                </a:cubicBezTo>
                <a:cubicBezTo>
                  <a:pt x="0" y="904374"/>
                  <a:pt x="904374" y="0"/>
                  <a:pt x="2019976" y="0"/>
                </a:cubicBezTo>
                <a:close/>
              </a:path>
            </a:pathLst>
          </a:custGeom>
          <a:gradFill flip="none" rotWithShape="1">
            <a:gsLst>
              <a:gs pos="0">
                <a:schemeClr val="accent1"/>
              </a:gs>
              <a:gs pos="100000">
                <a:schemeClr val="accent3"/>
              </a:gs>
            </a:gsLst>
            <a:lin ang="18900000" scaled="1"/>
            <a:tileRect/>
          </a:gradFill>
          <a:ln>
            <a:noFill/>
          </a:ln>
          <a:effectLst>
            <a:outerShdw blurRad="190500" dir="189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799" dirty="0">
              <a:solidFill>
                <a:prstClr val="white"/>
              </a:solidFill>
            </a:endParaRPr>
          </a:p>
        </p:txBody>
      </p:sp>
      <p:sp>
        <p:nvSpPr>
          <p:cNvPr id="10" name="Picture Placeholder 9">
            <a:extLst>
              <a:ext uri="{FF2B5EF4-FFF2-40B4-BE49-F238E27FC236}">
                <a16:creationId xmlns:a16="http://schemas.microsoft.com/office/drawing/2014/main" xmlns="" id="{AF2DA20B-F1EE-4652-A7DD-D7B8E8DBF758}"/>
              </a:ext>
            </a:extLst>
          </p:cNvPr>
          <p:cNvSpPr>
            <a:spLocks noGrp="1"/>
          </p:cNvSpPr>
          <p:nvPr>
            <p:ph type="pic" sz="quarter" idx="13"/>
          </p:nvPr>
        </p:nvSpPr>
        <p:spPr>
          <a:xfrm>
            <a:off x="7424098" y="1963837"/>
            <a:ext cx="1186015" cy="1185706"/>
          </a:xfrm>
          <a:custGeom>
            <a:avLst/>
            <a:gdLst>
              <a:gd name="connsiteX0" fmla="*/ 592853 w 1185706"/>
              <a:gd name="connsiteY0" fmla="*/ 0 h 1185706"/>
              <a:gd name="connsiteX1" fmla="*/ 1185706 w 1185706"/>
              <a:gd name="connsiteY1" fmla="*/ 592853 h 1185706"/>
              <a:gd name="connsiteX2" fmla="*/ 592853 w 1185706"/>
              <a:gd name="connsiteY2" fmla="*/ 1185706 h 1185706"/>
              <a:gd name="connsiteX3" fmla="*/ 0 w 1185706"/>
              <a:gd name="connsiteY3" fmla="*/ 592853 h 1185706"/>
              <a:gd name="connsiteX4" fmla="*/ 592853 w 1185706"/>
              <a:gd name="connsiteY4" fmla="*/ 0 h 118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706" h="1185706">
                <a:moveTo>
                  <a:pt x="592853" y="0"/>
                </a:moveTo>
                <a:cubicBezTo>
                  <a:pt x="920277" y="0"/>
                  <a:pt x="1185706" y="265429"/>
                  <a:pt x="1185706" y="592853"/>
                </a:cubicBezTo>
                <a:cubicBezTo>
                  <a:pt x="1185706" y="920277"/>
                  <a:pt x="920277" y="1185706"/>
                  <a:pt x="592853" y="1185706"/>
                </a:cubicBezTo>
                <a:cubicBezTo>
                  <a:pt x="265429" y="1185706"/>
                  <a:pt x="0" y="920277"/>
                  <a:pt x="0" y="592853"/>
                </a:cubicBezTo>
                <a:cubicBezTo>
                  <a:pt x="0" y="265429"/>
                  <a:pt x="265429" y="0"/>
                  <a:pt x="592853" y="0"/>
                </a:cubicBezTo>
                <a:close/>
              </a:path>
            </a:pathLst>
          </a:custGeom>
          <a:solidFill>
            <a:schemeClr val="bg1"/>
          </a:solidFill>
        </p:spPr>
        <p:txBody>
          <a:bodyPr wrap="square" anchor="ctr">
            <a:noAutofit/>
          </a:bodyPr>
          <a:lstStyle>
            <a:lvl1pPr algn="ctr">
              <a:buFontTx/>
              <a:buNone/>
              <a:defRPr sz="1200"/>
            </a:lvl1pPr>
          </a:lstStyle>
          <a:p>
            <a:endParaRPr lang="en-IN" dirty="0"/>
          </a:p>
        </p:txBody>
      </p:sp>
    </p:spTree>
    <p:extLst>
      <p:ext uri="{BB962C8B-B14F-4D97-AF65-F5344CB8AC3E}">
        <p14:creationId xmlns:p14="http://schemas.microsoft.com/office/powerpoint/2010/main" xmlns="" val="37327578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56"/>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9"/>
            <a:ext cx="6815666" cy="5853113"/>
          </a:xfrm>
        </p:spPr>
        <p:txBody>
          <a:bodyPr/>
          <a:lstStyle>
            <a:lvl1pPr>
              <a:defRPr sz="4299"/>
            </a:lvl1pPr>
            <a:lvl2pPr>
              <a:defRPr sz="36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4" y="1435103"/>
            <a:ext cx="4011084" cy="4691063"/>
          </a:xfrm>
        </p:spPr>
        <p:txBody>
          <a:bodyPr/>
          <a:lstStyle>
            <a:lvl1pPr marL="0" indent="0">
              <a:buNone/>
              <a:defRPr sz="1899"/>
            </a:lvl1pPr>
            <a:lvl2pPr marL="609310" indent="0">
              <a:buNone/>
              <a:defRPr sz="1600"/>
            </a:lvl2pPr>
            <a:lvl3pPr marL="1218621" indent="0">
              <a:buNone/>
              <a:defRPr sz="1300"/>
            </a:lvl3pPr>
            <a:lvl4pPr marL="1827931" indent="0">
              <a:buNone/>
              <a:defRPr sz="1200"/>
            </a:lvl4pPr>
            <a:lvl5pPr marL="2437242" indent="0">
              <a:buNone/>
              <a:defRPr sz="1200"/>
            </a:lvl5pPr>
            <a:lvl6pPr marL="3046553" indent="0">
              <a:buNone/>
              <a:defRPr sz="1200"/>
            </a:lvl6pPr>
            <a:lvl7pPr marL="3655863" indent="0">
              <a:buNone/>
              <a:defRPr sz="1200"/>
            </a:lvl7pPr>
            <a:lvl8pPr marL="4265173" indent="0">
              <a:buNone/>
              <a:defRPr sz="1200"/>
            </a:lvl8pPr>
            <a:lvl9pPr marL="4874484"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F30F47B2-3649-7345-AE6D-FE4CB7542C4C}" type="datetime1">
              <a:rPr lang="en-ZA" smtClean="0">
                <a:solidFill>
                  <a:prstClr val="black">
                    <a:tint val="75000"/>
                  </a:prstClr>
                </a:solidFill>
              </a:rPr>
              <a:pPr/>
              <a:t>2022/09/19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2482699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21" y="4800607"/>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21" y="612775"/>
            <a:ext cx="7315200" cy="4114800"/>
          </a:xfrm>
        </p:spPr>
        <p:txBody>
          <a:bodyPr/>
          <a:lstStyle>
            <a:lvl1pPr marL="0" indent="0">
              <a:buNone/>
              <a:defRPr sz="4299"/>
            </a:lvl1pPr>
            <a:lvl2pPr marL="609310" indent="0">
              <a:buNone/>
              <a:defRPr sz="3699"/>
            </a:lvl2pPr>
            <a:lvl3pPr marL="1218621" indent="0">
              <a:buNone/>
              <a:defRPr sz="3199"/>
            </a:lvl3pPr>
            <a:lvl4pPr marL="1827931" indent="0">
              <a:buNone/>
              <a:defRPr sz="2699"/>
            </a:lvl4pPr>
            <a:lvl5pPr marL="2437242" indent="0">
              <a:buNone/>
              <a:defRPr sz="2699"/>
            </a:lvl5pPr>
            <a:lvl6pPr marL="3046553" indent="0">
              <a:buNone/>
              <a:defRPr sz="2699"/>
            </a:lvl6pPr>
            <a:lvl7pPr marL="3655863" indent="0">
              <a:buNone/>
              <a:defRPr sz="2699"/>
            </a:lvl7pPr>
            <a:lvl8pPr marL="4265173" indent="0">
              <a:buNone/>
              <a:defRPr sz="2699"/>
            </a:lvl8pPr>
            <a:lvl9pPr marL="4874484" indent="0">
              <a:buNone/>
              <a:defRPr sz="2699"/>
            </a:lvl9pPr>
          </a:lstStyle>
          <a:p>
            <a:endParaRPr lang="en-US" dirty="0"/>
          </a:p>
        </p:txBody>
      </p:sp>
      <p:sp>
        <p:nvSpPr>
          <p:cNvPr id="4" name="Text Placeholder 3"/>
          <p:cNvSpPr>
            <a:spLocks noGrp="1"/>
          </p:cNvSpPr>
          <p:nvPr>
            <p:ph type="body" sz="half" idx="2"/>
          </p:nvPr>
        </p:nvSpPr>
        <p:spPr>
          <a:xfrm>
            <a:off x="2389721" y="5367345"/>
            <a:ext cx="7315200" cy="804863"/>
          </a:xfrm>
        </p:spPr>
        <p:txBody>
          <a:bodyPr/>
          <a:lstStyle>
            <a:lvl1pPr marL="0" indent="0">
              <a:buNone/>
              <a:defRPr sz="1899"/>
            </a:lvl1pPr>
            <a:lvl2pPr marL="609310" indent="0">
              <a:buNone/>
              <a:defRPr sz="1600"/>
            </a:lvl2pPr>
            <a:lvl3pPr marL="1218621" indent="0">
              <a:buNone/>
              <a:defRPr sz="1300"/>
            </a:lvl3pPr>
            <a:lvl4pPr marL="1827931" indent="0">
              <a:buNone/>
              <a:defRPr sz="1200"/>
            </a:lvl4pPr>
            <a:lvl5pPr marL="2437242" indent="0">
              <a:buNone/>
              <a:defRPr sz="1200"/>
            </a:lvl5pPr>
            <a:lvl6pPr marL="3046553" indent="0">
              <a:buNone/>
              <a:defRPr sz="1200"/>
            </a:lvl6pPr>
            <a:lvl7pPr marL="3655863" indent="0">
              <a:buNone/>
              <a:defRPr sz="1200"/>
            </a:lvl7pPr>
            <a:lvl8pPr marL="4265173" indent="0">
              <a:buNone/>
              <a:defRPr sz="1200"/>
            </a:lvl8pPr>
            <a:lvl9pPr marL="4874484"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2DFB220-499B-5946-9FC1-95E002C10FBA}" type="datetime1">
              <a:rPr lang="en-ZA" smtClean="0">
                <a:solidFill>
                  <a:prstClr val="black">
                    <a:tint val="75000"/>
                  </a:prstClr>
                </a:solidFill>
              </a:rPr>
              <a:pPr/>
              <a:t>2022/09/19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02141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4F841E-DB13-ED46-BB8B-0D9F020E322B}" type="datetime1">
              <a:rPr lang="en-ZA" smtClean="0">
                <a:solidFill>
                  <a:prstClr val="black">
                    <a:tint val="75000"/>
                  </a:prstClr>
                </a:solidFill>
              </a:rPr>
              <a:pPr/>
              <a:t>2022/09/19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8427898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6"/>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6"/>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BC40F8-967F-B444-9697-701A578DC8F1}" type="datetime1">
              <a:rPr lang="en-ZA" smtClean="0">
                <a:solidFill>
                  <a:prstClr val="black">
                    <a:tint val="75000"/>
                  </a:prstClr>
                </a:solidFill>
              </a:rPr>
              <a:pPr/>
              <a:t>2022/09/19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735748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1" y="6356352"/>
            <a:ext cx="2743200" cy="365125"/>
          </a:xfrm>
          <a:prstGeom prst="rect">
            <a:avLst/>
          </a:prstGeom>
        </p:spPr>
        <p:txBody>
          <a:bodyPr/>
          <a:lstStyle/>
          <a:p>
            <a:fld id="{4F8D6BD5-366E-A34E-A7B3-378F7CA84804}" type="datetime1">
              <a:rPr lang="en-ZA" smtClean="0"/>
              <a:pPr/>
              <a:t>2022/09/19</a:t>
            </a:fld>
            <a:endParaRPr lang="en-US" dirty="0"/>
          </a:p>
        </p:txBody>
      </p:sp>
      <p:sp>
        <p:nvSpPr>
          <p:cNvPr id="5" name="Footer Placeholder 4"/>
          <p:cNvSpPr>
            <a:spLocks noGrp="1"/>
          </p:cNvSpPr>
          <p:nvPr>
            <p:ph type="ftr" sz="quarter" idx="11"/>
          </p:nvPr>
        </p:nvSpPr>
        <p:spPr>
          <a:xfrm>
            <a:off x="4038601"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1" y="6356352"/>
            <a:ext cx="2743200" cy="365125"/>
          </a:xfrm>
          <a:prstGeom prst="rect">
            <a:avLst/>
          </a:prstGeom>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1668767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1" y="6356352"/>
            <a:ext cx="2743200" cy="365125"/>
          </a:xfrm>
          <a:prstGeom prst="rect">
            <a:avLst/>
          </a:prstGeom>
        </p:spPr>
        <p:txBody>
          <a:bodyPr/>
          <a:lstStyle/>
          <a:p>
            <a:fld id="{25DD0A70-3A05-D44B-9918-80807BF83A9F}" type="datetime1">
              <a:rPr lang="en-ZA" smtClean="0"/>
              <a:pPr/>
              <a:t>2022/09/19</a:t>
            </a:fld>
            <a:endParaRPr lang="en-US" dirty="0"/>
          </a:p>
        </p:txBody>
      </p:sp>
      <p:sp>
        <p:nvSpPr>
          <p:cNvPr id="6" name="Footer Placeholder 5"/>
          <p:cNvSpPr>
            <a:spLocks noGrp="1"/>
          </p:cNvSpPr>
          <p:nvPr>
            <p:ph type="ftr" sz="quarter" idx="11"/>
          </p:nvPr>
        </p:nvSpPr>
        <p:spPr>
          <a:xfrm>
            <a:off x="4038601" y="6356352"/>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1" y="6356352"/>
            <a:ext cx="2743200" cy="365125"/>
          </a:xfrm>
          <a:prstGeom prst="rect">
            <a:avLst/>
          </a:prstGeom>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2664753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1" y="6356352"/>
            <a:ext cx="2743200" cy="365125"/>
          </a:xfrm>
          <a:prstGeom prst="rect">
            <a:avLst/>
          </a:prstGeom>
        </p:spPr>
        <p:txBody>
          <a:bodyPr/>
          <a:lstStyle/>
          <a:p>
            <a:fld id="{78E835CA-9B40-A64B-90F7-5FEF2891CE77}" type="datetime1">
              <a:rPr lang="en-ZA" smtClean="0"/>
              <a:pPr/>
              <a:t>2022/09/19</a:t>
            </a:fld>
            <a:endParaRPr lang="en-US" dirty="0"/>
          </a:p>
        </p:txBody>
      </p:sp>
      <p:sp>
        <p:nvSpPr>
          <p:cNvPr id="8" name="Footer Placeholder 7"/>
          <p:cNvSpPr>
            <a:spLocks noGrp="1"/>
          </p:cNvSpPr>
          <p:nvPr>
            <p:ph type="ftr" sz="quarter" idx="11"/>
          </p:nvPr>
        </p:nvSpPr>
        <p:spPr>
          <a:xfrm>
            <a:off x="4038601" y="6356352"/>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1" y="6356352"/>
            <a:ext cx="2743200" cy="365125"/>
          </a:xfrm>
          <a:prstGeom prst="rect">
            <a:avLst/>
          </a:prstGeom>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913915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7"/>
            <a:ext cx="10515600" cy="549275"/>
          </a:xfrm>
        </p:spPr>
        <p:txBody>
          <a:bodyPr>
            <a:noAutofit/>
          </a:bodyPr>
          <a:lstStyle>
            <a:lvl1pPr>
              <a:defRPr sz="3600">
                <a:latin typeface="Arial Black" panose="020B0A0402010202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a:xfrm>
            <a:off x="838201" y="6356352"/>
            <a:ext cx="2743200" cy="365125"/>
          </a:xfrm>
          <a:prstGeom prst="rect">
            <a:avLst/>
          </a:prstGeom>
        </p:spPr>
        <p:txBody>
          <a:bodyPr/>
          <a:lstStyle/>
          <a:p>
            <a:fld id="{0756073F-39EB-EF4C-8D5C-C365C8A580E9}" type="datetime1">
              <a:rPr lang="en-ZA" smtClean="0"/>
              <a:pPr/>
              <a:t>2022/09/19</a:t>
            </a:fld>
            <a:endParaRPr lang="en-US" dirty="0"/>
          </a:p>
        </p:txBody>
      </p:sp>
      <p:sp>
        <p:nvSpPr>
          <p:cNvPr id="4" name="Footer Placeholder 3"/>
          <p:cNvSpPr>
            <a:spLocks noGrp="1"/>
          </p:cNvSpPr>
          <p:nvPr>
            <p:ph type="ftr" sz="quarter" idx="11"/>
          </p:nvPr>
        </p:nvSpPr>
        <p:spPr>
          <a:xfrm>
            <a:off x="4038601" y="6356352"/>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1" y="6356352"/>
            <a:ext cx="2743200" cy="365125"/>
          </a:xfrm>
          <a:prstGeom prst="rect">
            <a:avLst/>
          </a:prstGeom>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1983723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09753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1" y="6356352"/>
            <a:ext cx="2743200" cy="365125"/>
          </a:xfrm>
          <a:prstGeom prst="rect">
            <a:avLst/>
          </a:prstGeom>
        </p:spPr>
        <p:txBody>
          <a:bodyPr/>
          <a:lstStyle/>
          <a:p>
            <a:fld id="{3772498B-F1D0-B240-8D41-1AEAD9DD2083}" type="datetime1">
              <a:rPr lang="en-ZA" smtClean="0"/>
              <a:pPr/>
              <a:t>2022/09/19</a:t>
            </a:fld>
            <a:endParaRPr lang="en-US" dirty="0"/>
          </a:p>
        </p:txBody>
      </p:sp>
      <p:sp>
        <p:nvSpPr>
          <p:cNvPr id="6" name="Footer Placeholder 5"/>
          <p:cNvSpPr>
            <a:spLocks noGrp="1"/>
          </p:cNvSpPr>
          <p:nvPr>
            <p:ph type="ftr" sz="quarter" idx="11"/>
          </p:nvPr>
        </p:nvSpPr>
        <p:spPr>
          <a:xfrm>
            <a:off x="4038601" y="6356352"/>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1" y="6356352"/>
            <a:ext cx="2743200" cy="365125"/>
          </a:xfrm>
          <a:prstGeom prst="rect">
            <a:avLst/>
          </a:prstGeom>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1607962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1"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1" y="6356352"/>
            <a:ext cx="2743200" cy="365125"/>
          </a:xfrm>
          <a:prstGeom prst="rect">
            <a:avLst/>
          </a:prstGeom>
        </p:spPr>
        <p:txBody>
          <a:bodyPr/>
          <a:lstStyle/>
          <a:p>
            <a:fld id="{7CAC2DC6-7559-D742-BA76-C66337D75FCD}" type="datetime1">
              <a:rPr lang="en-ZA" smtClean="0"/>
              <a:pPr/>
              <a:t>2022/09/19</a:t>
            </a:fld>
            <a:endParaRPr lang="en-US" dirty="0"/>
          </a:p>
        </p:txBody>
      </p:sp>
      <p:sp>
        <p:nvSpPr>
          <p:cNvPr id="6" name="Footer Placeholder 5"/>
          <p:cNvSpPr>
            <a:spLocks noGrp="1"/>
          </p:cNvSpPr>
          <p:nvPr>
            <p:ph type="ftr" sz="quarter" idx="11"/>
          </p:nvPr>
        </p:nvSpPr>
        <p:spPr>
          <a:xfrm>
            <a:off x="4038601" y="6356352"/>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1" y="6356352"/>
            <a:ext cx="2743200" cy="365125"/>
          </a:xfrm>
          <a:prstGeom prst="rect">
            <a:avLst/>
          </a:prstGeom>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3798274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773095976"/>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 id="2147484144" r:id="rId12"/>
    <p:sldLayoutId id="2147484067" r:id="rId13"/>
    <p:sldLayoutId id="2147484079"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4" y="274646"/>
            <a:ext cx="10972801" cy="711081"/>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609604" y="1138426"/>
            <a:ext cx="10972801" cy="498773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8"/>
            <a:ext cx="2844800" cy="365125"/>
          </a:xfrm>
          <a:prstGeom prst="rect">
            <a:avLst/>
          </a:prstGeom>
        </p:spPr>
        <p:txBody>
          <a:bodyPr vert="horz" lIns="0" tIns="0" rIns="0" bIns="0" rtlCol="0" anchor="ctr"/>
          <a:lstStyle>
            <a:lvl1pPr algn="l">
              <a:defRPr sz="1400">
                <a:solidFill>
                  <a:schemeClr val="tx1">
                    <a:tint val="75000"/>
                  </a:schemeClr>
                </a:solidFill>
              </a:defRPr>
            </a:lvl1pPr>
          </a:lstStyle>
          <a:p>
            <a:fld id="{6C89336A-848C-004F-82FA-A709AC415FA3}" type="datetime1">
              <a:rPr lang="en-ZA" smtClean="0">
                <a:solidFill>
                  <a:prstClr val="black">
                    <a:tint val="75000"/>
                  </a:prstClr>
                </a:solidFill>
              </a:rPr>
              <a:pPr/>
              <a:t>2022/09/19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4" y="6356358"/>
            <a:ext cx="3860800" cy="365125"/>
          </a:xfrm>
          <a:prstGeom prst="rect">
            <a:avLst/>
          </a:prstGeom>
        </p:spPr>
        <p:txBody>
          <a:bodyPr vert="horz" lIns="0" tIns="0" rIns="0" bIns="0" rtlCol="0" anchor="ctr"/>
          <a:lstStyle>
            <a:lvl1pPr algn="ctr">
              <a:defRPr sz="14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4" y="6356358"/>
            <a:ext cx="2844800" cy="365125"/>
          </a:xfrm>
          <a:prstGeom prst="rect">
            <a:avLst/>
          </a:prstGeom>
        </p:spPr>
        <p:txBody>
          <a:bodyPr vert="horz" lIns="0" tIns="0" rIns="0" bIns="0" rtlCol="0" anchor="ctr"/>
          <a:lstStyle>
            <a:lvl1pPr algn="r">
              <a:defRPr sz="1400">
                <a:solidFill>
                  <a:schemeClr val="tx1">
                    <a:tint val="75000"/>
                  </a:schemeClr>
                </a:solidFill>
              </a:defRPr>
            </a:lvl1pPr>
          </a:lstStyle>
          <a:p>
            <a:fld id="{96E69268-9C8B-4EBF-A9EE-DC5DC2D48D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313224006"/>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 id="2147484176" r:id="rId12"/>
    <p:sldLayoutId id="2147484177" r:id="rId13"/>
  </p:sldLayoutIdLst>
  <p:hf hdr="0" dt="0"/>
  <p:txStyles>
    <p:titleStyle>
      <a:lvl1pPr algn="l" defTabSz="1218621" rtl="0" eaLnBrk="1" latinLnBrk="0" hangingPunct="1">
        <a:spcBef>
          <a:spcPct val="0"/>
        </a:spcBef>
        <a:buNone/>
        <a:defRPr sz="3599" kern="1200">
          <a:solidFill>
            <a:schemeClr val="tx1"/>
          </a:solidFill>
          <a:latin typeface="+mj-lt"/>
          <a:ea typeface="+mj-ea"/>
          <a:cs typeface="+mj-cs"/>
        </a:defRPr>
      </a:lvl1pPr>
    </p:titleStyle>
    <p:bodyStyle>
      <a:lvl1pPr marL="456983" indent="-456983" algn="l" defTabSz="1218621" rtl="0" eaLnBrk="1" latinLnBrk="0" hangingPunct="1">
        <a:spcBef>
          <a:spcPct val="20000"/>
        </a:spcBef>
        <a:buFont typeface="Arial" pitchFamily="34" charset="0"/>
        <a:buChar char="•"/>
        <a:defRPr sz="3199" kern="1200">
          <a:solidFill>
            <a:schemeClr val="tx1"/>
          </a:solidFill>
          <a:latin typeface="+mj-lt"/>
          <a:ea typeface="+mn-ea"/>
          <a:cs typeface="+mn-cs"/>
        </a:defRPr>
      </a:lvl1pPr>
      <a:lvl2pPr marL="990130" indent="-380819" algn="l" defTabSz="1218621" rtl="0" eaLnBrk="1" latinLnBrk="0" hangingPunct="1">
        <a:spcBef>
          <a:spcPct val="20000"/>
        </a:spcBef>
        <a:buFont typeface="Arial" pitchFamily="34" charset="0"/>
        <a:buChar char="–"/>
        <a:defRPr sz="2799" kern="1200">
          <a:solidFill>
            <a:schemeClr val="tx1"/>
          </a:solidFill>
          <a:latin typeface="+mj-lt"/>
          <a:ea typeface="+mn-ea"/>
          <a:cs typeface="+mn-cs"/>
        </a:defRPr>
      </a:lvl2pPr>
      <a:lvl3pPr marL="1523276" indent="-304656" algn="l" defTabSz="1218621" rtl="0" eaLnBrk="1" latinLnBrk="0" hangingPunct="1">
        <a:spcBef>
          <a:spcPct val="20000"/>
        </a:spcBef>
        <a:buFont typeface="Arial" pitchFamily="34" charset="0"/>
        <a:buChar char="•"/>
        <a:defRPr sz="1999" kern="1200">
          <a:solidFill>
            <a:schemeClr val="tx1"/>
          </a:solidFill>
          <a:latin typeface="+mj-lt"/>
          <a:ea typeface="+mn-ea"/>
          <a:cs typeface="+mn-cs"/>
        </a:defRPr>
      </a:lvl3pPr>
      <a:lvl4pPr marL="2132587" indent="-304656" algn="l" defTabSz="1218621" rtl="0" eaLnBrk="1" latinLnBrk="0" hangingPunct="1">
        <a:spcBef>
          <a:spcPct val="20000"/>
        </a:spcBef>
        <a:buFont typeface="Arial" pitchFamily="34" charset="0"/>
        <a:buChar char="–"/>
        <a:defRPr sz="1799" kern="1200">
          <a:solidFill>
            <a:schemeClr val="tx1"/>
          </a:solidFill>
          <a:latin typeface="+mj-lt"/>
          <a:ea typeface="+mn-ea"/>
          <a:cs typeface="+mn-cs"/>
        </a:defRPr>
      </a:lvl4pPr>
      <a:lvl5pPr marL="2741897" indent="-304656" algn="l" defTabSz="1218621" rtl="0" eaLnBrk="1" latinLnBrk="0" hangingPunct="1">
        <a:spcBef>
          <a:spcPct val="20000"/>
        </a:spcBef>
        <a:buFont typeface="Arial" pitchFamily="34" charset="0"/>
        <a:buChar char="»"/>
        <a:defRPr sz="1799" kern="1200">
          <a:solidFill>
            <a:schemeClr val="tx1"/>
          </a:solidFill>
          <a:latin typeface="+mj-lt"/>
          <a:ea typeface="+mn-ea"/>
          <a:cs typeface="+mn-cs"/>
        </a:defRPr>
      </a:lvl5pPr>
      <a:lvl6pPr marL="3351207" indent="-304656" algn="l" defTabSz="1218621"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0518" indent="-304656" algn="l" defTabSz="1218621"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69829" indent="-304656" algn="l" defTabSz="1218621"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79139" indent="-304656" algn="l" defTabSz="1218621"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621" rtl="0" eaLnBrk="1" latinLnBrk="0" hangingPunct="1">
        <a:defRPr sz="2399" kern="1200">
          <a:solidFill>
            <a:schemeClr val="tx1"/>
          </a:solidFill>
          <a:latin typeface="+mn-lt"/>
          <a:ea typeface="+mn-ea"/>
          <a:cs typeface="+mn-cs"/>
        </a:defRPr>
      </a:lvl1pPr>
      <a:lvl2pPr marL="609310" algn="l" defTabSz="1218621" rtl="0" eaLnBrk="1" latinLnBrk="0" hangingPunct="1">
        <a:defRPr sz="2399" kern="1200">
          <a:solidFill>
            <a:schemeClr val="tx1"/>
          </a:solidFill>
          <a:latin typeface="+mn-lt"/>
          <a:ea typeface="+mn-ea"/>
          <a:cs typeface="+mn-cs"/>
        </a:defRPr>
      </a:lvl2pPr>
      <a:lvl3pPr marL="1218621" algn="l" defTabSz="1218621" rtl="0" eaLnBrk="1" latinLnBrk="0" hangingPunct="1">
        <a:defRPr sz="2399" kern="1200">
          <a:solidFill>
            <a:schemeClr val="tx1"/>
          </a:solidFill>
          <a:latin typeface="+mn-lt"/>
          <a:ea typeface="+mn-ea"/>
          <a:cs typeface="+mn-cs"/>
        </a:defRPr>
      </a:lvl3pPr>
      <a:lvl4pPr marL="1827931" algn="l" defTabSz="1218621" rtl="0" eaLnBrk="1" latinLnBrk="0" hangingPunct="1">
        <a:defRPr sz="2399" kern="1200">
          <a:solidFill>
            <a:schemeClr val="tx1"/>
          </a:solidFill>
          <a:latin typeface="+mn-lt"/>
          <a:ea typeface="+mn-ea"/>
          <a:cs typeface="+mn-cs"/>
        </a:defRPr>
      </a:lvl4pPr>
      <a:lvl5pPr marL="2437242" algn="l" defTabSz="1218621" rtl="0" eaLnBrk="1" latinLnBrk="0" hangingPunct="1">
        <a:defRPr sz="2399" kern="1200">
          <a:solidFill>
            <a:schemeClr val="tx1"/>
          </a:solidFill>
          <a:latin typeface="+mn-lt"/>
          <a:ea typeface="+mn-ea"/>
          <a:cs typeface="+mn-cs"/>
        </a:defRPr>
      </a:lvl5pPr>
      <a:lvl6pPr marL="3046553" algn="l" defTabSz="1218621" rtl="0" eaLnBrk="1" latinLnBrk="0" hangingPunct="1">
        <a:defRPr sz="2399" kern="1200">
          <a:solidFill>
            <a:schemeClr val="tx1"/>
          </a:solidFill>
          <a:latin typeface="+mn-lt"/>
          <a:ea typeface="+mn-ea"/>
          <a:cs typeface="+mn-cs"/>
        </a:defRPr>
      </a:lvl6pPr>
      <a:lvl7pPr marL="3655863" algn="l" defTabSz="1218621" rtl="0" eaLnBrk="1" latinLnBrk="0" hangingPunct="1">
        <a:defRPr sz="2399" kern="1200">
          <a:solidFill>
            <a:schemeClr val="tx1"/>
          </a:solidFill>
          <a:latin typeface="+mn-lt"/>
          <a:ea typeface="+mn-ea"/>
          <a:cs typeface="+mn-cs"/>
        </a:defRPr>
      </a:lvl7pPr>
      <a:lvl8pPr marL="4265173" algn="l" defTabSz="1218621" rtl="0" eaLnBrk="1" latinLnBrk="0" hangingPunct="1">
        <a:defRPr sz="2399" kern="1200">
          <a:solidFill>
            <a:schemeClr val="tx1"/>
          </a:solidFill>
          <a:latin typeface="+mn-lt"/>
          <a:ea typeface="+mn-ea"/>
          <a:cs typeface="+mn-cs"/>
        </a:defRPr>
      </a:lvl8pPr>
      <a:lvl9pPr marL="4874484" algn="l" defTabSz="1218621"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5.emf"/><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emf"/><Relationship Id="rId5" Type="http://schemas.openxmlformats.org/officeDocument/2006/relationships/image" Target="../media/image3.png"/><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0.emf"/><Relationship Id="rId5" Type="http://schemas.openxmlformats.org/officeDocument/2006/relationships/image" Target="../media/image3.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2.emf"/><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SlideModel shp10"/>
          <p:cNvSpPr txBox="1"/>
          <p:nvPr/>
        </p:nvSpPr>
        <p:spPr>
          <a:xfrm>
            <a:off x="4572001" y="4087418"/>
            <a:ext cx="6800664" cy="646331"/>
          </a:xfrm>
          <a:prstGeom prst="rect">
            <a:avLst/>
          </a:prstGeom>
          <a:noFill/>
        </p:spPr>
        <p:txBody>
          <a:bodyPr wrap="square" rtlCol="0" anchor="t" anchorCtr="0">
            <a:spAutoFit/>
          </a:bodyPr>
          <a:lstStyle/>
          <a:p>
            <a:pPr algn="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Presentation to the Portfolio Committee: Department of Sports, Arts and Culture</a:t>
            </a:r>
          </a:p>
        </p:txBody>
      </p:sp>
      <p:sp>
        <p:nvSpPr>
          <p:cNvPr id="20" name="Rectangle 19">
            <a:extLst>
              <a:ext uri="{FF2B5EF4-FFF2-40B4-BE49-F238E27FC236}">
                <a16:creationId xmlns:a16="http://schemas.microsoft.com/office/drawing/2014/main" xmlns="" id="{13B9AA8D-94CD-C141-891E-DAC4743F3766}"/>
              </a:ext>
            </a:extLst>
          </p:cNvPr>
          <p:cNvSpPr/>
          <p:nvPr/>
        </p:nvSpPr>
        <p:spPr>
          <a:xfrm>
            <a:off x="8810744" y="4749791"/>
            <a:ext cx="2561921" cy="307777"/>
          </a:xfrm>
          <a:prstGeom prst="rect">
            <a:avLst/>
          </a:prstGeom>
        </p:spPr>
        <p:txBody>
          <a:bodyPr wrap="square">
            <a:spAutoFit/>
          </a:bodyPr>
          <a:lstStyle/>
          <a:p>
            <a:pPr algn="r"/>
            <a:r>
              <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 16 September 2022</a:t>
            </a:r>
          </a:p>
        </p:txBody>
      </p:sp>
      <p:sp>
        <p:nvSpPr>
          <p:cNvPr id="5" name="TextBox 4">
            <a:extLst>
              <a:ext uri="{FF2B5EF4-FFF2-40B4-BE49-F238E27FC236}">
                <a16:creationId xmlns:a16="http://schemas.microsoft.com/office/drawing/2014/main" xmlns="" id="{BDE2CDB7-2799-A9B9-D3D7-0B6DE2736C39}"/>
              </a:ext>
            </a:extLst>
          </p:cNvPr>
          <p:cNvSpPr txBox="1"/>
          <p:nvPr/>
        </p:nvSpPr>
        <p:spPr>
          <a:xfrm>
            <a:off x="1427747" y="3640489"/>
            <a:ext cx="9944918" cy="430887"/>
          </a:xfrm>
          <a:prstGeom prst="rect">
            <a:avLst/>
          </a:prstGeom>
          <a:noFill/>
        </p:spPr>
        <p:txBody>
          <a:bodyPr wrap="square">
            <a:spAutoFit/>
          </a:bodyPr>
          <a:lstStyle/>
          <a:p>
            <a:pPr algn="r"/>
            <a:r>
              <a:rPr lang="en-US" sz="2200" b="1" dirty="0">
                <a:solidFill>
                  <a:srgbClr val="0AACBE"/>
                </a:solidFill>
                <a:latin typeface="Verdana" panose="020B0604030504040204" pitchFamily="34" charset="0"/>
                <a:ea typeface="Verdana" panose="020B0604030504040204" pitchFamily="34" charset="0"/>
                <a:cs typeface="Verdana" panose="020B0604030504040204" pitchFamily="34" charset="0"/>
              </a:rPr>
              <a:t>MZANSI NATIONAL </a:t>
            </a:r>
            <a:r>
              <a:rPr lang="en-US" sz="2200" b="1" dirty="0">
                <a:solidFill>
                  <a:srgbClr val="E95539"/>
                </a:solidFill>
                <a:latin typeface="Verdana" panose="020B0604030504040204" pitchFamily="34" charset="0"/>
                <a:ea typeface="Verdana" panose="020B0604030504040204" pitchFamily="34" charset="0"/>
                <a:cs typeface="Verdana" panose="020B0604030504040204" pitchFamily="34" charset="0"/>
              </a:rPr>
              <a:t>PHILHARMONIC</a:t>
            </a:r>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200" b="1" dirty="0">
                <a:solidFill>
                  <a:srgbClr val="ED9F35"/>
                </a:solidFill>
                <a:latin typeface="Verdana" panose="020B0604030504040204" pitchFamily="34" charset="0"/>
                <a:ea typeface="Verdana" panose="020B0604030504040204" pitchFamily="34" charset="0"/>
                <a:cs typeface="Verdana" panose="020B0604030504040204" pitchFamily="34" charset="0"/>
              </a:rPr>
              <a:t>ORCHESTRA</a:t>
            </a:r>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xmlns="" val="2081413975"/>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1684FDA-7051-511A-56E3-D04C6FD469DA}"/>
              </a:ext>
            </a:extLst>
          </p:cNvPr>
          <p:cNvSpPr txBox="1"/>
          <p:nvPr/>
        </p:nvSpPr>
        <p:spPr>
          <a:xfrm>
            <a:off x="2201152" y="598136"/>
            <a:ext cx="9224210" cy="1477328"/>
          </a:xfrm>
          <a:prstGeom prst="rect">
            <a:avLst/>
          </a:prstGeom>
          <a:noFill/>
        </p:spPr>
        <p:txBody>
          <a:bodyPr wrap="square">
            <a:spAutoFit/>
          </a:bodyPr>
          <a:lstStyle/>
          <a:p>
            <a:r>
              <a:rPr lang="en-US" sz="3000" b="1" dirty="0">
                <a:solidFill>
                  <a:srgbClr val="ED9F35"/>
                </a:solidFill>
                <a:latin typeface="Verdana" panose="020B0604030504040204" pitchFamily="34" charset="0"/>
                <a:ea typeface="Verdana" panose="020B0604030504040204" pitchFamily="34" charset="0"/>
                <a:cs typeface="Verdana" panose="020B0604030504040204" pitchFamily="34" charset="0"/>
              </a:rPr>
              <a:t>REPORT ON </a:t>
            </a:r>
            <a:r>
              <a:rPr lang="en-US" sz="3000" b="1" dirty="0">
                <a:solidFill>
                  <a:srgbClr val="E95539"/>
                </a:solidFill>
                <a:latin typeface="Verdana" panose="020B0604030504040204" pitchFamily="34" charset="0"/>
                <a:ea typeface="Verdana" panose="020B0604030504040204" pitchFamily="34" charset="0"/>
                <a:cs typeface="Verdana" panose="020B0604030504040204" pitchFamily="34" charset="0"/>
              </a:rPr>
              <a:t>FUNDING DISBURSED</a:t>
            </a:r>
            <a:br>
              <a:rPr lang="en-US" sz="3000" b="1" dirty="0">
                <a:solidFill>
                  <a:srgbClr val="E95539"/>
                </a:solidFill>
                <a:latin typeface="Verdana" panose="020B0604030504040204" pitchFamily="34" charset="0"/>
                <a:ea typeface="Verdana" panose="020B0604030504040204" pitchFamily="34" charset="0"/>
                <a:cs typeface="Verdana" panose="020B0604030504040204" pitchFamily="34" charset="0"/>
              </a:rPr>
            </a:br>
            <a:r>
              <a:rPr lang="en-US" sz="3000" b="1" dirty="0">
                <a:solidFill>
                  <a:srgbClr val="E95539"/>
                </a:solidFill>
                <a:latin typeface="Verdana" panose="020B0604030504040204" pitchFamily="34" charset="0"/>
                <a:ea typeface="Verdana" panose="020B0604030504040204" pitchFamily="34" charset="0"/>
                <a:cs typeface="Verdana" panose="020B0604030504040204" pitchFamily="34" charset="0"/>
              </a:rPr>
              <a:t>TO MZANSI NATIONAL PHILHARMONIC ORCHESTRA</a:t>
            </a:r>
            <a:endParaRPr lang="en-US" sz="3000" dirty="0">
              <a:solidFill>
                <a:srgbClr val="E95539"/>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a16="http://schemas.microsoft.com/office/drawing/2014/main" xmlns="" id="{42DC047F-9334-F7AF-6BCF-70AA890E826D}"/>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0" y="0"/>
            <a:ext cx="891005" cy="6866018"/>
          </a:xfrm>
          <a:prstGeom prst="rect">
            <a:avLst/>
          </a:prstGeom>
        </p:spPr>
      </p:pic>
      <p:sp>
        <p:nvSpPr>
          <p:cNvPr id="13" name="Rectangle 12">
            <a:extLst>
              <a:ext uri="{FF2B5EF4-FFF2-40B4-BE49-F238E27FC236}">
                <a16:creationId xmlns:a16="http://schemas.microsoft.com/office/drawing/2014/main" xmlns="" id="{1D5EF802-4910-9CF4-6CCE-406D78C29A9D}"/>
              </a:ext>
            </a:extLst>
          </p:cNvPr>
          <p:cNvSpPr/>
          <p:nvPr/>
        </p:nvSpPr>
        <p:spPr>
          <a:xfrm>
            <a:off x="1526872" y="2528536"/>
            <a:ext cx="3654727" cy="14121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xmlns="" id="{A90F9009-C263-7BBC-83EC-64420983CA0D}"/>
              </a:ext>
            </a:extLst>
          </p:cNvPr>
          <p:cNvSpPr txBox="1"/>
          <p:nvPr/>
        </p:nvSpPr>
        <p:spPr>
          <a:xfrm>
            <a:off x="1526871" y="2754757"/>
            <a:ext cx="3654727" cy="1077218"/>
          </a:xfrm>
          <a:prstGeom prst="rect">
            <a:avLst/>
          </a:prstGeom>
          <a:noFill/>
        </p:spPr>
        <p:txBody>
          <a:bodyPr wrap="square">
            <a:spAutoFit/>
          </a:bodyPr>
          <a:lstStyle/>
          <a:p>
            <a:pPr algn="ctr"/>
            <a:r>
              <a:rPr lang="en-US" sz="1600" dirty="0">
                <a:solidFill>
                  <a:srgbClr val="ED9F35"/>
                </a:solidFill>
                <a:latin typeface="Verdana" panose="020B0604030504040204" pitchFamily="34" charset="0"/>
                <a:ea typeface="Verdana" panose="020B0604030504040204" pitchFamily="34" charset="0"/>
                <a:cs typeface="Verdana" panose="020B0604030504040204" pitchFamily="34" charset="0"/>
              </a:rPr>
              <a:t>The first installment of </a:t>
            </a:r>
            <a:br>
              <a:rPr lang="en-US" sz="1600" dirty="0">
                <a:solidFill>
                  <a:srgbClr val="ED9F35"/>
                </a:solidFill>
                <a:latin typeface="Verdana" panose="020B0604030504040204" pitchFamily="34" charset="0"/>
                <a:ea typeface="Verdana" panose="020B0604030504040204" pitchFamily="34" charset="0"/>
                <a:cs typeface="Verdana" panose="020B0604030504040204" pitchFamily="34" charset="0"/>
              </a:rPr>
            </a:br>
            <a:r>
              <a:rPr lang="en-US" sz="16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R41 557 256.00 </a:t>
            </a:r>
            <a:r>
              <a:rPr lang="en-US" sz="1600" dirty="0">
                <a:solidFill>
                  <a:srgbClr val="ED9F35"/>
                </a:solidFill>
                <a:latin typeface="Verdana" panose="020B0604030504040204" pitchFamily="34" charset="0"/>
                <a:ea typeface="Verdana" panose="020B0604030504040204" pitchFamily="34" charset="0"/>
                <a:cs typeface="Verdana" panose="020B0604030504040204" pitchFamily="34" charset="0"/>
              </a:rPr>
              <a:t>was disbursed by the NAC last year.</a:t>
            </a:r>
          </a:p>
          <a:p>
            <a:pPr algn="ctr">
              <a:lnSpc>
                <a:spcPct val="100000"/>
              </a:lnSpc>
            </a:pPr>
            <a:endParaRPr lang="en-US" sz="1600" dirty="0">
              <a:solidFill>
                <a:srgbClr val="ED9F35"/>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Rectangle 17">
            <a:extLst>
              <a:ext uri="{FF2B5EF4-FFF2-40B4-BE49-F238E27FC236}">
                <a16:creationId xmlns:a16="http://schemas.microsoft.com/office/drawing/2014/main" xmlns="" id="{D11E1E0D-328D-678B-DDBE-9BD84906EA13}"/>
              </a:ext>
            </a:extLst>
          </p:cNvPr>
          <p:cNvSpPr/>
          <p:nvPr/>
        </p:nvSpPr>
        <p:spPr>
          <a:xfrm>
            <a:off x="5248642" y="2528536"/>
            <a:ext cx="3654727" cy="1412121"/>
          </a:xfrm>
          <a:prstGeom prst="rect">
            <a:avLst/>
          </a:prstGeom>
          <a:solidFill>
            <a:srgbClr val="ED9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D9F35"/>
              </a:solidFill>
            </a:endParaRPr>
          </a:p>
        </p:txBody>
      </p:sp>
      <p:sp>
        <p:nvSpPr>
          <p:cNvPr id="19" name="TextBox 18">
            <a:extLst>
              <a:ext uri="{FF2B5EF4-FFF2-40B4-BE49-F238E27FC236}">
                <a16:creationId xmlns:a16="http://schemas.microsoft.com/office/drawing/2014/main" xmlns="" id="{DDF2E6C8-E798-ED93-0E21-40BF87A2B641}"/>
              </a:ext>
            </a:extLst>
          </p:cNvPr>
          <p:cNvSpPr txBox="1"/>
          <p:nvPr/>
        </p:nvSpPr>
        <p:spPr>
          <a:xfrm>
            <a:off x="5518486" y="2754757"/>
            <a:ext cx="3112168" cy="1077218"/>
          </a:xfrm>
          <a:prstGeom prst="rect">
            <a:avLst/>
          </a:prstGeom>
          <a:noFill/>
        </p:spPr>
        <p:txBody>
          <a:bodyPr wrap="square">
            <a:spAutoFit/>
          </a:bodyPr>
          <a:lstStyle/>
          <a:p>
            <a:pPr algn="ctr">
              <a:lnSpc>
                <a:spcPct val="100000"/>
              </a:lnSpc>
            </a:pP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The Mzansi Philharmonic Orchestra submitted their Progress Report during </a:t>
            </a:r>
            <a:b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June 2022.</a:t>
            </a:r>
          </a:p>
        </p:txBody>
      </p:sp>
      <p:sp>
        <p:nvSpPr>
          <p:cNvPr id="20" name="Rectangle 19">
            <a:extLst>
              <a:ext uri="{FF2B5EF4-FFF2-40B4-BE49-F238E27FC236}">
                <a16:creationId xmlns:a16="http://schemas.microsoft.com/office/drawing/2014/main" xmlns="" id="{48D45A60-6D1A-0A9C-0033-AFE16786DC7B}"/>
              </a:ext>
            </a:extLst>
          </p:cNvPr>
          <p:cNvSpPr/>
          <p:nvPr/>
        </p:nvSpPr>
        <p:spPr>
          <a:xfrm>
            <a:off x="1526872" y="3988368"/>
            <a:ext cx="3654727" cy="1412121"/>
          </a:xfrm>
          <a:prstGeom prst="rect">
            <a:avLst/>
          </a:prstGeom>
          <a:solidFill>
            <a:srgbClr val="E95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xmlns="" id="{638EFE90-A3E6-3661-BCF8-56F926952944}"/>
              </a:ext>
            </a:extLst>
          </p:cNvPr>
          <p:cNvSpPr txBox="1"/>
          <p:nvPr/>
        </p:nvSpPr>
        <p:spPr>
          <a:xfrm>
            <a:off x="1796716" y="4214589"/>
            <a:ext cx="3112168" cy="1077218"/>
          </a:xfrm>
          <a:prstGeom prst="rect">
            <a:avLst/>
          </a:prstGeom>
          <a:noFill/>
        </p:spPr>
        <p:txBody>
          <a:bodyPr wrap="square">
            <a:spAutoFit/>
          </a:bodyPr>
          <a:lstStyle>
            <a:defPPr>
              <a:defRPr lang="en-US"/>
            </a:defPPr>
            <a:lvl1pPr algn="ctr">
              <a:defRPr sz="1600">
                <a:solidFill>
                  <a:srgbClr val="ED9F3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solidFill>
                  <a:schemeClr val="bg1"/>
                </a:solidFill>
              </a:rPr>
              <a:t>The Financial Statements are expected to be received at the end of </a:t>
            </a:r>
            <a:br>
              <a:rPr lang="en-US" dirty="0">
                <a:solidFill>
                  <a:schemeClr val="bg1"/>
                </a:solidFill>
              </a:rPr>
            </a:br>
            <a:r>
              <a:rPr lang="en-US" b="1" dirty="0">
                <a:solidFill>
                  <a:schemeClr val="bg1"/>
                </a:solidFill>
              </a:rPr>
              <a:t>September 2022.</a:t>
            </a:r>
          </a:p>
        </p:txBody>
      </p:sp>
      <p:sp>
        <p:nvSpPr>
          <p:cNvPr id="22" name="Rectangle 21">
            <a:extLst>
              <a:ext uri="{FF2B5EF4-FFF2-40B4-BE49-F238E27FC236}">
                <a16:creationId xmlns:a16="http://schemas.microsoft.com/office/drawing/2014/main" xmlns="" id="{9037057C-9574-C2D8-8138-CF54D84046DA}"/>
              </a:ext>
            </a:extLst>
          </p:cNvPr>
          <p:cNvSpPr/>
          <p:nvPr/>
        </p:nvSpPr>
        <p:spPr>
          <a:xfrm>
            <a:off x="5248642" y="3988368"/>
            <a:ext cx="3654727" cy="1412121"/>
          </a:xfrm>
          <a:prstGeom prst="rect">
            <a:avLst/>
          </a:prstGeom>
          <a:solidFill>
            <a:srgbClr val="0A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xmlns="" id="{A122E18A-A02E-831B-1A68-9D4C3C94E4DE}"/>
              </a:ext>
            </a:extLst>
          </p:cNvPr>
          <p:cNvSpPr txBox="1"/>
          <p:nvPr/>
        </p:nvSpPr>
        <p:spPr>
          <a:xfrm>
            <a:off x="5518486" y="4214589"/>
            <a:ext cx="3112168" cy="1077218"/>
          </a:xfrm>
          <a:prstGeom prst="rect">
            <a:avLst/>
          </a:prstGeom>
          <a:noFill/>
        </p:spPr>
        <p:txBody>
          <a:bodyPr wrap="square">
            <a:spAutoFit/>
          </a:bodyPr>
          <a:lstStyle/>
          <a:p>
            <a:pPr algn="ctr">
              <a:lnSpc>
                <a:spcPct val="100000"/>
              </a:lnSpc>
            </a:pP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The second instalment will be processed once all contractual obligations have been met.</a:t>
            </a:r>
          </a:p>
        </p:txBody>
      </p:sp>
      <p:sp>
        <p:nvSpPr>
          <p:cNvPr id="24" name="Rectangle 23">
            <a:extLst>
              <a:ext uri="{FF2B5EF4-FFF2-40B4-BE49-F238E27FC236}">
                <a16:creationId xmlns:a16="http://schemas.microsoft.com/office/drawing/2014/main" xmlns="" id="{759A06A5-F6D1-6769-12C3-1EAC8D68C20E}"/>
              </a:ext>
            </a:extLst>
          </p:cNvPr>
          <p:cNvSpPr/>
          <p:nvPr/>
        </p:nvSpPr>
        <p:spPr>
          <a:xfrm>
            <a:off x="8922283" y="2528536"/>
            <a:ext cx="3269718" cy="290403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descr="A picture containing music, indoor, bowed instrument&#10;&#10;Description automatically generated">
            <a:extLst>
              <a:ext uri="{FF2B5EF4-FFF2-40B4-BE49-F238E27FC236}">
                <a16:creationId xmlns:a16="http://schemas.microsoft.com/office/drawing/2014/main" xmlns="" id="{1D45B326-A4B2-13E3-98BC-7364C5D0AE1C}"/>
              </a:ext>
            </a:extLst>
          </p:cNvPr>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8922282" y="2528536"/>
            <a:ext cx="3269718" cy="2871953"/>
          </a:xfrm>
          <a:prstGeom prst="rect">
            <a:avLst/>
          </a:prstGeom>
        </p:spPr>
      </p:pic>
      <p:sp>
        <p:nvSpPr>
          <p:cNvPr id="27" name="Slide Number Placeholder 10">
            <a:extLst>
              <a:ext uri="{FF2B5EF4-FFF2-40B4-BE49-F238E27FC236}">
                <a16:creationId xmlns:a16="http://schemas.microsoft.com/office/drawing/2014/main" xmlns="" id="{42B965DF-EDA3-9DCF-C979-EE2341731015}"/>
              </a:ext>
            </a:extLst>
          </p:cNvPr>
          <p:cNvSpPr txBox="1">
            <a:spLocks/>
          </p:cNvSpPr>
          <p:nvPr/>
        </p:nvSpPr>
        <p:spPr>
          <a:xfrm>
            <a:off x="11272838" y="6356352"/>
            <a:ext cx="48602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8F63A3B-78C7-47BE-AE5E-E10140E04643}" type="slidenum">
              <a:rPr lang="en-US" sz="1200" smtClean="0">
                <a:solidFill>
                  <a:schemeClr val="bg1"/>
                </a:solidFill>
                <a:latin typeface="Verdana" panose="020B0604030504040204" pitchFamily="34" charset="0"/>
                <a:ea typeface="Verdana" panose="020B0604030504040204" pitchFamily="34" charset="0"/>
                <a:cs typeface="Verdana" panose="020B0604030504040204" pitchFamily="34" charset="0"/>
              </a:rPr>
              <a:pPr algn="r"/>
              <a:t>10</a:t>
            </a:fld>
            <a:endPar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30" name="Picture 29">
            <a:extLst>
              <a:ext uri="{FF2B5EF4-FFF2-40B4-BE49-F238E27FC236}">
                <a16:creationId xmlns:a16="http://schemas.microsoft.com/office/drawing/2014/main" xmlns="" id="{F25F5574-22C5-215A-8BF2-2949E2058221}"/>
              </a:ext>
            </a:extLst>
          </p:cNvPr>
          <p:cNvPicPr>
            <a:picLocks noChangeAspect="1"/>
          </p:cNvPicPr>
          <p:nvPr/>
        </p:nvPicPr>
        <p:blipFill>
          <a:blip r:embed="rId5" cstate="print">
            <a:alphaModFix amt="20000"/>
          </a:blip>
          <a:stretch>
            <a:fillRect/>
          </a:stretch>
        </p:blipFill>
        <p:spPr>
          <a:xfrm>
            <a:off x="914066" y="431621"/>
            <a:ext cx="1765300" cy="1930400"/>
          </a:xfrm>
          <a:prstGeom prst="rect">
            <a:avLst/>
          </a:prstGeom>
        </p:spPr>
      </p:pic>
    </p:spTree>
    <p:extLst>
      <p:ext uri="{BB962C8B-B14F-4D97-AF65-F5344CB8AC3E}">
        <p14:creationId xmlns:p14="http://schemas.microsoft.com/office/powerpoint/2010/main" xmlns="" val="1206323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pic>
        <p:nvPicPr>
          <p:cNvPr id="4" name="Picture 3" descr="A stage with red lights&#10;&#10;Description automatically generated with low confidence">
            <a:extLst>
              <a:ext uri="{FF2B5EF4-FFF2-40B4-BE49-F238E27FC236}">
                <a16:creationId xmlns:a16="http://schemas.microsoft.com/office/drawing/2014/main" xmlns="" id="{CCE7C6B5-A263-4C34-406C-39353D1B54C8}"/>
              </a:ext>
            </a:extLst>
          </p:cNvPr>
          <p:cNvPicPr>
            <a:picLocks noChangeAspect="1"/>
          </p:cNvPicPr>
          <p:nvPr/>
        </p:nvPicPr>
        <p:blipFill rotWithShape="1">
          <a:blip r:embed="rId3" cstate="email">
            <a:alphaModFix amt="20000"/>
            <a:extLst>
              <a:ext uri="{28A0092B-C50C-407E-A947-70E740481C1C}">
                <a14:useLocalDpi xmlns:a14="http://schemas.microsoft.com/office/drawing/2010/main" xmlns=""/>
              </a:ext>
            </a:extLst>
          </a:blip>
          <a:src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xmlns="" id="{498A74A0-9AA4-7ACE-7283-912D0912382A}"/>
              </a:ext>
            </a:extLst>
          </p:cNvPr>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147385" y="2717465"/>
            <a:ext cx="3897229" cy="2188377"/>
          </a:xfrm>
          <a:prstGeom prst="rect">
            <a:avLst/>
          </a:prstGeom>
        </p:spPr>
      </p:pic>
    </p:spTree>
    <p:extLst>
      <p:ext uri="{BB962C8B-B14F-4D97-AF65-F5344CB8AC3E}">
        <p14:creationId xmlns:p14="http://schemas.microsoft.com/office/powerpoint/2010/main" xmlns="" val="2186162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pic>
        <p:nvPicPr>
          <p:cNvPr id="7" name="Picture 6" descr="A person playing a guitar&#10;&#10;Description automatically generated with low confidence">
            <a:extLst>
              <a:ext uri="{FF2B5EF4-FFF2-40B4-BE49-F238E27FC236}">
                <a16:creationId xmlns:a16="http://schemas.microsoft.com/office/drawing/2014/main" xmlns="" id="{F80F482E-61D8-A5C9-CDD1-FCDA180652EE}"/>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0" y="0"/>
            <a:ext cx="5492799" cy="6858000"/>
          </a:xfrm>
          <a:prstGeom prst="rect">
            <a:avLst/>
          </a:prstGeom>
        </p:spPr>
      </p:pic>
      <p:sp>
        <p:nvSpPr>
          <p:cNvPr id="9" name="Rectangle 8">
            <a:extLst>
              <a:ext uri="{FF2B5EF4-FFF2-40B4-BE49-F238E27FC236}">
                <a16:creationId xmlns:a16="http://schemas.microsoft.com/office/drawing/2014/main" xmlns="" id="{EA68781A-4EB2-0B42-A9BA-9AFA70237D77}"/>
              </a:ext>
            </a:extLst>
          </p:cNvPr>
          <p:cNvSpPr/>
          <p:nvPr/>
        </p:nvSpPr>
        <p:spPr>
          <a:xfrm>
            <a:off x="6096000" y="2415538"/>
            <a:ext cx="5662863" cy="2258503"/>
          </a:xfrm>
          <a:prstGeom prst="rect">
            <a:avLst/>
          </a:prstGeom>
        </p:spPr>
        <p:txBody>
          <a:bodyPr wrap="square">
            <a:spAutoFit/>
          </a:bodyPr>
          <a:lstStyle/>
          <a:p>
            <a:pPr marL="342900" indent="-342900">
              <a:lnSpc>
                <a:spcPct val="150000"/>
              </a:lnSpc>
              <a:buFont typeface="+mj-lt"/>
              <a:buAutoNum type="arabicPeriod"/>
            </a:pP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Background on Orchestra Funding in South Africa</a:t>
            </a:r>
          </a:p>
          <a:p>
            <a:pPr marL="342900" indent="-342900">
              <a:lnSpc>
                <a:spcPct val="150000"/>
              </a:lnSpc>
              <a:buFont typeface="+mj-lt"/>
              <a:buAutoNum type="arabicPeriod"/>
            </a:pP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Mzansi National Philharmonic Orchestra</a:t>
            </a:r>
          </a:p>
          <a:p>
            <a:pPr marL="342900" indent="-342900">
              <a:lnSpc>
                <a:spcPct val="150000"/>
              </a:lnSpc>
              <a:buFont typeface="+mj-lt"/>
              <a:buAutoNum type="arabicPeriod"/>
            </a:pP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Governance </a:t>
            </a:r>
          </a:p>
          <a:p>
            <a:pPr marL="342900" indent="-342900">
              <a:lnSpc>
                <a:spcPct val="150000"/>
              </a:lnSpc>
              <a:buFont typeface="+mj-lt"/>
              <a:buAutoNum type="arabicPeriod"/>
            </a:pP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Implementation Report </a:t>
            </a:r>
          </a:p>
          <a:p>
            <a:pPr marL="342900" indent="-342900">
              <a:lnSpc>
                <a:spcPct val="150000"/>
              </a:lnSpc>
              <a:buFont typeface="+mj-lt"/>
              <a:buAutoNum type="arabicPeriod"/>
            </a:pP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Report on funding disbursed to Mzansi National Philharmonic Orchestra</a:t>
            </a:r>
          </a:p>
        </p:txBody>
      </p:sp>
      <p:sp>
        <p:nvSpPr>
          <p:cNvPr id="3" name="SlideModel shp33">
            <a:extLst>
              <a:ext uri="{FF2B5EF4-FFF2-40B4-BE49-F238E27FC236}">
                <a16:creationId xmlns:a16="http://schemas.microsoft.com/office/drawing/2014/main" xmlns="" id="{B1992DD9-32C4-43F2-B706-F160215A9732}"/>
              </a:ext>
            </a:extLst>
          </p:cNvPr>
          <p:cNvSpPr>
            <a:spLocks noGrp="1"/>
          </p:cNvSpPr>
          <p:nvPr>
            <p:ph type="title"/>
          </p:nvPr>
        </p:nvSpPr>
        <p:spPr>
          <a:xfrm>
            <a:off x="6096000" y="1580513"/>
            <a:ext cx="4064216" cy="549275"/>
          </a:xfrm>
        </p:spPr>
        <p:txBody>
          <a:bodyPr>
            <a:normAutofit/>
          </a:bodyPr>
          <a:lstStyle/>
          <a:p>
            <a:r>
              <a:rPr lang="en-US" sz="3100" dirty="0">
                <a:solidFill>
                  <a:schemeClr val="bg1"/>
                </a:solidFill>
              </a:rPr>
              <a:t>Table of </a:t>
            </a:r>
            <a:r>
              <a:rPr lang="en-US" sz="3100" dirty="0">
                <a:solidFill>
                  <a:srgbClr val="ED9F35"/>
                </a:solidFill>
              </a:rPr>
              <a:t>Contents</a:t>
            </a:r>
            <a:endParaRPr lang="es-UY" sz="3100" dirty="0">
              <a:solidFill>
                <a:srgbClr val="ED9F35"/>
              </a:solidFill>
            </a:endParaRPr>
          </a:p>
        </p:txBody>
      </p:sp>
      <p:pic>
        <p:nvPicPr>
          <p:cNvPr id="8" name="Picture 7">
            <a:extLst>
              <a:ext uri="{FF2B5EF4-FFF2-40B4-BE49-F238E27FC236}">
                <a16:creationId xmlns:a16="http://schemas.microsoft.com/office/drawing/2014/main" xmlns="" id="{3C93BC76-1D07-4482-FC92-795512C96D77}"/>
              </a:ext>
            </a:extLst>
          </p:cNvPr>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rot="10800000">
            <a:off x="4601794" y="0"/>
            <a:ext cx="891005" cy="6866018"/>
          </a:xfrm>
          <a:prstGeom prst="rect">
            <a:avLst/>
          </a:prstGeom>
        </p:spPr>
      </p:pic>
      <p:sp>
        <p:nvSpPr>
          <p:cNvPr id="12" name="Slide Number Placeholder 10">
            <a:extLst>
              <a:ext uri="{FF2B5EF4-FFF2-40B4-BE49-F238E27FC236}">
                <a16:creationId xmlns:a16="http://schemas.microsoft.com/office/drawing/2014/main" xmlns="" id="{6D641D32-84E9-E43F-835D-7A150A2D1910}"/>
              </a:ext>
            </a:extLst>
          </p:cNvPr>
          <p:cNvSpPr txBox="1">
            <a:spLocks/>
          </p:cNvSpPr>
          <p:nvPr/>
        </p:nvSpPr>
        <p:spPr>
          <a:xfrm>
            <a:off x="11383594" y="6356352"/>
            <a:ext cx="37526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8F63A3B-78C7-47BE-AE5E-E10140E04643}" type="slidenum">
              <a:rPr lang="en-US" sz="1200" smtClean="0">
                <a:solidFill>
                  <a:schemeClr val="bg1"/>
                </a:solidFill>
                <a:latin typeface="Verdana" panose="020B0604030504040204" pitchFamily="34" charset="0"/>
                <a:ea typeface="Verdana" panose="020B0604030504040204" pitchFamily="34" charset="0"/>
                <a:cs typeface="Verdana" panose="020B0604030504040204" pitchFamily="34" charset="0"/>
              </a:rPr>
              <a:pPr algn="r"/>
              <a:t>2</a:t>
            </a:fld>
            <a:endPar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a:extLst>
              <a:ext uri="{FF2B5EF4-FFF2-40B4-BE49-F238E27FC236}">
                <a16:creationId xmlns:a16="http://schemas.microsoft.com/office/drawing/2014/main" xmlns="" id="{61F056A1-CFA2-5C07-03EB-38CF4B8310D7}"/>
              </a:ext>
            </a:extLst>
          </p:cNvPr>
          <p:cNvPicPr>
            <a:picLocks noChangeAspect="1"/>
          </p:cNvPicPr>
          <p:nvPr/>
        </p:nvPicPr>
        <p:blipFill>
          <a:blip r:embed="rId5" cstate="print"/>
          <a:stretch>
            <a:fillRect/>
          </a:stretch>
        </p:blipFill>
        <p:spPr>
          <a:xfrm>
            <a:off x="355708" y="5330338"/>
            <a:ext cx="7772400" cy="1208576"/>
          </a:xfrm>
          <a:prstGeom prst="rect">
            <a:avLst/>
          </a:prstGeom>
        </p:spPr>
      </p:pic>
    </p:spTree>
    <p:extLst>
      <p:ext uri="{BB962C8B-B14F-4D97-AF65-F5344CB8AC3E}">
        <p14:creationId xmlns:p14="http://schemas.microsoft.com/office/powerpoint/2010/main" xmlns="" val="6764683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pic>
        <p:nvPicPr>
          <p:cNvPr id="13" name="Picture 12" descr="A person playing a violin&#10;&#10;Description automatically generated with medium confidence">
            <a:extLst>
              <a:ext uri="{FF2B5EF4-FFF2-40B4-BE49-F238E27FC236}">
                <a16:creationId xmlns:a16="http://schemas.microsoft.com/office/drawing/2014/main" xmlns="" id="{85970DDF-5C4E-F5C1-C23D-B0783C04412E}"/>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821" y="16039"/>
            <a:ext cx="4572000" cy="6858000"/>
          </a:xfrm>
          <a:prstGeom prst="rect">
            <a:avLst/>
          </a:prstGeom>
        </p:spPr>
      </p:pic>
      <p:pic>
        <p:nvPicPr>
          <p:cNvPr id="19" name="Picture 18">
            <a:extLst>
              <a:ext uri="{FF2B5EF4-FFF2-40B4-BE49-F238E27FC236}">
                <a16:creationId xmlns:a16="http://schemas.microsoft.com/office/drawing/2014/main" xmlns="" id="{CCF85EDD-CD49-FE20-519E-5C9083184C79}"/>
              </a:ext>
            </a:extLst>
          </p:cNvPr>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rot="16200000">
            <a:off x="-1072626" y="2571149"/>
            <a:ext cx="6093541" cy="1739762"/>
          </a:xfrm>
          <a:prstGeom prst="rect">
            <a:avLst/>
          </a:prstGeom>
        </p:spPr>
      </p:pic>
      <p:pic>
        <p:nvPicPr>
          <p:cNvPr id="8" name="Picture 7">
            <a:extLst>
              <a:ext uri="{FF2B5EF4-FFF2-40B4-BE49-F238E27FC236}">
                <a16:creationId xmlns:a16="http://schemas.microsoft.com/office/drawing/2014/main" xmlns="" id="{908DBA5C-2529-1908-97EB-E6C7C7BF3DBF}"/>
              </a:ext>
            </a:extLst>
          </p:cNvPr>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rot="10800000">
            <a:off x="3680995" y="8020"/>
            <a:ext cx="891005" cy="6866018"/>
          </a:xfrm>
          <a:prstGeom prst="rect">
            <a:avLst/>
          </a:prstGeom>
        </p:spPr>
      </p:pic>
      <p:sp>
        <p:nvSpPr>
          <p:cNvPr id="9" name="SlideModel shp53">
            <a:extLst>
              <a:ext uri="{FF2B5EF4-FFF2-40B4-BE49-F238E27FC236}">
                <a16:creationId xmlns:a16="http://schemas.microsoft.com/office/drawing/2014/main" xmlns="" id="{4A948AB4-FC14-4045-9DAF-806F342E6F7F}"/>
              </a:ext>
            </a:extLst>
          </p:cNvPr>
          <p:cNvSpPr txBox="1">
            <a:spLocks/>
          </p:cNvSpPr>
          <p:nvPr/>
        </p:nvSpPr>
        <p:spPr>
          <a:xfrm>
            <a:off x="5161058" y="2231624"/>
            <a:ext cx="6441883" cy="300082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lnSpc>
                <a:spcPct val="100000"/>
              </a:lnSpc>
              <a:buFont typeface="+mj-lt"/>
              <a:buAutoNum type="arabicPeriod"/>
            </a:pP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Prior to 1994  major orchestra companies were attached to the former Performing Arts Councils in the four (4) provinces (Artscape, Playhouse, PACOFS and State Theatre). </a:t>
            </a:r>
          </a:p>
          <a:p>
            <a:pPr marL="342900" indent="-342900" algn="l">
              <a:lnSpc>
                <a:spcPct val="100000"/>
              </a:lnSpc>
              <a:buFont typeface="+mj-lt"/>
              <a:buAutoNum type="arabicPeriod"/>
            </a:pPr>
            <a:endPar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42900" indent="-342900" algn="l">
              <a:lnSpc>
                <a:spcPct val="100000"/>
              </a:lnSpc>
              <a:buFont typeface="+mj-lt"/>
              <a:buAutoNum type="arabicPeriod"/>
            </a:pP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The orchestras were directly supported through these Performing Arts Councils.</a:t>
            </a:r>
          </a:p>
          <a:p>
            <a:pPr marL="342900" indent="-342900" algn="l">
              <a:lnSpc>
                <a:spcPct val="100000"/>
              </a:lnSpc>
              <a:buFont typeface="+mj-lt"/>
              <a:buAutoNum type="arabicPeriod"/>
            </a:pPr>
            <a:endPar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42900" indent="-342900" algn="l">
              <a:lnSpc>
                <a:spcPct val="100000"/>
              </a:lnSpc>
              <a:buFont typeface="+mj-lt"/>
              <a:buAutoNum type="arabicPeriod"/>
            </a:pP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They presented various concerts and rendered musical support to the opera, ballet and other performances.</a:t>
            </a:r>
          </a:p>
          <a:p>
            <a:pPr marL="342900" indent="-342900" algn="l">
              <a:lnSpc>
                <a:spcPct val="100000"/>
              </a:lnSpc>
              <a:buFont typeface="+mj-lt"/>
              <a:buAutoNum type="arabicPeriod"/>
            </a:pPr>
            <a:endParaRPr lang="en-US" sz="1600" dirty="0">
              <a:solidFill>
                <a:schemeClr val="bg1"/>
              </a:solidFill>
              <a:latin typeface="Book Antiqua" panose="02040602050305030304" pitchFamily="18" charset="0"/>
              <a:ea typeface="Verdana" panose="020B0604030504040204" pitchFamily="34" charset="0"/>
              <a:cs typeface="Verdana" panose="020B0604030504040204" pitchFamily="34" charset="0"/>
            </a:endParaRPr>
          </a:p>
        </p:txBody>
      </p:sp>
      <p:sp>
        <p:nvSpPr>
          <p:cNvPr id="20" name="TextBox 19">
            <a:extLst>
              <a:ext uri="{FF2B5EF4-FFF2-40B4-BE49-F238E27FC236}">
                <a16:creationId xmlns:a16="http://schemas.microsoft.com/office/drawing/2014/main" xmlns="" id="{476F2593-2F2F-9F6E-8429-46D02CA2EA1B}"/>
              </a:ext>
            </a:extLst>
          </p:cNvPr>
          <p:cNvSpPr txBox="1"/>
          <p:nvPr/>
        </p:nvSpPr>
        <p:spPr>
          <a:xfrm>
            <a:off x="5534150" y="807895"/>
            <a:ext cx="6109751" cy="1046440"/>
          </a:xfrm>
          <a:prstGeom prst="rect">
            <a:avLst/>
          </a:prstGeom>
          <a:noFill/>
        </p:spPr>
        <p:txBody>
          <a:bodyPr wrap="square">
            <a:spAutoFit/>
          </a:bodyPr>
          <a:lstStyle/>
          <a:p>
            <a:r>
              <a:rPr lang="en-US" sz="3100" b="1" dirty="0">
                <a:solidFill>
                  <a:schemeClr val="bg1"/>
                </a:solidFill>
                <a:latin typeface="Verdana" panose="020B0604030504040204" pitchFamily="34" charset="0"/>
                <a:ea typeface="Verdana" panose="020B0604030504040204" pitchFamily="34" charset="0"/>
                <a:cs typeface="Verdana" panose="020B0604030504040204" pitchFamily="34" charset="0"/>
              </a:rPr>
              <a:t>ORCHESTRA ON </a:t>
            </a:r>
            <a:r>
              <a:rPr lang="en-US" sz="3100" b="1" dirty="0">
                <a:solidFill>
                  <a:srgbClr val="ED9F35"/>
                </a:solidFill>
                <a:latin typeface="Verdana" panose="020B0604030504040204" pitchFamily="34" charset="0"/>
                <a:ea typeface="Verdana" panose="020B0604030504040204" pitchFamily="34" charset="0"/>
                <a:cs typeface="Verdana" panose="020B0604030504040204" pitchFamily="34" charset="0"/>
              </a:rPr>
              <a:t>FUNDING IN SOUTH AFRICA</a:t>
            </a:r>
          </a:p>
        </p:txBody>
      </p:sp>
      <p:sp>
        <p:nvSpPr>
          <p:cNvPr id="31" name="Slide Number Placeholder 10">
            <a:extLst>
              <a:ext uri="{FF2B5EF4-FFF2-40B4-BE49-F238E27FC236}">
                <a16:creationId xmlns:a16="http://schemas.microsoft.com/office/drawing/2014/main" xmlns="" id="{630380DF-2701-88DC-4FBC-4B3A730CFA16}"/>
              </a:ext>
            </a:extLst>
          </p:cNvPr>
          <p:cNvSpPr txBox="1">
            <a:spLocks/>
          </p:cNvSpPr>
          <p:nvPr/>
        </p:nvSpPr>
        <p:spPr>
          <a:xfrm>
            <a:off x="11383594" y="6356352"/>
            <a:ext cx="37526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8F63A3B-78C7-47BE-AE5E-E10140E04643}" type="slidenum">
              <a:rPr lang="en-US" sz="1200" smtClean="0">
                <a:solidFill>
                  <a:schemeClr val="bg1"/>
                </a:solidFill>
                <a:latin typeface="Verdana" panose="020B0604030504040204" pitchFamily="34" charset="0"/>
                <a:ea typeface="Verdana" panose="020B0604030504040204" pitchFamily="34" charset="0"/>
                <a:cs typeface="Verdana" panose="020B0604030504040204" pitchFamily="34" charset="0"/>
              </a:rPr>
              <a:pPr algn="r"/>
              <a:t>3</a:t>
            </a:fld>
            <a:endPar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34" name="Picture 33">
            <a:extLst>
              <a:ext uri="{FF2B5EF4-FFF2-40B4-BE49-F238E27FC236}">
                <a16:creationId xmlns:a16="http://schemas.microsoft.com/office/drawing/2014/main" xmlns="" id="{EA4FE410-009E-6BA9-83B8-8BA5D1D3D0DA}"/>
              </a:ext>
            </a:extLst>
          </p:cNvPr>
          <p:cNvPicPr>
            <a:picLocks noChangeAspect="1"/>
          </p:cNvPicPr>
          <p:nvPr/>
        </p:nvPicPr>
        <p:blipFill>
          <a:blip r:embed="rId6" cstate="print">
            <a:alphaModFix amt="20000"/>
          </a:blip>
          <a:stretch>
            <a:fillRect/>
          </a:stretch>
        </p:blipFill>
        <p:spPr>
          <a:xfrm>
            <a:off x="4330700" y="534988"/>
            <a:ext cx="1765300" cy="1930400"/>
          </a:xfrm>
          <a:prstGeom prst="rect">
            <a:avLst/>
          </a:prstGeom>
        </p:spPr>
      </p:pic>
    </p:spTree>
    <p:extLst>
      <p:ext uri="{BB962C8B-B14F-4D97-AF65-F5344CB8AC3E}">
        <p14:creationId xmlns:p14="http://schemas.microsoft.com/office/powerpoint/2010/main" xmlns="" val="19328974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pic>
        <p:nvPicPr>
          <p:cNvPr id="13" name="Picture 12" descr="A person playing a violin&#10;&#10;Description automatically generated with medium confidence">
            <a:extLst>
              <a:ext uri="{FF2B5EF4-FFF2-40B4-BE49-F238E27FC236}">
                <a16:creationId xmlns:a16="http://schemas.microsoft.com/office/drawing/2014/main" xmlns="" id="{85970DDF-5C4E-F5C1-C23D-B0783C04412E}"/>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7615178" y="16039"/>
            <a:ext cx="4576821" cy="6865232"/>
          </a:xfrm>
          <a:prstGeom prst="rect">
            <a:avLst/>
          </a:prstGeom>
        </p:spPr>
      </p:pic>
      <p:pic>
        <p:nvPicPr>
          <p:cNvPr id="19" name="Picture 18">
            <a:extLst>
              <a:ext uri="{FF2B5EF4-FFF2-40B4-BE49-F238E27FC236}">
                <a16:creationId xmlns:a16="http://schemas.microsoft.com/office/drawing/2014/main" xmlns="" id="{CCF85EDD-CD49-FE20-519E-5C9083184C79}"/>
              </a:ext>
            </a:extLst>
          </p:cNvPr>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rot="16200000">
            <a:off x="6547374" y="2571149"/>
            <a:ext cx="6093541" cy="1739762"/>
          </a:xfrm>
          <a:prstGeom prst="rect">
            <a:avLst/>
          </a:prstGeom>
        </p:spPr>
      </p:pic>
      <p:pic>
        <p:nvPicPr>
          <p:cNvPr id="8" name="Picture 7">
            <a:extLst>
              <a:ext uri="{FF2B5EF4-FFF2-40B4-BE49-F238E27FC236}">
                <a16:creationId xmlns:a16="http://schemas.microsoft.com/office/drawing/2014/main" xmlns="" id="{908DBA5C-2529-1908-97EB-E6C7C7BF3DBF}"/>
              </a:ext>
            </a:extLst>
          </p:cNvPr>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7610360" y="8020"/>
            <a:ext cx="891005" cy="6866018"/>
          </a:xfrm>
          <a:prstGeom prst="rect">
            <a:avLst/>
          </a:prstGeom>
        </p:spPr>
      </p:pic>
      <p:sp>
        <p:nvSpPr>
          <p:cNvPr id="20" name="TextBox 19">
            <a:extLst>
              <a:ext uri="{FF2B5EF4-FFF2-40B4-BE49-F238E27FC236}">
                <a16:creationId xmlns:a16="http://schemas.microsoft.com/office/drawing/2014/main" xmlns="" id="{476F2593-2F2F-9F6E-8429-46D02CA2EA1B}"/>
              </a:ext>
            </a:extLst>
          </p:cNvPr>
          <p:cNvSpPr txBox="1"/>
          <p:nvPr/>
        </p:nvSpPr>
        <p:spPr>
          <a:xfrm>
            <a:off x="671053" y="536432"/>
            <a:ext cx="6109751" cy="1046440"/>
          </a:xfrm>
          <a:prstGeom prst="rect">
            <a:avLst/>
          </a:prstGeom>
          <a:noFill/>
        </p:spPr>
        <p:txBody>
          <a:bodyPr wrap="square">
            <a:spAutoFit/>
          </a:bodyPr>
          <a:lstStyle/>
          <a:p>
            <a:r>
              <a:rPr lang="en-US" sz="3100" b="1" dirty="0">
                <a:solidFill>
                  <a:schemeClr val="bg1"/>
                </a:solidFill>
                <a:latin typeface="Verdana" panose="020B0604030504040204" pitchFamily="34" charset="0"/>
                <a:ea typeface="Verdana" panose="020B0604030504040204" pitchFamily="34" charset="0"/>
                <a:cs typeface="Verdana" panose="020B0604030504040204" pitchFamily="34" charset="0"/>
              </a:rPr>
              <a:t>ORCHESTRA ON </a:t>
            </a:r>
            <a:r>
              <a:rPr lang="en-US" sz="3100" b="1" dirty="0">
                <a:solidFill>
                  <a:srgbClr val="ED9F35"/>
                </a:solidFill>
                <a:latin typeface="Verdana" panose="020B0604030504040204" pitchFamily="34" charset="0"/>
                <a:ea typeface="Verdana" panose="020B0604030504040204" pitchFamily="34" charset="0"/>
                <a:cs typeface="Verdana" panose="020B0604030504040204" pitchFamily="34" charset="0"/>
              </a:rPr>
              <a:t>FUNDING IN SOUTH AFRICA </a:t>
            </a:r>
            <a:r>
              <a:rPr lang="en-US" sz="2000" dirty="0">
                <a:solidFill>
                  <a:srgbClr val="E95539"/>
                </a:solidFill>
                <a:latin typeface="Verdana" panose="020B0604030504040204" pitchFamily="34" charset="0"/>
                <a:ea typeface="Verdana" panose="020B0604030504040204" pitchFamily="34" charset="0"/>
                <a:cs typeface="Verdana" panose="020B0604030504040204" pitchFamily="34" charset="0"/>
              </a:rPr>
              <a:t>-</a:t>
            </a:r>
            <a:r>
              <a:rPr lang="en-US" sz="2000" b="1" dirty="0">
                <a:solidFill>
                  <a:srgbClr val="E95539"/>
                </a:solidFill>
                <a:latin typeface="Verdana" panose="020B0604030504040204" pitchFamily="34" charset="0"/>
                <a:ea typeface="Verdana" panose="020B0604030504040204" pitchFamily="34" charset="0"/>
                <a:cs typeface="Verdana" panose="020B0604030504040204" pitchFamily="34" charset="0"/>
              </a:rPr>
              <a:t> </a:t>
            </a:r>
            <a:r>
              <a:rPr lang="en-US" sz="2000" dirty="0">
                <a:solidFill>
                  <a:srgbClr val="E95539"/>
                </a:solidFill>
                <a:latin typeface="Verdana" panose="020B0604030504040204" pitchFamily="34" charset="0"/>
                <a:ea typeface="Verdana" panose="020B0604030504040204" pitchFamily="34" charset="0"/>
                <a:cs typeface="Verdana" panose="020B0604030504040204" pitchFamily="34" charset="0"/>
              </a:rPr>
              <a:t>continued</a:t>
            </a:r>
          </a:p>
        </p:txBody>
      </p:sp>
      <p:sp>
        <p:nvSpPr>
          <p:cNvPr id="2" name="SlideModel shp53">
            <a:extLst>
              <a:ext uri="{FF2B5EF4-FFF2-40B4-BE49-F238E27FC236}">
                <a16:creationId xmlns:a16="http://schemas.microsoft.com/office/drawing/2014/main" xmlns="" id="{B4040941-89E1-42DE-189C-1DA658E59331}"/>
              </a:ext>
            </a:extLst>
          </p:cNvPr>
          <p:cNvSpPr txBox="1">
            <a:spLocks/>
          </p:cNvSpPr>
          <p:nvPr/>
        </p:nvSpPr>
        <p:spPr>
          <a:xfrm>
            <a:off x="671053" y="2040396"/>
            <a:ext cx="6109751" cy="428117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4. The country also had the National Symphony Orchestra</a:t>
            </a:r>
            <a:b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    (NSO) fully supported directly by government based at</a:t>
            </a:r>
            <a:b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    the South African Broadcasting Corporation (SABC).</a:t>
            </a:r>
          </a:p>
          <a:p>
            <a:pPr algn="l">
              <a:lnSpc>
                <a:spcPct val="100000"/>
              </a:lnSpc>
            </a:pPr>
            <a:endPar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l">
              <a:lnSpc>
                <a:spcPct val="100000"/>
              </a:lnSpc>
            </a:pP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5. After 1994 the Performing Arts Councils were required</a:t>
            </a:r>
            <a:b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    to transform in accordance with the directives of the</a:t>
            </a:r>
            <a:b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    White Paper on Arts, Culture and Heritage (1996).</a:t>
            </a:r>
          </a:p>
          <a:p>
            <a:pPr algn="l">
              <a:lnSpc>
                <a:spcPct val="100000"/>
              </a:lnSpc>
            </a:pPr>
            <a:endPar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l">
              <a:lnSpc>
                <a:spcPct val="100000"/>
              </a:lnSpc>
            </a:pP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6. All companies had  to be  independent companies</a:t>
            </a:r>
            <a:b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    detached from the Performing Arts Councils.</a:t>
            </a:r>
            <a:b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br>
            <a:endPar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l">
              <a:lnSpc>
                <a:spcPct val="100000"/>
              </a:lnSpc>
            </a:pP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7. Not only were the orchestra companies required to</a:t>
            </a:r>
            <a:b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    register as independent entities but had to transform</a:t>
            </a:r>
            <a:b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    as well in terms of management, orchestra players,</a:t>
            </a:r>
            <a:b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    genre, training development, etc.</a:t>
            </a:r>
          </a:p>
          <a:p>
            <a:pPr algn="l">
              <a:lnSpc>
                <a:spcPct val="100000"/>
              </a:lnSpc>
            </a:pP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 </a:t>
            </a:r>
          </a:p>
        </p:txBody>
      </p:sp>
      <p:sp>
        <p:nvSpPr>
          <p:cNvPr id="5" name="Slide Number Placeholder 10">
            <a:extLst>
              <a:ext uri="{FF2B5EF4-FFF2-40B4-BE49-F238E27FC236}">
                <a16:creationId xmlns:a16="http://schemas.microsoft.com/office/drawing/2014/main" xmlns="" id="{2CD5EB00-523B-5369-AA2C-034C6D2DA791}"/>
              </a:ext>
            </a:extLst>
          </p:cNvPr>
          <p:cNvSpPr txBox="1">
            <a:spLocks/>
          </p:cNvSpPr>
          <p:nvPr/>
        </p:nvSpPr>
        <p:spPr>
          <a:xfrm>
            <a:off x="11383594" y="6356352"/>
            <a:ext cx="37526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8F63A3B-78C7-47BE-AE5E-E10140E04643}" type="slidenum">
              <a:rPr lang="en-US" sz="1200" smtClean="0">
                <a:solidFill>
                  <a:schemeClr val="bg1"/>
                </a:solidFill>
                <a:latin typeface="Verdana" panose="020B0604030504040204" pitchFamily="34" charset="0"/>
                <a:ea typeface="Verdana" panose="020B0604030504040204" pitchFamily="34" charset="0"/>
                <a:cs typeface="Verdana" panose="020B0604030504040204" pitchFamily="34" charset="0"/>
              </a:rPr>
              <a:pPr algn="r"/>
              <a:t>4</a:t>
            </a:fld>
            <a:endPar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xmlns="" val="22299715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pic>
        <p:nvPicPr>
          <p:cNvPr id="13" name="Picture 12" descr="A person playing a violin&#10;&#10;Description automatically generated with medium confidence">
            <a:extLst>
              <a:ext uri="{FF2B5EF4-FFF2-40B4-BE49-F238E27FC236}">
                <a16:creationId xmlns:a16="http://schemas.microsoft.com/office/drawing/2014/main" xmlns="" id="{85970DDF-5C4E-F5C1-C23D-B0783C04412E}"/>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821" y="16039"/>
            <a:ext cx="4572000" cy="6858000"/>
          </a:xfrm>
          <a:prstGeom prst="rect">
            <a:avLst/>
          </a:prstGeom>
        </p:spPr>
      </p:pic>
      <p:pic>
        <p:nvPicPr>
          <p:cNvPr id="19" name="Picture 18">
            <a:extLst>
              <a:ext uri="{FF2B5EF4-FFF2-40B4-BE49-F238E27FC236}">
                <a16:creationId xmlns:a16="http://schemas.microsoft.com/office/drawing/2014/main" xmlns="" id="{CCF85EDD-CD49-FE20-519E-5C9083184C79}"/>
              </a:ext>
            </a:extLst>
          </p:cNvPr>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rot="16200000">
            <a:off x="-1072626" y="2571149"/>
            <a:ext cx="6093541" cy="1739762"/>
          </a:xfrm>
          <a:prstGeom prst="rect">
            <a:avLst/>
          </a:prstGeom>
        </p:spPr>
      </p:pic>
      <p:pic>
        <p:nvPicPr>
          <p:cNvPr id="8" name="Picture 7">
            <a:extLst>
              <a:ext uri="{FF2B5EF4-FFF2-40B4-BE49-F238E27FC236}">
                <a16:creationId xmlns:a16="http://schemas.microsoft.com/office/drawing/2014/main" xmlns="" id="{908DBA5C-2529-1908-97EB-E6C7C7BF3DBF}"/>
              </a:ext>
            </a:extLst>
          </p:cNvPr>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rot="10800000">
            <a:off x="3680995" y="8020"/>
            <a:ext cx="891005" cy="6866018"/>
          </a:xfrm>
          <a:prstGeom prst="rect">
            <a:avLst/>
          </a:prstGeom>
        </p:spPr>
      </p:pic>
      <p:sp>
        <p:nvSpPr>
          <p:cNvPr id="20" name="TextBox 19">
            <a:extLst>
              <a:ext uri="{FF2B5EF4-FFF2-40B4-BE49-F238E27FC236}">
                <a16:creationId xmlns:a16="http://schemas.microsoft.com/office/drawing/2014/main" xmlns="" id="{476F2593-2F2F-9F6E-8429-46D02CA2EA1B}"/>
              </a:ext>
            </a:extLst>
          </p:cNvPr>
          <p:cNvSpPr txBox="1"/>
          <p:nvPr/>
        </p:nvSpPr>
        <p:spPr>
          <a:xfrm>
            <a:off x="5191244" y="536432"/>
            <a:ext cx="6109751" cy="1046440"/>
          </a:xfrm>
          <a:prstGeom prst="rect">
            <a:avLst/>
          </a:prstGeom>
          <a:noFill/>
        </p:spPr>
        <p:txBody>
          <a:bodyPr wrap="square">
            <a:spAutoFit/>
          </a:bodyPr>
          <a:lstStyle/>
          <a:p>
            <a:r>
              <a:rPr lang="en-US" sz="3100" b="1" dirty="0">
                <a:solidFill>
                  <a:schemeClr val="bg1"/>
                </a:solidFill>
                <a:latin typeface="Verdana" panose="020B0604030504040204" pitchFamily="34" charset="0"/>
                <a:ea typeface="Verdana" panose="020B0604030504040204" pitchFamily="34" charset="0"/>
                <a:cs typeface="Verdana" panose="020B0604030504040204" pitchFamily="34" charset="0"/>
              </a:rPr>
              <a:t>ORCHESTRA ON </a:t>
            </a:r>
            <a:r>
              <a:rPr lang="en-US" sz="3100" b="1" dirty="0">
                <a:solidFill>
                  <a:srgbClr val="ED9F35"/>
                </a:solidFill>
                <a:latin typeface="Verdana" panose="020B0604030504040204" pitchFamily="34" charset="0"/>
                <a:ea typeface="Verdana" panose="020B0604030504040204" pitchFamily="34" charset="0"/>
                <a:cs typeface="Verdana" panose="020B0604030504040204" pitchFamily="34" charset="0"/>
              </a:rPr>
              <a:t>FUNDING IN SOUTH AFRICA </a:t>
            </a:r>
            <a:r>
              <a:rPr lang="en-US" sz="2000" dirty="0">
                <a:solidFill>
                  <a:srgbClr val="E95539"/>
                </a:solidFill>
                <a:latin typeface="Verdana" panose="020B0604030504040204" pitchFamily="34" charset="0"/>
                <a:ea typeface="Verdana" panose="020B0604030504040204" pitchFamily="34" charset="0"/>
                <a:cs typeface="Verdana" panose="020B0604030504040204" pitchFamily="34" charset="0"/>
              </a:rPr>
              <a:t>-</a:t>
            </a:r>
            <a:r>
              <a:rPr lang="en-US" sz="2000" b="1" dirty="0">
                <a:solidFill>
                  <a:srgbClr val="E95539"/>
                </a:solidFill>
                <a:latin typeface="Verdana" panose="020B0604030504040204" pitchFamily="34" charset="0"/>
                <a:ea typeface="Verdana" panose="020B0604030504040204" pitchFamily="34" charset="0"/>
                <a:cs typeface="Verdana" panose="020B0604030504040204" pitchFamily="34" charset="0"/>
              </a:rPr>
              <a:t> </a:t>
            </a:r>
            <a:r>
              <a:rPr lang="en-US" sz="2000" dirty="0">
                <a:solidFill>
                  <a:srgbClr val="E95539"/>
                </a:solidFill>
                <a:latin typeface="Verdana" panose="020B0604030504040204" pitchFamily="34" charset="0"/>
                <a:ea typeface="Verdana" panose="020B0604030504040204" pitchFamily="34" charset="0"/>
                <a:cs typeface="Verdana" panose="020B0604030504040204" pitchFamily="34" charset="0"/>
              </a:rPr>
              <a:t>continued</a:t>
            </a:r>
          </a:p>
        </p:txBody>
      </p:sp>
      <p:sp>
        <p:nvSpPr>
          <p:cNvPr id="5" name="TextBox 4">
            <a:extLst>
              <a:ext uri="{FF2B5EF4-FFF2-40B4-BE49-F238E27FC236}">
                <a16:creationId xmlns:a16="http://schemas.microsoft.com/office/drawing/2014/main" xmlns="" id="{96313F43-230B-D14D-9390-E33AD0F3A3DA}"/>
              </a:ext>
            </a:extLst>
          </p:cNvPr>
          <p:cNvSpPr txBox="1"/>
          <p:nvPr/>
        </p:nvSpPr>
        <p:spPr>
          <a:xfrm>
            <a:off x="5191243" y="2076441"/>
            <a:ext cx="6338769" cy="3293209"/>
          </a:xfrm>
          <a:prstGeom prst="rect">
            <a:avLst/>
          </a:prstGeom>
          <a:noFill/>
        </p:spPr>
        <p:txBody>
          <a:bodyPr wrap="square">
            <a:spAutoFit/>
          </a:bodyPr>
          <a:lstStyle/>
          <a:p>
            <a:pPr algn="l"/>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8. Political Pressure and outcry from the orchestra sector</a:t>
            </a:r>
            <a:b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    encouraged the Department of Sports, Arts &amp; Culture to</a:t>
            </a:r>
            <a:b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    concede to the continued funding of orchestras in the</a:t>
            </a:r>
            <a:b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    interest of the country’s legacy, reconciliation and nation</a:t>
            </a:r>
            <a:b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    building. </a:t>
            </a:r>
          </a:p>
          <a:p>
            <a:pPr algn="l"/>
            <a:endPar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l"/>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9. DSAC responded by allocating “ring-fenced” funding for</a:t>
            </a:r>
          </a:p>
          <a:p>
            <a:pPr algn="l"/>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    the existing orchestras to the NAC each year.</a:t>
            </a:r>
          </a:p>
          <a:p>
            <a:pPr algn="l"/>
            <a:endParaRPr lang="en-US" sz="1600" dirty="0">
              <a:solidFill>
                <a:schemeClr val="bg1"/>
              </a:solidFill>
              <a:highlight>
                <a:srgbClr val="FFFF00"/>
              </a:highlight>
              <a:latin typeface="Verdana" panose="020B0604030504040204" pitchFamily="34" charset="0"/>
              <a:ea typeface="Verdana" panose="020B0604030504040204" pitchFamily="34" charset="0"/>
              <a:cs typeface="Verdana" panose="020B0604030504040204" pitchFamily="34" charset="0"/>
            </a:endParaRPr>
          </a:p>
          <a:p>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10. Orchestra companies supported over the years included</a:t>
            </a:r>
            <a:b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      the KwaZulu-Natal Philharmonic Orchestra, Cape</a:t>
            </a:r>
            <a:b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      Philharmonic Orchestra, Cape Town Jazz Orchestra and</a:t>
            </a:r>
            <a:b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      Johannesburg Philharmonic Orchestra.</a:t>
            </a:r>
          </a:p>
        </p:txBody>
      </p:sp>
      <p:sp>
        <p:nvSpPr>
          <p:cNvPr id="6" name="Slide Number Placeholder 10">
            <a:extLst>
              <a:ext uri="{FF2B5EF4-FFF2-40B4-BE49-F238E27FC236}">
                <a16:creationId xmlns:a16="http://schemas.microsoft.com/office/drawing/2014/main" xmlns="" id="{2DFFA87B-61A0-DB99-8F46-137CBA57A807}"/>
              </a:ext>
            </a:extLst>
          </p:cNvPr>
          <p:cNvSpPr txBox="1">
            <a:spLocks/>
          </p:cNvSpPr>
          <p:nvPr/>
        </p:nvSpPr>
        <p:spPr>
          <a:xfrm>
            <a:off x="11383594" y="6356352"/>
            <a:ext cx="37526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8F63A3B-78C7-47BE-AE5E-E10140E04643}" type="slidenum">
              <a:rPr lang="en-US" sz="1200" smtClean="0">
                <a:solidFill>
                  <a:schemeClr val="bg1"/>
                </a:solidFill>
                <a:latin typeface="Verdana" panose="020B0604030504040204" pitchFamily="34" charset="0"/>
                <a:ea typeface="Verdana" panose="020B0604030504040204" pitchFamily="34" charset="0"/>
                <a:cs typeface="Verdana" panose="020B0604030504040204" pitchFamily="34" charset="0"/>
              </a:rPr>
              <a:pPr algn="r"/>
              <a:t>5</a:t>
            </a:fld>
            <a:endPar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xmlns="" val="32262131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xmlns="" id="{476F2593-2F2F-9F6E-8429-46D02CA2EA1B}"/>
              </a:ext>
            </a:extLst>
          </p:cNvPr>
          <p:cNvSpPr txBox="1"/>
          <p:nvPr/>
        </p:nvSpPr>
        <p:spPr>
          <a:xfrm>
            <a:off x="819269" y="536432"/>
            <a:ext cx="6109751" cy="1046440"/>
          </a:xfrm>
          <a:prstGeom prst="rect">
            <a:avLst/>
          </a:prstGeom>
          <a:noFill/>
        </p:spPr>
        <p:txBody>
          <a:bodyPr wrap="square">
            <a:spAutoFit/>
          </a:bodyPr>
          <a:lstStyle/>
          <a:p>
            <a:r>
              <a:rPr lang="en-US" sz="3100" b="1" dirty="0">
                <a:solidFill>
                  <a:schemeClr val="bg1"/>
                </a:solidFill>
                <a:latin typeface="Verdana" panose="020B0604030504040204" pitchFamily="34" charset="0"/>
                <a:ea typeface="Verdana" panose="020B0604030504040204" pitchFamily="34" charset="0"/>
                <a:cs typeface="Verdana" panose="020B0604030504040204" pitchFamily="34" charset="0"/>
              </a:rPr>
              <a:t>ORCHESTRA ON </a:t>
            </a:r>
            <a:r>
              <a:rPr lang="en-US" sz="3100" b="1" dirty="0">
                <a:solidFill>
                  <a:srgbClr val="ED9F35"/>
                </a:solidFill>
                <a:latin typeface="Verdana" panose="020B0604030504040204" pitchFamily="34" charset="0"/>
                <a:ea typeface="Verdana" panose="020B0604030504040204" pitchFamily="34" charset="0"/>
                <a:cs typeface="Verdana" panose="020B0604030504040204" pitchFamily="34" charset="0"/>
              </a:rPr>
              <a:t>FUNDING IN SOUTH AFRICA </a:t>
            </a:r>
            <a:r>
              <a:rPr lang="en-US" sz="2000" dirty="0">
                <a:solidFill>
                  <a:srgbClr val="E95539"/>
                </a:solidFill>
                <a:latin typeface="Verdana" panose="020B0604030504040204" pitchFamily="34" charset="0"/>
                <a:ea typeface="Verdana" panose="020B0604030504040204" pitchFamily="34" charset="0"/>
                <a:cs typeface="Verdana" panose="020B0604030504040204" pitchFamily="34" charset="0"/>
              </a:rPr>
              <a:t>-</a:t>
            </a:r>
            <a:r>
              <a:rPr lang="en-US" sz="2000" b="1" dirty="0">
                <a:solidFill>
                  <a:srgbClr val="E95539"/>
                </a:solidFill>
                <a:latin typeface="Verdana" panose="020B0604030504040204" pitchFamily="34" charset="0"/>
                <a:ea typeface="Verdana" panose="020B0604030504040204" pitchFamily="34" charset="0"/>
                <a:cs typeface="Verdana" panose="020B0604030504040204" pitchFamily="34" charset="0"/>
              </a:rPr>
              <a:t> </a:t>
            </a:r>
            <a:r>
              <a:rPr lang="en-US" sz="2000" dirty="0">
                <a:solidFill>
                  <a:srgbClr val="E95539"/>
                </a:solidFill>
                <a:latin typeface="Verdana" panose="020B0604030504040204" pitchFamily="34" charset="0"/>
                <a:ea typeface="Verdana" panose="020B0604030504040204" pitchFamily="34" charset="0"/>
                <a:cs typeface="Verdana" panose="020B0604030504040204" pitchFamily="34" charset="0"/>
              </a:rPr>
              <a:t>continued</a:t>
            </a:r>
          </a:p>
        </p:txBody>
      </p:sp>
      <p:sp>
        <p:nvSpPr>
          <p:cNvPr id="5" name="TextBox 4">
            <a:extLst>
              <a:ext uri="{FF2B5EF4-FFF2-40B4-BE49-F238E27FC236}">
                <a16:creationId xmlns:a16="http://schemas.microsoft.com/office/drawing/2014/main" xmlns="" id="{96313F43-230B-D14D-9390-E33AD0F3A3DA}"/>
              </a:ext>
            </a:extLst>
          </p:cNvPr>
          <p:cNvSpPr txBox="1"/>
          <p:nvPr/>
        </p:nvSpPr>
        <p:spPr>
          <a:xfrm>
            <a:off x="819270" y="2219317"/>
            <a:ext cx="6338768" cy="3193182"/>
          </a:xfrm>
          <a:prstGeom prst="rect">
            <a:avLst/>
          </a:prstGeom>
          <a:noFill/>
        </p:spPr>
        <p:txBody>
          <a:bodyPr wrap="square">
            <a:spAutoFit/>
          </a:bodyPr>
          <a:lstStyle/>
          <a:p>
            <a:r>
              <a:rPr lang="en-US" sz="1550" dirty="0">
                <a:solidFill>
                  <a:schemeClr val="bg1"/>
                </a:solidFill>
                <a:latin typeface="Verdana" panose="020B0604030504040204" pitchFamily="34" charset="0"/>
                <a:ea typeface="Verdana" panose="020B0604030504040204" pitchFamily="34" charset="0"/>
                <a:cs typeface="Verdana" panose="020B0604030504040204" pitchFamily="34" charset="0"/>
              </a:rPr>
              <a:t>11. The NAC does not have jurisdiction and/or influence in</a:t>
            </a:r>
            <a:br>
              <a:rPr lang="en-US" sz="155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1550" dirty="0">
                <a:solidFill>
                  <a:schemeClr val="bg1"/>
                </a:solidFill>
                <a:latin typeface="Verdana" panose="020B0604030504040204" pitchFamily="34" charset="0"/>
                <a:ea typeface="Verdana" panose="020B0604030504040204" pitchFamily="34" charset="0"/>
                <a:cs typeface="Verdana" panose="020B0604030504040204" pitchFamily="34" charset="0"/>
              </a:rPr>
              <a:t>      selecting the beneficiaries of “Ring Fenced” funding as</a:t>
            </a:r>
            <a:br>
              <a:rPr lang="en-US" sz="155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1550" dirty="0">
                <a:solidFill>
                  <a:schemeClr val="bg1"/>
                </a:solidFill>
                <a:latin typeface="Verdana" panose="020B0604030504040204" pitchFamily="34" charset="0"/>
                <a:ea typeface="Verdana" panose="020B0604030504040204" pitchFamily="34" charset="0"/>
                <a:cs typeface="Verdana" panose="020B0604030504040204" pitchFamily="34" charset="0"/>
              </a:rPr>
              <a:t>      that is determined by the Funder</a:t>
            </a:r>
          </a:p>
          <a:p>
            <a:endParaRPr lang="en-US" sz="155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sz="1550" dirty="0">
                <a:solidFill>
                  <a:schemeClr val="bg1"/>
                </a:solidFill>
                <a:latin typeface="Verdana" panose="020B0604030504040204" pitchFamily="34" charset="0"/>
                <a:ea typeface="Verdana" panose="020B0604030504040204" pitchFamily="34" charset="0"/>
                <a:cs typeface="Verdana" panose="020B0604030504040204" pitchFamily="34" charset="0"/>
              </a:rPr>
              <a:t>12. Its main role is to distribute funding to the already</a:t>
            </a:r>
            <a:br>
              <a:rPr lang="en-US" sz="155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1550" dirty="0">
                <a:solidFill>
                  <a:schemeClr val="bg1"/>
                </a:solidFill>
                <a:latin typeface="Verdana" panose="020B0604030504040204" pitchFamily="34" charset="0"/>
                <a:ea typeface="Verdana" panose="020B0604030504040204" pitchFamily="34" charset="0"/>
                <a:cs typeface="Verdana" panose="020B0604030504040204" pitchFamily="34" charset="0"/>
              </a:rPr>
              <a:t>      identified beneficiaries, due to its mandate as per the</a:t>
            </a:r>
            <a:br>
              <a:rPr lang="en-US" sz="155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1550" dirty="0">
                <a:solidFill>
                  <a:schemeClr val="bg1"/>
                </a:solidFill>
                <a:latin typeface="Verdana" panose="020B0604030504040204" pitchFamily="34" charset="0"/>
                <a:ea typeface="Verdana" panose="020B0604030504040204" pitchFamily="34" charset="0"/>
                <a:cs typeface="Verdana" panose="020B0604030504040204" pitchFamily="34" charset="0"/>
              </a:rPr>
              <a:t>      NAC Act.</a:t>
            </a:r>
          </a:p>
          <a:p>
            <a:endParaRPr lang="en-US" sz="155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sz="1550" dirty="0">
                <a:solidFill>
                  <a:schemeClr val="bg1"/>
                </a:solidFill>
                <a:latin typeface="Verdana" panose="020B0604030504040204" pitchFamily="34" charset="0"/>
                <a:ea typeface="Verdana" panose="020B0604030504040204" pitchFamily="34" charset="0"/>
                <a:cs typeface="Verdana" panose="020B0604030504040204" pitchFamily="34" charset="0"/>
              </a:rPr>
              <a:t>13. Orchestra companies supported over the years by the</a:t>
            </a:r>
            <a:br>
              <a:rPr lang="en-US" sz="155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1550" dirty="0">
                <a:solidFill>
                  <a:schemeClr val="bg1"/>
                </a:solidFill>
                <a:latin typeface="Verdana" panose="020B0604030504040204" pitchFamily="34" charset="0"/>
                <a:ea typeface="Verdana" panose="020B0604030504040204" pitchFamily="34" charset="0"/>
                <a:cs typeface="Verdana" panose="020B0604030504040204" pitchFamily="34" charset="0"/>
              </a:rPr>
              <a:t>      Department of Sport, Arts and Culture through the NAC</a:t>
            </a:r>
            <a:br>
              <a:rPr lang="en-US" sz="155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1550" dirty="0">
                <a:solidFill>
                  <a:schemeClr val="bg1"/>
                </a:solidFill>
                <a:latin typeface="Verdana" panose="020B0604030504040204" pitchFamily="34" charset="0"/>
                <a:ea typeface="Verdana" panose="020B0604030504040204" pitchFamily="34" charset="0"/>
                <a:cs typeface="Verdana" panose="020B0604030504040204" pitchFamily="34" charset="0"/>
              </a:rPr>
              <a:t>      have included the KwaZulu-Natal Philharmonic Orchestra,</a:t>
            </a:r>
            <a:br>
              <a:rPr lang="en-US" sz="155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1550" dirty="0">
                <a:solidFill>
                  <a:schemeClr val="bg1"/>
                </a:solidFill>
                <a:latin typeface="Verdana" panose="020B0604030504040204" pitchFamily="34" charset="0"/>
                <a:ea typeface="Verdana" panose="020B0604030504040204" pitchFamily="34" charset="0"/>
                <a:cs typeface="Verdana" panose="020B0604030504040204" pitchFamily="34" charset="0"/>
              </a:rPr>
              <a:t>      Cape Philharmonic Orchestra, Cape Town Jazz Orchestra</a:t>
            </a:r>
            <a:br>
              <a:rPr lang="en-US" sz="155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1550" dirty="0">
                <a:solidFill>
                  <a:schemeClr val="bg1"/>
                </a:solidFill>
                <a:latin typeface="Verdana" panose="020B0604030504040204" pitchFamily="34" charset="0"/>
                <a:ea typeface="Verdana" panose="020B0604030504040204" pitchFamily="34" charset="0"/>
                <a:cs typeface="Verdana" panose="020B0604030504040204" pitchFamily="34" charset="0"/>
              </a:rPr>
              <a:t>      and Johannesburg Philharmonic Orchestra.</a:t>
            </a:r>
            <a:endParaRPr lang="en-US" sz="1550" dirty="0">
              <a:solidFill>
                <a:schemeClr val="bg1"/>
              </a:solidFill>
              <a:latin typeface="Book Antiqua" panose="02040602050305030304" pitchFamily="18" charset="0"/>
              <a:ea typeface="Verdana" panose="020B0604030504040204" pitchFamily="34" charset="0"/>
              <a:cs typeface="Verdana" panose="020B0604030504040204" pitchFamily="34" charset="0"/>
            </a:endParaRPr>
          </a:p>
        </p:txBody>
      </p:sp>
      <p:grpSp>
        <p:nvGrpSpPr>
          <p:cNvPr id="7" name="Group 6">
            <a:extLst>
              <a:ext uri="{FF2B5EF4-FFF2-40B4-BE49-F238E27FC236}">
                <a16:creationId xmlns:a16="http://schemas.microsoft.com/office/drawing/2014/main" xmlns="" id="{9B84F153-0221-B43F-318B-FB416C491F6A}"/>
              </a:ext>
            </a:extLst>
          </p:cNvPr>
          <p:cNvGrpSpPr/>
          <p:nvPr/>
        </p:nvGrpSpPr>
        <p:grpSpPr>
          <a:xfrm>
            <a:off x="7615181" y="8020"/>
            <a:ext cx="4576819" cy="6866019"/>
            <a:chOff x="7610360" y="8020"/>
            <a:chExt cx="4576819" cy="6866019"/>
          </a:xfrm>
        </p:grpSpPr>
        <p:pic>
          <p:nvPicPr>
            <p:cNvPr id="2" name="Picture 1" descr="A person playing a violin&#10;&#10;Description automatically generated with medium confidence">
              <a:extLst>
                <a:ext uri="{FF2B5EF4-FFF2-40B4-BE49-F238E27FC236}">
                  <a16:creationId xmlns:a16="http://schemas.microsoft.com/office/drawing/2014/main" xmlns="" id="{49F58DBF-08B5-F58A-C75A-36A49CB82EB0}"/>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7615179" y="16039"/>
              <a:ext cx="4572000" cy="6858000"/>
            </a:xfrm>
            <a:prstGeom prst="rect">
              <a:avLst/>
            </a:prstGeom>
          </p:spPr>
        </p:pic>
        <p:pic>
          <p:nvPicPr>
            <p:cNvPr id="4" name="Picture 3">
              <a:extLst>
                <a:ext uri="{FF2B5EF4-FFF2-40B4-BE49-F238E27FC236}">
                  <a16:creationId xmlns:a16="http://schemas.microsoft.com/office/drawing/2014/main" xmlns="" id="{7A1CB5E5-CCEB-C725-8977-F49F7BBC36D9}"/>
                </a:ext>
              </a:extLst>
            </p:cNvPr>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rot="16200000">
              <a:off x="6547374" y="2571149"/>
              <a:ext cx="6093541" cy="1739762"/>
            </a:xfrm>
            <a:prstGeom prst="rect">
              <a:avLst/>
            </a:prstGeom>
          </p:spPr>
        </p:pic>
        <p:pic>
          <p:nvPicPr>
            <p:cNvPr id="6" name="Picture 5">
              <a:extLst>
                <a:ext uri="{FF2B5EF4-FFF2-40B4-BE49-F238E27FC236}">
                  <a16:creationId xmlns:a16="http://schemas.microsoft.com/office/drawing/2014/main" xmlns="" id="{E4EC951B-A9AB-297A-F022-814D6F54CCF6}"/>
                </a:ext>
              </a:extLst>
            </p:cNvPr>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7610360" y="8020"/>
              <a:ext cx="891005" cy="6866018"/>
            </a:xfrm>
            <a:prstGeom prst="rect">
              <a:avLst/>
            </a:prstGeom>
          </p:spPr>
        </p:pic>
      </p:grpSp>
      <p:sp>
        <p:nvSpPr>
          <p:cNvPr id="9" name="Slide Number Placeholder 10">
            <a:extLst>
              <a:ext uri="{FF2B5EF4-FFF2-40B4-BE49-F238E27FC236}">
                <a16:creationId xmlns:a16="http://schemas.microsoft.com/office/drawing/2014/main" xmlns="" id="{7B044A84-BD5D-7F46-EF91-B6453BDDA169}"/>
              </a:ext>
            </a:extLst>
          </p:cNvPr>
          <p:cNvSpPr txBox="1">
            <a:spLocks/>
          </p:cNvSpPr>
          <p:nvPr/>
        </p:nvSpPr>
        <p:spPr>
          <a:xfrm>
            <a:off x="11383594" y="6356352"/>
            <a:ext cx="37526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8F63A3B-78C7-47BE-AE5E-E10140E04643}" type="slidenum">
              <a:rPr lang="en-US" sz="1200" smtClean="0">
                <a:solidFill>
                  <a:schemeClr val="bg1"/>
                </a:solidFill>
                <a:latin typeface="Verdana" panose="020B0604030504040204" pitchFamily="34" charset="0"/>
                <a:ea typeface="Verdana" panose="020B0604030504040204" pitchFamily="34" charset="0"/>
                <a:cs typeface="Verdana" panose="020B0604030504040204" pitchFamily="34" charset="0"/>
              </a:rPr>
              <a:pPr algn="r"/>
              <a:t>6</a:t>
            </a:fld>
            <a:endPar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xmlns="" val="8125543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13D5DB46-45B4-AA1A-6FF4-EF33C2AFF8E3}"/>
              </a:ext>
            </a:extLst>
          </p:cNvPr>
          <p:cNvSpPr/>
          <p:nvPr/>
        </p:nvSpPr>
        <p:spPr>
          <a:xfrm>
            <a:off x="7239537" y="3416101"/>
            <a:ext cx="2510351" cy="3443288"/>
          </a:xfrm>
          <a:prstGeom prst="rect">
            <a:avLst/>
          </a:prstGeom>
          <a:solidFill>
            <a:srgbClr val="ED9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2" name="Rectangle 51">
            <a:extLst>
              <a:ext uri="{FF2B5EF4-FFF2-40B4-BE49-F238E27FC236}">
                <a16:creationId xmlns:a16="http://schemas.microsoft.com/office/drawing/2014/main" xmlns="" id="{BE6D7471-C235-4A41-8231-D7B2C0B37467}"/>
              </a:ext>
            </a:extLst>
          </p:cNvPr>
          <p:cNvSpPr/>
          <p:nvPr/>
        </p:nvSpPr>
        <p:spPr>
          <a:xfrm>
            <a:off x="9749888" y="5450"/>
            <a:ext cx="2457450" cy="3418097"/>
          </a:xfrm>
          <a:prstGeom prst="rect">
            <a:avLst/>
          </a:prstGeom>
          <a:solidFill>
            <a:srgbClr val="E95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xmlns="" id="{6B5258E9-B1B0-DF48-ACBA-9915CF7AD232}"/>
              </a:ext>
            </a:extLst>
          </p:cNvPr>
          <p:cNvSpPr/>
          <p:nvPr/>
        </p:nvSpPr>
        <p:spPr>
          <a:xfrm>
            <a:off x="9749888" y="3414712"/>
            <a:ext cx="2457450" cy="344328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Model shp53">
            <a:extLst>
              <a:ext uri="{FF2B5EF4-FFF2-40B4-BE49-F238E27FC236}">
                <a16:creationId xmlns:a16="http://schemas.microsoft.com/office/drawing/2014/main" xmlns="" id="{4A948AB4-FC14-4045-9DAF-806F342E6F7F}"/>
              </a:ext>
            </a:extLst>
          </p:cNvPr>
          <p:cNvSpPr txBox="1">
            <a:spLocks/>
          </p:cNvSpPr>
          <p:nvPr/>
        </p:nvSpPr>
        <p:spPr>
          <a:xfrm>
            <a:off x="1144248" y="2512010"/>
            <a:ext cx="5677909" cy="3323987"/>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5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1.During the 2021/2022 financial year, the NAC entered into a Memorandum of Agreement with DSAC as well as  Memorandum of Understanding with Mzansi National Philharmonic Orchestra.</a:t>
            </a:r>
          </a:p>
          <a:p>
            <a:pPr algn="l">
              <a:lnSpc>
                <a:spcPct val="100000"/>
              </a:lnSpc>
            </a:pPr>
            <a:r>
              <a:rPr lang="en-US" sz="15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a:r>
            <a:br>
              <a:rPr lang="en-US" sz="15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br>
            <a:r>
              <a:rPr lang="en-US" sz="15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2.DSAC is the “Funder” of orchestra companies in South Africa.</a:t>
            </a:r>
          </a:p>
          <a:p>
            <a:pPr algn="l">
              <a:lnSpc>
                <a:spcPct val="100000"/>
              </a:lnSpc>
            </a:pPr>
            <a:endParaRPr lang="en-US" sz="15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a:p>
            <a:pPr algn="l">
              <a:lnSpc>
                <a:spcPct val="100000"/>
              </a:lnSpc>
            </a:pPr>
            <a:r>
              <a:rPr lang="en-US" sz="15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3.Mzansi NPO implements orchestra programmes.</a:t>
            </a:r>
          </a:p>
          <a:p>
            <a:pPr algn="l">
              <a:lnSpc>
                <a:spcPct val="100000"/>
              </a:lnSpc>
            </a:pPr>
            <a:endParaRPr lang="en-US" sz="15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a:p>
            <a:pPr algn="l">
              <a:lnSpc>
                <a:spcPct val="100000"/>
              </a:lnSpc>
            </a:pPr>
            <a:r>
              <a:rPr lang="en-US" sz="15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4.The NAC distributes this “Ring-Fenced” funding on behalf of the Department to Mzansi NPO.</a:t>
            </a:r>
          </a:p>
          <a:p>
            <a:pPr algn="l">
              <a:lnSpc>
                <a:spcPct val="100000"/>
              </a:lnSpc>
            </a:pPr>
            <a:endParaRPr lang="en-US" sz="15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a:extLst>
              <a:ext uri="{FF2B5EF4-FFF2-40B4-BE49-F238E27FC236}">
                <a16:creationId xmlns:a16="http://schemas.microsoft.com/office/drawing/2014/main" xmlns="" id="{2B3A43DA-1AE8-A96F-55B1-3D8DAC4C4990}"/>
              </a:ext>
            </a:extLst>
          </p:cNvPr>
          <p:cNvSpPr txBox="1"/>
          <p:nvPr/>
        </p:nvSpPr>
        <p:spPr>
          <a:xfrm>
            <a:off x="1108652" y="598136"/>
            <a:ext cx="5677909" cy="1477328"/>
          </a:xfrm>
          <a:prstGeom prst="rect">
            <a:avLst/>
          </a:prstGeom>
          <a:noFill/>
        </p:spPr>
        <p:txBody>
          <a:bodyPr wrap="square">
            <a:spAutoFit/>
          </a:bodyPr>
          <a:lstStyle/>
          <a:p>
            <a:r>
              <a:rPr lang="en-US" sz="3000" b="1"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MZANSI</a:t>
            </a:r>
            <a:r>
              <a:rPr lang="en-US" sz="30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3000" b="1" dirty="0">
                <a:solidFill>
                  <a:srgbClr val="E95539"/>
                </a:solidFill>
                <a:latin typeface="Verdana" panose="020B0604030504040204" pitchFamily="34" charset="0"/>
                <a:ea typeface="Verdana" panose="020B0604030504040204" pitchFamily="34" charset="0"/>
                <a:cs typeface="Verdana" panose="020B0604030504040204" pitchFamily="34" charset="0"/>
              </a:rPr>
              <a:t>NATIONAL PHILHARMONIC ORCHESTRA</a:t>
            </a:r>
            <a:endParaRPr lang="en-US" sz="3000" dirty="0">
              <a:solidFill>
                <a:srgbClr val="E95539"/>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TextBox 14">
            <a:extLst>
              <a:ext uri="{FF2B5EF4-FFF2-40B4-BE49-F238E27FC236}">
                <a16:creationId xmlns:a16="http://schemas.microsoft.com/office/drawing/2014/main" xmlns="" id="{BE6EA29C-197A-4A6F-464C-82C476849B8A}"/>
              </a:ext>
            </a:extLst>
          </p:cNvPr>
          <p:cNvSpPr txBox="1"/>
          <p:nvPr/>
        </p:nvSpPr>
        <p:spPr>
          <a:xfrm>
            <a:off x="7419186" y="4174004"/>
            <a:ext cx="2151051" cy="1938992"/>
          </a:xfrm>
          <a:prstGeom prst="rect">
            <a:avLst/>
          </a:prstGeom>
          <a:noFill/>
        </p:spPr>
        <p:txBody>
          <a:bodyPr wrap="square">
            <a:spAutoFit/>
          </a:bodyPr>
          <a:lstStyle/>
          <a:p>
            <a:pPr algn="ctr"/>
            <a:r>
              <a:rPr lang="en-US" sz="15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THE NACs ROLE </a:t>
            </a:r>
          </a:p>
          <a:p>
            <a:pPr algn="ctr"/>
            <a:r>
              <a:rPr lang="en-US" sz="15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is to provide oversight and review relevant compliance requirements before funds are released to Mzansi NPO.</a:t>
            </a:r>
          </a:p>
        </p:txBody>
      </p:sp>
      <p:pic>
        <p:nvPicPr>
          <p:cNvPr id="21" name="Picture 20" descr="A person playing a guitar&#10;&#10;Description automatically generated with low confidence">
            <a:extLst>
              <a:ext uri="{FF2B5EF4-FFF2-40B4-BE49-F238E27FC236}">
                <a16:creationId xmlns:a16="http://schemas.microsoft.com/office/drawing/2014/main" xmlns="" id="{0ADB8FDF-6B8B-D10E-A16B-6D332CA4CB1B}"/>
              </a:ext>
            </a:extLst>
          </p:cNvPr>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9742613" y="3410650"/>
            <a:ext cx="2457450" cy="3455368"/>
          </a:xfrm>
          <a:prstGeom prst="rect">
            <a:avLst/>
          </a:prstGeom>
        </p:spPr>
      </p:pic>
      <p:pic>
        <p:nvPicPr>
          <p:cNvPr id="23" name="Picture 22" descr="A group of people playing instruments&#10;&#10;Description automatically generated with low confidence">
            <a:extLst>
              <a:ext uri="{FF2B5EF4-FFF2-40B4-BE49-F238E27FC236}">
                <a16:creationId xmlns:a16="http://schemas.microsoft.com/office/drawing/2014/main" xmlns="" id="{87E82960-BCAB-C21D-F366-9447717E0515}"/>
              </a:ext>
            </a:extLst>
          </p:cNvPr>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7239537" y="9511"/>
            <a:ext cx="2510351" cy="3419489"/>
          </a:xfrm>
          <a:prstGeom prst="rect">
            <a:avLst/>
          </a:prstGeom>
        </p:spPr>
      </p:pic>
      <p:pic>
        <p:nvPicPr>
          <p:cNvPr id="24" name="Picture 23">
            <a:extLst>
              <a:ext uri="{FF2B5EF4-FFF2-40B4-BE49-F238E27FC236}">
                <a16:creationId xmlns:a16="http://schemas.microsoft.com/office/drawing/2014/main" xmlns="" id="{52287EBE-21BC-41B5-904F-9EB85B0F2B31}"/>
              </a:ext>
            </a:extLst>
          </p:cNvPr>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0" y="0"/>
            <a:ext cx="891005" cy="6866018"/>
          </a:xfrm>
          <a:prstGeom prst="rect">
            <a:avLst/>
          </a:prstGeom>
        </p:spPr>
      </p:pic>
      <p:sp>
        <p:nvSpPr>
          <p:cNvPr id="25" name="Slide Number Placeholder 10">
            <a:extLst>
              <a:ext uri="{FF2B5EF4-FFF2-40B4-BE49-F238E27FC236}">
                <a16:creationId xmlns:a16="http://schemas.microsoft.com/office/drawing/2014/main" xmlns="" id="{91AF0DC9-20A5-3B69-E95B-CA6DAF31C9B2}"/>
              </a:ext>
            </a:extLst>
          </p:cNvPr>
          <p:cNvSpPr txBox="1">
            <a:spLocks/>
          </p:cNvSpPr>
          <p:nvPr/>
        </p:nvSpPr>
        <p:spPr>
          <a:xfrm>
            <a:off x="11383594" y="6356352"/>
            <a:ext cx="37526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8F63A3B-78C7-47BE-AE5E-E10140E04643}" type="slidenum">
              <a:rPr lang="en-US" sz="1200" smtClean="0">
                <a:solidFill>
                  <a:schemeClr val="bg1"/>
                </a:solidFill>
                <a:latin typeface="Verdana" panose="020B0604030504040204" pitchFamily="34" charset="0"/>
                <a:ea typeface="Verdana" panose="020B0604030504040204" pitchFamily="34" charset="0"/>
                <a:cs typeface="Verdana" panose="020B0604030504040204" pitchFamily="34" charset="0"/>
              </a:rPr>
              <a:pPr algn="r"/>
              <a:t>7</a:t>
            </a:fld>
            <a:endPar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29" name="Picture 28">
            <a:extLst>
              <a:ext uri="{FF2B5EF4-FFF2-40B4-BE49-F238E27FC236}">
                <a16:creationId xmlns:a16="http://schemas.microsoft.com/office/drawing/2014/main" xmlns="" id="{7AEF7187-1466-65F2-D33B-5FB190446DFF}"/>
              </a:ext>
            </a:extLst>
          </p:cNvPr>
          <p:cNvPicPr>
            <a:picLocks noChangeAspect="1"/>
          </p:cNvPicPr>
          <p:nvPr/>
        </p:nvPicPr>
        <p:blipFill>
          <a:blip r:embed="rId6" cstate="print">
            <a:alphaModFix amt="20000"/>
          </a:blip>
          <a:stretch>
            <a:fillRect/>
          </a:stretch>
        </p:blipFill>
        <p:spPr>
          <a:xfrm>
            <a:off x="10095963" y="985398"/>
            <a:ext cx="1765300" cy="1917700"/>
          </a:xfrm>
          <a:prstGeom prst="rect">
            <a:avLst/>
          </a:prstGeom>
        </p:spPr>
      </p:pic>
    </p:spTree>
    <p:extLst>
      <p:ext uri="{BB962C8B-B14F-4D97-AF65-F5344CB8AC3E}">
        <p14:creationId xmlns:p14="http://schemas.microsoft.com/office/powerpoint/2010/main" xmlns="" val="24090782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7628FCEE-942B-3F9C-AC4F-0EE59584A254}"/>
              </a:ext>
            </a:extLst>
          </p:cNvPr>
          <p:cNvSpPr/>
          <p:nvPr/>
        </p:nvSpPr>
        <p:spPr>
          <a:xfrm>
            <a:off x="3480530" y="693205"/>
            <a:ext cx="288862" cy="338554"/>
          </a:xfrm>
          <a:prstGeom prst="rect">
            <a:avLst/>
          </a:prstGeom>
        </p:spPr>
        <p:txBody>
          <a:bodyPr wrap="none">
            <a:spAutoFit/>
          </a:bodyPr>
          <a:lstStyle/>
          <a:p>
            <a:r>
              <a:rPr lang="en-US" sz="1600" b="1" dirty="0">
                <a:solidFill>
                  <a:schemeClr val="bg1"/>
                </a:solidFill>
              </a:rPr>
              <a:t>7</a:t>
            </a:r>
          </a:p>
        </p:txBody>
      </p:sp>
      <p:sp>
        <p:nvSpPr>
          <p:cNvPr id="3" name="SlideModel shp53">
            <a:extLst>
              <a:ext uri="{FF2B5EF4-FFF2-40B4-BE49-F238E27FC236}">
                <a16:creationId xmlns:a16="http://schemas.microsoft.com/office/drawing/2014/main" xmlns="" id="{1E63625A-EC5B-3534-2A17-85C74C61CEE8}"/>
              </a:ext>
            </a:extLst>
          </p:cNvPr>
          <p:cNvSpPr txBox="1">
            <a:spLocks/>
          </p:cNvSpPr>
          <p:nvPr/>
        </p:nvSpPr>
        <p:spPr>
          <a:xfrm>
            <a:off x="4924926" y="2128586"/>
            <a:ext cx="6547936" cy="285308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ZA" sz="16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1. As per the NAC Act, Council Members, Panel Members and Staff of the National Arts Council (NAC) are not eligible to receive grants from the NAC funds in their personal capacity or through their organisations.</a:t>
            </a:r>
          </a:p>
          <a:p>
            <a:pPr algn="l">
              <a:lnSpc>
                <a:spcPct val="100000"/>
              </a:lnSpc>
            </a:pPr>
            <a:endParaRPr lang="en-ZA" sz="16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algn="l">
              <a:lnSpc>
                <a:spcPct val="100000"/>
              </a:lnSpc>
            </a:pPr>
            <a:r>
              <a:rPr lang="en-ZA" sz="16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2. This policy does not apply to “Ring-Fenced” funds (such as the Mzansi NPO) which are not adjudicated by the NAC since the conflict of interest principle does not arise in circumstances where the NAC is not involved in deciding the recipients of funds, but is merely processing the grant on behalf of a Funder. </a:t>
            </a:r>
          </a:p>
        </p:txBody>
      </p:sp>
      <p:sp>
        <p:nvSpPr>
          <p:cNvPr id="4" name="TextBox 3">
            <a:extLst>
              <a:ext uri="{FF2B5EF4-FFF2-40B4-BE49-F238E27FC236}">
                <a16:creationId xmlns:a16="http://schemas.microsoft.com/office/drawing/2014/main" xmlns="" id="{7DD1F75F-E054-5201-F2C6-8FCAB0F0C4B7}"/>
              </a:ext>
            </a:extLst>
          </p:cNvPr>
          <p:cNvSpPr txBox="1"/>
          <p:nvPr/>
        </p:nvSpPr>
        <p:spPr>
          <a:xfrm>
            <a:off x="4833718" y="932794"/>
            <a:ext cx="6050740" cy="569387"/>
          </a:xfrm>
          <a:prstGeom prst="rect">
            <a:avLst/>
          </a:prstGeom>
          <a:noFill/>
        </p:spPr>
        <p:txBody>
          <a:bodyPr wrap="square">
            <a:spAutoFit/>
          </a:bodyPr>
          <a:lstStyle/>
          <a:p>
            <a:r>
              <a:rPr lang="en-US" sz="3100" b="1"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GOVERNANCE </a:t>
            </a:r>
            <a:r>
              <a:rPr lang="en-US" sz="3100" b="1" dirty="0">
                <a:solidFill>
                  <a:srgbClr val="0AACBE"/>
                </a:solidFill>
                <a:latin typeface="Verdana" panose="020B0604030504040204" pitchFamily="34" charset="0"/>
                <a:ea typeface="Verdana" panose="020B0604030504040204" pitchFamily="34" charset="0"/>
                <a:cs typeface="Verdana" panose="020B0604030504040204" pitchFamily="34" charset="0"/>
              </a:rPr>
              <a:t>AT THE NAC</a:t>
            </a:r>
            <a:endParaRPr lang="en-US" sz="3100" dirty="0">
              <a:solidFill>
                <a:srgbClr val="0AACBE"/>
              </a:solidFill>
              <a:latin typeface="Verdana" panose="020B0604030504040204" pitchFamily="34" charset="0"/>
              <a:ea typeface="Verdana" panose="020B0604030504040204" pitchFamily="34" charset="0"/>
              <a:cs typeface="Verdana" panose="020B0604030504040204" pitchFamily="34" charset="0"/>
            </a:endParaRPr>
          </a:p>
        </p:txBody>
      </p:sp>
      <p:pic>
        <p:nvPicPr>
          <p:cNvPr id="22" name="Picture 21" descr="A person playing a cello&#10;&#10;Description automatically generated with medium confidence">
            <a:extLst>
              <a:ext uri="{FF2B5EF4-FFF2-40B4-BE49-F238E27FC236}">
                <a16:creationId xmlns:a16="http://schemas.microsoft.com/office/drawing/2014/main" xmlns="" id="{F9665759-387C-CDF2-1616-28EF17689694}"/>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0" y="0"/>
            <a:ext cx="4572000" cy="6858000"/>
          </a:xfrm>
          <a:prstGeom prst="rect">
            <a:avLst/>
          </a:prstGeom>
        </p:spPr>
      </p:pic>
      <p:pic>
        <p:nvPicPr>
          <p:cNvPr id="10" name="Picture 9">
            <a:extLst>
              <a:ext uri="{FF2B5EF4-FFF2-40B4-BE49-F238E27FC236}">
                <a16:creationId xmlns:a16="http://schemas.microsoft.com/office/drawing/2014/main" xmlns="" id="{72FC81E0-E431-DEDD-2A1B-15F94022B7A8}"/>
              </a:ext>
            </a:extLst>
          </p:cNvPr>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0" y="0"/>
            <a:ext cx="891005" cy="6866018"/>
          </a:xfrm>
          <a:prstGeom prst="rect">
            <a:avLst/>
          </a:prstGeom>
        </p:spPr>
      </p:pic>
      <p:sp>
        <p:nvSpPr>
          <p:cNvPr id="23" name="Slide Number Placeholder 10">
            <a:extLst>
              <a:ext uri="{FF2B5EF4-FFF2-40B4-BE49-F238E27FC236}">
                <a16:creationId xmlns:a16="http://schemas.microsoft.com/office/drawing/2014/main" xmlns="" id="{8D53483C-A15B-0CEE-3AB3-DE7F5EF78159}"/>
              </a:ext>
            </a:extLst>
          </p:cNvPr>
          <p:cNvSpPr txBox="1">
            <a:spLocks/>
          </p:cNvSpPr>
          <p:nvPr/>
        </p:nvSpPr>
        <p:spPr>
          <a:xfrm>
            <a:off x="11383594" y="6356352"/>
            <a:ext cx="37526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8F63A3B-78C7-47BE-AE5E-E10140E04643}" type="slidenum">
              <a:rPr lang="en-US" sz="1200" smtClean="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pPr algn="r"/>
              <a:t>8</a:t>
            </a:fld>
            <a:endParaRPr lang="en-US"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26" name="Picture 25">
            <a:extLst>
              <a:ext uri="{FF2B5EF4-FFF2-40B4-BE49-F238E27FC236}">
                <a16:creationId xmlns:a16="http://schemas.microsoft.com/office/drawing/2014/main" xmlns="" id="{7444EF23-6065-3371-FC15-CB636D3313D1}"/>
              </a:ext>
            </a:extLst>
          </p:cNvPr>
          <p:cNvPicPr>
            <a:picLocks noChangeAspect="1"/>
          </p:cNvPicPr>
          <p:nvPr/>
        </p:nvPicPr>
        <p:blipFill>
          <a:blip r:embed="rId5" cstate="print"/>
          <a:stretch>
            <a:fillRect/>
          </a:stretch>
        </p:blipFill>
        <p:spPr>
          <a:xfrm>
            <a:off x="3218812" y="420688"/>
            <a:ext cx="1765300" cy="1930400"/>
          </a:xfrm>
          <a:prstGeom prst="rect">
            <a:avLst/>
          </a:prstGeom>
        </p:spPr>
      </p:pic>
    </p:spTree>
    <p:extLst>
      <p:ext uri="{BB962C8B-B14F-4D97-AF65-F5344CB8AC3E}">
        <p14:creationId xmlns:p14="http://schemas.microsoft.com/office/powerpoint/2010/main" xmlns="" val="27548226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Model shp53">
            <a:extLst>
              <a:ext uri="{FF2B5EF4-FFF2-40B4-BE49-F238E27FC236}">
                <a16:creationId xmlns:a16="http://schemas.microsoft.com/office/drawing/2014/main" xmlns="" id="{1E63625A-EC5B-3534-2A17-85C74C61CEE8}"/>
              </a:ext>
            </a:extLst>
          </p:cNvPr>
          <p:cNvSpPr txBox="1">
            <a:spLocks/>
          </p:cNvSpPr>
          <p:nvPr/>
        </p:nvSpPr>
        <p:spPr>
          <a:xfrm>
            <a:off x="581454" y="1941094"/>
            <a:ext cx="6990420" cy="270535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lnSpc>
                <a:spcPct val="100000"/>
              </a:lnSpc>
              <a:buAutoNum type="arabicPeriod"/>
            </a:pPr>
            <a:r>
              <a:rPr lang="en-US" sz="16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In 2019 a sum R1 000 000 was transferred into the KZNPO’s account for the purpose of establishing the Mzansi NPO as per request by the Department of Sport, Arts &amp; Culture. </a:t>
            </a:r>
          </a:p>
          <a:p>
            <a:pPr marL="342900" indent="-342900" algn="l">
              <a:lnSpc>
                <a:spcPct val="100000"/>
              </a:lnSpc>
              <a:buAutoNum type="arabicPeriod"/>
            </a:pPr>
            <a:endParaRPr lang="en-US" sz="16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342900" indent="-342900" algn="l">
              <a:lnSpc>
                <a:spcPct val="100000"/>
              </a:lnSpc>
              <a:buAutoNum type="arabicPeriod"/>
            </a:pPr>
            <a:r>
              <a:rPr lang="en-US" sz="16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These costs included administration and operational costs </a:t>
            </a:r>
            <a:r>
              <a:rPr lang="en-US" sz="1600" dirty="0" err="1">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i.e</a:t>
            </a:r>
            <a:r>
              <a:rPr lang="en-US" sz="16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 Company Secretarial Services, legal fees, Travel, Task Team staffing costs and Accommodation amongst others. </a:t>
            </a:r>
          </a:p>
          <a:p>
            <a:pPr marL="342900" indent="-342900" algn="l">
              <a:lnSpc>
                <a:spcPct val="100000"/>
              </a:lnSpc>
              <a:buAutoNum type="arabicPeriod"/>
            </a:pPr>
            <a:endParaRPr lang="en-US" sz="16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342900" indent="-342900" algn="l">
              <a:lnSpc>
                <a:spcPct val="100000"/>
              </a:lnSpc>
              <a:buAutoNum type="arabicPeriod"/>
            </a:pPr>
            <a:r>
              <a:rPr lang="en-US" sz="16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To date, this initial funding has been used for the purpose it was intended for.</a:t>
            </a:r>
          </a:p>
        </p:txBody>
      </p:sp>
      <p:sp>
        <p:nvSpPr>
          <p:cNvPr id="4" name="Rectangle 3">
            <a:extLst>
              <a:ext uri="{FF2B5EF4-FFF2-40B4-BE49-F238E27FC236}">
                <a16:creationId xmlns:a16="http://schemas.microsoft.com/office/drawing/2014/main" xmlns="" id="{F3A13943-EFAE-DE36-904B-6F224178FBF0}"/>
              </a:ext>
            </a:extLst>
          </p:cNvPr>
          <p:cNvSpPr/>
          <p:nvPr/>
        </p:nvSpPr>
        <p:spPr>
          <a:xfrm>
            <a:off x="8039968" y="3609472"/>
            <a:ext cx="3064042" cy="324852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xmlns="" id="{40758FA3-1DE9-BEF0-F7E8-5C109A27263E}"/>
              </a:ext>
            </a:extLst>
          </p:cNvPr>
          <p:cNvSpPr txBox="1"/>
          <p:nvPr/>
        </p:nvSpPr>
        <p:spPr>
          <a:xfrm>
            <a:off x="1444284" y="980503"/>
            <a:ext cx="6395488" cy="569387"/>
          </a:xfrm>
          <a:prstGeom prst="rect">
            <a:avLst/>
          </a:prstGeom>
          <a:noFill/>
        </p:spPr>
        <p:txBody>
          <a:bodyPr wrap="square">
            <a:spAutoFit/>
          </a:bodyPr>
          <a:lstStyle/>
          <a:p>
            <a:r>
              <a:rPr lang="en-US" sz="3100" b="1"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IMPLEMENTATION </a:t>
            </a:r>
            <a:r>
              <a:rPr lang="en-US" sz="3100" b="1" dirty="0">
                <a:solidFill>
                  <a:srgbClr val="ED9F35"/>
                </a:solidFill>
                <a:latin typeface="Verdana" panose="020B0604030504040204" pitchFamily="34" charset="0"/>
                <a:ea typeface="Verdana" panose="020B0604030504040204" pitchFamily="34" charset="0"/>
                <a:cs typeface="Verdana" panose="020B0604030504040204" pitchFamily="34" charset="0"/>
              </a:rPr>
              <a:t>REPORT</a:t>
            </a:r>
            <a:endParaRPr lang="en-US" sz="3100" dirty="0">
              <a:solidFill>
                <a:srgbClr val="ED9F35"/>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a:extLst>
              <a:ext uri="{FF2B5EF4-FFF2-40B4-BE49-F238E27FC236}">
                <a16:creationId xmlns:a16="http://schemas.microsoft.com/office/drawing/2014/main" xmlns="" id="{EC0179AC-C395-0606-F62C-88A1A170F023}"/>
              </a:ext>
            </a:extLst>
          </p:cNvPr>
          <p:cNvSpPr/>
          <p:nvPr/>
        </p:nvSpPr>
        <p:spPr>
          <a:xfrm>
            <a:off x="8039968" y="0"/>
            <a:ext cx="3064042" cy="357738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3FFC43D0-08E4-BE83-2FF2-9112146B606A}"/>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rot="10800000">
            <a:off x="11300995" y="0"/>
            <a:ext cx="891005" cy="6866018"/>
          </a:xfrm>
          <a:prstGeom prst="rect">
            <a:avLst/>
          </a:prstGeom>
        </p:spPr>
      </p:pic>
      <p:sp>
        <p:nvSpPr>
          <p:cNvPr id="12" name="TextBox 11">
            <a:extLst>
              <a:ext uri="{FF2B5EF4-FFF2-40B4-BE49-F238E27FC236}">
                <a16:creationId xmlns:a16="http://schemas.microsoft.com/office/drawing/2014/main" xmlns="" id="{33AC2B92-1E9E-4713-C49E-8C5C68B0FDAC}"/>
              </a:ext>
            </a:extLst>
          </p:cNvPr>
          <p:cNvSpPr txBox="1"/>
          <p:nvPr/>
        </p:nvSpPr>
        <p:spPr>
          <a:xfrm>
            <a:off x="8309811" y="4254820"/>
            <a:ext cx="2550694" cy="2062103"/>
          </a:xfrm>
          <a:prstGeom prst="rect">
            <a:avLst/>
          </a:prstGeom>
          <a:noFill/>
        </p:spPr>
        <p:txBody>
          <a:bodyPr wrap="square">
            <a:spAutoFit/>
          </a:bodyPr>
          <a:lstStyle/>
          <a:p>
            <a:pPr algn="ctr">
              <a:lnSpc>
                <a:spcPct val="100000"/>
              </a:lnSpc>
            </a:pPr>
            <a:r>
              <a:rPr lang="en-US" sz="1600" dirty="0">
                <a:solidFill>
                  <a:srgbClr val="ED9F35"/>
                </a:solidFill>
                <a:latin typeface="Verdana" panose="020B0604030504040204" pitchFamily="34" charset="0"/>
                <a:ea typeface="Verdana" panose="020B0604030504040204" pitchFamily="34" charset="0"/>
                <a:cs typeface="Verdana" panose="020B0604030504040204" pitchFamily="34" charset="0"/>
              </a:rPr>
              <a:t>These funds are audited annually as part of the KZNPOs annual audit and submitted to the NAC and the Department of Sport, Arts and Culture. </a:t>
            </a:r>
          </a:p>
        </p:txBody>
      </p:sp>
      <p:pic>
        <p:nvPicPr>
          <p:cNvPr id="14" name="Picture 13" descr="A person playing a guitar&#10;&#10;Description automatically generated with low confidence">
            <a:extLst>
              <a:ext uri="{FF2B5EF4-FFF2-40B4-BE49-F238E27FC236}">
                <a16:creationId xmlns:a16="http://schemas.microsoft.com/office/drawing/2014/main" xmlns="" id="{7ABC9D7F-ABC2-10F6-97EC-F1F322F1F10D}"/>
              </a:ext>
            </a:extLst>
          </p:cNvPr>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8036758" y="-1"/>
            <a:ext cx="3067251" cy="3577389"/>
          </a:xfrm>
          <a:prstGeom prst="rect">
            <a:avLst/>
          </a:prstGeom>
        </p:spPr>
      </p:pic>
      <p:sp>
        <p:nvSpPr>
          <p:cNvPr id="15" name="Slide Number Placeholder 10">
            <a:extLst>
              <a:ext uri="{FF2B5EF4-FFF2-40B4-BE49-F238E27FC236}">
                <a16:creationId xmlns:a16="http://schemas.microsoft.com/office/drawing/2014/main" xmlns="" id="{D4B7D24B-49A4-D8C0-4F38-9BA7E988E5E7}"/>
              </a:ext>
            </a:extLst>
          </p:cNvPr>
          <p:cNvSpPr txBox="1">
            <a:spLocks/>
          </p:cNvSpPr>
          <p:nvPr/>
        </p:nvSpPr>
        <p:spPr>
          <a:xfrm>
            <a:off x="581454" y="6356352"/>
            <a:ext cx="37526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z="1200" smtClean="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pPr/>
              <a:t>9</a:t>
            </a:fld>
            <a:endParaRPr lang="en-US" sz="12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a:extLst>
              <a:ext uri="{FF2B5EF4-FFF2-40B4-BE49-F238E27FC236}">
                <a16:creationId xmlns:a16="http://schemas.microsoft.com/office/drawing/2014/main" xmlns="" id="{339AA91A-4558-2045-EDA7-7B707DA8A1D3}"/>
              </a:ext>
            </a:extLst>
          </p:cNvPr>
          <p:cNvSpPr txBox="1"/>
          <p:nvPr/>
        </p:nvSpPr>
        <p:spPr>
          <a:xfrm>
            <a:off x="469162" y="665033"/>
            <a:ext cx="975122" cy="1200329"/>
          </a:xfrm>
          <a:prstGeom prst="rect">
            <a:avLst/>
          </a:prstGeom>
          <a:noFill/>
        </p:spPr>
        <p:txBody>
          <a:bodyPr wrap="square">
            <a:spAutoFit/>
          </a:bodyPr>
          <a:lstStyle/>
          <a:p>
            <a:pPr algn="ctr"/>
            <a:r>
              <a:rPr lang="en-US" sz="720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4</a:t>
            </a:r>
            <a:endParaRPr lang="en-US" sz="7200" dirty="0">
              <a:solidFill>
                <a:schemeClr val="bg2">
                  <a:lumMod val="25000"/>
                </a:schemeClr>
              </a:solidFill>
            </a:endParaRPr>
          </a:p>
        </p:txBody>
      </p:sp>
    </p:spTree>
    <p:extLst>
      <p:ext uri="{BB962C8B-B14F-4D97-AF65-F5344CB8AC3E}">
        <p14:creationId xmlns:p14="http://schemas.microsoft.com/office/powerpoint/2010/main" xmlns="" val="11546112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AE6F2518-B084-4896-AF52-66CC2144AA26}"/>
    </a:ext>
  </a:extLst>
</a:theme>
</file>

<file path=ppt/theme/theme2.xml><?xml version="1.0" encoding="utf-8"?>
<a:theme xmlns:a="http://schemas.openxmlformats.org/drawingml/2006/main" name="2_Office Theme">
  <a:themeElements>
    <a:clrScheme name="Custom 7">
      <a:dk1>
        <a:sysClr val="windowText" lastClr="000000"/>
      </a:dk1>
      <a:lt1>
        <a:sysClr val="window" lastClr="FFFFFF"/>
      </a:lt1>
      <a:dk2>
        <a:srgbClr val="1F497D"/>
      </a:dk2>
      <a:lt2>
        <a:srgbClr val="EEECE1"/>
      </a:lt2>
      <a:accent1>
        <a:srgbClr val="0B79AA"/>
      </a:accent1>
      <a:accent2>
        <a:srgbClr val="F19549"/>
      </a:accent2>
      <a:accent3>
        <a:srgbClr val="FFD938"/>
      </a:accent3>
      <a:accent4>
        <a:srgbClr val="CAD1A1"/>
      </a:accent4>
      <a:accent5>
        <a:srgbClr val="4BACC6"/>
      </a:accent5>
      <a:accent6>
        <a:srgbClr val="F79646"/>
      </a:accent6>
      <a:hlink>
        <a:srgbClr val="0000FF"/>
      </a:hlink>
      <a:folHlink>
        <a:srgbClr val="800080"/>
      </a:folHlink>
    </a:clrScheme>
    <a:fontScheme name="Custom 1">
      <a:majorFont>
        <a:latin typeface="Calibr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100076</TotalTime>
  <Words>500</Words>
  <Application>Microsoft Office PowerPoint</Application>
  <PresentationFormat>Custom</PresentationFormat>
  <Paragraphs>84</Paragraphs>
  <Slides>11</Slides>
  <Notes>11</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2_Office Theme</vt:lpstr>
      <vt:lpstr>Slide 1</vt:lpstr>
      <vt:lpstr>Table of Contents</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German</dc:creator>
  <cp:lastModifiedBy>USER</cp:lastModifiedBy>
  <cp:revision>7238</cp:revision>
  <dcterms:created xsi:type="dcterms:W3CDTF">2014-11-12T21:47:38Z</dcterms:created>
  <dcterms:modified xsi:type="dcterms:W3CDTF">2022-09-19T18:11:31Z</dcterms:modified>
</cp:coreProperties>
</file>