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327" r:id="rId3"/>
    <p:sldId id="320" r:id="rId4"/>
    <p:sldId id="322" r:id="rId5"/>
    <p:sldId id="324" r:id="rId6"/>
    <p:sldId id="325" r:id="rId7"/>
    <p:sldId id="326" r:id="rId8"/>
    <p:sldId id="311" r:id="rId9"/>
    <p:sldId id="313" r:id="rId10"/>
    <p:sldId id="31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85" d="100"/>
          <a:sy n="85" d="100"/>
        </p:scale>
        <p:origin x="180" y="84"/>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40025D-AA85-4D87-89EB-5B3FBCD48FF6}" type="datetimeFigureOut">
              <a:rPr lang="en-ZA" smtClean="0"/>
              <a:t>2022/09/12</a:t>
            </a:fld>
            <a:endParaRPr lang="en-Z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2C6F7E-83AD-4A8A-A720-D5DE0B3A2A11}" type="slidenum">
              <a:rPr lang="en-ZA" smtClean="0"/>
              <a:t>‹#›</a:t>
            </a:fld>
            <a:endParaRPr lang="en-ZA" dirty="0"/>
          </a:p>
        </p:txBody>
      </p:sp>
    </p:spTree>
    <p:extLst>
      <p:ext uri="{BB962C8B-B14F-4D97-AF65-F5344CB8AC3E}">
        <p14:creationId xmlns:p14="http://schemas.microsoft.com/office/powerpoint/2010/main" val="32416616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endParaRPr lang="en-GB" altLang="en-US" dirty="0">
              <a:latin typeface="Times" charset="0"/>
              <a:ea typeface="MS PGothic" charset="-128"/>
            </a:endParaRPr>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Calibri" panose="020F0502020204030204"/>
                <a:ea typeface="+mn-ea"/>
                <a:cs typeface="+mn-cs"/>
              </a:rPr>
              <a:t>CONFIDENTIAL</a:t>
            </a:r>
          </a:p>
        </p:txBody>
      </p:sp>
      <p:sp>
        <p:nvSpPr>
          <p:cNvPr id="70661" name="Slide Number Placeholder 4"/>
          <p:cNvSpPr>
            <a:spLocks noGrp="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Times" charset="0"/>
                <a:ea typeface="MS PGothic" charset="-128"/>
              </a:defRPr>
            </a:lvl1pPr>
            <a:lvl2pPr marL="742893" indent="-285728">
              <a:defRPr sz="2400">
                <a:solidFill>
                  <a:schemeClr val="tx1"/>
                </a:solidFill>
                <a:latin typeface="Times" charset="0"/>
                <a:ea typeface="MS PGothic" charset="-128"/>
              </a:defRPr>
            </a:lvl2pPr>
            <a:lvl3pPr marL="1142913" indent="-228582">
              <a:defRPr sz="2400">
                <a:solidFill>
                  <a:schemeClr val="tx1"/>
                </a:solidFill>
                <a:latin typeface="Times" charset="0"/>
                <a:ea typeface="MS PGothic" charset="-128"/>
              </a:defRPr>
            </a:lvl3pPr>
            <a:lvl4pPr marL="1600077" indent="-228582">
              <a:defRPr sz="2400">
                <a:solidFill>
                  <a:schemeClr val="tx1"/>
                </a:solidFill>
                <a:latin typeface="Times" charset="0"/>
                <a:ea typeface="MS PGothic" charset="-128"/>
              </a:defRPr>
            </a:lvl4pPr>
            <a:lvl5pPr marL="2057243" indent="-228582">
              <a:defRPr sz="2400">
                <a:solidFill>
                  <a:schemeClr val="tx1"/>
                </a:solidFill>
                <a:latin typeface="Times" charset="0"/>
                <a:ea typeface="MS PGothic" charset="-128"/>
              </a:defRPr>
            </a:lvl5pPr>
            <a:lvl6pPr marL="2514408" indent="-228582" eaLnBrk="0" fontAlgn="base" hangingPunct="0">
              <a:spcBef>
                <a:spcPct val="0"/>
              </a:spcBef>
              <a:spcAft>
                <a:spcPct val="0"/>
              </a:spcAft>
              <a:defRPr sz="2400">
                <a:solidFill>
                  <a:schemeClr val="tx1"/>
                </a:solidFill>
                <a:latin typeface="Times" charset="0"/>
                <a:ea typeface="MS PGothic" charset="-128"/>
              </a:defRPr>
            </a:lvl6pPr>
            <a:lvl7pPr marL="2971572" indent="-228582" eaLnBrk="0" fontAlgn="base" hangingPunct="0">
              <a:spcBef>
                <a:spcPct val="0"/>
              </a:spcBef>
              <a:spcAft>
                <a:spcPct val="0"/>
              </a:spcAft>
              <a:defRPr sz="2400">
                <a:solidFill>
                  <a:schemeClr val="tx1"/>
                </a:solidFill>
                <a:latin typeface="Times" charset="0"/>
                <a:ea typeface="MS PGothic" charset="-128"/>
              </a:defRPr>
            </a:lvl7pPr>
            <a:lvl8pPr marL="3428738" indent="-228582" eaLnBrk="0" fontAlgn="base" hangingPunct="0">
              <a:spcBef>
                <a:spcPct val="0"/>
              </a:spcBef>
              <a:spcAft>
                <a:spcPct val="0"/>
              </a:spcAft>
              <a:defRPr sz="2400">
                <a:solidFill>
                  <a:schemeClr val="tx1"/>
                </a:solidFill>
                <a:latin typeface="Times" charset="0"/>
                <a:ea typeface="MS PGothic" charset="-128"/>
              </a:defRPr>
            </a:lvl8pPr>
            <a:lvl9pPr marL="3885903" indent="-228582" eaLnBrk="0" fontAlgn="base" hangingPunct="0">
              <a:spcBef>
                <a:spcPct val="0"/>
              </a:spcBef>
              <a:spcAft>
                <a:spcPct val="0"/>
              </a:spcAft>
              <a:defRPr sz="2400">
                <a:solidFill>
                  <a:schemeClr val="tx1"/>
                </a:solidFill>
                <a:latin typeface="Times" charset="0"/>
                <a:ea typeface="MS PGothic"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5F697C0A-9B7F-3E45-A87F-122E16640E3F}" type="slidenum">
              <a:rPr kumimoji="0" lang="en-US" altLang="en-US" sz="1200" b="0" i="0" u="none" strike="noStrike" kern="1200" cap="none" spc="0" normalizeH="0" baseline="0" noProof="0">
                <a:ln>
                  <a:noFill/>
                </a:ln>
                <a:solidFill>
                  <a:prstClr val="black"/>
                </a:solidFill>
                <a:effectLst/>
                <a:uLnTx/>
                <a:uFillTx/>
                <a:latin typeface="Times" charset="0"/>
                <a:ea typeface="MS PGothic"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altLang="en-US" sz="1200" b="0" i="0" u="none" strike="noStrike" kern="1200" cap="none" spc="0" normalizeH="0" baseline="0" noProof="0" dirty="0">
              <a:ln>
                <a:noFill/>
              </a:ln>
              <a:solidFill>
                <a:prstClr val="black"/>
              </a:solidFill>
              <a:effectLst/>
              <a:uLnTx/>
              <a:uFillTx/>
              <a:latin typeface="Times" charset="0"/>
              <a:ea typeface="MS PGothic" charset="-128"/>
              <a:cs typeface="+mn-cs"/>
            </a:endParaRPr>
          </a:p>
        </p:txBody>
      </p:sp>
    </p:spTree>
    <p:extLst>
      <p:ext uri="{BB962C8B-B14F-4D97-AF65-F5344CB8AC3E}">
        <p14:creationId xmlns:p14="http://schemas.microsoft.com/office/powerpoint/2010/main" val="17328928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endParaRPr lang="en-GB" altLang="en-US" dirty="0">
              <a:latin typeface="Times" charset="0"/>
              <a:ea typeface="MS PGothic" charset="-128"/>
            </a:endParaRPr>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Calibri" panose="020F0502020204030204"/>
                <a:ea typeface="+mn-ea"/>
                <a:cs typeface="+mn-cs"/>
              </a:rPr>
              <a:t>CONFIDENTIAL</a:t>
            </a:r>
          </a:p>
        </p:txBody>
      </p:sp>
      <p:sp>
        <p:nvSpPr>
          <p:cNvPr id="70661" name="Slide Number Placeholder 4"/>
          <p:cNvSpPr>
            <a:spLocks noGrp="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Times" charset="0"/>
                <a:ea typeface="MS PGothic" charset="-128"/>
              </a:defRPr>
            </a:lvl1pPr>
            <a:lvl2pPr marL="742893" indent="-285728">
              <a:defRPr sz="2400">
                <a:solidFill>
                  <a:schemeClr val="tx1"/>
                </a:solidFill>
                <a:latin typeface="Times" charset="0"/>
                <a:ea typeface="MS PGothic" charset="-128"/>
              </a:defRPr>
            </a:lvl2pPr>
            <a:lvl3pPr marL="1142913" indent="-228582">
              <a:defRPr sz="2400">
                <a:solidFill>
                  <a:schemeClr val="tx1"/>
                </a:solidFill>
                <a:latin typeface="Times" charset="0"/>
                <a:ea typeface="MS PGothic" charset="-128"/>
              </a:defRPr>
            </a:lvl3pPr>
            <a:lvl4pPr marL="1600077" indent="-228582">
              <a:defRPr sz="2400">
                <a:solidFill>
                  <a:schemeClr val="tx1"/>
                </a:solidFill>
                <a:latin typeface="Times" charset="0"/>
                <a:ea typeface="MS PGothic" charset="-128"/>
              </a:defRPr>
            </a:lvl4pPr>
            <a:lvl5pPr marL="2057243" indent="-228582">
              <a:defRPr sz="2400">
                <a:solidFill>
                  <a:schemeClr val="tx1"/>
                </a:solidFill>
                <a:latin typeface="Times" charset="0"/>
                <a:ea typeface="MS PGothic" charset="-128"/>
              </a:defRPr>
            </a:lvl5pPr>
            <a:lvl6pPr marL="2514408" indent="-228582" eaLnBrk="0" fontAlgn="base" hangingPunct="0">
              <a:spcBef>
                <a:spcPct val="0"/>
              </a:spcBef>
              <a:spcAft>
                <a:spcPct val="0"/>
              </a:spcAft>
              <a:defRPr sz="2400">
                <a:solidFill>
                  <a:schemeClr val="tx1"/>
                </a:solidFill>
                <a:latin typeface="Times" charset="0"/>
                <a:ea typeface="MS PGothic" charset="-128"/>
              </a:defRPr>
            </a:lvl6pPr>
            <a:lvl7pPr marL="2971572" indent="-228582" eaLnBrk="0" fontAlgn="base" hangingPunct="0">
              <a:spcBef>
                <a:spcPct val="0"/>
              </a:spcBef>
              <a:spcAft>
                <a:spcPct val="0"/>
              </a:spcAft>
              <a:defRPr sz="2400">
                <a:solidFill>
                  <a:schemeClr val="tx1"/>
                </a:solidFill>
                <a:latin typeface="Times" charset="0"/>
                <a:ea typeface="MS PGothic" charset="-128"/>
              </a:defRPr>
            </a:lvl7pPr>
            <a:lvl8pPr marL="3428738" indent="-228582" eaLnBrk="0" fontAlgn="base" hangingPunct="0">
              <a:spcBef>
                <a:spcPct val="0"/>
              </a:spcBef>
              <a:spcAft>
                <a:spcPct val="0"/>
              </a:spcAft>
              <a:defRPr sz="2400">
                <a:solidFill>
                  <a:schemeClr val="tx1"/>
                </a:solidFill>
                <a:latin typeface="Times" charset="0"/>
                <a:ea typeface="MS PGothic" charset="-128"/>
              </a:defRPr>
            </a:lvl8pPr>
            <a:lvl9pPr marL="3885903" indent="-228582" eaLnBrk="0" fontAlgn="base" hangingPunct="0">
              <a:spcBef>
                <a:spcPct val="0"/>
              </a:spcBef>
              <a:spcAft>
                <a:spcPct val="0"/>
              </a:spcAft>
              <a:defRPr sz="2400">
                <a:solidFill>
                  <a:schemeClr val="tx1"/>
                </a:solidFill>
                <a:latin typeface="Times" charset="0"/>
                <a:ea typeface="MS PGothic"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5F697C0A-9B7F-3E45-A87F-122E16640E3F}" type="slidenum">
              <a:rPr kumimoji="0" lang="en-US" altLang="en-US" sz="1200" b="0" i="0" u="none" strike="noStrike" kern="1200" cap="none" spc="0" normalizeH="0" baseline="0" noProof="0">
                <a:ln>
                  <a:noFill/>
                </a:ln>
                <a:solidFill>
                  <a:prstClr val="black"/>
                </a:solidFill>
                <a:effectLst/>
                <a:uLnTx/>
                <a:uFillTx/>
                <a:latin typeface="Times" charset="0"/>
                <a:ea typeface="MS PGothic"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altLang="en-US" sz="1200" b="0" i="0" u="none" strike="noStrike" kern="1200" cap="none" spc="0" normalizeH="0" baseline="0" noProof="0" dirty="0">
              <a:ln>
                <a:noFill/>
              </a:ln>
              <a:solidFill>
                <a:prstClr val="black"/>
              </a:solidFill>
              <a:effectLst/>
              <a:uLnTx/>
              <a:uFillTx/>
              <a:latin typeface="Times" charset="0"/>
              <a:ea typeface="MS PGothic" charset="-128"/>
              <a:cs typeface="+mn-cs"/>
            </a:endParaRPr>
          </a:p>
        </p:txBody>
      </p:sp>
    </p:spTree>
    <p:extLst>
      <p:ext uri="{BB962C8B-B14F-4D97-AF65-F5344CB8AC3E}">
        <p14:creationId xmlns:p14="http://schemas.microsoft.com/office/powerpoint/2010/main" val="32182183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endParaRPr lang="en-GB" altLang="en-US" dirty="0">
              <a:latin typeface="Times" charset="0"/>
              <a:ea typeface="MS PGothic" charset="-128"/>
            </a:endParaRPr>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Calibri" panose="020F0502020204030204"/>
                <a:ea typeface="+mn-ea"/>
                <a:cs typeface="+mn-cs"/>
              </a:rPr>
              <a:t>CONFIDENTIAL</a:t>
            </a:r>
          </a:p>
        </p:txBody>
      </p:sp>
      <p:sp>
        <p:nvSpPr>
          <p:cNvPr id="70661" name="Slide Number Placeholder 4"/>
          <p:cNvSpPr>
            <a:spLocks noGrp="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Times" charset="0"/>
                <a:ea typeface="MS PGothic" charset="-128"/>
              </a:defRPr>
            </a:lvl1pPr>
            <a:lvl2pPr marL="742893" indent="-285728">
              <a:defRPr sz="2400">
                <a:solidFill>
                  <a:schemeClr val="tx1"/>
                </a:solidFill>
                <a:latin typeface="Times" charset="0"/>
                <a:ea typeface="MS PGothic" charset="-128"/>
              </a:defRPr>
            </a:lvl2pPr>
            <a:lvl3pPr marL="1142913" indent="-228582">
              <a:defRPr sz="2400">
                <a:solidFill>
                  <a:schemeClr val="tx1"/>
                </a:solidFill>
                <a:latin typeface="Times" charset="0"/>
                <a:ea typeface="MS PGothic" charset="-128"/>
              </a:defRPr>
            </a:lvl3pPr>
            <a:lvl4pPr marL="1600077" indent="-228582">
              <a:defRPr sz="2400">
                <a:solidFill>
                  <a:schemeClr val="tx1"/>
                </a:solidFill>
                <a:latin typeface="Times" charset="0"/>
                <a:ea typeface="MS PGothic" charset="-128"/>
              </a:defRPr>
            </a:lvl4pPr>
            <a:lvl5pPr marL="2057243" indent="-228582">
              <a:defRPr sz="2400">
                <a:solidFill>
                  <a:schemeClr val="tx1"/>
                </a:solidFill>
                <a:latin typeface="Times" charset="0"/>
                <a:ea typeface="MS PGothic" charset="-128"/>
              </a:defRPr>
            </a:lvl5pPr>
            <a:lvl6pPr marL="2514408" indent="-228582" eaLnBrk="0" fontAlgn="base" hangingPunct="0">
              <a:spcBef>
                <a:spcPct val="0"/>
              </a:spcBef>
              <a:spcAft>
                <a:spcPct val="0"/>
              </a:spcAft>
              <a:defRPr sz="2400">
                <a:solidFill>
                  <a:schemeClr val="tx1"/>
                </a:solidFill>
                <a:latin typeface="Times" charset="0"/>
                <a:ea typeface="MS PGothic" charset="-128"/>
              </a:defRPr>
            </a:lvl6pPr>
            <a:lvl7pPr marL="2971572" indent="-228582" eaLnBrk="0" fontAlgn="base" hangingPunct="0">
              <a:spcBef>
                <a:spcPct val="0"/>
              </a:spcBef>
              <a:spcAft>
                <a:spcPct val="0"/>
              </a:spcAft>
              <a:defRPr sz="2400">
                <a:solidFill>
                  <a:schemeClr val="tx1"/>
                </a:solidFill>
                <a:latin typeface="Times" charset="0"/>
                <a:ea typeface="MS PGothic" charset="-128"/>
              </a:defRPr>
            </a:lvl7pPr>
            <a:lvl8pPr marL="3428738" indent="-228582" eaLnBrk="0" fontAlgn="base" hangingPunct="0">
              <a:spcBef>
                <a:spcPct val="0"/>
              </a:spcBef>
              <a:spcAft>
                <a:spcPct val="0"/>
              </a:spcAft>
              <a:defRPr sz="2400">
                <a:solidFill>
                  <a:schemeClr val="tx1"/>
                </a:solidFill>
                <a:latin typeface="Times" charset="0"/>
                <a:ea typeface="MS PGothic" charset="-128"/>
              </a:defRPr>
            </a:lvl8pPr>
            <a:lvl9pPr marL="3885903" indent="-228582" eaLnBrk="0" fontAlgn="base" hangingPunct="0">
              <a:spcBef>
                <a:spcPct val="0"/>
              </a:spcBef>
              <a:spcAft>
                <a:spcPct val="0"/>
              </a:spcAft>
              <a:defRPr sz="2400">
                <a:solidFill>
                  <a:schemeClr val="tx1"/>
                </a:solidFill>
                <a:latin typeface="Times" charset="0"/>
                <a:ea typeface="MS PGothic"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5F697C0A-9B7F-3E45-A87F-122E16640E3F}" type="slidenum">
              <a:rPr kumimoji="0" lang="en-US" altLang="en-US" sz="1200" b="0" i="0" u="none" strike="noStrike" kern="1200" cap="none" spc="0" normalizeH="0" baseline="0" noProof="0">
                <a:ln>
                  <a:noFill/>
                </a:ln>
                <a:solidFill>
                  <a:prstClr val="black"/>
                </a:solidFill>
                <a:effectLst/>
                <a:uLnTx/>
                <a:uFillTx/>
                <a:latin typeface="Times" charset="0"/>
                <a:ea typeface="MS PGothic"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altLang="en-US" sz="1200" b="0" i="0" u="none" strike="noStrike" kern="1200" cap="none" spc="0" normalizeH="0" baseline="0" noProof="0" dirty="0">
              <a:ln>
                <a:noFill/>
              </a:ln>
              <a:solidFill>
                <a:prstClr val="black"/>
              </a:solidFill>
              <a:effectLst/>
              <a:uLnTx/>
              <a:uFillTx/>
              <a:latin typeface="Times" charset="0"/>
              <a:ea typeface="MS PGothic" charset="-128"/>
              <a:cs typeface="+mn-cs"/>
            </a:endParaRPr>
          </a:p>
        </p:txBody>
      </p:sp>
    </p:spTree>
    <p:extLst>
      <p:ext uri="{BB962C8B-B14F-4D97-AF65-F5344CB8AC3E}">
        <p14:creationId xmlns:p14="http://schemas.microsoft.com/office/powerpoint/2010/main" val="30047473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endParaRPr lang="en-GB" altLang="en-US" dirty="0">
              <a:latin typeface="Times" charset="0"/>
              <a:ea typeface="MS PGothic" charset="-128"/>
            </a:endParaRPr>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Calibri" panose="020F0502020204030204"/>
                <a:ea typeface="+mn-ea"/>
                <a:cs typeface="+mn-cs"/>
              </a:rPr>
              <a:t>CONFIDENTIAL</a:t>
            </a:r>
          </a:p>
        </p:txBody>
      </p:sp>
      <p:sp>
        <p:nvSpPr>
          <p:cNvPr id="70661" name="Slide Number Placeholder 4"/>
          <p:cNvSpPr>
            <a:spLocks noGrp="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Times" charset="0"/>
                <a:ea typeface="MS PGothic" charset="-128"/>
              </a:defRPr>
            </a:lvl1pPr>
            <a:lvl2pPr marL="742893" indent="-285728">
              <a:defRPr sz="2400">
                <a:solidFill>
                  <a:schemeClr val="tx1"/>
                </a:solidFill>
                <a:latin typeface="Times" charset="0"/>
                <a:ea typeface="MS PGothic" charset="-128"/>
              </a:defRPr>
            </a:lvl2pPr>
            <a:lvl3pPr marL="1142913" indent="-228582">
              <a:defRPr sz="2400">
                <a:solidFill>
                  <a:schemeClr val="tx1"/>
                </a:solidFill>
                <a:latin typeface="Times" charset="0"/>
                <a:ea typeface="MS PGothic" charset="-128"/>
              </a:defRPr>
            </a:lvl3pPr>
            <a:lvl4pPr marL="1600077" indent="-228582">
              <a:defRPr sz="2400">
                <a:solidFill>
                  <a:schemeClr val="tx1"/>
                </a:solidFill>
                <a:latin typeface="Times" charset="0"/>
                <a:ea typeface="MS PGothic" charset="-128"/>
              </a:defRPr>
            </a:lvl4pPr>
            <a:lvl5pPr marL="2057243" indent="-228582">
              <a:defRPr sz="2400">
                <a:solidFill>
                  <a:schemeClr val="tx1"/>
                </a:solidFill>
                <a:latin typeface="Times" charset="0"/>
                <a:ea typeface="MS PGothic" charset="-128"/>
              </a:defRPr>
            </a:lvl5pPr>
            <a:lvl6pPr marL="2514408" indent="-228582" eaLnBrk="0" fontAlgn="base" hangingPunct="0">
              <a:spcBef>
                <a:spcPct val="0"/>
              </a:spcBef>
              <a:spcAft>
                <a:spcPct val="0"/>
              </a:spcAft>
              <a:defRPr sz="2400">
                <a:solidFill>
                  <a:schemeClr val="tx1"/>
                </a:solidFill>
                <a:latin typeface="Times" charset="0"/>
                <a:ea typeface="MS PGothic" charset="-128"/>
              </a:defRPr>
            </a:lvl6pPr>
            <a:lvl7pPr marL="2971572" indent="-228582" eaLnBrk="0" fontAlgn="base" hangingPunct="0">
              <a:spcBef>
                <a:spcPct val="0"/>
              </a:spcBef>
              <a:spcAft>
                <a:spcPct val="0"/>
              </a:spcAft>
              <a:defRPr sz="2400">
                <a:solidFill>
                  <a:schemeClr val="tx1"/>
                </a:solidFill>
                <a:latin typeface="Times" charset="0"/>
                <a:ea typeface="MS PGothic" charset="-128"/>
              </a:defRPr>
            </a:lvl7pPr>
            <a:lvl8pPr marL="3428738" indent="-228582" eaLnBrk="0" fontAlgn="base" hangingPunct="0">
              <a:spcBef>
                <a:spcPct val="0"/>
              </a:spcBef>
              <a:spcAft>
                <a:spcPct val="0"/>
              </a:spcAft>
              <a:defRPr sz="2400">
                <a:solidFill>
                  <a:schemeClr val="tx1"/>
                </a:solidFill>
                <a:latin typeface="Times" charset="0"/>
                <a:ea typeface="MS PGothic" charset="-128"/>
              </a:defRPr>
            </a:lvl8pPr>
            <a:lvl9pPr marL="3885903" indent="-228582" eaLnBrk="0" fontAlgn="base" hangingPunct="0">
              <a:spcBef>
                <a:spcPct val="0"/>
              </a:spcBef>
              <a:spcAft>
                <a:spcPct val="0"/>
              </a:spcAft>
              <a:defRPr sz="2400">
                <a:solidFill>
                  <a:schemeClr val="tx1"/>
                </a:solidFill>
                <a:latin typeface="Times" charset="0"/>
                <a:ea typeface="MS PGothic"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5F697C0A-9B7F-3E45-A87F-122E16640E3F}" type="slidenum">
              <a:rPr kumimoji="0" lang="en-US" altLang="en-US" sz="1200" b="0" i="0" u="none" strike="noStrike" kern="1200" cap="none" spc="0" normalizeH="0" baseline="0" noProof="0">
                <a:ln>
                  <a:noFill/>
                </a:ln>
                <a:solidFill>
                  <a:prstClr val="black"/>
                </a:solidFill>
                <a:effectLst/>
                <a:uLnTx/>
                <a:uFillTx/>
                <a:latin typeface="Times" charset="0"/>
                <a:ea typeface="MS PGothic"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altLang="en-US" sz="1200" b="0" i="0" u="none" strike="noStrike" kern="1200" cap="none" spc="0" normalizeH="0" baseline="0" noProof="0" dirty="0">
              <a:ln>
                <a:noFill/>
              </a:ln>
              <a:solidFill>
                <a:prstClr val="black"/>
              </a:solidFill>
              <a:effectLst/>
              <a:uLnTx/>
              <a:uFillTx/>
              <a:latin typeface="Times" charset="0"/>
              <a:ea typeface="MS PGothic" charset="-128"/>
              <a:cs typeface="+mn-cs"/>
            </a:endParaRPr>
          </a:p>
        </p:txBody>
      </p:sp>
    </p:spTree>
    <p:extLst>
      <p:ext uri="{BB962C8B-B14F-4D97-AF65-F5344CB8AC3E}">
        <p14:creationId xmlns:p14="http://schemas.microsoft.com/office/powerpoint/2010/main" val="36226991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endParaRPr lang="en-GB" altLang="en-US" dirty="0">
              <a:latin typeface="Times" charset="0"/>
              <a:ea typeface="MS PGothic" charset="-128"/>
            </a:endParaRPr>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Calibri" panose="020F0502020204030204"/>
                <a:ea typeface="+mn-ea"/>
                <a:cs typeface="+mn-cs"/>
              </a:rPr>
              <a:t>CONFIDENTIAL</a:t>
            </a:r>
          </a:p>
        </p:txBody>
      </p:sp>
      <p:sp>
        <p:nvSpPr>
          <p:cNvPr id="70661" name="Slide Number Placeholder 4"/>
          <p:cNvSpPr>
            <a:spLocks noGrp="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Times" charset="0"/>
                <a:ea typeface="MS PGothic" charset="-128"/>
              </a:defRPr>
            </a:lvl1pPr>
            <a:lvl2pPr marL="742893" indent="-285728">
              <a:defRPr sz="2400">
                <a:solidFill>
                  <a:schemeClr val="tx1"/>
                </a:solidFill>
                <a:latin typeface="Times" charset="0"/>
                <a:ea typeface="MS PGothic" charset="-128"/>
              </a:defRPr>
            </a:lvl2pPr>
            <a:lvl3pPr marL="1142913" indent="-228582">
              <a:defRPr sz="2400">
                <a:solidFill>
                  <a:schemeClr val="tx1"/>
                </a:solidFill>
                <a:latin typeface="Times" charset="0"/>
                <a:ea typeface="MS PGothic" charset="-128"/>
              </a:defRPr>
            </a:lvl3pPr>
            <a:lvl4pPr marL="1600077" indent="-228582">
              <a:defRPr sz="2400">
                <a:solidFill>
                  <a:schemeClr val="tx1"/>
                </a:solidFill>
                <a:latin typeface="Times" charset="0"/>
                <a:ea typeface="MS PGothic" charset="-128"/>
              </a:defRPr>
            </a:lvl4pPr>
            <a:lvl5pPr marL="2057243" indent="-228582">
              <a:defRPr sz="2400">
                <a:solidFill>
                  <a:schemeClr val="tx1"/>
                </a:solidFill>
                <a:latin typeface="Times" charset="0"/>
                <a:ea typeface="MS PGothic" charset="-128"/>
              </a:defRPr>
            </a:lvl5pPr>
            <a:lvl6pPr marL="2514408" indent="-228582" eaLnBrk="0" fontAlgn="base" hangingPunct="0">
              <a:spcBef>
                <a:spcPct val="0"/>
              </a:spcBef>
              <a:spcAft>
                <a:spcPct val="0"/>
              </a:spcAft>
              <a:defRPr sz="2400">
                <a:solidFill>
                  <a:schemeClr val="tx1"/>
                </a:solidFill>
                <a:latin typeface="Times" charset="0"/>
                <a:ea typeface="MS PGothic" charset="-128"/>
              </a:defRPr>
            </a:lvl6pPr>
            <a:lvl7pPr marL="2971572" indent="-228582" eaLnBrk="0" fontAlgn="base" hangingPunct="0">
              <a:spcBef>
                <a:spcPct val="0"/>
              </a:spcBef>
              <a:spcAft>
                <a:spcPct val="0"/>
              </a:spcAft>
              <a:defRPr sz="2400">
                <a:solidFill>
                  <a:schemeClr val="tx1"/>
                </a:solidFill>
                <a:latin typeface="Times" charset="0"/>
                <a:ea typeface="MS PGothic" charset="-128"/>
              </a:defRPr>
            </a:lvl7pPr>
            <a:lvl8pPr marL="3428738" indent="-228582" eaLnBrk="0" fontAlgn="base" hangingPunct="0">
              <a:spcBef>
                <a:spcPct val="0"/>
              </a:spcBef>
              <a:spcAft>
                <a:spcPct val="0"/>
              </a:spcAft>
              <a:defRPr sz="2400">
                <a:solidFill>
                  <a:schemeClr val="tx1"/>
                </a:solidFill>
                <a:latin typeface="Times" charset="0"/>
                <a:ea typeface="MS PGothic" charset="-128"/>
              </a:defRPr>
            </a:lvl8pPr>
            <a:lvl9pPr marL="3885903" indent="-228582" eaLnBrk="0" fontAlgn="base" hangingPunct="0">
              <a:spcBef>
                <a:spcPct val="0"/>
              </a:spcBef>
              <a:spcAft>
                <a:spcPct val="0"/>
              </a:spcAft>
              <a:defRPr sz="2400">
                <a:solidFill>
                  <a:schemeClr val="tx1"/>
                </a:solidFill>
                <a:latin typeface="Times" charset="0"/>
                <a:ea typeface="MS PGothic"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5F697C0A-9B7F-3E45-A87F-122E16640E3F}" type="slidenum">
              <a:rPr kumimoji="0" lang="en-US" altLang="en-US" sz="1200" b="0" i="0" u="none" strike="noStrike" kern="1200" cap="none" spc="0" normalizeH="0" baseline="0" noProof="0">
                <a:ln>
                  <a:noFill/>
                </a:ln>
                <a:solidFill>
                  <a:prstClr val="black"/>
                </a:solidFill>
                <a:effectLst/>
                <a:uLnTx/>
                <a:uFillTx/>
                <a:latin typeface="Times" charset="0"/>
                <a:ea typeface="MS PGothic"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altLang="en-US" sz="1200" b="0" i="0" u="none" strike="noStrike" kern="1200" cap="none" spc="0" normalizeH="0" baseline="0" noProof="0" dirty="0">
              <a:ln>
                <a:noFill/>
              </a:ln>
              <a:solidFill>
                <a:prstClr val="black"/>
              </a:solidFill>
              <a:effectLst/>
              <a:uLnTx/>
              <a:uFillTx/>
              <a:latin typeface="Times" charset="0"/>
              <a:ea typeface="MS PGothic" charset="-128"/>
              <a:cs typeface="+mn-cs"/>
            </a:endParaRPr>
          </a:p>
        </p:txBody>
      </p:sp>
    </p:spTree>
    <p:extLst>
      <p:ext uri="{BB962C8B-B14F-4D97-AF65-F5344CB8AC3E}">
        <p14:creationId xmlns:p14="http://schemas.microsoft.com/office/powerpoint/2010/main" val="5060399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endParaRPr lang="en-GB" altLang="en-US" dirty="0">
              <a:latin typeface="Times" charset="0"/>
              <a:ea typeface="MS PGothic" charset="-128"/>
            </a:endParaRPr>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Calibri" panose="020F0502020204030204"/>
                <a:ea typeface="+mn-ea"/>
                <a:cs typeface="+mn-cs"/>
              </a:rPr>
              <a:t>CONFIDENTIAL</a:t>
            </a:r>
          </a:p>
        </p:txBody>
      </p:sp>
      <p:sp>
        <p:nvSpPr>
          <p:cNvPr id="70661" name="Slide Number Placeholder 4"/>
          <p:cNvSpPr>
            <a:spLocks noGrp="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Times" charset="0"/>
                <a:ea typeface="MS PGothic" charset="-128"/>
              </a:defRPr>
            </a:lvl1pPr>
            <a:lvl2pPr marL="742893" indent="-285728">
              <a:defRPr sz="2400">
                <a:solidFill>
                  <a:schemeClr val="tx1"/>
                </a:solidFill>
                <a:latin typeface="Times" charset="0"/>
                <a:ea typeface="MS PGothic" charset="-128"/>
              </a:defRPr>
            </a:lvl2pPr>
            <a:lvl3pPr marL="1142913" indent="-228582">
              <a:defRPr sz="2400">
                <a:solidFill>
                  <a:schemeClr val="tx1"/>
                </a:solidFill>
                <a:latin typeface="Times" charset="0"/>
                <a:ea typeface="MS PGothic" charset="-128"/>
              </a:defRPr>
            </a:lvl3pPr>
            <a:lvl4pPr marL="1600077" indent="-228582">
              <a:defRPr sz="2400">
                <a:solidFill>
                  <a:schemeClr val="tx1"/>
                </a:solidFill>
                <a:latin typeface="Times" charset="0"/>
                <a:ea typeface="MS PGothic" charset="-128"/>
              </a:defRPr>
            </a:lvl4pPr>
            <a:lvl5pPr marL="2057243" indent="-228582">
              <a:defRPr sz="2400">
                <a:solidFill>
                  <a:schemeClr val="tx1"/>
                </a:solidFill>
                <a:latin typeface="Times" charset="0"/>
                <a:ea typeface="MS PGothic" charset="-128"/>
              </a:defRPr>
            </a:lvl5pPr>
            <a:lvl6pPr marL="2514408" indent="-228582" eaLnBrk="0" fontAlgn="base" hangingPunct="0">
              <a:spcBef>
                <a:spcPct val="0"/>
              </a:spcBef>
              <a:spcAft>
                <a:spcPct val="0"/>
              </a:spcAft>
              <a:defRPr sz="2400">
                <a:solidFill>
                  <a:schemeClr val="tx1"/>
                </a:solidFill>
                <a:latin typeface="Times" charset="0"/>
                <a:ea typeface="MS PGothic" charset="-128"/>
              </a:defRPr>
            </a:lvl6pPr>
            <a:lvl7pPr marL="2971572" indent="-228582" eaLnBrk="0" fontAlgn="base" hangingPunct="0">
              <a:spcBef>
                <a:spcPct val="0"/>
              </a:spcBef>
              <a:spcAft>
                <a:spcPct val="0"/>
              </a:spcAft>
              <a:defRPr sz="2400">
                <a:solidFill>
                  <a:schemeClr val="tx1"/>
                </a:solidFill>
                <a:latin typeface="Times" charset="0"/>
                <a:ea typeface="MS PGothic" charset="-128"/>
              </a:defRPr>
            </a:lvl7pPr>
            <a:lvl8pPr marL="3428738" indent="-228582" eaLnBrk="0" fontAlgn="base" hangingPunct="0">
              <a:spcBef>
                <a:spcPct val="0"/>
              </a:spcBef>
              <a:spcAft>
                <a:spcPct val="0"/>
              </a:spcAft>
              <a:defRPr sz="2400">
                <a:solidFill>
                  <a:schemeClr val="tx1"/>
                </a:solidFill>
                <a:latin typeface="Times" charset="0"/>
                <a:ea typeface="MS PGothic" charset="-128"/>
              </a:defRPr>
            </a:lvl8pPr>
            <a:lvl9pPr marL="3885903" indent="-228582" eaLnBrk="0" fontAlgn="base" hangingPunct="0">
              <a:spcBef>
                <a:spcPct val="0"/>
              </a:spcBef>
              <a:spcAft>
                <a:spcPct val="0"/>
              </a:spcAft>
              <a:defRPr sz="2400">
                <a:solidFill>
                  <a:schemeClr val="tx1"/>
                </a:solidFill>
                <a:latin typeface="Times" charset="0"/>
                <a:ea typeface="MS PGothic"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5F697C0A-9B7F-3E45-A87F-122E16640E3F}" type="slidenum">
              <a:rPr kumimoji="0" lang="en-US" altLang="en-US" sz="1200" b="0" i="0" u="none" strike="noStrike" kern="1200" cap="none" spc="0" normalizeH="0" baseline="0" noProof="0">
                <a:ln>
                  <a:noFill/>
                </a:ln>
                <a:solidFill>
                  <a:prstClr val="black"/>
                </a:solidFill>
                <a:effectLst/>
                <a:uLnTx/>
                <a:uFillTx/>
                <a:latin typeface="Times" charset="0"/>
                <a:ea typeface="MS PGothic"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altLang="en-US" sz="1200" b="0" i="0" u="none" strike="noStrike" kern="1200" cap="none" spc="0" normalizeH="0" baseline="0" noProof="0" dirty="0">
              <a:ln>
                <a:noFill/>
              </a:ln>
              <a:solidFill>
                <a:prstClr val="black"/>
              </a:solidFill>
              <a:effectLst/>
              <a:uLnTx/>
              <a:uFillTx/>
              <a:latin typeface="Times" charset="0"/>
              <a:ea typeface="MS PGothic" charset="-128"/>
              <a:cs typeface="+mn-cs"/>
            </a:endParaRPr>
          </a:p>
        </p:txBody>
      </p:sp>
    </p:spTree>
    <p:extLst>
      <p:ext uri="{BB962C8B-B14F-4D97-AF65-F5344CB8AC3E}">
        <p14:creationId xmlns:p14="http://schemas.microsoft.com/office/powerpoint/2010/main" val="2569485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endParaRPr lang="en-GB" altLang="en-US" dirty="0">
              <a:latin typeface="Times" charset="0"/>
              <a:ea typeface="MS PGothic" charset="-128"/>
            </a:endParaRPr>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Calibri" panose="020F0502020204030204"/>
                <a:ea typeface="+mn-ea"/>
                <a:cs typeface="+mn-cs"/>
              </a:rPr>
              <a:t>CONFIDENTIAL</a:t>
            </a:r>
          </a:p>
        </p:txBody>
      </p:sp>
      <p:sp>
        <p:nvSpPr>
          <p:cNvPr id="70661" name="Slide Number Placeholder 4"/>
          <p:cNvSpPr>
            <a:spLocks noGrp="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Times" charset="0"/>
                <a:ea typeface="MS PGothic" charset="-128"/>
              </a:defRPr>
            </a:lvl1pPr>
            <a:lvl2pPr marL="742893" indent="-285728">
              <a:defRPr sz="2400">
                <a:solidFill>
                  <a:schemeClr val="tx1"/>
                </a:solidFill>
                <a:latin typeface="Times" charset="0"/>
                <a:ea typeface="MS PGothic" charset="-128"/>
              </a:defRPr>
            </a:lvl2pPr>
            <a:lvl3pPr marL="1142913" indent="-228582">
              <a:defRPr sz="2400">
                <a:solidFill>
                  <a:schemeClr val="tx1"/>
                </a:solidFill>
                <a:latin typeface="Times" charset="0"/>
                <a:ea typeface="MS PGothic" charset="-128"/>
              </a:defRPr>
            </a:lvl3pPr>
            <a:lvl4pPr marL="1600077" indent="-228582">
              <a:defRPr sz="2400">
                <a:solidFill>
                  <a:schemeClr val="tx1"/>
                </a:solidFill>
                <a:latin typeface="Times" charset="0"/>
                <a:ea typeface="MS PGothic" charset="-128"/>
              </a:defRPr>
            </a:lvl4pPr>
            <a:lvl5pPr marL="2057243" indent="-228582">
              <a:defRPr sz="2400">
                <a:solidFill>
                  <a:schemeClr val="tx1"/>
                </a:solidFill>
                <a:latin typeface="Times" charset="0"/>
                <a:ea typeface="MS PGothic" charset="-128"/>
              </a:defRPr>
            </a:lvl5pPr>
            <a:lvl6pPr marL="2514408" indent="-228582" eaLnBrk="0" fontAlgn="base" hangingPunct="0">
              <a:spcBef>
                <a:spcPct val="0"/>
              </a:spcBef>
              <a:spcAft>
                <a:spcPct val="0"/>
              </a:spcAft>
              <a:defRPr sz="2400">
                <a:solidFill>
                  <a:schemeClr val="tx1"/>
                </a:solidFill>
                <a:latin typeface="Times" charset="0"/>
                <a:ea typeface="MS PGothic" charset="-128"/>
              </a:defRPr>
            </a:lvl6pPr>
            <a:lvl7pPr marL="2971572" indent="-228582" eaLnBrk="0" fontAlgn="base" hangingPunct="0">
              <a:spcBef>
                <a:spcPct val="0"/>
              </a:spcBef>
              <a:spcAft>
                <a:spcPct val="0"/>
              </a:spcAft>
              <a:defRPr sz="2400">
                <a:solidFill>
                  <a:schemeClr val="tx1"/>
                </a:solidFill>
                <a:latin typeface="Times" charset="0"/>
                <a:ea typeface="MS PGothic" charset="-128"/>
              </a:defRPr>
            </a:lvl7pPr>
            <a:lvl8pPr marL="3428738" indent="-228582" eaLnBrk="0" fontAlgn="base" hangingPunct="0">
              <a:spcBef>
                <a:spcPct val="0"/>
              </a:spcBef>
              <a:spcAft>
                <a:spcPct val="0"/>
              </a:spcAft>
              <a:defRPr sz="2400">
                <a:solidFill>
                  <a:schemeClr val="tx1"/>
                </a:solidFill>
                <a:latin typeface="Times" charset="0"/>
                <a:ea typeface="MS PGothic" charset="-128"/>
              </a:defRPr>
            </a:lvl8pPr>
            <a:lvl9pPr marL="3885903" indent="-228582" eaLnBrk="0" fontAlgn="base" hangingPunct="0">
              <a:spcBef>
                <a:spcPct val="0"/>
              </a:spcBef>
              <a:spcAft>
                <a:spcPct val="0"/>
              </a:spcAft>
              <a:defRPr sz="2400">
                <a:solidFill>
                  <a:schemeClr val="tx1"/>
                </a:solidFill>
                <a:latin typeface="Times" charset="0"/>
                <a:ea typeface="MS PGothic"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5F697C0A-9B7F-3E45-A87F-122E16640E3F}" type="slidenum">
              <a:rPr kumimoji="0" lang="en-US" altLang="en-US" sz="1200" b="0" i="0" u="none" strike="noStrike" kern="1200" cap="none" spc="0" normalizeH="0" baseline="0" noProof="0">
                <a:ln>
                  <a:noFill/>
                </a:ln>
                <a:solidFill>
                  <a:prstClr val="black"/>
                </a:solidFill>
                <a:effectLst/>
                <a:uLnTx/>
                <a:uFillTx/>
                <a:latin typeface="Times" charset="0"/>
                <a:ea typeface="MS PGothic"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altLang="en-US" sz="1200" b="0" i="0" u="none" strike="noStrike" kern="1200" cap="none" spc="0" normalizeH="0" baseline="0" noProof="0" dirty="0">
              <a:ln>
                <a:noFill/>
              </a:ln>
              <a:solidFill>
                <a:prstClr val="black"/>
              </a:solidFill>
              <a:effectLst/>
              <a:uLnTx/>
              <a:uFillTx/>
              <a:latin typeface="Times" charset="0"/>
              <a:ea typeface="MS PGothic" charset="-128"/>
              <a:cs typeface="+mn-cs"/>
            </a:endParaRPr>
          </a:p>
        </p:txBody>
      </p:sp>
    </p:spTree>
    <p:extLst>
      <p:ext uri="{BB962C8B-B14F-4D97-AF65-F5344CB8AC3E}">
        <p14:creationId xmlns:p14="http://schemas.microsoft.com/office/powerpoint/2010/main" val="30320066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endParaRPr lang="en-GB" altLang="en-US" dirty="0">
              <a:latin typeface="Times" charset="0"/>
              <a:ea typeface="MS PGothic" charset="-128"/>
            </a:endParaRPr>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Calibri" panose="020F0502020204030204"/>
                <a:ea typeface="+mn-ea"/>
                <a:cs typeface="+mn-cs"/>
              </a:rPr>
              <a:t>CONFIDENTIAL</a:t>
            </a:r>
          </a:p>
        </p:txBody>
      </p:sp>
      <p:sp>
        <p:nvSpPr>
          <p:cNvPr id="70661" name="Slide Number Placeholder 4"/>
          <p:cNvSpPr>
            <a:spLocks noGrp="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Times" charset="0"/>
                <a:ea typeface="MS PGothic" charset="-128"/>
              </a:defRPr>
            </a:lvl1pPr>
            <a:lvl2pPr marL="742893" indent="-285728">
              <a:defRPr sz="2400">
                <a:solidFill>
                  <a:schemeClr val="tx1"/>
                </a:solidFill>
                <a:latin typeface="Times" charset="0"/>
                <a:ea typeface="MS PGothic" charset="-128"/>
              </a:defRPr>
            </a:lvl2pPr>
            <a:lvl3pPr marL="1142913" indent="-228582">
              <a:defRPr sz="2400">
                <a:solidFill>
                  <a:schemeClr val="tx1"/>
                </a:solidFill>
                <a:latin typeface="Times" charset="0"/>
                <a:ea typeface="MS PGothic" charset="-128"/>
              </a:defRPr>
            </a:lvl3pPr>
            <a:lvl4pPr marL="1600077" indent="-228582">
              <a:defRPr sz="2400">
                <a:solidFill>
                  <a:schemeClr val="tx1"/>
                </a:solidFill>
                <a:latin typeface="Times" charset="0"/>
                <a:ea typeface="MS PGothic" charset="-128"/>
              </a:defRPr>
            </a:lvl4pPr>
            <a:lvl5pPr marL="2057243" indent="-228582">
              <a:defRPr sz="2400">
                <a:solidFill>
                  <a:schemeClr val="tx1"/>
                </a:solidFill>
                <a:latin typeface="Times" charset="0"/>
                <a:ea typeface="MS PGothic" charset="-128"/>
              </a:defRPr>
            </a:lvl5pPr>
            <a:lvl6pPr marL="2514408" indent="-228582" eaLnBrk="0" fontAlgn="base" hangingPunct="0">
              <a:spcBef>
                <a:spcPct val="0"/>
              </a:spcBef>
              <a:spcAft>
                <a:spcPct val="0"/>
              </a:spcAft>
              <a:defRPr sz="2400">
                <a:solidFill>
                  <a:schemeClr val="tx1"/>
                </a:solidFill>
                <a:latin typeface="Times" charset="0"/>
                <a:ea typeface="MS PGothic" charset="-128"/>
              </a:defRPr>
            </a:lvl6pPr>
            <a:lvl7pPr marL="2971572" indent="-228582" eaLnBrk="0" fontAlgn="base" hangingPunct="0">
              <a:spcBef>
                <a:spcPct val="0"/>
              </a:spcBef>
              <a:spcAft>
                <a:spcPct val="0"/>
              </a:spcAft>
              <a:defRPr sz="2400">
                <a:solidFill>
                  <a:schemeClr val="tx1"/>
                </a:solidFill>
                <a:latin typeface="Times" charset="0"/>
                <a:ea typeface="MS PGothic" charset="-128"/>
              </a:defRPr>
            </a:lvl7pPr>
            <a:lvl8pPr marL="3428738" indent="-228582" eaLnBrk="0" fontAlgn="base" hangingPunct="0">
              <a:spcBef>
                <a:spcPct val="0"/>
              </a:spcBef>
              <a:spcAft>
                <a:spcPct val="0"/>
              </a:spcAft>
              <a:defRPr sz="2400">
                <a:solidFill>
                  <a:schemeClr val="tx1"/>
                </a:solidFill>
                <a:latin typeface="Times" charset="0"/>
                <a:ea typeface="MS PGothic" charset="-128"/>
              </a:defRPr>
            </a:lvl8pPr>
            <a:lvl9pPr marL="3885903" indent="-228582" eaLnBrk="0" fontAlgn="base" hangingPunct="0">
              <a:spcBef>
                <a:spcPct val="0"/>
              </a:spcBef>
              <a:spcAft>
                <a:spcPct val="0"/>
              </a:spcAft>
              <a:defRPr sz="2400">
                <a:solidFill>
                  <a:schemeClr val="tx1"/>
                </a:solidFill>
                <a:latin typeface="Times" charset="0"/>
                <a:ea typeface="MS PGothic"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5F697C0A-9B7F-3E45-A87F-122E16640E3F}" type="slidenum">
              <a:rPr kumimoji="0" lang="en-US" altLang="en-US" sz="1200" b="0" i="0" u="none" strike="noStrike" kern="1200" cap="none" spc="0" normalizeH="0" baseline="0" noProof="0">
                <a:ln>
                  <a:noFill/>
                </a:ln>
                <a:solidFill>
                  <a:prstClr val="black"/>
                </a:solidFill>
                <a:effectLst/>
                <a:uLnTx/>
                <a:uFillTx/>
                <a:latin typeface="Times" charset="0"/>
                <a:ea typeface="MS PGothic"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altLang="en-US" sz="1200" b="0" i="0" u="none" strike="noStrike" kern="1200" cap="none" spc="0" normalizeH="0" baseline="0" noProof="0" dirty="0">
              <a:ln>
                <a:noFill/>
              </a:ln>
              <a:solidFill>
                <a:prstClr val="black"/>
              </a:solidFill>
              <a:effectLst/>
              <a:uLnTx/>
              <a:uFillTx/>
              <a:latin typeface="Times" charset="0"/>
              <a:ea typeface="MS PGothic" charset="-128"/>
              <a:cs typeface="+mn-cs"/>
            </a:endParaRPr>
          </a:p>
        </p:txBody>
      </p:sp>
    </p:spTree>
    <p:extLst>
      <p:ext uri="{BB962C8B-B14F-4D97-AF65-F5344CB8AC3E}">
        <p14:creationId xmlns:p14="http://schemas.microsoft.com/office/powerpoint/2010/main" val="30558629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endParaRPr lang="en-GB" altLang="en-US" dirty="0">
              <a:latin typeface="Times" charset="0"/>
              <a:ea typeface="MS PGothic" charset="-128"/>
            </a:endParaRPr>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Calibri" panose="020F0502020204030204"/>
                <a:ea typeface="+mn-ea"/>
                <a:cs typeface="+mn-cs"/>
              </a:rPr>
              <a:t>CONFIDENTIAL</a:t>
            </a:r>
          </a:p>
        </p:txBody>
      </p:sp>
      <p:sp>
        <p:nvSpPr>
          <p:cNvPr id="70661" name="Slide Number Placeholder 4"/>
          <p:cNvSpPr>
            <a:spLocks noGrp="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Times" charset="0"/>
                <a:ea typeface="MS PGothic" charset="-128"/>
              </a:defRPr>
            </a:lvl1pPr>
            <a:lvl2pPr marL="742893" indent="-285728">
              <a:defRPr sz="2400">
                <a:solidFill>
                  <a:schemeClr val="tx1"/>
                </a:solidFill>
                <a:latin typeface="Times" charset="0"/>
                <a:ea typeface="MS PGothic" charset="-128"/>
              </a:defRPr>
            </a:lvl2pPr>
            <a:lvl3pPr marL="1142913" indent="-228582">
              <a:defRPr sz="2400">
                <a:solidFill>
                  <a:schemeClr val="tx1"/>
                </a:solidFill>
                <a:latin typeface="Times" charset="0"/>
                <a:ea typeface="MS PGothic" charset="-128"/>
              </a:defRPr>
            </a:lvl3pPr>
            <a:lvl4pPr marL="1600077" indent="-228582">
              <a:defRPr sz="2400">
                <a:solidFill>
                  <a:schemeClr val="tx1"/>
                </a:solidFill>
                <a:latin typeface="Times" charset="0"/>
                <a:ea typeface="MS PGothic" charset="-128"/>
              </a:defRPr>
            </a:lvl4pPr>
            <a:lvl5pPr marL="2057243" indent="-228582">
              <a:defRPr sz="2400">
                <a:solidFill>
                  <a:schemeClr val="tx1"/>
                </a:solidFill>
                <a:latin typeface="Times" charset="0"/>
                <a:ea typeface="MS PGothic" charset="-128"/>
              </a:defRPr>
            </a:lvl5pPr>
            <a:lvl6pPr marL="2514408" indent="-228582" eaLnBrk="0" fontAlgn="base" hangingPunct="0">
              <a:spcBef>
                <a:spcPct val="0"/>
              </a:spcBef>
              <a:spcAft>
                <a:spcPct val="0"/>
              </a:spcAft>
              <a:defRPr sz="2400">
                <a:solidFill>
                  <a:schemeClr val="tx1"/>
                </a:solidFill>
                <a:latin typeface="Times" charset="0"/>
                <a:ea typeface="MS PGothic" charset="-128"/>
              </a:defRPr>
            </a:lvl6pPr>
            <a:lvl7pPr marL="2971572" indent="-228582" eaLnBrk="0" fontAlgn="base" hangingPunct="0">
              <a:spcBef>
                <a:spcPct val="0"/>
              </a:spcBef>
              <a:spcAft>
                <a:spcPct val="0"/>
              </a:spcAft>
              <a:defRPr sz="2400">
                <a:solidFill>
                  <a:schemeClr val="tx1"/>
                </a:solidFill>
                <a:latin typeface="Times" charset="0"/>
                <a:ea typeface="MS PGothic" charset="-128"/>
              </a:defRPr>
            </a:lvl7pPr>
            <a:lvl8pPr marL="3428738" indent="-228582" eaLnBrk="0" fontAlgn="base" hangingPunct="0">
              <a:spcBef>
                <a:spcPct val="0"/>
              </a:spcBef>
              <a:spcAft>
                <a:spcPct val="0"/>
              </a:spcAft>
              <a:defRPr sz="2400">
                <a:solidFill>
                  <a:schemeClr val="tx1"/>
                </a:solidFill>
                <a:latin typeface="Times" charset="0"/>
                <a:ea typeface="MS PGothic" charset="-128"/>
              </a:defRPr>
            </a:lvl8pPr>
            <a:lvl9pPr marL="3885903" indent="-228582" eaLnBrk="0" fontAlgn="base" hangingPunct="0">
              <a:spcBef>
                <a:spcPct val="0"/>
              </a:spcBef>
              <a:spcAft>
                <a:spcPct val="0"/>
              </a:spcAft>
              <a:defRPr sz="2400">
                <a:solidFill>
                  <a:schemeClr val="tx1"/>
                </a:solidFill>
                <a:latin typeface="Times" charset="0"/>
                <a:ea typeface="MS PGothic"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5F697C0A-9B7F-3E45-A87F-122E16640E3F}" type="slidenum">
              <a:rPr kumimoji="0" lang="en-US" altLang="en-US" sz="1200" b="0" i="0" u="none" strike="noStrike" kern="1200" cap="none" spc="0" normalizeH="0" baseline="0" noProof="0">
                <a:ln>
                  <a:noFill/>
                </a:ln>
                <a:solidFill>
                  <a:prstClr val="black"/>
                </a:solidFill>
                <a:effectLst/>
                <a:uLnTx/>
                <a:uFillTx/>
                <a:latin typeface="Times" charset="0"/>
                <a:ea typeface="MS PGothic"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altLang="en-US" sz="1200" b="0" i="0" u="none" strike="noStrike" kern="1200" cap="none" spc="0" normalizeH="0" baseline="0" noProof="0" dirty="0">
              <a:ln>
                <a:noFill/>
              </a:ln>
              <a:solidFill>
                <a:prstClr val="black"/>
              </a:solidFill>
              <a:effectLst/>
              <a:uLnTx/>
              <a:uFillTx/>
              <a:latin typeface="Times" charset="0"/>
              <a:ea typeface="MS PGothic" charset="-128"/>
              <a:cs typeface="+mn-cs"/>
            </a:endParaRPr>
          </a:p>
        </p:txBody>
      </p:sp>
    </p:spTree>
    <p:extLst>
      <p:ext uri="{BB962C8B-B14F-4D97-AF65-F5344CB8AC3E}">
        <p14:creationId xmlns:p14="http://schemas.microsoft.com/office/powerpoint/2010/main" val="24235041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98328-A4A2-4B62-9E7F-C44E3ED1CF1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a:extLst>
              <a:ext uri="{FF2B5EF4-FFF2-40B4-BE49-F238E27FC236}">
                <a16:creationId xmlns:a16="http://schemas.microsoft.com/office/drawing/2014/main" id="{65D046D6-395C-46A6-A575-7826B477C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a:extLst>
              <a:ext uri="{FF2B5EF4-FFF2-40B4-BE49-F238E27FC236}">
                <a16:creationId xmlns:a16="http://schemas.microsoft.com/office/drawing/2014/main" id="{AECD79E0-91EC-42F2-A51E-0C57A57CD115}"/>
              </a:ext>
            </a:extLst>
          </p:cNvPr>
          <p:cNvSpPr>
            <a:spLocks noGrp="1"/>
          </p:cNvSpPr>
          <p:nvPr>
            <p:ph type="dt" sz="half" idx="10"/>
          </p:nvPr>
        </p:nvSpPr>
        <p:spPr/>
        <p:txBody>
          <a:bodyPr/>
          <a:lstStyle/>
          <a:p>
            <a:fld id="{7726116D-8119-41BC-A9C6-999D8B2EF6C1}" type="datetime1">
              <a:rPr lang="en-ZA" smtClean="0"/>
              <a:t>2022/09/12</a:t>
            </a:fld>
            <a:endParaRPr lang="en-ZA" dirty="0"/>
          </a:p>
        </p:txBody>
      </p:sp>
      <p:sp>
        <p:nvSpPr>
          <p:cNvPr id="5" name="Footer Placeholder 4">
            <a:extLst>
              <a:ext uri="{FF2B5EF4-FFF2-40B4-BE49-F238E27FC236}">
                <a16:creationId xmlns:a16="http://schemas.microsoft.com/office/drawing/2014/main" id="{20DB57A1-8551-4035-9A60-E20C0013B1BB}"/>
              </a:ext>
            </a:extLst>
          </p:cNvPr>
          <p:cNvSpPr>
            <a:spLocks noGrp="1"/>
          </p:cNvSpPr>
          <p:nvPr>
            <p:ph type="ftr" sz="quarter" idx="11"/>
          </p:nvPr>
        </p:nvSpPr>
        <p:spPr/>
        <p:txBody>
          <a:bodyPr/>
          <a:lstStyle/>
          <a:p>
            <a:endParaRPr lang="en-ZA" dirty="0"/>
          </a:p>
        </p:txBody>
      </p:sp>
      <p:sp>
        <p:nvSpPr>
          <p:cNvPr id="6" name="Slide Number Placeholder 5">
            <a:extLst>
              <a:ext uri="{FF2B5EF4-FFF2-40B4-BE49-F238E27FC236}">
                <a16:creationId xmlns:a16="http://schemas.microsoft.com/office/drawing/2014/main" id="{2ECD1F38-5DC0-4658-8E7D-4D9056D6D3AC}"/>
              </a:ext>
            </a:extLst>
          </p:cNvPr>
          <p:cNvSpPr>
            <a:spLocks noGrp="1"/>
          </p:cNvSpPr>
          <p:nvPr>
            <p:ph type="sldNum" sz="quarter" idx="12"/>
          </p:nvPr>
        </p:nvSpPr>
        <p:spPr/>
        <p:txBody>
          <a:bodyPr/>
          <a:lstStyle/>
          <a:p>
            <a:fld id="{6D47AF5F-C111-4F11-B5FB-523505C65DB2}" type="slidenum">
              <a:rPr lang="en-ZA" smtClean="0"/>
              <a:t>‹#›</a:t>
            </a:fld>
            <a:endParaRPr lang="en-ZA" dirty="0"/>
          </a:p>
        </p:txBody>
      </p:sp>
    </p:spTree>
    <p:extLst>
      <p:ext uri="{BB962C8B-B14F-4D97-AF65-F5344CB8AC3E}">
        <p14:creationId xmlns:p14="http://schemas.microsoft.com/office/powerpoint/2010/main" val="31348225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52113-EE91-4090-94CB-5AEC9293273D}"/>
              </a:ext>
            </a:extLst>
          </p:cNvPr>
          <p:cNvSpPr>
            <a:spLocks noGrp="1"/>
          </p:cNvSpPr>
          <p:nvPr>
            <p:ph type="title"/>
          </p:nvPr>
        </p:nvSpPr>
        <p:spPr/>
        <p:txBody>
          <a:bodyPr/>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6737D178-48FC-4D74-83DC-6B4FDF7BCD2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66310CB1-7D7B-4A57-B616-FB7086E8C784}"/>
              </a:ext>
            </a:extLst>
          </p:cNvPr>
          <p:cNvSpPr>
            <a:spLocks noGrp="1"/>
          </p:cNvSpPr>
          <p:nvPr>
            <p:ph type="dt" sz="half" idx="10"/>
          </p:nvPr>
        </p:nvSpPr>
        <p:spPr/>
        <p:txBody>
          <a:bodyPr/>
          <a:lstStyle/>
          <a:p>
            <a:fld id="{3BA0DC6E-8B28-4872-9751-F99492051285}" type="datetime1">
              <a:rPr lang="en-ZA" smtClean="0"/>
              <a:t>2022/09/12</a:t>
            </a:fld>
            <a:endParaRPr lang="en-ZA" dirty="0"/>
          </a:p>
        </p:txBody>
      </p:sp>
      <p:sp>
        <p:nvSpPr>
          <p:cNvPr id="5" name="Footer Placeholder 4">
            <a:extLst>
              <a:ext uri="{FF2B5EF4-FFF2-40B4-BE49-F238E27FC236}">
                <a16:creationId xmlns:a16="http://schemas.microsoft.com/office/drawing/2014/main" id="{52A51643-FA78-4329-8226-FF0B9D5FA4EB}"/>
              </a:ext>
            </a:extLst>
          </p:cNvPr>
          <p:cNvSpPr>
            <a:spLocks noGrp="1"/>
          </p:cNvSpPr>
          <p:nvPr>
            <p:ph type="ftr" sz="quarter" idx="11"/>
          </p:nvPr>
        </p:nvSpPr>
        <p:spPr/>
        <p:txBody>
          <a:bodyPr/>
          <a:lstStyle/>
          <a:p>
            <a:endParaRPr lang="en-ZA" dirty="0"/>
          </a:p>
        </p:txBody>
      </p:sp>
      <p:sp>
        <p:nvSpPr>
          <p:cNvPr id="6" name="Slide Number Placeholder 5">
            <a:extLst>
              <a:ext uri="{FF2B5EF4-FFF2-40B4-BE49-F238E27FC236}">
                <a16:creationId xmlns:a16="http://schemas.microsoft.com/office/drawing/2014/main" id="{7F8C5FBB-EFDA-40E1-AEC2-A1C84DF6CB0C}"/>
              </a:ext>
            </a:extLst>
          </p:cNvPr>
          <p:cNvSpPr>
            <a:spLocks noGrp="1"/>
          </p:cNvSpPr>
          <p:nvPr>
            <p:ph type="sldNum" sz="quarter" idx="12"/>
          </p:nvPr>
        </p:nvSpPr>
        <p:spPr/>
        <p:txBody>
          <a:bodyPr/>
          <a:lstStyle/>
          <a:p>
            <a:fld id="{6D47AF5F-C111-4F11-B5FB-523505C65DB2}" type="slidenum">
              <a:rPr lang="en-ZA" smtClean="0"/>
              <a:t>‹#›</a:t>
            </a:fld>
            <a:endParaRPr lang="en-ZA" dirty="0"/>
          </a:p>
        </p:txBody>
      </p:sp>
    </p:spTree>
    <p:extLst>
      <p:ext uri="{BB962C8B-B14F-4D97-AF65-F5344CB8AC3E}">
        <p14:creationId xmlns:p14="http://schemas.microsoft.com/office/powerpoint/2010/main" val="33598401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A4221B0-7396-4307-A534-D3AFCC3A5AA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2753D058-868C-4C50-AD4A-4ADA636546C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7AF390EE-3305-413D-8A9D-84B3553E53AD}"/>
              </a:ext>
            </a:extLst>
          </p:cNvPr>
          <p:cNvSpPr>
            <a:spLocks noGrp="1"/>
          </p:cNvSpPr>
          <p:nvPr>
            <p:ph type="dt" sz="half" idx="10"/>
          </p:nvPr>
        </p:nvSpPr>
        <p:spPr/>
        <p:txBody>
          <a:bodyPr/>
          <a:lstStyle/>
          <a:p>
            <a:fld id="{C1A594E9-58BE-4AEE-884E-CDECF721C82E}" type="datetime1">
              <a:rPr lang="en-ZA" smtClean="0"/>
              <a:t>2022/09/12</a:t>
            </a:fld>
            <a:endParaRPr lang="en-ZA" dirty="0"/>
          </a:p>
        </p:txBody>
      </p:sp>
      <p:sp>
        <p:nvSpPr>
          <p:cNvPr id="5" name="Footer Placeholder 4">
            <a:extLst>
              <a:ext uri="{FF2B5EF4-FFF2-40B4-BE49-F238E27FC236}">
                <a16:creationId xmlns:a16="http://schemas.microsoft.com/office/drawing/2014/main" id="{4DA8CB32-E852-484C-86E9-210B35A26593}"/>
              </a:ext>
            </a:extLst>
          </p:cNvPr>
          <p:cNvSpPr>
            <a:spLocks noGrp="1"/>
          </p:cNvSpPr>
          <p:nvPr>
            <p:ph type="ftr" sz="quarter" idx="11"/>
          </p:nvPr>
        </p:nvSpPr>
        <p:spPr/>
        <p:txBody>
          <a:bodyPr/>
          <a:lstStyle/>
          <a:p>
            <a:endParaRPr lang="en-ZA" dirty="0"/>
          </a:p>
        </p:txBody>
      </p:sp>
      <p:sp>
        <p:nvSpPr>
          <p:cNvPr id="6" name="Slide Number Placeholder 5">
            <a:extLst>
              <a:ext uri="{FF2B5EF4-FFF2-40B4-BE49-F238E27FC236}">
                <a16:creationId xmlns:a16="http://schemas.microsoft.com/office/drawing/2014/main" id="{41938096-4672-4EAC-8CC4-A30BA9C3101C}"/>
              </a:ext>
            </a:extLst>
          </p:cNvPr>
          <p:cNvSpPr>
            <a:spLocks noGrp="1"/>
          </p:cNvSpPr>
          <p:nvPr>
            <p:ph type="sldNum" sz="quarter" idx="12"/>
          </p:nvPr>
        </p:nvSpPr>
        <p:spPr/>
        <p:txBody>
          <a:bodyPr/>
          <a:lstStyle/>
          <a:p>
            <a:fld id="{6D47AF5F-C111-4F11-B5FB-523505C65DB2}" type="slidenum">
              <a:rPr lang="en-ZA" smtClean="0"/>
              <a:t>‹#›</a:t>
            </a:fld>
            <a:endParaRPr lang="en-ZA" dirty="0"/>
          </a:p>
        </p:txBody>
      </p:sp>
    </p:spTree>
    <p:extLst>
      <p:ext uri="{BB962C8B-B14F-4D97-AF65-F5344CB8AC3E}">
        <p14:creationId xmlns:p14="http://schemas.microsoft.com/office/powerpoint/2010/main" val="1623291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447C3-8D80-4F2D-BBFB-F7795435CB9D}"/>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929968C9-3769-41AA-B14C-894FB64FD2D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3E4107CD-AF19-4AD1-AAF4-2CDFA21B68B8}"/>
              </a:ext>
            </a:extLst>
          </p:cNvPr>
          <p:cNvSpPr>
            <a:spLocks noGrp="1"/>
          </p:cNvSpPr>
          <p:nvPr>
            <p:ph type="dt" sz="half" idx="10"/>
          </p:nvPr>
        </p:nvSpPr>
        <p:spPr/>
        <p:txBody>
          <a:bodyPr/>
          <a:lstStyle/>
          <a:p>
            <a:fld id="{81F31DF6-BC30-415C-8330-9ADADB34F721}" type="datetime1">
              <a:rPr lang="en-ZA" smtClean="0"/>
              <a:t>2022/09/12</a:t>
            </a:fld>
            <a:endParaRPr lang="en-ZA" dirty="0"/>
          </a:p>
        </p:txBody>
      </p:sp>
      <p:sp>
        <p:nvSpPr>
          <p:cNvPr id="5" name="Footer Placeholder 4">
            <a:extLst>
              <a:ext uri="{FF2B5EF4-FFF2-40B4-BE49-F238E27FC236}">
                <a16:creationId xmlns:a16="http://schemas.microsoft.com/office/drawing/2014/main" id="{950C0777-2DC4-45E6-AFFF-10D1087DB736}"/>
              </a:ext>
            </a:extLst>
          </p:cNvPr>
          <p:cNvSpPr>
            <a:spLocks noGrp="1"/>
          </p:cNvSpPr>
          <p:nvPr>
            <p:ph type="ftr" sz="quarter" idx="11"/>
          </p:nvPr>
        </p:nvSpPr>
        <p:spPr/>
        <p:txBody>
          <a:bodyPr/>
          <a:lstStyle/>
          <a:p>
            <a:endParaRPr lang="en-ZA" dirty="0"/>
          </a:p>
        </p:txBody>
      </p:sp>
      <p:sp>
        <p:nvSpPr>
          <p:cNvPr id="6" name="Slide Number Placeholder 5">
            <a:extLst>
              <a:ext uri="{FF2B5EF4-FFF2-40B4-BE49-F238E27FC236}">
                <a16:creationId xmlns:a16="http://schemas.microsoft.com/office/drawing/2014/main" id="{2686FB67-1214-4436-A279-ED7996E7234C}"/>
              </a:ext>
            </a:extLst>
          </p:cNvPr>
          <p:cNvSpPr>
            <a:spLocks noGrp="1"/>
          </p:cNvSpPr>
          <p:nvPr>
            <p:ph type="sldNum" sz="quarter" idx="12"/>
          </p:nvPr>
        </p:nvSpPr>
        <p:spPr/>
        <p:txBody>
          <a:bodyPr/>
          <a:lstStyle/>
          <a:p>
            <a:fld id="{6D47AF5F-C111-4F11-B5FB-523505C65DB2}" type="slidenum">
              <a:rPr lang="en-ZA" smtClean="0"/>
              <a:t>‹#›</a:t>
            </a:fld>
            <a:endParaRPr lang="en-ZA" dirty="0"/>
          </a:p>
        </p:txBody>
      </p:sp>
    </p:spTree>
    <p:extLst>
      <p:ext uri="{BB962C8B-B14F-4D97-AF65-F5344CB8AC3E}">
        <p14:creationId xmlns:p14="http://schemas.microsoft.com/office/powerpoint/2010/main" val="10481539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87F14-40E2-4AC4-98E4-E0FAE5028B0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a:extLst>
              <a:ext uri="{FF2B5EF4-FFF2-40B4-BE49-F238E27FC236}">
                <a16:creationId xmlns:a16="http://schemas.microsoft.com/office/drawing/2014/main" id="{D461C118-9562-45AB-8BBF-F3724D4C727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3F03C72-CB73-4301-8861-01FB930A0EE6}"/>
              </a:ext>
            </a:extLst>
          </p:cNvPr>
          <p:cNvSpPr>
            <a:spLocks noGrp="1"/>
          </p:cNvSpPr>
          <p:nvPr>
            <p:ph type="dt" sz="half" idx="10"/>
          </p:nvPr>
        </p:nvSpPr>
        <p:spPr/>
        <p:txBody>
          <a:bodyPr/>
          <a:lstStyle/>
          <a:p>
            <a:fld id="{07C1EF7E-03CE-4295-B46E-7BCB6897402E}" type="datetime1">
              <a:rPr lang="en-ZA" smtClean="0"/>
              <a:t>2022/09/12</a:t>
            </a:fld>
            <a:endParaRPr lang="en-ZA" dirty="0"/>
          </a:p>
        </p:txBody>
      </p:sp>
      <p:sp>
        <p:nvSpPr>
          <p:cNvPr id="5" name="Footer Placeholder 4">
            <a:extLst>
              <a:ext uri="{FF2B5EF4-FFF2-40B4-BE49-F238E27FC236}">
                <a16:creationId xmlns:a16="http://schemas.microsoft.com/office/drawing/2014/main" id="{D40668D8-16E0-4404-AA13-92665FF7C220}"/>
              </a:ext>
            </a:extLst>
          </p:cNvPr>
          <p:cNvSpPr>
            <a:spLocks noGrp="1"/>
          </p:cNvSpPr>
          <p:nvPr>
            <p:ph type="ftr" sz="quarter" idx="11"/>
          </p:nvPr>
        </p:nvSpPr>
        <p:spPr/>
        <p:txBody>
          <a:bodyPr/>
          <a:lstStyle/>
          <a:p>
            <a:endParaRPr lang="en-ZA" dirty="0"/>
          </a:p>
        </p:txBody>
      </p:sp>
      <p:sp>
        <p:nvSpPr>
          <p:cNvPr id="6" name="Slide Number Placeholder 5">
            <a:extLst>
              <a:ext uri="{FF2B5EF4-FFF2-40B4-BE49-F238E27FC236}">
                <a16:creationId xmlns:a16="http://schemas.microsoft.com/office/drawing/2014/main" id="{8451A02C-0FD8-436E-8B09-81BB80D4887C}"/>
              </a:ext>
            </a:extLst>
          </p:cNvPr>
          <p:cNvSpPr>
            <a:spLocks noGrp="1"/>
          </p:cNvSpPr>
          <p:nvPr>
            <p:ph type="sldNum" sz="quarter" idx="12"/>
          </p:nvPr>
        </p:nvSpPr>
        <p:spPr/>
        <p:txBody>
          <a:bodyPr/>
          <a:lstStyle/>
          <a:p>
            <a:fld id="{6D47AF5F-C111-4F11-B5FB-523505C65DB2}" type="slidenum">
              <a:rPr lang="en-ZA" smtClean="0"/>
              <a:t>‹#›</a:t>
            </a:fld>
            <a:endParaRPr lang="en-ZA" dirty="0"/>
          </a:p>
        </p:txBody>
      </p:sp>
    </p:spTree>
    <p:extLst>
      <p:ext uri="{BB962C8B-B14F-4D97-AF65-F5344CB8AC3E}">
        <p14:creationId xmlns:p14="http://schemas.microsoft.com/office/powerpoint/2010/main" val="28414066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B69C3-8348-4D39-A935-14D34ABD4826}"/>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E9CE4158-4F7C-4815-8346-0F54BEF85CF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a:extLst>
              <a:ext uri="{FF2B5EF4-FFF2-40B4-BE49-F238E27FC236}">
                <a16:creationId xmlns:a16="http://schemas.microsoft.com/office/drawing/2014/main" id="{C44B52C9-BFE0-4A9E-AD62-1DD4468F1F5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id="{1636F61C-07E1-412D-8A95-1F72224F1B67}"/>
              </a:ext>
            </a:extLst>
          </p:cNvPr>
          <p:cNvSpPr>
            <a:spLocks noGrp="1"/>
          </p:cNvSpPr>
          <p:nvPr>
            <p:ph type="dt" sz="half" idx="10"/>
          </p:nvPr>
        </p:nvSpPr>
        <p:spPr/>
        <p:txBody>
          <a:bodyPr/>
          <a:lstStyle/>
          <a:p>
            <a:fld id="{8B6AB4ED-AEA8-40A3-836E-F12969DF707A}" type="datetime1">
              <a:rPr lang="en-ZA" smtClean="0"/>
              <a:t>2022/09/12</a:t>
            </a:fld>
            <a:endParaRPr lang="en-ZA" dirty="0"/>
          </a:p>
        </p:txBody>
      </p:sp>
      <p:sp>
        <p:nvSpPr>
          <p:cNvPr id="6" name="Footer Placeholder 5">
            <a:extLst>
              <a:ext uri="{FF2B5EF4-FFF2-40B4-BE49-F238E27FC236}">
                <a16:creationId xmlns:a16="http://schemas.microsoft.com/office/drawing/2014/main" id="{0892AE2E-FDEA-447E-A230-BA5808764836}"/>
              </a:ext>
            </a:extLst>
          </p:cNvPr>
          <p:cNvSpPr>
            <a:spLocks noGrp="1"/>
          </p:cNvSpPr>
          <p:nvPr>
            <p:ph type="ftr" sz="quarter" idx="11"/>
          </p:nvPr>
        </p:nvSpPr>
        <p:spPr/>
        <p:txBody>
          <a:bodyPr/>
          <a:lstStyle/>
          <a:p>
            <a:endParaRPr lang="en-ZA" dirty="0"/>
          </a:p>
        </p:txBody>
      </p:sp>
      <p:sp>
        <p:nvSpPr>
          <p:cNvPr id="7" name="Slide Number Placeholder 6">
            <a:extLst>
              <a:ext uri="{FF2B5EF4-FFF2-40B4-BE49-F238E27FC236}">
                <a16:creationId xmlns:a16="http://schemas.microsoft.com/office/drawing/2014/main" id="{BC2E53F8-9E46-42FE-87B6-9F345BA6BAF1}"/>
              </a:ext>
            </a:extLst>
          </p:cNvPr>
          <p:cNvSpPr>
            <a:spLocks noGrp="1"/>
          </p:cNvSpPr>
          <p:nvPr>
            <p:ph type="sldNum" sz="quarter" idx="12"/>
          </p:nvPr>
        </p:nvSpPr>
        <p:spPr/>
        <p:txBody>
          <a:bodyPr/>
          <a:lstStyle/>
          <a:p>
            <a:fld id="{6D47AF5F-C111-4F11-B5FB-523505C65DB2}" type="slidenum">
              <a:rPr lang="en-ZA" smtClean="0"/>
              <a:t>‹#›</a:t>
            </a:fld>
            <a:endParaRPr lang="en-ZA" dirty="0"/>
          </a:p>
        </p:txBody>
      </p:sp>
    </p:spTree>
    <p:extLst>
      <p:ext uri="{BB962C8B-B14F-4D97-AF65-F5344CB8AC3E}">
        <p14:creationId xmlns:p14="http://schemas.microsoft.com/office/powerpoint/2010/main" val="6839065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5E0A3-7E28-4464-9C14-A5F7937810D0}"/>
              </a:ext>
            </a:extLst>
          </p:cNvPr>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a:extLst>
              <a:ext uri="{FF2B5EF4-FFF2-40B4-BE49-F238E27FC236}">
                <a16:creationId xmlns:a16="http://schemas.microsoft.com/office/drawing/2014/main" id="{A1AADCA3-CAFC-4EDD-8B19-490B629CBC5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F8E7681-AE22-4681-AB86-1CC5C455CAC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a:extLst>
              <a:ext uri="{FF2B5EF4-FFF2-40B4-BE49-F238E27FC236}">
                <a16:creationId xmlns:a16="http://schemas.microsoft.com/office/drawing/2014/main" id="{58A456D9-9353-4DE7-A3CC-CD236880C0D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A0D5CF9-3211-42C8-A40B-52901C4001C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a:extLst>
              <a:ext uri="{FF2B5EF4-FFF2-40B4-BE49-F238E27FC236}">
                <a16:creationId xmlns:a16="http://schemas.microsoft.com/office/drawing/2014/main" id="{F4371FCA-665E-4D76-B9EC-537609C48B62}"/>
              </a:ext>
            </a:extLst>
          </p:cNvPr>
          <p:cNvSpPr>
            <a:spLocks noGrp="1"/>
          </p:cNvSpPr>
          <p:nvPr>
            <p:ph type="dt" sz="half" idx="10"/>
          </p:nvPr>
        </p:nvSpPr>
        <p:spPr/>
        <p:txBody>
          <a:bodyPr/>
          <a:lstStyle/>
          <a:p>
            <a:fld id="{7586B50F-42FA-45F8-A28E-08196FD02E74}" type="datetime1">
              <a:rPr lang="en-ZA" smtClean="0"/>
              <a:t>2022/09/12</a:t>
            </a:fld>
            <a:endParaRPr lang="en-ZA" dirty="0"/>
          </a:p>
        </p:txBody>
      </p:sp>
      <p:sp>
        <p:nvSpPr>
          <p:cNvPr id="8" name="Footer Placeholder 7">
            <a:extLst>
              <a:ext uri="{FF2B5EF4-FFF2-40B4-BE49-F238E27FC236}">
                <a16:creationId xmlns:a16="http://schemas.microsoft.com/office/drawing/2014/main" id="{98C44887-460A-4FD8-BF7C-E96740997D96}"/>
              </a:ext>
            </a:extLst>
          </p:cNvPr>
          <p:cNvSpPr>
            <a:spLocks noGrp="1"/>
          </p:cNvSpPr>
          <p:nvPr>
            <p:ph type="ftr" sz="quarter" idx="11"/>
          </p:nvPr>
        </p:nvSpPr>
        <p:spPr/>
        <p:txBody>
          <a:bodyPr/>
          <a:lstStyle/>
          <a:p>
            <a:endParaRPr lang="en-ZA" dirty="0"/>
          </a:p>
        </p:txBody>
      </p:sp>
      <p:sp>
        <p:nvSpPr>
          <p:cNvPr id="9" name="Slide Number Placeholder 8">
            <a:extLst>
              <a:ext uri="{FF2B5EF4-FFF2-40B4-BE49-F238E27FC236}">
                <a16:creationId xmlns:a16="http://schemas.microsoft.com/office/drawing/2014/main" id="{BF3968D5-AC43-4084-A0BA-08F11FC70617}"/>
              </a:ext>
            </a:extLst>
          </p:cNvPr>
          <p:cNvSpPr>
            <a:spLocks noGrp="1"/>
          </p:cNvSpPr>
          <p:nvPr>
            <p:ph type="sldNum" sz="quarter" idx="12"/>
          </p:nvPr>
        </p:nvSpPr>
        <p:spPr/>
        <p:txBody>
          <a:bodyPr/>
          <a:lstStyle/>
          <a:p>
            <a:fld id="{6D47AF5F-C111-4F11-B5FB-523505C65DB2}" type="slidenum">
              <a:rPr lang="en-ZA" smtClean="0"/>
              <a:t>‹#›</a:t>
            </a:fld>
            <a:endParaRPr lang="en-ZA" dirty="0"/>
          </a:p>
        </p:txBody>
      </p:sp>
    </p:spTree>
    <p:extLst>
      <p:ext uri="{BB962C8B-B14F-4D97-AF65-F5344CB8AC3E}">
        <p14:creationId xmlns:p14="http://schemas.microsoft.com/office/powerpoint/2010/main" val="39487831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AFC3C-A482-4408-9314-488F425695FD}"/>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id="{07A50B3A-EDEB-4884-A708-E2715706D4B1}"/>
              </a:ext>
            </a:extLst>
          </p:cNvPr>
          <p:cNvSpPr>
            <a:spLocks noGrp="1"/>
          </p:cNvSpPr>
          <p:nvPr>
            <p:ph type="dt" sz="half" idx="10"/>
          </p:nvPr>
        </p:nvSpPr>
        <p:spPr/>
        <p:txBody>
          <a:bodyPr/>
          <a:lstStyle/>
          <a:p>
            <a:fld id="{D988D859-5198-4C3B-9B72-E9CBD2D8187F}" type="datetime1">
              <a:rPr lang="en-ZA" smtClean="0"/>
              <a:t>2022/09/12</a:t>
            </a:fld>
            <a:endParaRPr lang="en-ZA" dirty="0"/>
          </a:p>
        </p:txBody>
      </p:sp>
      <p:sp>
        <p:nvSpPr>
          <p:cNvPr id="4" name="Footer Placeholder 3">
            <a:extLst>
              <a:ext uri="{FF2B5EF4-FFF2-40B4-BE49-F238E27FC236}">
                <a16:creationId xmlns:a16="http://schemas.microsoft.com/office/drawing/2014/main" id="{D750FFBF-D5C9-43D9-B6B2-EE94B92E61D3}"/>
              </a:ext>
            </a:extLst>
          </p:cNvPr>
          <p:cNvSpPr>
            <a:spLocks noGrp="1"/>
          </p:cNvSpPr>
          <p:nvPr>
            <p:ph type="ftr" sz="quarter" idx="11"/>
          </p:nvPr>
        </p:nvSpPr>
        <p:spPr/>
        <p:txBody>
          <a:bodyPr/>
          <a:lstStyle/>
          <a:p>
            <a:endParaRPr lang="en-ZA" dirty="0"/>
          </a:p>
        </p:txBody>
      </p:sp>
      <p:sp>
        <p:nvSpPr>
          <p:cNvPr id="5" name="Slide Number Placeholder 4">
            <a:extLst>
              <a:ext uri="{FF2B5EF4-FFF2-40B4-BE49-F238E27FC236}">
                <a16:creationId xmlns:a16="http://schemas.microsoft.com/office/drawing/2014/main" id="{CA4C1380-0CE8-4F6B-BA76-2C03B656FB46}"/>
              </a:ext>
            </a:extLst>
          </p:cNvPr>
          <p:cNvSpPr>
            <a:spLocks noGrp="1"/>
          </p:cNvSpPr>
          <p:nvPr>
            <p:ph type="sldNum" sz="quarter" idx="12"/>
          </p:nvPr>
        </p:nvSpPr>
        <p:spPr/>
        <p:txBody>
          <a:bodyPr/>
          <a:lstStyle/>
          <a:p>
            <a:fld id="{6D47AF5F-C111-4F11-B5FB-523505C65DB2}" type="slidenum">
              <a:rPr lang="en-ZA" smtClean="0"/>
              <a:t>‹#›</a:t>
            </a:fld>
            <a:endParaRPr lang="en-ZA" dirty="0"/>
          </a:p>
        </p:txBody>
      </p:sp>
    </p:spTree>
    <p:extLst>
      <p:ext uri="{BB962C8B-B14F-4D97-AF65-F5344CB8AC3E}">
        <p14:creationId xmlns:p14="http://schemas.microsoft.com/office/powerpoint/2010/main" val="2308294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8923F8C-F628-46DC-B278-1ED7C41E2231}"/>
              </a:ext>
            </a:extLst>
          </p:cNvPr>
          <p:cNvSpPr>
            <a:spLocks noGrp="1"/>
          </p:cNvSpPr>
          <p:nvPr>
            <p:ph type="dt" sz="half" idx="10"/>
          </p:nvPr>
        </p:nvSpPr>
        <p:spPr/>
        <p:txBody>
          <a:bodyPr/>
          <a:lstStyle/>
          <a:p>
            <a:fld id="{E03F31CD-B505-43C7-B1F9-B5FBC28AEA2D}" type="datetime1">
              <a:rPr lang="en-ZA" smtClean="0"/>
              <a:t>2022/09/12</a:t>
            </a:fld>
            <a:endParaRPr lang="en-ZA" dirty="0"/>
          </a:p>
        </p:txBody>
      </p:sp>
      <p:sp>
        <p:nvSpPr>
          <p:cNvPr id="3" name="Footer Placeholder 2">
            <a:extLst>
              <a:ext uri="{FF2B5EF4-FFF2-40B4-BE49-F238E27FC236}">
                <a16:creationId xmlns:a16="http://schemas.microsoft.com/office/drawing/2014/main" id="{492DDE82-4EDC-4C5C-B1AF-DE03850128AA}"/>
              </a:ext>
            </a:extLst>
          </p:cNvPr>
          <p:cNvSpPr>
            <a:spLocks noGrp="1"/>
          </p:cNvSpPr>
          <p:nvPr>
            <p:ph type="ftr" sz="quarter" idx="11"/>
          </p:nvPr>
        </p:nvSpPr>
        <p:spPr/>
        <p:txBody>
          <a:bodyPr/>
          <a:lstStyle/>
          <a:p>
            <a:endParaRPr lang="en-ZA" dirty="0"/>
          </a:p>
        </p:txBody>
      </p:sp>
      <p:sp>
        <p:nvSpPr>
          <p:cNvPr id="4" name="Slide Number Placeholder 3">
            <a:extLst>
              <a:ext uri="{FF2B5EF4-FFF2-40B4-BE49-F238E27FC236}">
                <a16:creationId xmlns:a16="http://schemas.microsoft.com/office/drawing/2014/main" id="{984BE3C9-9AD7-4CDA-B181-E5981FB6CD73}"/>
              </a:ext>
            </a:extLst>
          </p:cNvPr>
          <p:cNvSpPr>
            <a:spLocks noGrp="1"/>
          </p:cNvSpPr>
          <p:nvPr>
            <p:ph type="sldNum" sz="quarter" idx="12"/>
          </p:nvPr>
        </p:nvSpPr>
        <p:spPr/>
        <p:txBody>
          <a:bodyPr/>
          <a:lstStyle/>
          <a:p>
            <a:fld id="{6D47AF5F-C111-4F11-B5FB-523505C65DB2}" type="slidenum">
              <a:rPr lang="en-ZA" smtClean="0"/>
              <a:t>‹#›</a:t>
            </a:fld>
            <a:endParaRPr lang="en-ZA" dirty="0"/>
          </a:p>
        </p:txBody>
      </p:sp>
    </p:spTree>
    <p:extLst>
      <p:ext uri="{BB962C8B-B14F-4D97-AF65-F5344CB8AC3E}">
        <p14:creationId xmlns:p14="http://schemas.microsoft.com/office/powerpoint/2010/main" val="40622989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EAD26-5B9C-4D96-9D11-9E8C3674601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a:extLst>
              <a:ext uri="{FF2B5EF4-FFF2-40B4-BE49-F238E27FC236}">
                <a16:creationId xmlns:a16="http://schemas.microsoft.com/office/drawing/2014/main" id="{CD134BBB-187B-4EA9-B863-AA566C1C84C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a:extLst>
              <a:ext uri="{FF2B5EF4-FFF2-40B4-BE49-F238E27FC236}">
                <a16:creationId xmlns:a16="http://schemas.microsoft.com/office/drawing/2014/main" id="{EECC6454-2F18-4776-9BCA-267FFD3BC5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344A83C-D03D-4756-804F-E1EEB537E358}"/>
              </a:ext>
            </a:extLst>
          </p:cNvPr>
          <p:cNvSpPr>
            <a:spLocks noGrp="1"/>
          </p:cNvSpPr>
          <p:nvPr>
            <p:ph type="dt" sz="half" idx="10"/>
          </p:nvPr>
        </p:nvSpPr>
        <p:spPr/>
        <p:txBody>
          <a:bodyPr/>
          <a:lstStyle/>
          <a:p>
            <a:fld id="{7CC30B79-2DB7-4FDB-B2BA-A67CFF350198}" type="datetime1">
              <a:rPr lang="en-ZA" smtClean="0"/>
              <a:t>2022/09/12</a:t>
            </a:fld>
            <a:endParaRPr lang="en-ZA" dirty="0"/>
          </a:p>
        </p:txBody>
      </p:sp>
      <p:sp>
        <p:nvSpPr>
          <p:cNvPr id="6" name="Footer Placeholder 5">
            <a:extLst>
              <a:ext uri="{FF2B5EF4-FFF2-40B4-BE49-F238E27FC236}">
                <a16:creationId xmlns:a16="http://schemas.microsoft.com/office/drawing/2014/main" id="{8090EF47-3500-4F72-B307-BC283A01761A}"/>
              </a:ext>
            </a:extLst>
          </p:cNvPr>
          <p:cNvSpPr>
            <a:spLocks noGrp="1"/>
          </p:cNvSpPr>
          <p:nvPr>
            <p:ph type="ftr" sz="quarter" idx="11"/>
          </p:nvPr>
        </p:nvSpPr>
        <p:spPr/>
        <p:txBody>
          <a:bodyPr/>
          <a:lstStyle/>
          <a:p>
            <a:endParaRPr lang="en-ZA" dirty="0"/>
          </a:p>
        </p:txBody>
      </p:sp>
      <p:sp>
        <p:nvSpPr>
          <p:cNvPr id="7" name="Slide Number Placeholder 6">
            <a:extLst>
              <a:ext uri="{FF2B5EF4-FFF2-40B4-BE49-F238E27FC236}">
                <a16:creationId xmlns:a16="http://schemas.microsoft.com/office/drawing/2014/main" id="{A87C2035-1B64-41FA-84D6-717027C3EDA8}"/>
              </a:ext>
            </a:extLst>
          </p:cNvPr>
          <p:cNvSpPr>
            <a:spLocks noGrp="1"/>
          </p:cNvSpPr>
          <p:nvPr>
            <p:ph type="sldNum" sz="quarter" idx="12"/>
          </p:nvPr>
        </p:nvSpPr>
        <p:spPr/>
        <p:txBody>
          <a:bodyPr/>
          <a:lstStyle/>
          <a:p>
            <a:fld id="{6D47AF5F-C111-4F11-B5FB-523505C65DB2}" type="slidenum">
              <a:rPr lang="en-ZA" smtClean="0"/>
              <a:t>‹#›</a:t>
            </a:fld>
            <a:endParaRPr lang="en-ZA" dirty="0"/>
          </a:p>
        </p:txBody>
      </p:sp>
    </p:spTree>
    <p:extLst>
      <p:ext uri="{BB962C8B-B14F-4D97-AF65-F5344CB8AC3E}">
        <p14:creationId xmlns:p14="http://schemas.microsoft.com/office/powerpoint/2010/main" val="20563818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426D74-C643-4890-A819-6D11E5979B6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a:extLst>
              <a:ext uri="{FF2B5EF4-FFF2-40B4-BE49-F238E27FC236}">
                <a16:creationId xmlns:a16="http://schemas.microsoft.com/office/drawing/2014/main" id="{96629FF6-5C20-453D-BFD6-EB5EAF10547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dirty="0"/>
          </a:p>
        </p:txBody>
      </p:sp>
      <p:sp>
        <p:nvSpPr>
          <p:cNvPr id="4" name="Text Placeholder 3">
            <a:extLst>
              <a:ext uri="{FF2B5EF4-FFF2-40B4-BE49-F238E27FC236}">
                <a16:creationId xmlns:a16="http://schemas.microsoft.com/office/drawing/2014/main" id="{55B1EA7B-FF88-46F6-8616-CCB5862362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119A874-9AB0-4A37-85BB-D6AE4DAE0B32}"/>
              </a:ext>
            </a:extLst>
          </p:cNvPr>
          <p:cNvSpPr>
            <a:spLocks noGrp="1"/>
          </p:cNvSpPr>
          <p:nvPr>
            <p:ph type="dt" sz="half" idx="10"/>
          </p:nvPr>
        </p:nvSpPr>
        <p:spPr/>
        <p:txBody>
          <a:bodyPr/>
          <a:lstStyle/>
          <a:p>
            <a:fld id="{EEFCB525-0277-43E1-806A-A23B447DD6CD}" type="datetime1">
              <a:rPr lang="en-ZA" smtClean="0"/>
              <a:t>2022/09/12</a:t>
            </a:fld>
            <a:endParaRPr lang="en-ZA" dirty="0"/>
          </a:p>
        </p:txBody>
      </p:sp>
      <p:sp>
        <p:nvSpPr>
          <p:cNvPr id="6" name="Footer Placeholder 5">
            <a:extLst>
              <a:ext uri="{FF2B5EF4-FFF2-40B4-BE49-F238E27FC236}">
                <a16:creationId xmlns:a16="http://schemas.microsoft.com/office/drawing/2014/main" id="{EB9097E7-821F-4F22-84AA-765D0B5BCCBC}"/>
              </a:ext>
            </a:extLst>
          </p:cNvPr>
          <p:cNvSpPr>
            <a:spLocks noGrp="1"/>
          </p:cNvSpPr>
          <p:nvPr>
            <p:ph type="ftr" sz="quarter" idx="11"/>
          </p:nvPr>
        </p:nvSpPr>
        <p:spPr/>
        <p:txBody>
          <a:bodyPr/>
          <a:lstStyle/>
          <a:p>
            <a:endParaRPr lang="en-ZA" dirty="0"/>
          </a:p>
        </p:txBody>
      </p:sp>
      <p:sp>
        <p:nvSpPr>
          <p:cNvPr id="7" name="Slide Number Placeholder 6">
            <a:extLst>
              <a:ext uri="{FF2B5EF4-FFF2-40B4-BE49-F238E27FC236}">
                <a16:creationId xmlns:a16="http://schemas.microsoft.com/office/drawing/2014/main" id="{8387FBE0-AAAE-4093-A4B6-047DB1D44E18}"/>
              </a:ext>
            </a:extLst>
          </p:cNvPr>
          <p:cNvSpPr>
            <a:spLocks noGrp="1"/>
          </p:cNvSpPr>
          <p:nvPr>
            <p:ph type="sldNum" sz="quarter" idx="12"/>
          </p:nvPr>
        </p:nvSpPr>
        <p:spPr/>
        <p:txBody>
          <a:bodyPr/>
          <a:lstStyle/>
          <a:p>
            <a:fld id="{6D47AF5F-C111-4F11-B5FB-523505C65DB2}" type="slidenum">
              <a:rPr lang="en-ZA" smtClean="0"/>
              <a:t>‹#›</a:t>
            </a:fld>
            <a:endParaRPr lang="en-ZA" dirty="0"/>
          </a:p>
        </p:txBody>
      </p:sp>
    </p:spTree>
    <p:extLst>
      <p:ext uri="{BB962C8B-B14F-4D97-AF65-F5344CB8AC3E}">
        <p14:creationId xmlns:p14="http://schemas.microsoft.com/office/powerpoint/2010/main" val="36721117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B434320-BC70-4B29-A0B5-ACD741EE6C0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a:extLst>
              <a:ext uri="{FF2B5EF4-FFF2-40B4-BE49-F238E27FC236}">
                <a16:creationId xmlns:a16="http://schemas.microsoft.com/office/drawing/2014/main" id="{647FE6F9-CFAC-48FE-9D5E-2221C83EB4A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08A50E12-BE1D-4FE6-8A4C-7802CCF81D9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528652-8EB6-46FB-A499-084A5F8C65B4}" type="datetime1">
              <a:rPr lang="en-ZA" smtClean="0"/>
              <a:t>2022/09/12</a:t>
            </a:fld>
            <a:endParaRPr lang="en-ZA" dirty="0"/>
          </a:p>
        </p:txBody>
      </p:sp>
      <p:sp>
        <p:nvSpPr>
          <p:cNvPr id="5" name="Footer Placeholder 4">
            <a:extLst>
              <a:ext uri="{FF2B5EF4-FFF2-40B4-BE49-F238E27FC236}">
                <a16:creationId xmlns:a16="http://schemas.microsoft.com/office/drawing/2014/main" id="{7605CC9E-350B-4BFF-A59F-8A5EDFD31D0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dirty="0"/>
          </a:p>
        </p:txBody>
      </p:sp>
      <p:sp>
        <p:nvSpPr>
          <p:cNvPr id="6" name="Slide Number Placeholder 5">
            <a:extLst>
              <a:ext uri="{FF2B5EF4-FFF2-40B4-BE49-F238E27FC236}">
                <a16:creationId xmlns:a16="http://schemas.microsoft.com/office/drawing/2014/main" id="{25C7380F-749D-4F94-AE16-5659D782DF3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47AF5F-C111-4F11-B5FB-523505C65DB2}" type="slidenum">
              <a:rPr lang="en-ZA" smtClean="0"/>
              <a:t>‹#›</a:t>
            </a:fld>
            <a:endParaRPr lang="en-ZA" dirty="0"/>
          </a:p>
        </p:txBody>
      </p:sp>
    </p:spTree>
    <p:extLst>
      <p:ext uri="{BB962C8B-B14F-4D97-AF65-F5344CB8AC3E}">
        <p14:creationId xmlns:p14="http://schemas.microsoft.com/office/powerpoint/2010/main" val="13872368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5668"/>
            <a:ext cx="12192000" cy="6524966"/>
          </a:xfrm>
          <a:prstGeom prst="rect">
            <a:avLst/>
          </a:prstGeom>
        </p:spPr>
      </p:pic>
      <p:sp>
        <p:nvSpPr>
          <p:cNvPr id="5" name="Text Box 9"/>
          <p:cNvSpPr txBox="1">
            <a:spLocks noChangeArrowheads="1"/>
          </p:cNvSpPr>
          <p:nvPr/>
        </p:nvSpPr>
        <p:spPr bwMode="auto">
          <a:xfrm>
            <a:off x="75062" y="52977"/>
            <a:ext cx="12014579"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3600" b="1" i="0" u="none" strike="noStrike" kern="1200" cap="none" spc="0" normalizeH="0" baseline="0" noProof="0" dirty="0">
              <a:ln>
                <a:noFill/>
              </a:ln>
              <a:solidFill>
                <a:prstClr val="black"/>
              </a:solidFill>
              <a:effectLst/>
              <a:uLnTx/>
              <a:uFillTx/>
              <a:ea typeface="MS PGothic" panose="020B0600070205080204" pitchFamily="34" charset="-128"/>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3600" b="1" dirty="0">
                <a:solidFill>
                  <a:prstClr val="black"/>
                </a:solidFill>
                <a:ea typeface="MS PGothic" panose="020B0600070205080204" pitchFamily="34" charset="-128"/>
                <a:cs typeface="Arial" panose="020B0604020202020204" pitchFamily="34" charset="0"/>
              </a:rPr>
              <a:t>ATTACKS ON LONG DISTANCE BUS OPERATORS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3600" b="1" i="0" u="none" strike="noStrike" kern="1200" cap="none" spc="0" normalizeH="0" baseline="0" noProof="0" dirty="0">
              <a:ln>
                <a:noFill/>
              </a:ln>
              <a:solidFill>
                <a:prstClr val="black"/>
              </a:solidFill>
              <a:effectLst/>
              <a:uLnTx/>
              <a:uFillTx/>
              <a:ea typeface="MS PGothic" panose="020B0600070205080204" pitchFamily="34" charset="-128"/>
              <a:cs typeface="Arial" panose="020B0604020202020204" pitchFamily="34" charset="0"/>
            </a:endParaRPr>
          </a:p>
        </p:txBody>
      </p:sp>
      <p:sp>
        <p:nvSpPr>
          <p:cNvPr id="6" name="Subtitle 2"/>
          <p:cNvSpPr txBox="1">
            <a:spLocks/>
          </p:cNvSpPr>
          <p:nvPr/>
        </p:nvSpPr>
        <p:spPr>
          <a:xfrm>
            <a:off x="1175982" y="807485"/>
            <a:ext cx="9812740" cy="51635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r>
              <a:rPr kumimoji="0" lang="en-US" sz="24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p>
        </p:txBody>
      </p:sp>
      <p:sp>
        <p:nvSpPr>
          <p:cNvPr id="7" name="Subtitle 2"/>
          <p:cNvSpPr>
            <a:spLocks noGrp="1"/>
          </p:cNvSpPr>
          <p:nvPr>
            <p:ph type="subTitle" idx="1"/>
          </p:nvPr>
        </p:nvSpPr>
        <p:spPr>
          <a:xfrm>
            <a:off x="4148922" y="5295332"/>
            <a:ext cx="6264323" cy="1241946"/>
          </a:xfrm>
        </p:spPr>
        <p:txBody>
          <a:bodyPr>
            <a:normAutofit/>
          </a:bodyPr>
          <a:lstStyle/>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13 September 2022 </a:t>
            </a:r>
          </a:p>
        </p:txBody>
      </p:sp>
    </p:spTree>
    <p:extLst>
      <p:ext uri="{BB962C8B-B14F-4D97-AF65-F5344CB8AC3E}">
        <p14:creationId xmlns:p14="http://schemas.microsoft.com/office/powerpoint/2010/main" val="6817512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4"/>
          <p:cNvSpPr txBox="1"/>
          <p:nvPr/>
        </p:nvSpPr>
        <p:spPr>
          <a:xfrm>
            <a:off x="0" y="2794468"/>
            <a:ext cx="12192000" cy="919084"/>
          </a:xfrm>
          <a:prstGeom prst="rect">
            <a:avLst/>
          </a:prstGeom>
          <a:solidFill>
            <a:schemeClr val="accent4">
              <a:lumMod val="20000"/>
              <a:lumOff val="80000"/>
            </a:schemeClr>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8580" tIns="68580" rIns="68580" bIns="68580" numCol="1" spcCol="1270" anchor="ctr" anchorCtr="0">
            <a:noAutofit/>
          </a:bodyPr>
          <a:lstStyle/>
          <a:p>
            <a:pPr algn="ctr"/>
            <a:r>
              <a:rPr lang="en-GB" sz="3200" b="1" dirty="0">
                <a:latin typeface="Arial-BoldItalicMT"/>
              </a:rPr>
              <a:t>THANK YOU</a:t>
            </a:r>
            <a:endParaRPr lang="en-ZA" sz="3200" b="1" dirty="0">
              <a:latin typeface="Arial-BoldItalicMT"/>
            </a:endParaRPr>
          </a:p>
        </p:txBody>
      </p:sp>
      <p:sp>
        <p:nvSpPr>
          <p:cNvPr id="3" name="Rectangle 2"/>
          <p:cNvSpPr/>
          <p:nvPr/>
        </p:nvSpPr>
        <p:spPr>
          <a:xfrm>
            <a:off x="4151784" y="6237312"/>
            <a:ext cx="401166"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11" name="Picture 10"/>
          <p:cNvPicPr>
            <a:picLocks noChangeAspect="1"/>
          </p:cNvPicPr>
          <p:nvPr/>
        </p:nvPicPr>
        <p:blipFill>
          <a:blip r:embed="rId3"/>
          <a:stretch>
            <a:fillRect/>
          </a:stretch>
        </p:blipFill>
        <p:spPr>
          <a:xfrm>
            <a:off x="0" y="6309320"/>
            <a:ext cx="2569188" cy="482297"/>
          </a:xfrm>
          <a:prstGeom prst="rect">
            <a:avLst/>
          </a:prstGeom>
        </p:spPr>
      </p:pic>
      <p:sp>
        <p:nvSpPr>
          <p:cNvPr id="2" name="Slide Number Placeholder 1"/>
          <p:cNvSpPr>
            <a:spLocks noGrp="1"/>
          </p:cNvSpPr>
          <p:nvPr>
            <p:ph type="sldNum" sz="quarter" idx="12"/>
          </p:nvPr>
        </p:nvSpPr>
        <p:spPr/>
        <p:txBody>
          <a:bodyPr/>
          <a:lstStyle/>
          <a:p>
            <a:fld id="{6D47AF5F-C111-4F11-B5FB-523505C65DB2}" type="slidenum">
              <a:rPr lang="en-ZA" smtClean="0"/>
              <a:t>10</a:t>
            </a:fld>
            <a:endParaRPr lang="en-ZA" dirty="0"/>
          </a:p>
        </p:txBody>
      </p:sp>
    </p:spTree>
    <p:extLst>
      <p:ext uri="{BB962C8B-B14F-4D97-AF65-F5344CB8AC3E}">
        <p14:creationId xmlns:p14="http://schemas.microsoft.com/office/powerpoint/2010/main" val="404215161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4"/>
          <p:cNvSpPr txBox="1"/>
          <p:nvPr/>
        </p:nvSpPr>
        <p:spPr>
          <a:xfrm>
            <a:off x="0" y="-10364"/>
            <a:ext cx="12192000" cy="919084"/>
          </a:xfrm>
          <a:prstGeom prst="rect">
            <a:avLst/>
          </a:prstGeom>
          <a:solidFill>
            <a:schemeClr val="accent4">
              <a:lumMod val="20000"/>
              <a:lumOff val="80000"/>
            </a:schemeClr>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8580" tIns="68580" rIns="68580" bIns="68580" numCol="1" spcCol="1270" anchor="ctr" anchorCtr="0">
            <a:noAutofit/>
          </a:bodyPr>
          <a:lstStyle/>
          <a:p>
            <a:pPr algn="ctr" defTabSz="800100">
              <a:lnSpc>
                <a:spcPct val="90000"/>
              </a:lnSpc>
              <a:spcBef>
                <a:spcPct val="0"/>
              </a:spcBef>
              <a:spcAft>
                <a:spcPct val="35000"/>
              </a:spcAft>
              <a:defRPr/>
            </a:pPr>
            <a:r>
              <a:rPr lang="en-US" sz="3600" b="1" dirty="0">
                <a:solidFill>
                  <a:prstClr val="black">
                    <a:hueOff val="0"/>
                    <a:satOff val="0"/>
                    <a:lumOff val="0"/>
                    <a:alphaOff val="0"/>
                  </a:prstClr>
                </a:solidFill>
                <a:latin typeface="Arial" panose="020B0604020202020204" pitchFamily="34" charset="0"/>
                <a:cs typeface="Arial" panose="020B0604020202020204" pitchFamily="34" charset="0"/>
              </a:rPr>
              <a:t>C</a:t>
            </a:r>
            <a:r>
              <a:rPr lang="en-ZA" sz="3600" b="1" dirty="0" err="1">
                <a:solidFill>
                  <a:prstClr val="black">
                    <a:hueOff val="0"/>
                    <a:satOff val="0"/>
                    <a:lumOff val="0"/>
                    <a:alphaOff val="0"/>
                  </a:prstClr>
                </a:solidFill>
                <a:latin typeface="Arial" panose="020B0604020202020204" pitchFamily="34" charset="0"/>
                <a:cs typeface="Arial" panose="020B0604020202020204" pitchFamily="34" charset="0"/>
              </a:rPr>
              <a:t>ontents</a:t>
            </a:r>
            <a:r>
              <a:rPr lang="en-ZA" sz="3600" b="1" dirty="0">
                <a:solidFill>
                  <a:prstClr val="black">
                    <a:hueOff val="0"/>
                    <a:satOff val="0"/>
                    <a:lumOff val="0"/>
                    <a:alphaOff val="0"/>
                  </a:prstClr>
                </a:solidFill>
                <a:latin typeface="Arial" panose="020B0604020202020204" pitchFamily="34" charset="0"/>
                <a:cs typeface="Arial" panose="020B0604020202020204" pitchFamily="34" charset="0"/>
              </a:rPr>
              <a:t> </a:t>
            </a:r>
          </a:p>
        </p:txBody>
      </p:sp>
      <p:sp>
        <p:nvSpPr>
          <p:cNvPr id="3" name="Rectangle 2"/>
          <p:cNvSpPr/>
          <p:nvPr/>
        </p:nvSpPr>
        <p:spPr>
          <a:xfrm>
            <a:off x="4151784" y="6237312"/>
            <a:ext cx="401166"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11" name="Picture 10"/>
          <p:cNvPicPr>
            <a:picLocks noChangeAspect="1"/>
          </p:cNvPicPr>
          <p:nvPr/>
        </p:nvPicPr>
        <p:blipFill>
          <a:blip r:embed="rId3"/>
          <a:stretch>
            <a:fillRect/>
          </a:stretch>
        </p:blipFill>
        <p:spPr>
          <a:xfrm>
            <a:off x="0" y="6309320"/>
            <a:ext cx="2569188" cy="482297"/>
          </a:xfrm>
          <a:prstGeom prst="rect">
            <a:avLst/>
          </a:prstGeom>
        </p:spPr>
      </p:pic>
      <p:sp>
        <p:nvSpPr>
          <p:cNvPr id="5" name="TextBox 4">
            <a:extLst>
              <a:ext uri="{FF2B5EF4-FFF2-40B4-BE49-F238E27FC236}">
                <a16:creationId xmlns:a16="http://schemas.microsoft.com/office/drawing/2014/main" id="{40224D4A-5FB3-4ACA-B582-EA0F712BF398}"/>
              </a:ext>
            </a:extLst>
          </p:cNvPr>
          <p:cNvSpPr txBox="1"/>
          <p:nvPr/>
        </p:nvSpPr>
        <p:spPr>
          <a:xfrm flipH="1">
            <a:off x="346228" y="908720"/>
            <a:ext cx="11629749" cy="3754874"/>
          </a:xfrm>
          <a:prstGeom prst="rect">
            <a:avLst/>
          </a:prstGeom>
          <a:noFill/>
        </p:spPr>
        <p:txBody>
          <a:bodyPr wrap="square" rtlCol="0">
            <a:spAutoFit/>
          </a:bodyPr>
          <a:lstStyle/>
          <a:p>
            <a:pPr marL="285750" indent="-285750" algn="just">
              <a:lnSpc>
                <a:spcPct val="150000"/>
              </a:lnSpc>
              <a:buFont typeface="Wingdings" panose="05000000000000000000" pitchFamily="2" charset="2"/>
              <a:buChar char="§"/>
            </a:pPr>
            <a:r>
              <a:rPr lang="en-US" sz="2800" dirty="0">
                <a:latin typeface="Arial" panose="020B0604020202020204" pitchFamily="34" charset="0"/>
                <a:cs typeface="Arial" panose="020B0604020202020204" pitchFamily="34" charset="0"/>
              </a:rPr>
              <a:t>Introduction </a:t>
            </a:r>
          </a:p>
          <a:p>
            <a:pPr marL="285750" indent="-285750" algn="just">
              <a:lnSpc>
                <a:spcPct val="150000"/>
              </a:lnSpc>
              <a:buFont typeface="Wingdings" panose="05000000000000000000" pitchFamily="2" charset="2"/>
              <a:buChar char="§"/>
            </a:pPr>
            <a:r>
              <a:rPr lang="en-US" sz="2800" dirty="0">
                <a:latin typeface="Arial" panose="020B0604020202020204" pitchFamily="34" charset="0"/>
                <a:cs typeface="Arial" panose="020B0604020202020204" pitchFamily="34" charset="0"/>
              </a:rPr>
              <a:t>Initiatives and interventions</a:t>
            </a:r>
          </a:p>
          <a:p>
            <a:pPr marL="285750" indent="-285750" algn="just">
              <a:lnSpc>
                <a:spcPct val="150000"/>
              </a:lnSpc>
              <a:buFont typeface="Wingdings" panose="05000000000000000000" pitchFamily="2" charset="2"/>
              <a:buChar char="§"/>
            </a:pPr>
            <a:r>
              <a:rPr lang="en-US" sz="2800" dirty="0">
                <a:latin typeface="Arial" panose="020B0604020202020204" pitchFamily="34" charset="0"/>
                <a:cs typeface="Arial" panose="020B0604020202020204" pitchFamily="34" charset="0"/>
              </a:rPr>
              <a:t>Legislative recourse</a:t>
            </a:r>
          </a:p>
          <a:p>
            <a:pPr marL="285750" indent="-285750" algn="just">
              <a:lnSpc>
                <a:spcPct val="150000"/>
              </a:lnSpc>
              <a:buFont typeface="Wingdings" panose="05000000000000000000" pitchFamily="2" charset="2"/>
              <a:buChar char="§"/>
            </a:pPr>
            <a:r>
              <a:rPr lang="en-US" sz="2800" dirty="0">
                <a:latin typeface="Arial" panose="020B0604020202020204" pitchFamily="34" charset="0"/>
                <a:cs typeface="Arial" panose="020B0604020202020204" pitchFamily="34" charset="0"/>
              </a:rPr>
              <a:t>Conclusion </a:t>
            </a:r>
          </a:p>
          <a:p>
            <a:pPr marL="285750" indent="-285750" algn="just">
              <a:lnSpc>
                <a:spcPct val="150000"/>
              </a:lnSpc>
              <a:buFont typeface="Wingdings" panose="05000000000000000000" pitchFamily="2" charset="2"/>
              <a:buChar char="§"/>
            </a:pPr>
            <a:endParaRPr lang="en-GB" sz="2800" dirty="0">
              <a:latin typeface="Arial" panose="020B0604020202020204" pitchFamily="34" charset="0"/>
              <a:cs typeface="Arial" panose="020B0604020202020204" pitchFamily="34" charset="0"/>
            </a:endParaRPr>
          </a:p>
          <a:p>
            <a:pPr marL="800100" lvl="1" indent="-342900">
              <a:buFont typeface="Wingdings" panose="05000000000000000000" pitchFamily="2" charset="2"/>
              <a:buChar char="v"/>
            </a:pPr>
            <a:endParaRPr lang="en-ZA" sz="2800"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6D47AF5F-C111-4F11-B5FB-523505C65DB2}" type="slidenum">
              <a:rPr lang="en-ZA" smtClean="0"/>
              <a:t>2</a:t>
            </a:fld>
            <a:endParaRPr lang="en-ZA" dirty="0"/>
          </a:p>
        </p:txBody>
      </p:sp>
    </p:spTree>
    <p:extLst>
      <p:ext uri="{BB962C8B-B14F-4D97-AF65-F5344CB8AC3E}">
        <p14:creationId xmlns:p14="http://schemas.microsoft.com/office/powerpoint/2010/main" val="389132302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4"/>
          <p:cNvSpPr txBox="1"/>
          <p:nvPr/>
        </p:nvSpPr>
        <p:spPr>
          <a:xfrm>
            <a:off x="0" y="-10364"/>
            <a:ext cx="12192000" cy="919084"/>
          </a:xfrm>
          <a:prstGeom prst="rect">
            <a:avLst/>
          </a:prstGeom>
          <a:solidFill>
            <a:schemeClr val="accent4">
              <a:lumMod val="20000"/>
              <a:lumOff val="80000"/>
            </a:schemeClr>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8580" tIns="68580" rIns="68580" bIns="68580" numCol="1" spcCol="1270" anchor="ctr" anchorCtr="0">
            <a:noAutofit/>
          </a:bodyPr>
          <a:lstStyle/>
          <a:p>
            <a:pPr algn="ctr" defTabSz="800100">
              <a:lnSpc>
                <a:spcPct val="90000"/>
              </a:lnSpc>
              <a:spcBef>
                <a:spcPct val="0"/>
              </a:spcBef>
              <a:spcAft>
                <a:spcPct val="35000"/>
              </a:spcAft>
              <a:defRPr/>
            </a:pPr>
            <a:r>
              <a:rPr lang="en-ZA" sz="3600" b="1" dirty="0">
                <a:solidFill>
                  <a:prstClr val="black">
                    <a:hueOff val="0"/>
                    <a:satOff val="0"/>
                    <a:lumOff val="0"/>
                    <a:alphaOff val="0"/>
                  </a:prstClr>
                </a:solidFill>
                <a:latin typeface="Arial" panose="020B0604020202020204" pitchFamily="34" charset="0"/>
                <a:cs typeface="Arial" panose="020B0604020202020204" pitchFamily="34" charset="0"/>
              </a:rPr>
              <a:t>Introduction</a:t>
            </a:r>
          </a:p>
        </p:txBody>
      </p:sp>
      <p:sp>
        <p:nvSpPr>
          <p:cNvPr id="3" name="Rectangle 2"/>
          <p:cNvSpPr/>
          <p:nvPr/>
        </p:nvSpPr>
        <p:spPr>
          <a:xfrm>
            <a:off x="4151784" y="6237312"/>
            <a:ext cx="401166"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11" name="Picture 10"/>
          <p:cNvPicPr>
            <a:picLocks noChangeAspect="1"/>
          </p:cNvPicPr>
          <p:nvPr/>
        </p:nvPicPr>
        <p:blipFill>
          <a:blip r:embed="rId3"/>
          <a:stretch>
            <a:fillRect/>
          </a:stretch>
        </p:blipFill>
        <p:spPr>
          <a:xfrm>
            <a:off x="0" y="6309320"/>
            <a:ext cx="2569188" cy="482297"/>
          </a:xfrm>
          <a:prstGeom prst="rect">
            <a:avLst/>
          </a:prstGeom>
        </p:spPr>
      </p:pic>
      <p:sp>
        <p:nvSpPr>
          <p:cNvPr id="5" name="TextBox 4">
            <a:extLst>
              <a:ext uri="{FF2B5EF4-FFF2-40B4-BE49-F238E27FC236}">
                <a16:creationId xmlns:a16="http://schemas.microsoft.com/office/drawing/2014/main" id="{40224D4A-5FB3-4ACA-B582-EA0F712BF398}"/>
              </a:ext>
            </a:extLst>
          </p:cNvPr>
          <p:cNvSpPr txBox="1"/>
          <p:nvPr/>
        </p:nvSpPr>
        <p:spPr>
          <a:xfrm flipH="1">
            <a:off x="346228" y="908720"/>
            <a:ext cx="11629749" cy="6324808"/>
          </a:xfrm>
          <a:prstGeom prst="rect">
            <a:avLst/>
          </a:prstGeom>
          <a:noFill/>
        </p:spPr>
        <p:txBody>
          <a:bodyPr wrap="square" rtlCol="0">
            <a:spAutoFit/>
          </a:bodyPr>
          <a:lstStyle/>
          <a:p>
            <a:pPr marL="285750" indent="-285750" algn="just">
              <a:lnSpc>
                <a:spcPct val="150000"/>
              </a:lnSpc>
              <a:buFont typeface="Wingdings" panose="05000000000000000000" pitchFamily="2" charset="2"/>
              <a:buChar char="§"/>
            </a:pPr>
            <a:r>
              <a:rPr lang="en-GB" dirty="0">
                <a:latin typeface="Arial" panose="020B0604020202020204" pitchFamily="34" charset="0"/>
                <a:cs typeface="Arial" panose="020B0604020202020204" pitchFamily="34" charset="0"/>
              </a:rPr>
              <a:t>Attacks on buses are increasing and seems to be coordinate and ever changing</a:t>
            </a:r>
          </a:p>
          <a:p>
            <a:pPr marL="285750" indent="-285750" algn="just">
              <a:lnSpc>
                <a:spcPct val="150000"/>
              </a:lnSpc>
              <a:buFont typeface="Wingdings" panose="05000000000000000000" pitchFamily="2" charset="2"/>
              <a:buChar char="§"/>
            </a:pPr>
            <a:r>
              <a:rPr lang="en-GB" dirty="0">
                <a:latin typeface="Arial" panose="020B0604020202020204" pitchFamily="34" charset="0"/>
                <a:cs typeface="Arial" panose="020B0604020202020204" pitchFamily="34" charset="0"/>
              </a:rPr>
              <a:t>Targeting long-distance buses and other services such as commuter, scholar, staff etc.</a:t>
            </a:r>
          </a:p>
          <a:p>
            <a:pPr marL="285750" indent="-285750" algn="just">
              <a:lnSpc>
                <a:spcPct val="150000"/>
              </a:lnSpc>
              <a:buFont typeface="Wingdings" panose="05000000000000000000" pitchFamily="2" charset="2"/>
              <a:buChar char="§"/>
            </a:pPr>
            <a:r>
              <a:rPr lang="en-GB" dirty="0">
                <a:latin typeface="Arial" panose="020B0604020202020204" pitchFamily="34" charset="0"/>
                <a:cs typeface="Arial" panose="020B0604020202020204" pitchFamily="34" charset="0"/>
              </a:rPr>
              <a:t>Alleged to be perpetrated by the taxi industry </a:t>
            </a:r>
          </a:p>
          <a:p>
            <a:pPr marL="285750" indent="-285750" algn="just">
              <a:lnSpc>
                <a:spcPct val="150000"/>
              </a:lnSpc>
              <a:buFont typeface="Wingdings" panose="05000000000000000000" pitchFamily="2" charset="2"/>
              <a:buChar char="§"/>
            </a:pPr>
            <a:r>
              <a:rPr lang="en-GB" dirty="0">
                <a:latin typeface="Arial" panose="020B0604020202020204" pitchFamily="34" charset="0"/>
                <a:cs typeface="Arial" panose="020B0604020202020204" pitchFamily="34" charset="0"/>
              </a:rPr>
              <a:t>Extortion, intimidation and violence in the taxi industry is widespread across all </a:t>
            </a:r>
            <a:r>
              <a:rPr lang="en-ZA" dirty="0">
                <a:latin typeface="Arial" panose="020B0604020202020204" pitchFamily="34" charset="0"/>
                <a:cs typeface="Arial" panose="020B0604020202020204" pitchFamily="34" charset="0"/>
              </a:rPr>
              <a:t>provinces </a:t>
            </a:r>
          </a:p>
          <a:p>
            <a:pPr marL="285750" indent="-285750" algn="just">
              <a:lnSpc>
                <a:spcPct val="150000"/>
              </a:lnSpc>
              <a:buFont typeface="Wingdings" panose="05000000000000000000" pitchFamily="2" charset="2"/>
              <a:buChar char="§"/>
            </a:pPr>
            <a:r>
              <a:rPr lang="en-GB" dirty="0">
                <a:latin typeface="Arial" panose="020B0604020202020204" pitchFamily="34" charset="0"/>
                <a:cs typeface="Arial" panose="020B0604020202020204" pitchFamily="34" charset="0"/>
              </a:rPr>
              <a:t>The following incidents of intimidation on long distance buses have been reported in the </a:t>
            </a:r>
            <a:r>
              <a:rPr lang="en-GB" b="1" dirty="0">
                <a:latin typeface="Arial" panose="020B0604020202020204" pitchFamily="34" charset="0"/>
                <a:cs typeface="Arial" panose="020B0604020202020204" pitchFamily="34" charset="0"/>
              </a:rPr>
              <a:t>Western Cape </a:t>
            </a:r>
            <a:r>
              <a:rPr lang="en-GB" dirty="0">
                <a:latin typeface="Arial" panose="020B0604020202020204" pitchFamily="34" charset="0"/>
                <a:cs typeface="Arial" panose="020B0604020202020204" pitchFamily="34" charset="0"/>
              </a:rPr>
              <a:t>and Eastern Cape:</a:t>
            </a:r>
          </a:p>
          <a:p>
            <a:pPr marL="800100" lvl="1" indent="-342900" algn="just">
              <a:buFont typeface="Wingdings" panose="05000000000000000000" pitchFamily="2" charset="2"/>
              <a:buChar char="ü"/>
            </a:pPr>
            <a:r>
              <a:rPr lang="en-GB" dirty="0">
                <a:latin typeface="Arial" panose="020B0604020202020204" pitchFamily="34" charset="0"/>
                <a:cs typeface="Arial" panose="020B0604020202020204" pitchFamily="34" charset="0"/>
              </a:rPr>
              <a:t>Pressure is applied on bus companies to reduce the number of buses operating</a:t>
            </a:r>
          </a:p>
          <a:p>
            <a:pPr marL="800100" lvl="1" indent="-342900" algn="just">
              <a:buFont typeface="Wingdings" panose="05000000000000000000" pitchFamily="2" charset="2"/>
              <a:buChar char="ü"/>
            </a:pPr>
            <a:r>
              <a:rPr lang="en-GB" dirty="0">
                <a:latin typeface="Arial" panose="020B0604020202020204" pitchFamily="34" charset="0"/>
                <a:cs typeface="Arial" panose="020B0604020202020204" pitchFamily="34" charset="0"/>
              </a:rPr>
              <a:t>Companies told to cease operating from certain routes/towns (</a:t>
            </a:r>
            <a:r>
              <a:rPr lang="en-GB" dirty="0" err="1">
                <a:latin typeface="Arial" panose="020B0604020202020204" pitchFamily="34" charset="0"/>
                <a:cs typeface="Arial" panose="020B0604020202020204" pitchFamily="34" charset="0"/>
              </a:rPr>
              <a:t>eg.</a:t>
            </a:r>
            <a:r>
              <a:rPr lang="en-GB" dirty="0">
                <a:latin typeface="Arial" panose="020B0604020202020204" pitchFamily="34" charset="0"/>
                <a:cs typeface="Arial" panose="020B0604020202020204" pitchFamily="34" charset="0"/>
              </a:rPr>
              <a:t> in the Eastern Cape)</a:t>
            </a:r>
          </a:p>
          <a:p>
            <a:pPr marL="800100" lvl="1" indent="-342900" algn="just">
              <a:buFont typeface="Wingdings" panose="05000000000000000000" pitchFamily="2" charset="2"/>
              <a:buChar char="ü"/>
            </a:pPr>
            <a:r>
              <a:rPr lang="en-GB" dirty="0">
                <a:latin typeface="Arial" panose="020B0604020202020204" pitchFamily="34" charset="0"/>
                <a:cs typeface="Arial" panose="020B0604020202020204" pitchFamily="34" charset="0"/>
              </a:rPr>
              <a:t>Flooding of ranks and routes with illegal operators </a:t>
            </a:r>
          </a:p>
          <a:p>
            <a:pPr marL="800100" lvl="1" indent="-342900" algn="just">
              <a:buFont typeface="Wingdings" panose="05000000000000000000" pitchFamily="2" charset="2"/>
              <a:buChar char="ü"/>
            </a:pPr>
            <a:r>
              <a:rPr lang="en-GB" dirty="0">
                <a:latin typeface="Arial" panose="020B0604020202020204" pitchFamily="34" charset="0"/>
                <a:cs typeface="Arial" panose="020B0604020202020204" pitchFamily="34" charset="0"/>
              </a:rPr>
              <a:t>Forcing bus companies to increase fares to bring them in line with taxi fares (price-fixing)  </a:t>
            </a:r>
          </a:p>
          <a:p>
            <a:pPr marL="800100" lvl="1" indent="-342900" algn="just">
              <a:buFont typeface="Wingdings" panose="05000000000000000000" pitchFamily="2" charset="2"/>
              <a:buChar char="ü"/>
            </a:pPr>
            <a:r>
              <a:rPr lang="en-GB" dirty="0">
                <a:latin typeface="Arial" panose="020B0604020202020204" pitchFamily="34" charset="0"/>
                <a:cs typeface="Arial" panose="020B0604020202020204" pitchFamily="34" charset="0"/>
              </a:rPr>
              <a:t>Threatening shopping centres and outlets if they sell bus tickets </a:t>
            </a:r>
          </a:p>
          <a:p>
            <a:pPr marL="800100" lvl="1" indent="-342900" algn="just">
              <a:buFont typeface="Wingdings" panose="05000000000000000000" pitchFamily="2" charset="2"/>
              <a:buChar char="ü"/>
            </a:pPr>
            <a:r>
              <a:rPr lang="en-GB" dirty="0">
                <a:latin typeface="Arial" panose="020B0604020202020204" pitchFamily="34" charset="0"/>
                <a:cs typeface="Arial" panose="020B0604020202020204" pitchFamily="34" charset="0"/>
              </a:rPr>
              <a:t>Intimidation and attacks on bus drivers</a:t>
            </a:r>
          </a:p>
          <a:p>
            <a:pPr lvl="1" algn="just"/>
            <a:r>
              <a:rPr lang="en-GB" dirty="0">
                <a:latin typeface="Arial" panose="020B0604020202020204" pitchFamily="34" charset="0"/>
                <a:cs typeface="Arial" panose="020B0604020202020204" pitchFamily="34" charset="0"/>
              </a:rPr>
              <a:t> </a:t>
            </a:r>
          </a:p>
          <a:p>
            <a:pPr marL="285750" indent="-285750" algn="just">
              <a:lnSpc>
                <a:spcPct val="150000"/>
              </a:lnSpc>
              <a:buFont typeface="Wingdings" panose="05000000000000000000" pitchFamily="2" charset="2"/>
              <a:buChar char="§"/>
            </a:pPr>
            <a:r>
              <a:rPr lang="en-GB" dirty="0">
                <a:latin typeface="Arial" panose="020B0604020202020204" pitchFamily="34" charset="0"/>
                <a:cs typeface="Arial" panose="020B0604020202020204" pitchFamily="34" charset="0"/>
              </a:rPr>
              <a:t>There is limited success in terms of arrests and convictions of perpetrators </a:t>
            </a:r>
          </a:p>
          <a:p>
            <a:pPr marL="285750" indent="-285750" algn="just">
              <a:lnSpc>
                <a:spcPct val="150000"/>
              </a:lnSpc>
              <a:buFont typeface="Wingdings" panose="05000000000000000000" pitchFamily="2" charset="2"/>
              <a:buChar char="§"/>
            </a:pPr>
            <a:r>
              <a:rPr lang="en-ZA" dirty="0">
                <a:latin typeface="Arial" panose="020B0604020202020204" pitchFamily="34" charset="0"/>
                <a:cs typeface="Arial" panose="020B0604020202020204" pitchFamily="34" charset="0"/>
              </a:rPr>
              <a:t>There is a court case initiated by </a:t>
            </a:r>
            <a:r>
              <a:rPr lang="en-ZA" dirty="0" err="1">
                <a:latin typeface="Arial" panose="020B0604020202020204" pitchFamily="34" charset="0"/>
                <a:cs typeface="Arial" panose="020B0604020202020204" pitchFamily="34" charset="0"/>
              </a:rPr>
              <a:t>Intercape</a:t>
            </a:r>
            <a:r>
              <a:rPr lang="en-ZA" dirty="0">
                <a:latin typeface="Arial" panose="020B0604020202020204" pitchFamily="34" charset="0"/>
                <a:cs typeface="Arial" panose="020B0604020202020204" pitchFamily="34" charset="0"/>
              </a:rPr>
              <a:t> in the Eastern Cape High Court (in </a:t>
            </a:r>
            <a:r>
              <a:rPr lang="en-ZA" dirty="0" err="1">
                <a:latin typeface="Arial" panose="020B0604020202020204" pitchFamily="34" charset="0"/>
                <a:cs typeface="Arial" panose="020B0604020202020204" pitchFamily="34" charset="0"/>
              </a:rPr>
              <a:t>Makhanda</a:t>
            </a:r>
            <a:r>
              <a:rPr lang="en-ZA" dirty="0">
                <a:latin typeface="Arial" panose="020B0604020202020204" pitchFamily="34" charset="0"/>
                <a:cs typeface="Arial" panose="020B0604020202020204" pitchFamily="34" charset="0"/>
              </a:rPr>
              <a:t>), CASE NO: 2099/2022, on the matter</a:t>
            </a:r>
            <a:r>
              <a:rPr lang="en-GB" dirty="0">
                <a:latin typeface="Arial" panose="020B0604020202020204" pitchFamily="34" charset="0"/>
                <a:cs typeface="Arial" panose="020B0604020202020204" pitchFamily="34" charset="0"/>
              </a:rPr>
              <a:t> </a:t>
            </a:r>
          </a:p>
          <a:p>
            <a:pPr marL="800100" lvl="1" indent="-342900">
              <a:buFont typeface="Wingdings" panose="05000000000000000000" pitchFamily="2" charset="2"/>
              <a:buChar char="ü"/>
            </a:pPr>
            <a:endParaRPr lang="en-GB" dirty="0">
              <a:latin typeface="Arial" panose="020B0604020202020204" pitchFamily="34" charset="0"/>
              <a:cs typeface="Arial" panose="020B0604020202020204" pitchFamily="34" charset="0"/>
            </a:endParaRPr>
          </a:p>
          <a:p>
            <a:pPr marL="800100" lvl="1" indent="-342900">
              <a:buFont typeface="Wingdings" panose="05000000000000000000" pitchFamily="2" charset="2"/>
              <a:buChar char="v"/>
            </a:pPr>
            <a:endParaRPr lang="en-ZA"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6D47AF5F-C111-4F11-B5FB-523505C65DB2}" type="slidenum">
              <a:rPr lang="en-ZA" smtClean="0"/>
              <a:t>3</a:t>
            </a:fld>
            <a:endParaRPr lang="en-ZA" dirty="0"/>
          </a:p>
        </p:txBody>
      </p:sp>
    </p:spTree>
    <p:extLst>
      <p:ext uri="{BB962C8B-B14F-4D97-AF65-F5344CB8AC3E}">
        <p14:creationId xmlns:p14="http://schemas.microsoft.com/office/powerpoint/2010/main" val="423872580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4"/>
          <p:cNvSpPr txBox="1"/>
          <p:nvPr/>
        </p:nvSpPr>
        <p:spPr>
          <a:xfrm>
            <a:off x="0" y="-10364"/>
            <a:ext cx="12192000" cy="919084"/>
          </a:xfrm>
          <a:prstGeom prst="rect">
            <a:avLst/>
          </a:prstGeom>
          <a:solidFill>
            <a:schemeClr val="accent4">
              <a:lumMod val="20000"/>
              <a:lumOff val="80000"/>
            </a:schemeClr>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8580" tIns="68580" rIns="68580" bIns="68580" numCol="1" spcCol="1270" anchor="ctr" anchorCtr="0">
            <a:noAutofit/>
          </a:bodyPr>
          <a:lstStyle/>
          <a:p>
            <a:pPr algn="ctr" defTabSz="800100">
              <a:lnSpc>
                <a:spcPct val="90000"/>
              </a:lnSpc>
              <a:spcBef>
                <a:spcPct val="0"/>
              </a:spcBef>
              <a:spcAft>
                <a:spcPct val="35000"/>
              </a:spcAft>
              <a:defRPr/>
            </a:pPr>
            <a:r>
              <a:rPr lang="en-US" sz="3600" b="1" dirty="0">
                <a:latin typeface="Arial" panose="020B0604020202020204" pitchFamily="34" charset="0"/>
                <a:cs typeface="Arial" panose="020B0604020202020204" pitchFamily="34" charset="0"/>
              </a:rPr>
              <a:t>Initiatives and Interventions  </a:t>
            </a:r>
            <a:endParaRPr lang="en-ZA" sz="3600" b="1" dirty="0">
              <a:solidFill>
                <a:prstClr val="black">
                  <a:hueOff val="0"/>
                  <a:satOff val="0"/>
                  <a:lumOff val="0"/>
                  <a:alphaOff val="0"/>
                </a:prstClr>
              </a:solidFill>
              <a:latin typeface="Arial" panose="020B0604020202020204" pitchFamily="34" charset="0"/>
              <a:cs typeface="Arial" panose="020B0604020202020204" pitchFamily="34" charset="0"/>
            </a:endParaRPr>
          </a:p>
        </p:txBody>
      </p:sp>
      <p:sp>
        <p:nvSpPr>
          <p:cNvPr id="3" name="Rectangle 2"/>
          <p:cNvSpPr/>
          <p:nvPr/>
        </p:nvSpPr>
        <p:spPr>
          <a:xfrm>
            <a:off x="4151784" y="6237312"/>
            <a:ext cx="401166"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11" name="Picture 10"/>
          <p:cNvPicPr>
            <a:picLocks noChangeAspect="1"/>
          </p:cNvPicPr>
          <p:nvPr/>
        </p:nvPicPr>
        <p:blipFill>
          <a:blip r:embed="rId3"/>
          <a:stretch>
            <a:fillRect/>
          </a:stretch>
        </p:blipFill>
        <p:spPr>
          <a:xfrm>
            <a:off x="0" y="6309320"/>
            <a:ext cx="2569188" cy="482297"/>
          </a:xfrm>
          <a:prstGeom prst="rect">
            <a:avLst/>
          </a:prstGeom>
        </p:spPr>
      </p:pic>
      <p:sp>
        <p:nvSpPr>
          <p:cNvPr id="5" name="TextBox 4">
            <a:extLst>
              <a:ext uri="{FF2B5EF4-FFF2-40B4-BE49-F238E27FC236}">
                <a16:creationId xmlns:a16="http://schemas.microsoft.com/office/drawing/2014/main" id="{40224D4A-5FB3-4ACA-B582-EA0F712BF398}"/>
              </a:ext>
            </a:extLst>
          </p:cNvPr>
          <p:cNvSpPr txBox="1"/>
          <p:nvPr/>
        </p:nvSpPr>
        <p:spPr>
          <a:xfrm flipH="1">
            <a:off x="106532" y="918157"/>
            <a:ext cx="11736280" cy="5632311"/>
          </a:xfrm>
          <a:prstGeom prst="rect">
            <a:avLst/>
          </a:prstGeom>
          <a:noFill/>
        </p:spPr>
        <p:txBody>
          <a:bodyPr wrap="square" rtlCol="0">
            <a:spAutoFit/>
          </a:bodyPr>
          <a:lstStyle/>
          <a:p>
            <a:pPr marL="285750" indent="-285750" algn="just">
              <a:buFont typeface="Wingdings" panose="05000000000000000000" pitchFamily="2" charset="2"/>
              <a:buChar char="§"/>
            </a:pPr>
            <a:r>
              <a:rPr lang="en-GB" dirty="0">
                <a:latin typeface="Arial" panose="020B0604020202020204" pitchFamily="34" charset="0"/>
                <a:cs typeface="Arial" panose="020B0604020202020204" pitchFamily="34" charset="0"/>
              </a:rPr>
              <a:t>The following initiatives have been taken to deal with these challenges:</a:t>
            </a:r>
          </a:p>
          <a:p>
            <a:pPr marL="742950" lvl="1" indent="-285750" algn="just">
              <a:lnSpc>
                <a:spcPct val="150000"/>
              </a:lnSpc>
              <a:buFont typeface="Wingdings" panose="05000000000000000000" pitchFamily="2" charset="2"/>
              <a:buChar char="ü"/>
            </a:pPr>
            <a:r>
              <a:rPr lang="en-GB" dirty="0">
                <a:latin typeface="Arial" panose="020B0604020202020204" pitchFamily="34" charset="0"/>
                <a:cs typeface="Arial" panose="020B0604020202020204" pitchFamily="34" charset="0"/>
              </a:rPr>
              <a:t>The </a:t>
            </a:r>
            <a:r>
              <a:rPr lang="en-GB" b="1" dirty="0">
                <a:latin typeface="Arial" panose="020B0604020202020204" pitchFamily="34" charset="0"/>
                <a:cs typeface="Arial" panose="020B0604020202020204" pitchFamily="34" charset="0"/>
              </a:rPr>
              <a:t>Western Cape Department of Transport and Public Works (DTPW) </a:t>
            </a:r>
            <a:r>
              <a:rPr lang="en-GB" dirty="0">
                <a:latin typeface="Arial" panose="020B0604020202020204" pitchFamily="34" charset="0"/>
                <a:cs typeface="Arial" panose="020B0604020202020204" pitchFamily="34" charset="0"/>
              </a:rPr>
              <a:t>and SAPS co-chair </a:t>
            </a:r>
            <a:r>
              <a:rPr lang="en-GB" dirty="0" err="1">
                <a:latin typeface="Arial" panose="020B0604020202020204" pitchFamily="34" charset="0"/>
                <a:cs typeface="Arial" panose="020B0604020202020204" pitchFamily="34" charset="0"/>
              </a:rPr>
              <a:t>ProvJoints</a:t>
            </a:r>
            <a:r>
              <a:rPr lang="en-GB" dirty="0">
                <a:latin typeface="Arial" panose="020B0604020202020204" pitchFamily="34" charset="0"/>
                <a:cs typeface="Arial" panose="020B0604020202020204" pitchFamily="34" charset="0"/>
              </a:rPr>
              <a:t>’ Transport Priority Committee to coordinate planning, regulation and enforcement</a:t>
            </a:r>
          </a:p>
          <a:p>
            <a:pPr marL="742950" lvl="1" indent="-285750" algn="just">
              <a:lnSpc>
                <a:spcPct val="150000"/>
              </a:lnSpc>
              <a:buFont typeface="Wingdings" panose="05000000000000000000" pitchFamily="2" charset="2"/>
              <a:buChar char="ü"/>
            </a:pPr>
            <a:r>
              <a:rPr lang="en-GB" dirty="0">
                <a:latin typeface="Arial" panose="020B0604020202020204" pitchFamily="34" charset="0"/>
                <a:cs typeface="Arial" panose="020B0604020202020204" pitchFamily="34" charset="0"/>
              </a:rPr>
              <a:t>SAPS, NPA, </a:t>
            </a:r>
            <a:r>
              <a:rPr lang="en-GB" dirty="0" err="1">
                <a:latin typeface="Arial" panose="020B0604020202020204" pitchFamily="34" charset="0"/>
                <a:cs typeface="Arial" panose="020B0604020202020204" pitchFamily="34" charset="0"/>
              </a:rPr>
              <a:t>CoCT</a:t>
            </a:r>
            <a:r>
              <a:rPr lang="en-GB" dirty="0">
                <a:latin typeface="Arial" panose="020B0604020202020204" pitchFamily="34" charset="0"/>
                <a:cs typeface="Arial" panose="020B0604020202020204" pitchFamily="34" charset="0"/>
              </a:rPr>
              <a:t> and DTPW prepared ‘Extortion SOP’ with focus on Transport Sector </a:t>
            </a:r>
          </a:p>
          <a:p>
            <a:pPr marL="742950" lvl="1" indent="-285750" algn="just">
              <a:lnSpc>
                <a:spcPct val="150000"/>
              </a:lnSpc>
              <a:buFont typeface="Wingdings" panose="05000000000000000000" pitchFamily="2" charset="2"/>
              <a:buChar char="ü"/>
            </a:pPr>
            <a:r>
              <a:rPr lang="en-GB" dirty="0">
                <a:latin typeface="Arial" panose="020B0604020202020204" pitchFamily="34" charset="0"/>
                <a:cs typeface="Arial" panose="020B0604020202020204" pitchFamily="34" charset="0"/>
              </a:rPr>
              <a:t>Western Cape wrote to the President to request a coordinated intervention to combat extortion and racketeering</a:t>
            </a:r>
          </a:p>
          <a:p>
            <a:pPr marL="742950" lvl="1" indent="-285750" algn="just">
              <a:lnSpc>
                <a:spcPct val="150000"/>
              </a:lnSpc>
              <a:buFont typeface="Wingdings" panose="05000000000000000000" pitchFamily="2" charset="2"/>
              <a:buChar char="ü"/>
            </a:pPr>
            <a:r>
              <a:rPr lang="en-GB" dirty="0">
                <a:latin typeface="Arial" panose="020B0604020202020204" pitchFamily="34" charset="0"/>
                <a:cs typeface="Arial" panose="020B0604020202020204" pitchFamily="34" charset="0"/>
              </a:rPr>
              <a:t>The President assigned Security Cluster Ministers and Minister of Transport to develop a response under leadership of the Minister of Police</a:t>
            </a:r>
          </a:p>
          <a:p>
            <a:pPr marL="742950" lvl="1" indent="-285750" algn="just">
              <a:lnSpc>
                <a:spcPct val="150000"/>
              </a:lnSpc>
              <a:buFont typeface="Wingdings" panose="05000000000000000000" pitchFamily="2" charset="2"/>
              <a:buChar char="ü"/>
            </a:pPr>
            <a:r>
              <a:rPr lang="en-GB" dirty="0">
                <a:latin typeface="Arial" panose="020B0604020202020204" pitchFamily="34" charset="0"/>
                <a:cs typeface="Arial" panose="020B0604020202020204" pitchFamily="34" charset="0"/>
              </a:rPr>
              <a:t>Metro Police, CT Traffic enforcing Operating Licence conditions at all ranks and interchanges </a:t>
            </a:r>
          </a:p>
          <a:p>
            <a:pPr marL="742950" lvl="1" indent="-285750" algn="just">
              <a:lnSpc>
                <a:spcPct val="150000"/>
              </a:lnSpc>
              <a:buFont typeface="Wingdings" panose="05000000000000000000" pitchFamily="2" charset="2"/>
              <a:buChar char="ü"/>
            </a:pPr>
            <a:r>
              <a:rPr lang="en-GB" dirty="0">
                <a:latin typeface="Arial" panose="020B0604020202020204" pitchFamily="34" charset="0"/>
                <a:cs typeface="Arial" panose="020B0604020202020204" pitchFamily="34" charset="0"/>
              </a:rPr>
              <a:t>SAPS Flying Squad and Provincial Traffic continue to monitor all national routes for rapid response in the event of attacks on buses     </a:t>
            </a:r>
          </a:p>
          <a:p>
            <a:pPr marL="742950" lvl="1" indent="-285750" algn="just">
              <a:lnSpc>
                <a:spcPct val="150000"/>
              </a:lnSpc>
              <a:buFont typeface="Wingdings" panose="05000000000000000000" pitchFamily="2" charset="2"/>
              <a:buChar char="ü"/>
            </a:pPr>
            <a:r>
              <a:rPr lang="en-GB" dirty="0">
                <a:latin typeface="Arial" panose="020B0604020202020204" pitchFamily="34" charset="0"/>
                <a:cs typeface="Arial" panose="020B0604020202020204" pitchFamily="34" charset="0"/>
              </a:rPr>
              <a:t>Comprehensive review of technology with </a:t>
            </a:r>
            <a:r>
              <a:rPr lang="en-GB" dirty="0" err="1">
                <a:latin typeface="Arial" panose="020B0604020202020204" pitchFamily="34" charset="0"/>
                <a:cs typeface="Arial" panose="020B0604020202020204" pitchFamily="34" charset="0"/>
              </a:rPr>
              <a:t>CoCT</a:t>
            </a:r>
            <a:r>
              <a:rPr lang="en-GB" dirty="0">
                <a:latin typeface="Arial" panose="020B0604020202020204" pitchFamily="34" charset="0"/>
                <a:cs typeface="Arial" panose="020B0604020202020204" pitchFamily="34" charset="0"/>
              </a:rPr>
              <a:t> and SAPS, including CCTV, LPR cameras to monitor known hotspots </a:t>
            </a:r>
          </a:p>
          <a:p>
            <a:pPr marL="742950" lvl="1" indent="-285750" algn="just">
              <a:buFont typeface="Wingdings" panose="05000000000000000000" pitchFamily="2" charset="2"/>
              <a:buChar char="ü"/>
            </a:pPr>
            <a:endParaRPr lang="en-GB"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6D47AF5F-C111-4F11-B5FB-523505C65DB2}" type="slidenum">
              <a:rPr lang="en-ZA" smtClean="0"/>
              <a:t>4</a:t>
            </a:fld>
            <a:endParaRPr lang="en-ZA" dirty="0"/>
          </a:p>
        </p:txBody>
      </p:sp>
    </p:spTree>
    <p:extLst>
      <p:ext uri="{BB962C8B-B14F-4D97-AF65-F5344CB8AC3E}">
        <p14:creationId xmlns:p14="http://schemas.microsoft.com/office/powerpoint/2010/main" val="326909445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4"/>
          <p:cNvSpPr txBox="1"/>
          <p:nvPr/>
        </p:nvSpPr>
        <p:spPr>
          <a:xfrm>
            <a:off x="0" y="-10364"/>
            <a:ext cx="12192000" cy="919084"/>
          </a:xfrm>
          <a:prstGeom prst="rect">
            <a:avLst/>
          </a:prstGeom>
          <a:solidFill>
            <a:schemeClr val="accent4">
              <a:lumMod val="20000"/>
              <a:lumOff val="80000"/>
            </a:schemeClr>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8580" tIns="68580" rIns="68580" bIns="68580" numCol="1" spcCol="1270" anchor="ctr" anchorCtr="0">
            <a:noAutofit/>
          </a:bodyPr>
          <a:lstStyle/>
          <a:p>
            <a:pPr algn="ctr" defTabSz="800100">
              <a:lnSpc>
                <a:spcPct val="90000"/>
              </a:lnSpc>
              <a:spcBef>
                <a:spcPct val="0"/>
              </a:spcBef>
              <a:spcAft>
                <a:spcPct val="35000"/>
              </a:spcAft>
              <a:defRPr/>
            </a:pPr>
            <a:r>
              <a:rPr lang="en-US" sz="3600" b="1" dirty="0">
                <a:latin typeface="Arial" panose="020B0604020202020204" pitchFamily="34" charset="0"/>
                <a:cs typeface="Arial" panose="020B0604020202020204" pitchFamily="34" charset="0"/>
              </a:rPr>
              <a:t>Initiatives and Interventions…  </a:t>
            </a:r>
            <a:endParaRPr lang="en-ZA" sz="3600" b="1" dirty="0">
              <a:solidFill>
                <a:prstClr val="black">
                  <a:hueOff val="0"/>
                  <a:satOff val="0"/>
                  <a:lumOff val="0"/>
                  <a:alphaOff val="0"/>
                </a:prstClr>
              </a:solidFill>
              <a:latin typeface="Arial" panose="020B0604020202020204" pitchFamily="34" charset="0"/>
              <a:cs typeface="Arial" panose="020B0604020202020204" pitchFamily="34" charset="0"/>
            </a:endParaRPr>
          </a:p>
        </p:txBody>
      </p:sp>
      <p:sp>
        <p:nvSpPr>
          <p:cNvPr id="3" name="Rectangle 2"/>
          <p:cNvSpPr/>
          <p:nvPr/>
        </p:nvSpPr>
        <p:spPr>
          <a:xfrm>
            <a:off x="4151784" y="6237312"/>
            <a:ext cx="401166"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11" name="Picture 10"/>
          <p:cNvPicPr>
            <a:picLocks noChangeAspect="1"/>
          </p:cNvPicPr>
          <p:nvPr/>
        </p:nvPicPr>
        <p:blipFill>
          <a:blip r:embed="rId3"/>
          <a:stretch>
            <a:fillRect/>
          </a:stretch>
        </p:blipFill>
        <p:spPr>
          <a:xfrm>
            <a:off x="0" y="6309320"/>
            <a:ext cx="2569188" cy="482297"/>
          </a:xfrm>
          <a:prstGeom prst="rect">
            <a:avLst/>
          </a:prstGeom>
        </p:spPr>
      </p:pic>
      <p:sp>
        <p:nvSpPr>
          <p:cNvPr id="5" name="TextBox 4">
            <a:extLst>
              <a:ext uri="{FF2B5EF4-FFF2-40B4-BE49-F238E27FC236}">
                <a16:creationId xmlns:a16="http://schemas.microsoft.com/office/drawing/2014/main" id="{40224D4A-5FB3-4ACA-B582-EA0F712BF398}"/>
              </a:ext>
            </a:extLst>
          </p:cNvPr>
          <p:cNvSpPr txBox="1"/>
          <p:nvPr/>
        </p:nvSpPr>
        <p:spPr>
          <a:xfrm flipH="1">
            <a:off x="0" y="908720"/>
            <a:ext cx="11975978" cy="5858014"/>
          </a:xfrm>
          <a:prstGeom prst="rect">
            <a:avLst/>
          </a:prstGeom>
          <a:noFill/>
        </p:spPr>
        <p:txBody>
          <a:bodyPr wrap="square" rtlCol="0">
            <a:spAutoFit/>
          </a:bodyPr>
          <a:lstStyle/>
          <a:p>
            <a:pPr marL="742950" lvl="1" indent="-285750" algn="just">
              <a:lnSpc>
                <a:spcPct val="150000"/>
              </a:lnSpc>
              <a:buFont typeface="Wingdings" panose="05000000000000000000" pitchFamily="2" charset="2"/>
              <a:buChar char="ü"/>
            </a:pPr>
            <a:r>
              <a:rPr lang="en-ZA" dirty="0">
                <a:latin typeface="Arial" panose="020B0604020202020204" pitchFamily="34" charset="0"/>
                <a:cs typeface="Arial" panose="020B0604020202020204" pitchFamily="34" charset="0"/>
              </a:rPr>
              <a:t>Law enforcement entities have employed a co-ordinated approach derived from their integrated plans involving SAPS, Provincial and municipal traffic entities</a:t>
            </a:r>
          </a:p>
          <a:p>
            <a:pPr marL="742950" lvl="1" indent="-285750" algn="just">
              <a:lnSpc>
                <a:spcPct val="150000"/>
              </a:lnSpc>
              <a:buFont typeface="Wingdings" panose="05000000000000000000" pitchFamily="2" charset="2"/>
              <a:buChar char="ü"/>
            </a:pPr>
            <a:r>
              <a:rPr lang="en-ZA" dirty="0">
                <a:latin typeface="Arial" panose="020B0604020202020204" pitchFamily="34" charset="0"/>
                <a:cs typeface="Arial" panose="020B0604020202020204" pitchFamily="34" charset="0"/>
              </a:rPr>
              <a:t>Provincial traffic law enforcement entities and SAPS Highway Patrol units conduct patrols on affected routes </a:t>
            </a:r>
          </a:p>
          <a:p>
            <a:pPr marL="742950" lvl="1" indent="-285750" algn="just">
              <a:lnSpc>
                <a:spcPct val="150000"/>
              </a:lnSpc>
              <a:buFont typeface="Wingdings" panose="05000000000000000000" pitchFamily="2" charset="2"/>
              <a:buChar char="ü"/>
            </a:pPr>
            <a:r>
              <a:rPr lang="en-ZA" dirty="0">
                <a:latin typeface="Arial" panose="020B0604020202020204" pitchFamily="34" charset="0"/>
                <a:cs typeface="Arial" panose="020B0604020202020204" pitchFamily="34" charset="0"/>
              </a:rPr>
              <a:t>Roadblocks and roadside checkpoints are conducted with specific focus on public transport (busses and minibuses)</a:t>
            </a:r>
          </a:p>
          <a:p>
            <a:pPr marL="742950" lvl="1" indent="-285750" algn="just">
              <a:lnSpc>
                <a:spcPct val="150000"/>
              </a:lnSpc>
              <a:buFont typeface="Wingdings" panose="05000000000000000000" pitchFamily="2" charset="2"/>
              <a:buChar char="ü"/>
            </a:pPr>
            <a:r>
              <a:rPr lang="en-ZA" dirty="0">
                <a:latin typeface="Arial" panose="020B0604020202020204" pitchFamily="34" charset="0"/>
                <a:cs typeface="Arial" panose="020B0604020202020204" pitchFamily="34" charset="0"/>
              </a:rPr>
              <a:t>Operational plans are reviewed jointly by SAPS, provincial and local municipal traffic law enforcement entities to assess  impact and efficiency. </a:t>
            </a:r>
          </a:p>
          <a:p>
            <a:pPr marL="742950" lvl="1" indent="-285750" algn="just">
              <a:lnSpc>
                <a:spcPct val="150000"/>
              </a:lnSpc>
              <a:buFont typeface="Wingdings" panose="05000000000000000000" pitchFamily="2" charset="2"/>
              <a:buChar char="ü"/>
            </a:pPr>
            <a:r>
              <a:rPr lang="en-GB" dirty="0">
                <a:latin typeface="Arial" panose="020B0604020202020204" pitchFamily="34" charset="0"/>
                <a:cs typeface="Arial" panose="020B0604020202020204" pitchFamily="34" charset="0"/>
              </a:rPr>
              <a:t>The Eastern Cape province </a:t>
            </a:r>
            <a:r>
              <a:rPr lang="en-ZA" dirty="0">
                <a:latin typeface="Arial" panose="020B0604020202020204" pitchFamily="34" charset="0"/>
                <a:cs typeface="Arial" panose="020B0604020202020204" pitchFamily="34" charset="0"/>
              </a:rPr>
              <a:t>established a </a:t>
            </a:r>
            <a:r>
              <a:rPr lang="en-ZA" dirty="0" err="1">
                <a:latin typeface="Arial" panose="020B0604020202020204" pitchFamily="34" charset="0"/>
                <a:cs typeface="Arial" panose="020B0604020202020204" pitchFamily="34" charset="0"/>
              </a:rPr>
              <a:t>ProvJoints</a:t>
            </a:r>
            <a:r>
              <a:rPr lang="en-ZA" dirty="0">
                <a:latin typeface="Arial" panose="020B0604020202020204" pitchFamily="34" charset="0"/>
                <a:cs typeface="Arial" panose="020B0604020202020204" pitchFamily="34" charset="0"/>
              </a:rPr>
              <a:t> which includes the Department of Transport, provincial SAPS and Intelligence, Department of Co-operative Governance, Municipal representatives </a:t>
            </a:r>
          </a:p>
          <a:p>
            <a:pPr marL="742950" lvl="1" indent="-285750" algn="just">
              <a:lnSpc>
                <a:spcPct val="150000"/>
              </a:lnSpc>
              <a:buFont typeface="Wingdings" panose="05000000000000000000" pitchFamily="2" charset="2"/>
              <a:buChar char="ü"/>
            </a:pPr>
            <a:r>
              <a:rPr lang="en-ZA" dirty="0">
                <a:latin typeface="Arial" panose="020B0604020202020204" pitchFamily="34" charset="0"/>
                <a:cs typeface="Arial" panose="020B0604020202020204" pitchFamily="34" charset="0"/>
              </a:rPr>
              <a:t>A Priority Committee on transport was established comprising a cluster of provincial departments which include SAPS, Transport, Provincial Intelligence Services and Metro Police Traffic leadership to coordinate solutions for the ongoing disputes between buses and taxis</a:t>
            </a:r>
          </a:p>
          <a:p>
            <a:pPr marL="742950" lvl="1" indent="-285750" algn="just">
              <a:lnSpc>
                <a:spcPct val="150000"/>
              </a:lnSpc>
              <a:buFont typeface="Wingdings" panose="05000000000000000000" pitchFamily="2" charset="2"/>
              <a:buChar char="ü"/>
            </a:pPr>
            <a:r>
              <a:rPr lang="en-ZA" dirty="0">
                <a:latin typeface="Arial" panose="020B0604020202020204" pitchFamily="34" charset="0"/>
                <a:cs typeface="Arial" panose="020B0604020202020204" pitchFamily="34" charset="0"/>
              </a:rPr>
              <a:t>The Priority Committee compiled a joint operational and deployment plan involving SAPS, Provincial Traffic Officers and applicable Municipal Traffic Officer</a:t>
            </a:r>
          </a:p>
        </p:txBody>
      </p:sp>
      <p:sp>
        <p:nvSpPr>
          <p:cNvPr id="2" name="Slide Number Placeholder 1"/>
          <p:cNvSpPr>
            <a:spLocks noGrp="1"/>
          </p:cNvSpPr>
          <p:nvPr>
            <p:ph type="sldNum" sz="quarter" idx="12"/>
          </p:nvPr>
        </p:nvSpPr>
        <p:spPr/>
        <p:txBody>
          <a:bodyPr/>
          <a:lstStyle/>
          <a:p>
            <a:fld id="{6D47AF5F-C111-4F11-B5FB-523505C65DB2}" type="slidenum">
              <a:rPr lang="en-ZA" smtClean="0"/>
              <a:t>5</a:t>
            </a:fld>
            <a:endParaRPr lang="en-ZA" dirty="0"/>
          </a:p>
        </p:txBody>
      </p:sp>
    </p:spTree>
    <p:extLst>
      <p:ext uri="{BB962C8B-B14F-4D97-AF65-F5344CB8AC3E}">
        <p14:creationId xmlns:p14="http://schemas.microsoft.com/office/powerpoint/2010/main" val="421525518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4"/>
          <p:cNvSpPr txBox="1"/>
          <p:nvPr/>
        </p:nvSpPr>
        <p:spPr>
          <a:xfrm>
            <a:off x="0" y="-10364"/>
            <a:ext cx="12192000" cy="919084"/>
          </a:xfrm>
          <a:prstGeom prst="rect">
            <a:avLst/>
          </a:prstGeom>
          <a:solidFill>
            <a:schemeClr val="accent4">
              <a:lumMod val="20000"/>
              <a:lumOff val="80000"/>
            </a:schemeClr>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8580" tIns="68580" rIns="68580" bIns="68580" numCol="1" spcCol="1270" anchor="ctr" anchorCtr="0">
            <a:noAutofit/>
          </a:bodyPr>
          <a:lstStyle/>
          <a:p>
            <a:pPr algn="ctr" defTabSz="800100">
              <a:lnSpc>
                <a:spcPct val="90000"/>
              </a:lnSpc>
              <a:spcBef>
                <a:spcPct val="0"/>
              </a:spcBef>
              <a:spcAft>
                <a:spcPct val="35000"/>
              </a:spcAft>
              <a:defRPr/>
            </a:pPr>
            <a:r>
              <a:rPr lang="en-US" sz="3600" b="1" dirty="0">
                <a:latin typeface="Arial" panose="020B0604020202020204" pitchFamily="34" charset="0"/>
                <a:cs typeface="Arial" panose="020B0604020202020204" pitchFamily="34" charset="0"/>
              </a:rPr>
              <a:t>Initiatives and Interventions…  </a:t>
            </a:r>
            <a:endParaRPr lang="en-ZA" sz="3600" b="1" dirty="0">
              <a:solidFill>
                <a:prstClr val="black">
                  <a:hueOff val="0"/>
                  <a:satOff val="0"/>
                  <a:lumOff val="0"/>
                  <a:alphaOff val="0"/>
                </a:prstClr>
              </a:solidFill>
              <a:latin typeface="Arial" panose="020B0604020202020204" pitchFamily="34" charset="0"/>
              <a:cs typeface="Arial" panose="020B0604020202020204" pitchFamily="34" charset="0"/>
            </a:endParaRPr>
          </a:p>
        </p:txBody>
      </p:sp>
      <p:sp>
        <p:nvSpPr>
          <p:cNvPr id="3" name="Rectangle 2"/>
          <p:cNvSpPr/>
          <p:nvPr/>
        </p:nvSpPr>
        <p:spPr>
          <a:xfrm>
            <a:off x="4151784" y="6237312"/>
            <a:ext cx="401166"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11" name="Picture 10"/>
          <p:cNvPicPr>
            <a:picLocks noChangeAspect="1"/>
          </p:cNvPicPr>
          <p:nvPr/>
        </p:nvPicPr>
        <p:blipFill>
          <a:blip r:embed="rId3"/>
          <a:stretch>
            <a:fillRect/>
          </a:stretch>
        </p:blipFill>
        <p:spPr>
          <a:xfrm>
            <a:off x="0" y="6309320"/>
            <a:ext cx="2569188" cy="482297"/>
          </a:xfrm>
          <a:prstGeom prst="rect">
            <a:avLst/>
          </a:prstGeom>
        </p:spPr>
      </p:pic>
      <p:sp>
        <p:nvSpPr>
          <p:cNvPr id="5" name="TextBox 4">
            <a:extLst>
              <a:ext uri="{FF2B5EF4-FFF2-40B4-BE49-F238E27FC236}">
                <a16:creationId xmlns:a16="http://schemas.microsoft.com/office/drawing/2014/main" id="{40224D4A-5FB3-4ACA-B582-EA0F712BF398}"/>
              </a:ext>
            </a:extLst>
          </p:cNvPr>
          <p:cNvSpPr txBox="1"/>
          <p:nvPr/>
        </p:nvSpPr>
        <p:spPr>
          <a:xfrm flipH="1">
            <a:off x="0" y="908720"/>
            <a:ext cx="11975978" cy="5442516"/>
          </a:xfrm>
          <a:prstGeom prst="rect">
            <a:avLst/>
          </a:prstGeom>
          <a:noFill/>
        </p:spPr>
        <p:txBody>
          <a:bodyPr wrap="square" rtlCol="0">
            <a:spAutoFit/>
          </a:bodyPr>
          <a:lstStyle/>
          <a:p>
            <a:pPr marL="742950" lvl="1" indent="-285750" algn="just">
              <a:lnSpc>
                <a:spcPct val="150000"/>
              </a:lnSpc>
              <a:buFont typeface="Wingdings" panose="05000000000000000000" pitchFamily="2" charset="2"/>
              <a:buChar char="ü"/>
            </a:pPr>
            <a:r>
              <a:rPr lang="en-ZA" dirty="0">
                <a:latin typeface="Arial" panose="020B0604020202020204" pitchFamily="34" charset="0"/>
                <a:cs typeface="Arial" panose="020B0604020202020204" pitchFamily="34" charset="0"/>
              </a:rPr>
              <a:t>The joint operation focused on the R61 road between the areas of Mthatha, Engcobo, Cofimvaba and Queenstown as well as on the N2 where there were reported issues between Butterworth, Idutywa, </a:t>
            </a:r>
            <a:r>
              <a:rPr lang="en-ZA" dirty="0" err="1">
                <a:latin typeface="Arial" panose="020B0604020202020204" pitchFamily="34" charset="0"/>
                <a:cs typeface="Arial" panose="020B0604020202020204" pitchFamily="34" charset="0"/>
              </a:rPr>
              <a:t>Ngqamakhwe</a:t>
            </a:r>
            <a:r>
              <a:rPr lang="en-ZA" dirty="0">
                <a:latin typeface="Arial" panose="020B0604020202020204" pitchFamily="34" charset="0"/>
                <a:cs typeface="Arial" panose="020B0604020202020204" pitchFamily="34" charset="0"/>
              </a:rPr>
              <a:t> and </a:t>
            </a:r>
            <a:r>
              <a:rPr lang="en-ZA" dirty="0" err="1">
                <a:latin typeface="Arial" panose="020B0604020202020204" pitchFamily="34" charset="0"/>
                <a:cs typeface="Arial" panose="020B0604020202020204" pitchFamily="34" charset="0"/>
              </a:rPr>
              <a:t>Tsomo</a:t>
            </a:r>
            <a:endParaRPr lang="en-GB" dirty="0">
              <a:latin typeface="Arial" panose="020B0604020202020204" pitchFamily="34" charset="0"/>
              <a:cs typeface="Arial" panose="020B0604020202020204" pitchFamily="34" charset="0"/>
            </a:endParaRPr>
          </a:p>
          <a:p>
            <a:pPr marL="285750" indent="-285750" algn="just">
              <a:lnSpc>
                <a:spcPct val="150000"/>
              </a:lnSpc>
              <a:buFont typeface="Wingdings" panose="05000000000000000000" pitchFamily="2" charset="2"/>
              <a:buChar char="§"/>
            </a:pPr>
            <a:r>
              <a:rPr lang="en-GB" dirty="0">
                <a:latin typeface="Arial" panose="020B0604020202020204" pitchFamily="34" charset="0"/>
                <a:cs typeface="Arial" panose="020B0604020202020204" pitchFamily="34" charset="0"/>
              </a:rPr>
              <a:t>E</a:t>
            </a:r>
            <a:r>
              <a:rPr lang="en-ZA" dirty="0" err="1">
                <a:latin typeface="Arial" panose="020B0604020202020204" pitchFamily="34" charset="0"/>
                <a:cs typeface="Arial" panose="020B0604020202020204" pitchFamily="34" charset="0"/>
              </a:rPr>
              <a:t>xtortion</a:t>
            </a:r>
            <a:r>
              <a:rPr lang="en-ZA" dirty="0">
                <a:latin typeface="Arial" panose="020B0604020202020204" pitchFamily="34" charset="0"/>
                <a:cs typeface="Arial" panose="020B0604020202020204" pitchFamily="34" charset="0"/>
              </a:rPr>
              <a:t> and intimidation are pure acts of criminality at the hands of unidentified third parties purporting to be taxi operators </a:t>
            </a:r>
          </a:p>
          <a:p>
            <a:pPr marL="285750" indent="-285750" algn="just">
              <a:lnSpc>
                <a:spcPct val="150000"/>
              </a:lnSpc>
              <a:buFont typeface="Wingdings" panose="05000000000000000000" pitchFamily="2" charset="2"/>
              <a:buChar char="§"/>
            </a:pPr>
            <a:r>
              <a:rPr lang="en-GB" dirty="0">
                <a:latin typeface="Arial" panose="020B0604020202020204" pitchFamily="34" charset="0"/>
                <a:cs typeface="Arial" panose="020B0604020202020204" pitchFamily="34" charset="0"/>
              </a:rPr>
              <a:t>P</a:t>
            </a:r>
            <a:r>
              <a:rPr lang="en-ZA" dirty="0" err="1">
                <a:latin typeface="Arial" panose="020B0604020202020204" pitchFamily="34" charset="0"/>
                <a:cs typeface="Arial" panose="020B0604020202020204" pitchFamily="34" charset="0"/>
              </a:rPr>
              <a:t>erpetrators</a:t>
            </a:r>
            <a:r>
              <a:rPr lang="en-ZA" dirty="0">
                <a:latin typeface="Arial" panose="020B0604020202020204" pitchFamily="34" charset="0"/>
                <a:cs typeface="Arial" panose="020B0604020202020204" pitchFamily="34" charset="0"/>
              </a:rPr>
              <a:t> must be apprehended and unmasked so that they face the full might of the law</a:t>
            </a:r>
          </a:p>
          <a:p>
            <a:pPr marL="285750" indent="-285750" algn="just">
              <a:lnSpc>
                <a:spcPct val="150000"/>
              </a:lnSpc>
              <a:buFont typeface="Wingdings" panose="05000000000000000000" pitchFamily="2" charset="2"/>
              <a:buChar char="§"/>
            </a:pPr>
            <a:r>
              <a:rPr lang="en-ZA" dirty="0">
                <a:latin typeface="Arial" panose="020B0604020202020204" pitchFamily="34" charset="0"/>
                <a:cs typeface="Arial" panose="020B0604020202020204" pitchFamily="34" charset="0"/>
              </a:rPr>
              <a:t>The Minister has consistently and forcefully condemned these acts of criminality and violence within the taxi industry and continuously collaborated with provinces in engaging the taxi industry to resolve some of the challenges that results in violence</a:t>
            </a:r>
          </a:p>
          <a:p>
            <a:pPr marL="285750" indent="-285750" algn="just">
              <a:lnSpc>
                <a:spcPct val="150000"/>
              </a:lnSpc>
              <a:buFont typeface="Wingdings" panose="05000000000000000000" pitchFamily="2" charset="2"/>
              <a:buChar char="§"/>
            </a:pPr>
            <a:r>
              <a:rPr lang="en-ZA" dirty="0">
                <a:latin typeface="Arial" panose="020B0604020202020204" pitchFamily="34" charset="0"/>
                <a:cs typeface="Arial" panose="020B0604020202020204" pitchFamily="34" charset="0"/>
              </a:rPr>
              <a:t>The Minister is mindful of the limitations of the Department to prevent such occurrences and to ensure safety of operators and passengers </a:t>
            </a:r>
          </a:p>
          <a:p>
            <a:pPr marL="285750" indent="-285750" algn="just">
              <a:lnSpc>
                <a:spcPct val="150000"/>
              </a:lnSpc>
              <a:buFont typeface="Wingdings" panose="05000000000000000000" pitchFamily="2" charset="2"/>
              <a:buChar char="§"/>
            </a:pPr>
            <a:r>
              <a:rPr lang="en-ZA" dirty="0">
                <a:latin typeface="Arial" panose="020B0604020202020204" pitchFamily="34" charset="0"/>
                <a:cs typeface="Arial" panose="020B0604020202020204" pitchFamily="34" charset="0"/>
              </a:rPr>
              <a:t>The statutory obligation of dealing with criminality and ensuring safety lies with the SAPS and other law enforcement agencies and the Department is always in support</a:t>
            </a:r>
          </a:p>
        </p:txBody>
      </p:sp>
      <p:sp>
        <p:nvSpPr>
          <p:cNvPr id="2" name="Slide Number Placeholder 1"/>
          <p:cNvSpPr>
            <a:spLocks noGrp="1"/>
          </p:cNvSpPr>
          <p:nvPr>
            <p:ph type="sldNum" sz="quarter" idx="12"/>
          </p:nvPr>
        </p:nvSpPr>
        <p:spPr/>
        <p:txBody>
          <a:bodyPr/>
          <a:lstStyle/>
          <a:p>
            <a:fld id="{6D47AF5F-C111-4F11-B5FB-523505C65DB2}" type="slidenum">
              <a:rPr lang="en-ZA" smtClean="0"/>
              <a:t>6</a:t>
            </a:fld>
            <a:endParaRPr lang="en-ZA" dirty="0"/>
          </a:p>
        </p:txBody>
      </p:sp>
    </p:spTree>
    <p:extLst>
      <p:ext uri="{BB962C8B-B14F-4D97-AF65-F5344CB8AC3E}">
        <p14:creationId xmlns:p14="http://schemas.microsoft.com/office/powerpoint/2010/main" val="220878943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4"/>
          <p:cNvSpPr txBox="1"/>
          <p:nvPr/>
        </p:nvSpPr>
        <p:spPr>
          <a:xfrm>
            <a:off x="0" y="-10364"/>
            <a:ext cx="12192000" cy="919084"/>
          </a:xfrm>
          <a:prstGeom prst="rect">
            <a:avLst/>
          </a:prstGeom>
          <a:solidFill>
            <a:schemeClr val="accent4">
              <a:lumMod val="20000"/>
              <a:lumOff val="80000"/>
            </a:schemeClr>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8580" tIns="68580" rIns="68580" bIns="68580" numCol="1" spcCol="1270" anchor="ctr" anchorCtr="0">
            <a:noAutofit/>
          </a:bodyPr>
          <a:lstStyle/>
          <a:p>
            <a:pPr algn="ctr" defTabSz="800100">
              <a:lnSpc>
                <a:spcPct val="90000"/>
              </a:lnSpc>
              <a:spcBef>
                <a:spcPct val="0"/>
              </a:spcBef>
              <a:spcAft>
                <a:spcPct val="35000"/>
              </a:spcAft>
              <a:defRPr/>
            </a:pPr>
            <a:r>
              <a:rPr lang="en-US" sz="3600" b="1" dirty="0">
                <a:latin typeface="Arial" panose="020B0604020202020204" pitchFamily="34" charset="0"/>
                <a:cs typeface="Arial" panose="020B0604020202020204" pitchFamily="34" charset="0"/>
              </a:rPr>
              <a:t>Initiatives and Interventions…  </a:t>
            </a:r>
            <a:endParaRPr lang="en-ZA" sz="3600" b="1" dirty="0">
              <a:solidFill>
                <a:prstClr val="black">
                  <a:hueOff val="0"/>
                  <a:satOff val="0"/>
                  <a:lumOff val="0"/>
                  <a:alphaOff val="0"/>
                </a:prstClr>
              </a:solidFill>
              <a:latin typeface="Arial" panose="020B0604020202020204" pitchFamily="34" charset="0"/>
              <a:cs typeface="Arial" panose="020B0604020202020204" pitchFamily="34" charset="0"/>
            </a:endParaRPr>
          </a:p>
        </p:txBody>
      </p:sp>
      <p:sp>
        <p:nvSpPr>
          <p:cNvPr id="3" name="Rectangle 2"/>
          <p:cNvSpPr/>
          <p:nvPr/>
        </p:nvSpPr>
        <p:spPr>
          <a:xfrm>
            <a:off x="4151784" y="6237312"/>
            <a:ext cx="401166"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11" name="Picture 10"/>
          <p:cNvPicPr>
            <a:picLocks noChangeAspect="1"/>
          </p:cNvPicPr>
          <p:nvPr/>
        </p:nvPicPr>
        <p:blipFill>
          <a:blip r:embed="rId3"/>
          <a:stretch>
            <a:fillRect/>
          </a:stretch>
        </p:blipFill>
        <p:spPr>
          <a:xfrm>
            <a:off x="0" y="6309320"/>
            <a:ext cx="2569188" cy="482297"/>
          </a:xfrm>
          <a:prstGeom prst="rect">
            <a:avLst/>
          </a:prstGeom>
        </p:spPr>
      </p:pic>
      <p:sp>
        <p:nvSpPr>
          <p:cNvPr id="5" name="TextBox 4">
            <a:extLst>
              <a:ext uri="{FF2B5EF4-FFF2-40B4-BE49-F238E27FC236}">
                <a16:creationId xmlns:a16="http://schemas.microsoft.com/office/drawing/2014/main" id="{40224D4A-5FB3-4ACA-B582-EA0F712BF398}"/>
              </a:ext>
            </a:extLst>
          </p:cNvPr>
          <p:cNvSpPr txBox="1"/>
          <p:nvPr/>
        </p:nvSpPr>
        <p:spPr>
          <a:xfrm flipH="1">
            <a:off x="0" y="908720"/>
            <a:ext cx="11975978" cy="4108817"/>
          </a:xfrm>
          <a:prstGeom prst="rect">
            <a:avLst/>
          </a:prstGeom>
          <a:noFill/>
        </p:spPr>
        <p:txBody>
          <a:bodyPr wrap="square" rtlCol="0">
            <a:spAutoFit/>
          </a:bodyPr>
          <a:lstStyle/>
          <a:p>
            <a:pPr marL="285750" indent="-285750" algn="just">
              <a:lnSpc>
                <a:spcPct val="150000"/>
              </a:lnSpc>
              <a:buFont typeface="Wingdings" panose="05000000000000000000" pitchFamily="2" charset="2"/>
              <a:buChar char="§"/>
            </a:pPr>
            <a:r>
              <a:rPr lang="en-ZA" dirty="0">
                <a:latin typeface="Arial" panose="020B0604020202020204" pitchFamily="34" charset="0"/>
                <a:cs typeface="Arial" panose="020B0604020202020204" pitchFamily="34" charset="0"/>
              </a:rPr>
              <a:t>However the Department is collaborating with relevant authorities such as the National Joint Operational and Intelligence Structures in developing a coordinated response to this challenge</a:t>
            </a:r>
            <a:endParaRPr lang="en-GB" dirty="0">
              <a:latin typeface="Arial" panose="020B0604020202020204" pitchFamily="34" charset="0"/>
              <a:cs typeface="Arial" panose="020B0604020202020204" pitchFamily="34" charset="0"/>
            </a:endParaRPr>
          </a:p>
          <a:p>
            <a:pPr marL="285750" indent="-285750" algn="just">
              <a:lnSpc>
                <a:spcPct val="150000"/>
              </a:lnSpc>
              <a:buFont typeface="Wingdings" panose="05000000000000000000" pitchFamily="2" charset="2"/>
              <a:buChar char="§"/>
            </a:pPr>
            <a:r>
              <a:rPr lang="en-GB" dirty="0">
                <a:latin typeface="Arial" panose="020B0604020202020204" pitchFamily="34" charset="0"/>
                <a:cs typeface="Arial" panose="020B0604020202020204" pitchFamily="34" charset="0"/>
              </a:rPr>
              <a:t>Already the National Minister of Transport has:</a:t>
            </a:r>
          </a:p>
          <a:p>
            <a:pPr marL="742950" lvl="1" indent="-285750" algn="just">
              <a:lnSpc>
                <a:spcPct val="150000"/>
              </a:lnSpc>
              <a:buFont typeface="Wingdings" panose="05000000000000000000" pitchFamily="2" charset="2"/>
              <a:buChar char="ü"/>
            </a:pPr>
            <a:r>
              <a:rPr lang="en-ZA" dirty="0">
                <a:latin typeface="Arial" panose="020B0604020202020204" pitchFamily="34" charset="0"/>
                <a:cs typeface="Arial" panose="020B0604020202020204" pitchFamily="34" charset="0"/>
              </a:rPr>
              <a:t>Convened a Taxi Lekgotla in October 2019;</a:t>
            </a:r>
          </a:p>
          <a:p>
            <a:pPr marL="742950" lvl="1" indent="-285750" algn="just">
              <a:lnSpc>
                <a:spcPct val="150000"/>
              </a:lnSpc>
              <a:buFont typeface="Wingdings" panose="05000000000000000000" pitchFamily="2" charset="2"/>
              <a:buChar char="ü"/>
            </a:pPr>
            <a:r>
              <a:rPr lang="en-ZA" dirty="0">
                <a:latin typeface="Arial" panose="020B0604020202020204" pitchFamily="34" charset="0"/>
                <a:cs typeface="Arial" panose="020B0604020202020204" pitchFamily="34" charset="0"/>
              </a:rPr>
              <a:t>Held several meetings with CODETA and CATA in the Western Cape;</a:t>
            </a:r>
          </a:p>
          <a:p>
            <a:pPr marL="742950" lvl="1" indent="-285750" algn="just">
              <a:lnSpc>
                <a:spcPct val="150000"/>
              </a:lnSpc>
              <a:buFont typeface="Wingdings" panose="05000000000000000000" pitchFamily="2" charset="2"/>
              <a:buChar char="ü"/>
            </a:pPr>
            <a:r>
              <a:rPr lang="en-ZA" dirty="0">
                <a:latin typeface="Arial" panose="020B0604020202020204" pitchFamily="34" charset="0"/>
                <a:cs typeface="Arial" panose="020B0604020202020204" pitchFamily="34" charset="0"/>
              </a:rPr>
              <a:t>Held several meetings with UCNCEDO both in the Western and Eastern Cape;</a:t>
            </a:r>
          </a:p>
          <a:p>
            <a:pPr marL="742950" lvl="1" indent="-285750" algn="just">
              <a:lnSpc>
                <a:spcPct val="150000"/>
              </a:lnSpc>
              <a:buFont typeface="Wingdings" panose="05000000000000000000" pitchFamily="2" charset="2"/>
              <a:buChar char="ü"/>
            </a:pPr>
            <a:r>
              <a:rPr lang="en-ZA" dirty="0">
                <a:latin typeface="Arial" panose="020B0604020202020204" pitchFamily="34" charset="0"/>
                <a:cs typeface="Arial" panose="020B0604020202020204" pitchFamily="34" charset="0"/>
              </a:rPr>
              <a:t>Sent the Department, led by the Acting Director-General to  the Western Cape Legislature on 4 August 2022 wherein </a:t>
            </a:r>
            <a:r>
              <a:rPr lang="en-ZA" dirty="0" err="1">
                <a:latin typeface="Arial" panose="020B0604020202020204" pitchFamily="34" charset="0"/>
                <a:cs typeface="Arial" panose="020B0604020202020204" pitchFamily="34" charset="0"/>
              </a:rPr>
              <a:t>Intercape</a:t>
            </a:r>
            <a:r>
              <a:rPr lang="en-ZA" dirty="0">
                <a:latin typeface="Arial" panose="020B0604020202020204" pitchFamily="34" charset="0"/>
                <a:cs typeface="Arial" panose="020B0604020202020204" pitchFamily="34" charset="0"/>
              </a:rPr>
              <a:t> was represented; and</a:t>
            </a:r>
          </a:p>
          <a:p>
            <a:pPr marL="742950" lvl="1" indent="-285750" algn="just">
              <a:lnSpc>
                <a:spcPct val="150000"/>
              </a:lnSpc>
              <a:buFont typeface="Wingdings" panose="05000000000000000000" pitchFamily="2" charset="2"/>
              <a:buChar char="ü"/>
            </a:pPr>
            <a:r>
              <a:rPr lang="en-ZA" dirty="0">
                <a:latin typeface="Arial" panose="020B0604020202020204" pitchFamily="34" charset="0"/>
                <a:cs typeface="Arial" panose="020B0604020202020204" pitchFamily="34" charset="0"/>
              </a:rPr>
              <a:t>Was recently involved in resolving the </a:t>
            </a:r>
            <a:r>
              <a:rPr lang="en-ZA" dirty="0" err="1">
                <a:latin typeface="Arial" panose="020B0604020202020204" pitchFamily="34" charset="0"/>
                <a:cs typeface="Arial" panose="020B0604020202020204" pitchFamily="34" charset="0"/>
              </a:rPr>
              <a:t>Hammanskraal</a:t>
            </a:r>
            <a:r>
              <a:rPr lang="en-ZA" dirty="0">
                <a:latin typeface="Arial" panose="020B0604020202020204" pitchFamily="34" charset="0"/>
                <a:cs typeface="Arial" panose="020B0604020202020204" pitchFamily="34" charset="0"/>
              </a:rPr>
              <a:t> conflict together with Gauteng Province.</a:t>
            </a:r>
            <a:endParaRPr lang="en-GB" dirty="0">
              <a:latin typeface="Arial" panose="020B0604020202020204" pitchFamily="34" charset="0"/>
              <a:cs typeface="Arial" panose="020B0604020202020204" pitchFamily="34" charset="0"/>
            </a:endParaRPr>
          </a:p>
          <a:p>
            <a:pPr marL="742950" lvl="1" indent="-285750" algn="just">
              <a:buFont typeface="Wingdings" panose="05000000000000000000" pitchFamily="2" charset="2"/>
              <a:buChar char="ü"/>
            </a:pPr>
            <a:endParaRPr lang="en-GB"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6D47AF5F-C111-4F11-B5FB-523505C65DB2}" type="slidenum">
              <a:rPr lang="en-ZA" smtClean="0"/>
              <a:t>7</a:t>
            </a:fld>
            <a:endParaRPr lang="en-ZA" dirty="0"/>
          </a:p>
        </p:txBody>
      </p:sp>
    </p:spTree>
    <p:extLst>
      <p:ext uri="{BB962C8B-B14F-4D97-AF65-F5344CB8AC3E}">
        <p14:creationId xmlns:p14="http://schemas.microsoft.com/office/powerpoint/2010/main" val="9341298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4"/>
          <p:cNvSpPr txBox="1"/>
          <p:nvPr/>
        </p:nvSpPr>
        <p:spPr>
          <a:xfrm>
            <a:off x="0" y="-45875"/>
            <a:ext cx="12192000" cy="919084"/>
          </a:xfrm>
          <a:prstGeom prst="rect">
            <a:avLst/>
          </a:prstGeom>
          <a:solidFill>
            <a:schemeClr val="accent4">
              <a:lumMod val="20000"/>
              <a:lumOff val="80000"/>
            </a:schemeClr>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8580" tIns="68580" rIns="68580" bIns="68580" numCol="1" spcCol="1270" anchor="ctr" anchorCtr="0">
            <a:noAutofit/>
          </a:bodyPr>
          <a:lstStyle/>
          <a:p>
            <a:pPr algn="ctr" defTabSz="800100">
              <a:lnSpc>
                <a:spcPct val="90000"/>
              </a:lnSpc>
              <a:spcBef>
                <a:spcPct val="0"/>
              </a:spcBef>
              <a:spcAft>
                <a:spcPct val="35000"/>
              </a:spcAft>
              <a:defRPr/>
            </a:pPr>
            <a:r>
              <a:rPr lang="en-GB" sz="3600" b="1" dirty="0">
                <a:solidFill>
                  <a:prstClr val="black">
                    <a:hueOff val="0"/>
                    <a:satOff val="0"/>
                    <a:lumOff val="0"/>
                    <a:alphaOff val="0"/>
                  </a:prstClr>
                </a:solidFill>
                <a:latin typeface="Arial" panose="020B0604020202020204" pitchFamily="34" charset="0"/>
                <a:cs typeface="Arial" panose="020B0604020202020204" pitchFamily="34" charset="0"/>
              </a:rPr>
              <a:t>Legislative Recourse - NLTA</a:t>
            </a:r>
            <a:endParaRPr lang="en-ZA" sz="3600" b="1" dirty="0">
              <a:solidFill>
                <a:prstClr val="black">
                  <a:hueOff val="0"/>
                  <a:satOff val="0"/>
                  <a:lumOff val="0"/>
                  <a:alphaOff val="0"/>
                </a:prstClr>
              </a:solidFill>
              <a:latin typeface="Arial" panose="020B0604020202020204" pitchFamily="34" charset="0"/>
              <a:cs typeface="Arial" panose="020B0604020202020204" pitchFamily="34" charset="0"/>
            </a:endParaRPr>
          </a:p>
        </p:txBody>
      </p:sp>
      <p:sp>
        <p:nvSpPr>
          <p:cNvPr id="3" name="Rectangle 2"/>
          <p:cNvSpPr/>
          <p:nvPr/>
        </p:nvSpPr>
        <p:spPr>
          <a:xfrm>
            <a:off x="4151784" y="6237312"/>
            <a:ext cx="401166"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11" name="Picture 10"/>
          <p:cNvPicPr>
            <a:picLocks noChangeAspect="1"/>
          </p:cNvPicPr>
          <p:nvPr/>
        </p:nvPicPr>
        <p:blipFill>
          <a:blip r:embed="rId3"/>
          <a:stretch>
            <a:fillRect/>
          </a:stretch>
        </p:blipFill>
        <p:spPr>
          <a:xfrm>
            <a:off x="0" y="6309320"/>
            <a:ext cx="2569188" cy="482297"/>
          </a:xfrm>
          <a:prstGeom prst="rect">
            <a:avLst/>
          </a:prstGeom>
        </p:spPr>
      </p:pic>
      <p:sp>
        <p:nvSpPr>
          <p:cNvPr id="5" name="TextBox 4">
            <a:extLst>
              <a:ext uri="{FF2B5EF4-FFF2-40B4-BE49-F238E27FC236}">
                <a16:creationId xmlns:a16="http://schemas.microsoft.com/office/drawing/2014/main" id="{40224D4A-5FB3-4ACA-B582-EA0F712BF398}"/>
              </a:ext>
            </a:extLst>
          </p:cNvPr>
          <p:cNvSpPr txBox="1"/>
          <p:nvPr/>
        </p:nvSpPr>
        <p:spPr>
          <a:xfrm flipH="1">
            <a:off x="0" y="908720"/>
            <a:ext cx="11975978" cy="661720"/>
          </a:xfrm>
          <a:prstGeom prst="rect">
            <a:avLst/>
          </a:prstGeom>
          <a:noFill/>
        </p:spPr>
        <p:txBody>
          <a:bodyPr wrap="square" rtlCol="0">
            <a:spAutoFit/>
          </a:bodyPr>
          <a:lstStyle/>
          <a:p>
            <a:pPr marL="285750" indent="-285750">
              <a:buFont typeface="Wingdings" panose="05000000000000000000" pitchFamily="2" charset="2"/>
              <a:buChar char="§"/>
            </a:pPr>
            <a:endParaRPr lang="en-GB" dirty="0"/>
          </a:p>
          <a:p>
            <a:endParaRPr lang="en-ZA" sz="1900" dirty="0"/>
          </a:p>
        </p:txBody>
      </p:sp>
      <p:sp>
        <p:nvSpPr>
          <p:cNvPr id="2" name="Slide Number Placeholder 1"/>
          <p:cNvSpPr>
            <a:spLocks noGrp="1"/>
          </p:cNvSpPr>
          <p:nvPr>
            <p:ph type="sldNum" sz="quarter" idx="12"/>
          </p:nvPr>
        </p:nvSpPr>
        <p:spPr/>
        <p:txBody>
          <a:bodyPr/>
          <a:lstStyle/>
          <a:p>
            <a:fld id="{6D47AF5F-C111-4F11-B5FB-523505C65DB2}" type="slidenum">
              <a:rPr lang="en-ZA" smtClean="0"/>
              <a:t>8</a:t>
            </a:fld>
            <a:endParaRPr lang="en-ZA" dirty="0"/>
          </a:p>
        </p:txBody>
      </p:sp>
      <p:sp>
        <p:nvSpPr>
          <p:cNvPr id="4" name="Rectangle 3">
            <a:extLst>
              <a:ext uri="{FF2B5EF4-FFF2-40B4-BE49-F238E27FC236}">
                <a16:creationId xmlns:a16="http://schemas.microsoft.com/office/drawing/2014/main" id="{30191DAF-DA10-4363-99AC-6BF997617B5E}"/>
              </a:ext>
            </a:extLst>
          </p:cNvPr>
          <p:cNvSpPr/>
          <p:nvPr/>
        </p:nvSpPr>
        <p:spPr>
          <a:xfrm>
            <a:off x="108011" y="908720"/>
            <a:ext cx="11975978" cy="5657896"/>
          </a:xfrm>
          <a:prstGeom prst="rect">
            <a:avLst/>
          </a:prstGeom>
        </p:spPr>
        <p:txBody>
          <a:bodyPr wrap="square">
            <a:spAutoFit/>
          </a:bodyPr>
          <a:lstStyle/>
          <a:p>
            <a:pPr marL="285750" indent="-285750">
              <a:buFont typeface="Wingdings" panose="05000000000000000000" pitchFamily="2" charset="2"/>
              <a:buChar char="§"/>
            </a:pPr>
            <a:r>
              <a:rPr lang="en-GB" dirty="0"/>
              <a:t>Where perpetrators are apprehended and it is proven that they are legal taxi operators the NLTA provides the following punitive measures that have been implemented in the past by provinces:</a:t>
            </a:r>
          </a:p>
          <a:p>
            <a:pPr marL="285750" indent="-285750">
              <a:buFont typeface="Wingdings" panose="05000000000000000000" pitchFamily="2" charset="2"/>
              <a:buChar char="§"/>
            </a:pPr>
            <a:endParaRPr lang="en-ZA" sz="1600" dirty="0"/>
          </a:p>
          <a:p>
            <a:pPr marL="285750" indent="-285750">
              <a:buFont typeface="Wingdings" panose="05000000000000000000" pitchFamily="2" charset="2"/>
              <a:buChar char="ü"/>
            </a:pPr>
            <a:r>
              <a:rPr lang="en-ZA" sz="1600" b="1" dirty="0"/>
              <a:t>Withdrawal, suspension or amendment of operating licence or permit:</a:t>
            </a:r>
            <a:endParaRPr lang="en-ZA" sz="1600" dirty="0"/>
          </a:p>
          <a:p>
            <a:r>
              <a:rPr lang="en-ZA" sz="1600" b="1" dirty="0"/>
              <a:t>	79. </a:t>
            </a:r>
            <a:r>
              <a:rPr lang="en-ZA" sz="1600" dirty="0">
                <a:latin typeface="Calibri" panose="020F0502020204030204" pitchFamily="34" charset="0"/>
                <a:ea typeface="Calibri" panose="020F0502020204030204" pitchFamily="34" charset="0"/>
                <a:cs typeface="Times New Roman" panose="02020603050405020304" pitchFamily="18" charset="0"/>
              </a:rPr>
              <a:t>(2) Subject to subsection (3), in the case of an operating licence or permit that has not been granted on the basis of a contract, 	the relevant entity may, at any time, withdraw, amend or suspend the operating licence for such a period as it may deem fit, if the 	holder or employee of the holder—</a:t>
            </a:r>
          </a:p>
          <a:p>
            <a:r>
              <a:rPr lang="en-ZA" sz="1600" dirty="0">
                <a:latin typeface="Calibri" panose="020F0502020204030204" pitchFamily="34" charset="0"/>
                <a:ea typeface="Calibri" panose="020F0502020204030204" pitchFamily="34" charset="0"/>
                <a:cs typeface="Times New Roman" panose="02020603050405020304" pitchFamily="18" charset="0"/>
              </a:rPr>
              <a:t>	(a) has been convicted of an offence under this Act or under a law relating to motor vehicles or the regulation of traffic or 	occupational safety or labour relations, or an offence due to fraud or dishonesty; </a:t>
            </a:r>
          </a:p>
          <a:p>
            <a:r>
              <a:rPr lang="en-GB" sz="1600" i="1" dirty="0"/>
              <a:t>	(b) </a:t>
            </a:r>
            <a:r>
              <a:rPr lang="en-GB" sz="1600" dirty="0"/>
              <a:t>in the opinion of the entity, has not carried out faithfully the conditions of the</a:t>
            </a:r>
          </a:p>
          <a:p>
            <a:r>
              <a:rPr lang="en-ZA" sz="1600" dirty="0"/>
              <a:t>	operating licence or permit</a:t>
            </a:r>
          </a:p>
          <a:p>
            <a:endParaRPr lang="en-ZA" sz="1600" dirty="0"/>
          </a:p>
          <a:p>
            <a:pPr marL="285750" indent="-285750">
              <a:buFont typeface="Wingdings" panose="05000000000000000000" pitchFamily="2" charset="2"/>
              <a:buChar char="ü"/>
            </a:pPr>
            <a:r>
              <a:rPr lang="en-GB" sz="1600" b="1" dirty="0"/>
              <a:t>Extraordinary measures in declared areas:</a:t>
            </a:r>
            <a:endParaRPr lang="en-ZA" sz="1600" dirty="0">
              <a:ea typeface="Calibri" panose="020F0502020204030204" pitchFamily="34" charset="0"/>
              <a:cs typeface="Times New Roman" panose="02020603050405020304" pitchFamily="18" charset="0"/>
            </a:endParaRPr>
          </a:p>
          <a:p>
            <a:r>
              <a:rPr lang="en-ZA" sz="1600" dirty="0"/>
              <a:t>	</a:t>
            </a:r>
            <a:r>
              <a:rPr lang="en-ZA" sz="1600" b="1" dirty="0"/>
              <a:t>Section 91 </a:t>
            </a:r>
            <a:r>
              <a:rPr lang="en-ZA" sz="1600" dirty="0"/>
              <a:t>provides that: "if any area in the relevant province the MEC considers that because of violence, unrest or instability in 	any sector of the public transport industry  in the area or between operators in the area, the safety of passengers, residents or any 	other persons has deteriorated to an unacceptable level, the MEC may, after consulting relevant planning authorities, by notice in 	the </a:t>
            </a:r>
            <a:r>
              <a:rPr lang="en-ZA" sz="1600" i="1" dirty="0"/>
              <a:t>Provincial Gazette</a:t>
            </a:r>
            <a:r>
              <a:rPr lang="en-ZA" sz="1600" dirty="0"/>
              <a:t>, define the area and declare it to be an area in respect of which the notification prescribing the extraordinary 	measures contemplated in subsection (2) may be applied". The extraordinary measures provided in subsection (2) includes closing 	of ranks, routes and suspension of operating licences</a:t>
            </a:r>
          </a:p>
          <a:p>
            <a:pPr marL="285750" indent="-285750">
              <a:buFont typeface="Wingdings" panose="05000000000000000000" pitchFamily="2" charset="2"/>
              <a:buChar char="§"/>
            </a:pPr>
            <a:endParaRPr lang="en-ZA" sz="1600" dirty="0"/>
          </a:p>
          <a:p>
            <a:pPr>
              <a:lnSpc>
                <a:spcPct val="107000"/>
              </a:lnSpc>
              <a:spcAft>
                <a:spcPts val="800"/>
              </a:spcAft>
            </a:pPr>
            <a:r>
              <a:rPr lang="en-ZA" b="1" dirty="0"/>
              <a:t>NB: The Minister has collaborated with relevant MECs to implement some of these punitive measures in the past and will continue to do so in future, however, this remains the domain of the MECs</a:t>
            </a:r>
          </a:p>
        </p:txBody>
      </p:sp>
    </p:spTree>
    <p:extLst>
      <p:ext uri="{BB962C8B-B14F-4D97-AF65-F5344CB8AC3E}">
        <p14:creationId xmlns:p14="http://schemas.microsoft.com/office/powerpoint/2010/main" val="15446148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4"/>
          <p:cNvSpPr txBox="1"/>
          <p:nvPr/>
        </p:nvSpPr>
        <p:spPr>
          <a:xfrm>
            <a:off x="0" y="-10364"/>
            <a:ext cx="12192000" cy="919084"/>
          </a:xfrm>
          <a:prstGeom prst="rect">
            <a:avLst/>
          </a:prstGeom>
          <a:solidFill>
            <a:schemeClr val="accent4">
              <a:lumMod val="20000"/>
              <a:lumOff val="80000"/>
            </a:schemeClr>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8580" tIns="68580" rIns="68580" bIns="68580" numCol="1" spcCol="1270" anchor="ctr" anchorCtr="0">
            <a:noAutofit/>
          </a:bodyPr>
          <a:lstStyle/>
          <a:p>
            <a:pPr algn="ctr"/>
            <a:r>
              <a:rPr lang="en-GB" sz="3600" b="1" dirty="0">
                <a:latin typeface="Arial" panose="020B0604020202020204" pitchFamily="34" charset="0"/>
                <a:cs typeface="Arial" panose="020B0604020202020204" pitchFamily="34" charset="0"/>
              </a:rPr>
              <a:t>C</a:t>
            </a:r>
            <a:r>
              <a:rPr lang="en-ZA" sz="3600" b="1" dirty="0" err="1">
                <a:latin typeface="Arial" panose="020B0604020202020204" pitchFamily="34" charset="0"/>
                <a:cs typeface="Arial" panose="020B0604020202020204" pitchFamily="34" charset="0"/>
              </a:rPr>
              <a:t>onclusion</a:t>
            </a:r>
            <a:endParaRPr lang="en-ZA" sz="3600" b="1" dirty="0">
              <a:latin typeface="Arial" panose="020B0604020202020204" pitchFamily="34" charset="0"/>
              <a:cs typeface="Arial" panose="020B0604020202020204" pitchFamily="34" charset="0"/>
            </a:endParaRPr>
          </a:p>
        </p:txBody>
      </p:sp>
      <p:sp>
        <p:nvSpPr>
          <p:cNvPr id="3" name="Rectangle 2"/>
          <p:cNvSpPr/>
          <p:nvPr/>
        </p:nvSpPr>
        <p:spPr>
          <a:xfrm>
            <a:off x="4151784" y="6237312"/>
            <a:ext cx="401166"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11" name="Picture 10"/>
          <p:cNvPicPr>
            <a:picLocks noChangeAspect="1"/>
          </p:cNvPicPr>
          <p:nvPr/>
        </p:nvPicPr>
        <p:blipFill>
          <a:blip r:embed="rId3"/>
          <a:stretch>
            <a:fillRect/>
          </a:stretch>
        </p:blipFill>
        <p:spPr>
          <a:xfrm>
            <a:off x="0" y="6309320"/>
            <a:ext cx="2569188" cy="482297"/>
          </a:xfrm>
          <a:prstGeom prst="rect">
            <a:avLst/>
          </a:prstGeom>
        </p:spPr>
      </p:pic>
      <p:sp>
        <p:nvSpPr>
          <p:cNvPr id="5" name="TextBox 4">
            <a:extLst>
              <a:ext uri="{FF2B5EF4-FFF2-40B4-BE49-F238E27FC236}">
                <a16:creationId xmlns:a16="http://schemas.microsoft.com/office/drawing/2014/main" id="{40224D4A-5FB3-4ACA-B582-EA0F712BF398}"/>
              </a:ext>
            </a:extLst>
          </p:cNvPr>
          <p:cNvSpPr txBox="1"/>
          <p:nvPr/>
        </p:nvSpPr>
        <p:spPr>
          <a:xfrm flipH="1">
            <a:off x="108011" y="908720"/>
            <a:ext cx="11975978" cy="4888518"/>
          </a:xfrm>
          <a:prstGeom prst="rect">
            <a:avLst/>
          </a:prstGeom>
          <a:noFill/>
        </p:spPr>
        <p:txBody>
          <a:bodyPr wrap="square" rtlCol="0">
            <a:spAutoFit/>
          </a:bodyPr>
          <a:lstStyle/>
          <a:p>
            <a:endParaRPr lang="en-ZA" b="1" i="1" dirty="0">
              <a:latin typeface="Arial" panose="020B0604020202020204" pitchFamily="34" charset="0"/>
              <a:cs typeface="Arial" panose="020B0604020202020204" pitchFamily="34" charset="0"/>
            </a:endParaRPr>
          </a:p>
          <a:p>
            <a:pPr marL="742950" lvl="1" indent="-285750" algn="just">
              <a:lnSpc>
                <a:spcPct val="150000"/>
              </a:lnSpc>
              <a:buFont typeface="Wingdings" panose="05000000000000000000" pitchFamily="2" charset="2"/>
              <a:buChar char="§"/>
            </a:pPr>
            <a:r>
              <a:rPr lang="en-GB" dirty="0">
                <a:latin typeface="Arial" panose="020B0604020202020204" pitchFamily="34" charset="0"/>
                <a:cs typeface="Arial" panose="020B0604020202020204" pitchFamily="34" charset="0"/>
              </a:rPr>
              <a:t>It is proposed that a multi disciplinary team should be established including SAPS, SARS, National Prosecuting Authority, National Intelligence Agency who should investigate perpetrators of these violence</a:t>
            </a:r>
          </a:p>
          <a:p>
            <a:pPr marL="742950" lvl="1" indent="-285750" algn="just">
              <a:lnSpc>
                <a:spcPct val="150000"/>
              </a:lnSpc>
              <a:buFont typeface="Wingdings" panose="05000000000000000000" pitchFamily="2" charset="2"/>
              <a:buChar char="§"/>
            </a:pPr>
            <a:endParaRPr lang="en-GB" dirty="0">
              <a:latin typeface="Arial" panose="020B0604020202020204" pitchFamily="34" charset="0"/>
              <a:cs typeface="Arial" panose="020B0604020202020204" pitchFamily="34" charset="0"/>
            </a:endParaRPr>
          </a:p>
          <a:p>
            <a:pPr marL="742950" lvl="1" indent="-285750" algn="just">
              <a:lnSpc>
                <a:spcPct val="150000"/>
              </a:lnSpc>
              <a:buFont typeface="Wingdings" panose="05000000000000000000" pitchFamily="2" charset="2"/>
              <a:buChar char="§"/>
            </a:pPr>
            <a:r>
              <a:rPr lang="en-GB" dirty="0">
                <a:latin typeface="Arial" panose="020B0604020202020204" pitchFamily="34" charset="0"/>
                <a:cs typeface="Arial" panose="020B0604020202020204" pitchFamily="34" charset="0"/>
              </a:rPr>
              <a:t>An Integrated Stabilisation Plan should also be developed by the NATJOINTS Transport Priority Committee to respond to these challenges</a:t>
            </a:r>
          </a:p>
          <a:p>
            <a:pPr marL="742950" lvl="1" indent="-285750" algn="just">
              <a:lnSpc>
                <a:spcPct val="150000"/>
              </a:lnSpc>
              <a:buFont typeface="Wingdings" panose="05000000000000000000" pitchFamily="2" charset="2"/>
              <a:buChar char="§"/>
            </a:pPr>
            <a:endParaRPr lang="en-GB" dirty="0">
              <a:latin typeface="Arial" panose="020B0604020202020204" pitchFamily="34" charset="0"/>
              <a:cs typeface="Arial" panose="020B0604020202020204" pitchFamily="34" charset="0"/>
            </a:endParaRPr>
          </a:p>
          <a:p>
            <a:pPr marL="742950" lvl="1" indent="-285750" algn="just">
              <a:lnSpc>
                <a:spcPct val="150000"/>
              </a:lnSpc>
              <a:buFont typeface="Wingdings" panose="05000000000000000000" pitchFamily="2" charset="2"/>
              <a:buChar char="§"/>
            </a:pPr>
            <a:r>
              <a:rPr lang="en-GB" dirty="0">
                <a:latin typeface="Arial" panose="020B0604020202020204" pitchFamily="34" charset="0"/>
                <a:cs typeface="Arial" panose="020B0604020202020204" pitchFamily="34" charset="0"/>
              </a:rPr>
              <a:t>Law enforcement agencies should establish a joint task team to deal with violations of the law and intelligence should be shared and agencies should foster a collaborative spirit rather than acting in a compartmentalised way</a:t>
            </a:r>
          </a:p>
          <a:p>
            <a:pPr marL="742950" lvl="1" indent="-285750" algn="just">
              <a:lnSpc>
                <a:spcPct val="150000"/>
              </a:lnSpc>
              <a:buFont typeface="Wingdings" panose="05000000000000000000" pitchFamily="2" charset="2"/>
              <a:buChar char="§"/>
            </a:pPr>
            <a:endParaRPr lang="en-GB" dirty="0">
              <a:latin typeface="Arial" panose="020B0604020202020204" pitchFamily="34" charset="0"/>
              <a:cs typeface="Arial" panose="020B0604020202020204" pitchFamily="34" charset="0"/>
            </a:endParaRPr>
          </a:p>
          <a:p>
            <a:pPr marL="742950" lvl="1" indent="-285750" algn="just">
              <a:lnSpc>
                <a:spcPct val="150000"/>
              </a:lnSpc>
              <a:buFont typeface="Wingdings" panose="05000000000000000000" pitchFamily="2" charset="2"/>
              <a:buChar char="§"/>
            </a:pPr>
            <a:r>
              <a:rPr lang="en-GB" dirty="0">
                <a:latin typeface="Arial" panose="020B0604020202020204" pitchFamily="34" charset="0"/>
                <a:cs typeface="Arial" panose="020B0604020202020204" pitchFamily="34" charset="0"/>
              </a:rPr>
              <a:t>These proposals will be tabled at the meeting of the Security Cluster Ministers for consideration </a:t>
            </a:r>
            <a:endParaRPr lang="en-ZA"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6D47AF5F-C111-4F11-B5FB-523505C65DB2}" type="slidenum">
              <a:rPr lang="en-ZA" smtClean="0"/>
              <a:t>9</a:t>
            </a:fld>
            <a:endParaRPr lang="en-ZA" dirty="0"/>
          </a:p>
        </p:txBody>
      </p:sp>
    </p:spTree>
    <p:extLst>
      <p:ext uri="{BB962C8B-B14F-4D97-AF65-F5344CB8AC3E}">
        <p14:creationId xmlns:p14="http://schemas.microsoft.com/office/powerpoint/2010/main" val="209759034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1139</TotalTime>
  <Words>961</Words>
  <Application>Microsoft Office PowerPoint</Application>
  <PresentationFormat>Widescreen</PresentationFormat>
  <Paragraphs>107</Paragraphs>
  <Slides>10</Slides>
  <Notes>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vt:i4>
      </vt:variant>
    </vt:vector>
  </HeadingPairs>
  <TitlesOfParts>
    <vt:vector size="19" baseType="lpstr">
      <vt:lpstr>MS PGothic</vt:lpstr>
      <vt:lpstr>Arial</vt:lpstr>
      <vt:lpstr>Arial-BoldItalicMT</vt:lpstr>
      <vt:lpstr>Calibri</vt:lpstr>
      <vt:lpstr>Calibri Light</vt:lpstr>
      <vt:lpstr>Times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Lesiba Manamela</dc:creator>
  <cp:lastModifiedBy>Jerry Monwebisi Boltina</cp:lastModifiedBy>
  <cp:revision>130</cp:revision>
  <dcterms:created xsi:type="dcterms:W3CDTF">2022-04-18T12:56:55Z</dcterms:created>
  <dcterms:modified xsi:type="dcterms:W3CDTF">2022-09-12T20:52:52Z</dcterms:modified>
</cp:coreProperties>
</file>