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4"/>
    <p:sldMasterId id="2147483827" r:id="rId5"/>
    <p:sldMasterId id="2147483846" r:id="rId6"/>
    <p:sldMasterId id="2147483857" r:id="rId7"/>
    <p:sldMasterId id="2147483868" r:id="rId8"/>
    <p:sldMasterId id="2147483879" r:id="rId9"/>
    <p:sldMasterId id="2147483890" r:id="rId10"/>
    <p:sldMasterId id="2147483918" r:id="rId11"/>
  </p:sldMasterIdLst>
  <p:notesMasterIdLst>
    <p:notesMasterId r:id="rId33"/>
  </p:notesMasterIdLst>
  <p:handoutMasterIdLst>
    <p:handoutMasterId r:id="rId34"/>
  </p:handoutMasterIdLst>
  <p:sldIdLst>
    <p:sldId id="317" r:id="rId12"/>
    <p:sldId id="553" r:id="rId13"/>
    <p:sldId id="533" r:id="rId14"/>
    <p:sldId id="534" r:id="rId15"/>
    <p:sldId id="538" r:id="rId16"/>
    <p:sldId id="536" r:id="rId17"/>
    <p:sldId id="537" r:id="rId18"/>
    <p:sldId id="530" r:id="rId19"/>
    <p:sldId id="539" r:id="rId20"/>
    <p:sldId id="540" r:id="rId21"/>
    <p:sldId id="543" r:id="rId22"/>
    <p:sldId id="541" r:id="rId23"/>
    <p:sldId id="542" r:id="rId24"/>
    <p:sldId id="544" r:id="rId25"/>
    <p:sldId id="545" r:id="rId26"/>
    <p:sldId id="547" r:id="rId27"/>
    <p:sldId id="550" r:id="rId28"/>
    <p:sldId id="548" r:id="rId29"/>
    <p:sldId id="549" r:id="rId30"/>
    <p:sldId id="552" r:id="rId31"/>
    <p:sldId id="379" r:id="rId32"/>
  </p:sldIdLst>
  <p:sldSz cx="12192000" cy="6858000"/>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bali Matiwane" initials="MM" lastIdx="1" clrIdx="0">
    <p:extLst>
      <p:ext uri="{19B8F6BF-5375-455C-9EA6-DF929625EA0E}">
        <p15:presenceInfo xmlns:p15="http://schemas.microsoft.com/office/powerpoint/2012/main" userId="S-1-5-21-2730933329-88772031-2985635704-539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B3B5"/>
    <a:srgbClr val="00468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59" autoAdjust="0"/>
    <p:restoredTop sz="94343" autoAdjust="0"/>
  </p:normalViewPr>
  <p:slideViewPr>
    <p:cSldViewPr snapToGrid="0" showGuides="1">
      <p:cViewPr varScale="1">
        <p:scale>
          <a:sx n="73" d="100"/>
          <a:sy n="73" d="100"/>
        </p:scale>
        <p:origin x="276"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ags" Target="tags/tag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5E86B2D-AF0D-4797-846C-E04F8DC489BA}" type="datetimeFigureOut">
              <a:rPr lang="en-ZA" smtClean="0"/>
              <a:t>2022/09/01</a:t>
            </a:fld>
            <a:endParaRPr lang="en-ZA"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D778588-868B-4F00-8512-B355E44FE352}" type="slidenum">
              <a:rPr lang="en-ZA" smtClean="0"/>
              <a:t>‹#›</a:t>
            </a:fld>
            <a:endParaRPr lang="en-ZA" dirty="0"/>
          </a:p>
        </p:txBody>
      </p:sp>
    </p:spTree>
    <p:extLst>
      <p:ext uri="{BB962C8B-B14F-4D97-AF65-F5344CB8AC3E}">
        <p14:creationId xmlns:p14="http://schemas.microsoft.com/office/powerpoint/2010/main" val="26240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3943AE-90FD-4D56-A6B9-FD1DA345C282}" type="datetimeFigureOut">
              <a:rPr lang="en-ZA" smtClean="0"/>
              <a:t>2022/09/01</a:t>
            </a:fld>
            <a:endParaRPr lang="en-Z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0A7FA5-7415-4AB9-A622-907B90124532}" type="slidenum">
              <a:rPr lang="en-ZA" smtClean="0"/>
              <a:t>‹#›</a:t>
            </a:fld>
            <a:endParaRPr lang="en-ZA" dirty="0"/>
          </a:p>
        </p:txBody>
      </p:sp>
    </p:spTree>
    <p:extLst>
      <p:ext uri="{BB962C8B-B14F-4D97-AF65-F5344CB8AC3E}">
        <p14:creationId xmlns:p14="http://schemas.microsoft.com/office/powerpoint/2010/main" val="616543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4934857"/>
          </a:xfrm>
          <a:prstGeom prst="rect">
            <a:avLst/>
          </a:prstGeom>
        </p:spPr>
      </p:pic>
      <p:sp>
        <p:nvSpPr>
          <p:cNvPr id="2360" name="Rectangle 2359"/>
          <p:cNvSpPr/>
          <p:nvPr userDrawn="1"/>
        </p:nvSpPr>
        <p:spPr>
          <a:xfrm>
            <a:off x="503" y="4934857"/>
            <a:ext cx="12191497" cy="19858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22" name="Text Placeholder 21"/>
          <p:cNvSpPr>
            <a:spLocks noGrp="1"/>
          </p:cNvSpPr>
          <p:nvPr userDrawn="1">
            <p:ph type="body" sz="quarter" idx="10" hasCustomPrompt="1"/>
          </p:nvPr>
        </p:nvSpPr>
        <p:spPr>
          <a:xfrm>
            <a:off x="716369" y="5438722"/>
            <a:ext cx="7034260" cy="749369"/>
          </a:xfrm>
          <a:prstGeom prst="rect">
            <a:avLst/>
          </a:prstGeom>
        </p:spPr>
        <p:txBody>
          <a:bodyPr lIns="0" tIns="0" rIns="0" bIns="0" anchor="b"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presentation title</a:t>
            </a:r>
            <a:endParaRPr lang="en-ZA" dirty="0"/>
          </a:p>
        </p:txBody>
      </p:sp>
      <p:sp>
        <p:nvSpPr>
          <p:cNvPr id="23" name="Text Placeholder 21"/>
          <p:cNvSpPr>
            <a:spLocks noGrp="1"/>
          </p:cNvSpPr>
          <p:nvPr userDrawn="1">
            <p:ph type="body" sz="quarter" idx="11" hasCustomPrompt="1"/>
          </p:nvPr>
        </p:nvSpPr>
        <p:spPr>
          <a:xfrm>
            <a:off x="725487" y="6202606"/>
            <a:ext cx="7024021" cy="243178"/>
          </a:xfrm>
          <a:prstGeom prst="rect">
            <a:avLst/>
          </a:prstGeom>
        </p:spPr>
        <p:txBody>
          <a:bodyPr lIns="0" tIns="0" rIns="0" bIns="0">
            <a:noAutofit/>
          </a:bodyPr>
          <a:lstStyle>
            <a:lvl1pPr marL="0" indent="0" algn="l">
              <a:spcAft>
                <a:spcPts val="0"/>
              </a:spcAft>
              <a:buNone/>
              <a:defRPr sz="1600" b="0" i="0" cap="none" baseline="0">
                <a:solidFill>
                  <a:schemeClr val="bg1"/>
                </a:solidFill>
                <a:latin typeface="+mj-lt"/>
              </a:defRPr>
            </a:lvl1pPr>
          </a:lstStyle>
          <a:p>
            <a:pPr lvl="0"/>
            <a:r>
              <a:rPr lang="en-US" dirty="0"/>
              <a:t>ADD DATE</a:t>
            </a:r>
            <a:endParaRPr lang="en-ZA" dirty="0"/>
          </a:p>
        </p:txBody>
      </p:sp>
      <p:pic>
        <p:nvPicPr>
          <p:cNvPr id="2356" name="Picture 235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05219" y="5085181"/>
            <a:ext cx="2696277" cy="1898266"/>
          </a:xfrm>
          <a:prstGeom prst="rect">
            <a:avLst/>
          </a:prstGeom>
        </p:spPr>
      </p:pic>
    </p:spTree>
    <p:extLst>
      <p:ext uri="{BB962C8B-B14F-4D97-AF65-F5344CB8AC3E}">
        <p14:creationId xmlns:p14="http://schemas.microsoft.com/office/powerpoint/2010/main" val="378477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12974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4083711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val="866259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val="3365736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val="3776401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24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657850"/>
          </a:xfrm>
          <a:prstGeom prst="rect">
            <a:avLst/>
          </a:prstGeom>
        </p:spPr>
      </p:pic>
      <p:sp>
        <p:nvSpPr>
          <p:cNvPr id="12" name="Rectangle 11"/>
          <p:cNvSpPr/>
          <p:nvPr userDrawn="1"/>
        </p:nvSpPr>
        <p:spPr>
          <a:xfrm>
            <a:off x="503" y="5311415"/>
            <a:ext cx="12191497" cy="155043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val="24811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5600" y="0"/>
            <a:ext cx="9296400" cy="6858000"/>
          </a:xfrm>
          <a:prstGeom prst="rect">
            <a:avLst/>
          </a:prstGeom>
        </p:spPr>
      </p:pic>
      <p:sp>
        <p:nvSpPr>
          <p:cNvPr id="8" name="Rectangle 7"/>
          <p:cNvSpPr/>
          <p:nvPr userDrawn="1"/>
        </p:nvSpPr>
        <p:spPr>
          <a:xfrm>
            <a:off x="503" y="0"/>
            <a:ext cx="7053439" cy="686185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11" name="Text Placeholder 21"/>
          <p:cNvSpPr>
            <a:spLocks noGrp="1"/>
          </p:cNvSpPr>
          <p:nvPr>
            <p:ph type="body" sz="quarter" idx="10" hasCustomPrompt="1"/>
          </p:nvPr>
        </p:nvSpPr>
        <p:spPr>
          <a:xfrm>
            <a:off x="1452282" y="3948952"/>
            <a:ext cx="4571147" cy="1811791"/>
          </a:xfrm>
          <a:prstGeom prst="rect">
            <a:avLst/>
          </a:prstGeom>
        </p:spPr>
        <p:txBody>
          <a:bodyPr lIns="0" tIns="0" rIns="0" bIns="0" anchor="t" anchorCtr="0">
            <a:noAutofit/>
          </a:bodyPr>
          <a:lstStyle>
            <a:lvl1pPr marL="0" indent="0" algn="r">
              <a:lnSpc>
                <a:spcPct val="90000"/>
              </a:lnSpc>
              <a:spcAft>
                <a:spcPts val="0"/>
              </a:spcAft>
              <a:buNone/>
              <a:defRPr sz="4000" b="0" cap="none" baseline="0">
                <a:solidFill>
                  <a:schemeClr val="bg1"/>
                </a:solidFill>
                <a:latin typeface="+mj-lt"/>
              </a:defRPr>
            </a:lvl1pPr>
          </a:lstStyle>
          <a:p>
            <a:pPr lvl="0"/>
            <a:r>
              <a:rPr lang="en-US" dirty="0"/>
              <a:t>Add section title</a:t>
            </a:r>
            <a:endParaRPr lang="en-ZA" dirty="0"/>
          </a:p>
        </p:txBody>
      </p:sp>
      <p:sp>
        <p:nvSpPr>
          <p:cNvPr id="12" name="Text Placeholder 21"/>
          <p:cNvSpPr>
            <a:spLocks noGrp="1"/>
          </p:cNvSpPr>
          <p:nvPr>
            <p:ph type="body" sz="quarter" idx="11" hasCustomPrompt="1"/>
          </p:nvPr>
        </p:nvSpPr>
        <p:spPr>
          <a:xfrm>
            <a:off x="1452282" y="1874079"/>
            <a:ext cx="4571147" cy="1756625"/>
          </a:xfrm>
          <a:prstGeom prst="rect">
            <a:avLst/>
          </a:prstGeom>
        </p:spPr>
        <p:txBody>
          <a:bodyPr lIns="0" tIns="0" rIns="0" bIns="0" anchor="t" anchorCtr="0">
            <a:noAutofit/>
          </a:bodyPr>
          <a:lstStyle>
            <a:lvl1pPr marL="0" indent="0" algn="r">
              <a:lnSpc>
                <a:spcPct val="90000"/>
              </a:lnSpc>
              <a:spcAft>
                <a:spcPts val="0"/>
              </a:spcAft>
              <a:buNone/>
              <a:defRPr sz="15000" b="0" cap="none" baseline="0">
                <a:solidFill>
                  <a:schemeClr val="bg1"/>
                </a:solidFill>
                <a:latin typeface="+mj-lt"/>
              </a:defRPr>
            </a:lvl1pPr>
          </a:lstStyle>
          <a:p>
            <a:pPr lvl="0"/>
            <a:r>
              <a:rPr lang="en-US" dirty="0"/>
              <a:t>00</a:t>
            </a:r>
            <a:endParaRPr lang="en-ZA" dirty="0"/>
          </a:p>
        </p:txBody>
      </p:sp>
      <p:cxnSp>
        <p:nvCxnSpPr>
          <p:cNvPr id="13" name="Straight Connector 12"/>
          <p:cNvCxnSpPr/>
          <p:nvPr userDrawn="1"/>
        </p:nvCxnSpPr>
        <p:spPr>
          <a:xfrm>
            <a:off x="1452282" y="3702424"/>
            <a:ext cx="457114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658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274300" cy="6858000"/>
          </a:xfrm>
          <a:prstGeom prst="rect">
            <a:avLst/>
          </a:prstGeom>
        </p:spPr>
      </p:pic>
      <p:sp>
        <p:nvSpPr>
          <p:cNvPr id="7" name="Rectangle 6"/>
          <p:cNvSpPr/>
          <p:nvPr userDrawn="1"/>
        </p:nvSpPr>
        <p:spPr>
          <a:xfrm>
            <a:off x="5138561" y="0"/>
            <a:ext cx="7053439" cy="686185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val="3950160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307892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53942" y="0"/>
            <a:ext cx="5138058" cy="6857999"/>
          </a:xfrm>
          <a:prstGeom prst="rect">
            <a:avLst/>
          </a:prstGeom>
        </p:spPr>
      </p:pic>
      <p:sp>
        <p:nvSpPr>
          <p:cNvPr id="15" name="Rectangle 14"/>
          <p:cNvSpPr/>
          <p:nvPr userDrawn="1"/>
        </p:nvSpPr>
        <p:spPr>
          <a:xfrm>
            <a:off x="1" y="0"/>
            <a:ext cx="7053942"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25488" y="3948952"/>
            <a:ext cx="5297941" cy="1811791"/>
          </a:xfrm>
          <a:prstGeom prst="rect">
            <a:avLst/>
          </a:prstGeom>
        </p:spPr>
        <p:txBody>
          <a:bodyPr lIns="0" tIns="0" rIns="0" bIns="0" anchor="t" anchorCtr="0">
            <a:noAutofit/>
          </a:bodyPr>
          <a:lstStyle>
            <a:lvl1pPr marL="0" indent="0" algn="r">
              <a:lnSpc>
                <a:spcPct val="90000"/>
              </a:lnSpc>
              <a:spcAft>
                <a:spcPts val="0"/>
              </a:spcAft>
              <a:buNone/>
              <a:defRPr sz="4000" b="0" cap="none" baseline="0">
                <a:solidFill>
                  <a:schemeClr val="bg1"/>
                </a:solidFill>
                <a:latin typeface="+mj-lt"/>
              </a:defRPr>
            </a:lvl1pPr>
          </a:lstStyle>
          <a:p>
            <a:pPr lvl="0"/>
            <a:r>
              <a:rPr lang="en-US" dirty="0"/>
              <a:t>Add section title</a:t>
            </a:r>
            <a:endParaRPr lang="en-ZA" dirty="0"/>
          </a:p>
        </p:txBody>
      </p:sp>
      <p:sp>
        <p:nvSpPr>
          <p:cNvPr id="5" name="Text Placeholder 21"/>
          <p:cNvSpPr>
            <a:spLocks noGrp="1"/>
          </p:cNvSpPr>
          <p:nvPr>
            <p:ph type="body" sz="quarter" idx="11" hasCustomPrompt="1"/>
          </p:nvPr>
        </p:nvSpPr>
        <p:spPr>
          <a:xfrm>
            <a:off x="725488" y="1918904"/>
            <a:ext cx="5297941" cy="1756625"/>
          </a:xfrm>
          <a:prstGeom prst="rect">
            <a:avLst/>
          </a:prstGeom>
        </p:spPr>
        <p:txBody>
          <a:bodyPr lIns="0" tIns="0" rIns="0" bIns="0" anchor="t" anchorCtr="0">
            <a:noAutofit/>
          </a:bodyPr>
          <a:lstStyle>
            <a:lvl1pPr marL="0" indent="0" algn="r">
              <a:lnSpc>
                <a:spcPct val="90000"/>
              </a:lnSpc>
              <a:spcAft>
                <a:spcPts val="0"/>
              </a:spcAft>
              <a:buNone/>
              <a:defRPr sz="15000" b="0" cap="none" baseline="0">
                <a:solidFill>
                  <a:schemeClr val="bg1"/>
                </a:solidFill>
                <a:latin typeface="+mj-lt"/>
              </a:defRPr>
            </a:lvl1pPr>
          </a:lstStyle>
          <a:p>
            <a:pPr lvl="0"/>
            <a:r>
              <a:rPr lang="en-US" dirty="0"/>
              <a:t>00</a:t>
            </a:r>
            <a:endParaRPr lang="en-ZA" dirty="0"/>
          </a:p>
        </p:txBody>
      </p:sp>
      <p:cxnSp>
        <p:nvCxnSpPr>
          <p:cNvPr id="3" name="Straight Connector 2"/>
          <p:cNvCxnSpPr/>
          <p:nvPr userDrawn="1"/>
        </p:nvCxnSpPr>
        <p:spPr>
          <a:xfrm>
            <a:off x="725488" y="3702424"/>
            <a:ext cx="529794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373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2209295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1681279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val="203073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val="3276792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val="3194748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32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657850"/>
          </a:xfrm>
          <a:prstGeom prst="rect">
            <a:avLst/>
          </a:prstGeom>
        </p:spPr>
      </p:pic>
      <p:sp>
        <p:nvSpPr>
          <p:cNvPr id="12" name="Rectangle 11"/>
          <p:cNvSpPr/>
          <p:nvPr userDrawn="1"/>
        </p:nvSpPr>
        <p:spPr>
          <a:xfrm>
            <a:off x="503" y="5311415"/>
            <a:ext cx="12191497" cy="15504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val="3561472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53942" y="-1"/>
            <a:ext cx="5138058" cy="6861853"/>
          </a:xfrm>
          <a:prstGeom prst="rect">
            <a:avLst/>
          </a:prstGeom>
        </p:spPr>
      </p:pic>
      <p:sp>
        <p:nvSpPr>
          <p:cNvPr id="8" name="Rectangle 7"/>
          <p:cNvSpPr/>
          <p:nvPr userDrawn="1"/>
        </p:nvSpPr>
        <p:spPr>
          <a:xfrm>
            <a:off x="503" y="0"/>
            <a:ext cx="7053439" cy="686185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11" name="Text Placeholder 21"/>
          <p:cNvSpPr>
            <a:spLocks noGrp="1"/>
          </p:cNvSpPr>
          <p:nvPr>
            <p:ph type="body" sz="quarter" idx="10" hasCustomPrompt="1"/>
          </p:nvPr>
        </p:nvSpPr>
        <p:spPr>
          <a:xfrm>
            <a:off x="1452282" y="3948952"/>
            <a:ext cx="4571147" cy="1811791"/>
          </a:xfrm>
          <a:prstGeom prst="rect">
            <a:avLst/>
          </a:prstGeom>
        </p:spPr>
        <p:txBody>
          <a:bodyPr lIns="0" tIns="0" rIns="0" bIns="0" anchor="t" anchorCtr="0">
            <a:noAutofit/>
          </a:bodyPr>
          <a:lstStyle>
            <a:lvl1pPr marL="0" indent="0" algn="r">
              <a:lnSpc>
                <a:spcPct val="90000"/>
              </a:lnSpc>
              <a:spcAft>
                <a:spcPts val="0"/>
              </a:spcAft>
              <a:buNone/>
              <a:defRPr sz="4000" b="0" cap="none" baseline="0">
                <a:solidFill>
                  <a:schemeClr val="bg1"/>
                </a:solidFill>
                <a:latin typeface="+mj-lt"/>
              </a:defRPr>
            </a:lvl1pPr>
          </a:lstStyle>
          <a:p>
            <a:pPr lvl="0"/>
            <a:r>
              <a:rPr lang="en-US" dirty="0"/>
              <a:t>Add section title</a:t>
            </a:r>
            <a:endParaRPr lang="en-ZA" dirty="0"/>
          </a:p>
        </p:txBody>
      </p:sp>
      <p:sp>
        <p:nvSpPr>
          <p:cNvPr id="12" name="Text Placeholder 21"/>
          <p:cNvSpPr>
            <a:spLocks noGrp="1"/>
          </p:cNvSpPr>
          <p:nvPr>
            <p:ph type="body" sz="quarter" idx="11" hasCustomPrompt="1"/>
          </p:nvPr>
        </p:nvSpPr>
        <p:spPr>
          <a:xfrm>
            <a:off x="1452282" y="1874079"/>
            <a:ext cx="4571147" cy="1756625"/>
          </a:xfrm>
          <a:prstGeom prst="rect">
            <a:avLst/>
          </a:prstGeom>
        </p:spPr>
        <p:txBody>
          <a:bodyPr lIns="0" tIns="0" rIns="0" bIns="0" anchor="t" anchorCtr="0">
            <a:noAutofit/>
          </a:bodyPr>
          <a:lstStyle>
            <a:lvl1pPr marL="0" indent="0" algn="r">
              <a:lnSpc>
                <a:spcPct val="90000"/>
              </a:lnSpc>
              <a:spcAft>
                <a:spcPts val="0"/>
              </a:spcAft>
              <a:buNone/>
              <a:defRPr sz="15000" b="0" cap="none" baseline="0">
                <a:solidFill>
                  <a:schemeClr val="bg1"/>
                </a:solidFill>
                <a:latin typeface="+mj-lt"/>
              </a:defRPr>
            </a:lvl1pPr>
          </a:lstStyle>
          <a:p>
            <a:pPr lvl="0"/>
            <a:r>
              <a:rPr lang="en-US" dirty="0"/>
              <a:t>00</a:t>
            </a:r>
            <a:endParaRPr lang="en-ZA" dirty="0"/>
          </a:p>
        </p:txBody>
      </p:sp>
      <p:cxnSp>
        <p:nvCxnSpPr>
          <p:cNvPr id="13" name="Straight Connector 12"/>
          <p:cNvCxnSpPr/>
          <p:nvPr userDrawn="1"/>
        </p:nvCxnSpPr>
        <p:spPr>
          <a:xfrm>
            <a:off x="1452282" y="3702424"/>
            <a:ext cx="457114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869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7068910" cy="6861853"/>
          </a:xfrm>
          <a:prstGeom prst="rect">
            <a:avLst/>
          </a:prstGeom>
        </p:spPr>
      </p:pic>
      <p:sp>
        <p:nvSpPr>
          <p:cNvPr id="7" name="Rectangle 6"/>
          <p:cNvSpPr/>
          <p:nvPr userDrawn="1"/>
        </p:nvSpPr>
        <p:spPr>
          <a:xfrm>
            <a:off x="5138561" y="0"/>
            <a:ext cx="7053439" cy="686185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val="232379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Yellow quot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93652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7068911" cy="6857999"/>
          </a:xfrm>
          <a:prstGeom prst="rect">
            <a:avLst/>
          </a:prstGeom>
        </p:spPr>
      </p:pic>
      <p:sp>
        <p:nvSpPr>
          <p:cNvPr id="18" name="Rectangle 17"/>
          <p:cNvSpPr/>
          <p:nvPr userDrawn="1"/>
        </p:nvSpPr>
        <p:spPr>
          <a:xfrm>
            <a:off x="7053942" y="0"/>
            <a:ext cx="5138058"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16" name="Text Placeholder 21"/>
          <p:cNvSpPr>
            <a:spLocks noGrp="1"/>
          </p:cNvSpPr>
          <p:nvPr>
            <p:ph type="body" sz="quarter" idx="10" hasCustomPrompt="1"/>
          </p:nvPr>
        </p:nvSpPr>
        <p:spPr>
          <a:xfrm>
            <a:off x="7779429" y="2523105"/>
            <a:ext cx="3672567"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val="2259044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190906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4237866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val="1458455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val="1643943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val="3104000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549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657850"/>
          </a:xfrm>
          <a:prstGeom prst="rect">
            <a:avLst/>
          </a:prstGeom>
        </p:spPr>
      </p:pic>
      <p:sp>
        <p:nvSpPr>
          <p:cNvPr id="12" name="Rectangle 11"/>
          <p:cNvSpPr/>
          <p:nvPr userDrawn="1"/>
        </p:nvSpPr>
        <p:spPr>
          <a:xfrm>
            <a:off x="503" y="5311415"/>
            <a:ext cx="12191497" cy="155043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val="404468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53942" y="0"/>
            <a:ext cx="5138058" cy="6858000"/>
          </a:xfrm>
          <a:prstGeom prst="rect">
            <a:avLst/>
          </a:prstGeom>
        </p:spPr>
      </p:pic>
      <p:sp>
        <p:nvSpPr>
          <p:cNvPr id="8" name="Rectangle 7"/>
          <p:cNvSpPr/>
          <p:nvPr userDrawn="1"/>
        </p:nvSpPr>
        <p:spPr>
          <a:xfrm>
            <a:off x="503" y="0"/>
            <a:ext cx="7053439" cy="686185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11" name="Text Placeholder 21"/>
          <p:cNvSpPr>
            <a:spLocks noGrp="1"/>
          </p:cNvSpPr>
          <p:nvPr>
            <p:ph type="body" sz="quarter" idx="10" hasCustomPrompt="1"/>
          </p:nvPr>
        </p:nvSpPr>
        <p:spPr>
          <a:xfrm>
            <a:off x="1452282" y="3948952"/>
            <a:ext cx="4571147" cy="1811791"/>
          </a:xfrm>
          <a:prstGeom prst="rect">
            <a:avLst/>
          </a:prstGeom>
        </p:spPr>
        <p:txBody>
          <a:bodyPr lIns="0" tIns="0" rIns="0" bIns="0" anchor="t" anchorCtr="0">
            <a:noAutofit/>
          </a:bodyPr>
          <a:lstStyle>
            <a:lvl1pPr marL="0" indent="0" algn="r">
              <a:lnSpc>
                <a:spcPct val="90000"/>
              </a:lnSpc>
              <a:spcAft>
                <a:spcPts val="0"/>
              </a:spcAft>
              <a:buNone/>
              <a:defRPr sz="4000" b="0" cap="none" baseline="0">
                <a:solidFill>
                  <a:schemeClr val="bg1"/>
                </a:solidFill>
                <a:latin typeface="+mj-lt"/>
              </a:defRPr>
            </a:lvl1pPr>
          </a:lstStyle>
          <a:p>
            <a:pPr lvl="0"/>
            <a:r>
              <a:rPr lang="en-US" dirty="0"/>
              <a:t>Add section title</a:t>
            </a:r>
            <a:endParaRPr lang="en-ZA" dirty="0"/>
          </a:p>
        </p:txBody>
      </p:sp>
      <p:sp>
        <p:nvSpPr>
          <p:cNvPr id="12" name="Text Placeholder 21"/>
          <p:cNvSpPr>
            <a:spLocks noGrp="1"/>
          </p:cNvSpPr>
          <p:nvPr>
            <p:ph type="body" sz="quarter" idx="11" hasCustomPrompt="1"/>
          </p:nvPr>
        </p:nvSpPr>
        <p:spPr>
          <a:xfrm>
            <a:off x="1452282" y="1874079"/>
            <a:ext cx="4571147" cy="1756625"/>
          </a:xfrm>
          <a:prstGeom prst="rect">
            <a:avLst/>
          </a:prstGeom>
        </p:spPr>
        <p:txBody>
          <a:bodyPr lIns="0" tIns="0" rIns="0" bIns="0" anchor="t" anchorCtr="0">
            <a:noAutofit/>
          </a:bodyPr>
          <a:lstStyle>
            <a:lvl1pPr marL="0" indent="0" algn="r">
              <a:lnSpc>
                <a:spcPct val="90000"/>
              </a:lnSpc>
              <a:spcAft>
                <a:spcPts val="0"/>
              </a:spcAft>
              <a:buNone/>
              <a:defRPr sz="15000" b="0" cap="none" baseline="0">
                <a:solidFill>
                  <a:schemeClr val="bg1"/>
                </a:solidFill>
                <a:latin typeface="+mj-lt"/>
              </a:defRPr>
            </a:lvl1pPr>
          </a:lstStyle>
          <a:p>
            <a:pPr lvl="0"/>
            <a:r>
              <a:rPr lang="en-US" dirty="0"/>
              <a:t>00</a:t>
            </a:r>
            <a:endParaRPr lang="en-ZA" dirty="0"/>
          </a:p>
        </p:txBody>
      </p:sp>
      <p:cxnSp>
        <p:nvCxnSpPr>
          <p:cNvPr id="13" name="Straight Connector 12"/>
          <p:cNvCxnSpPr/>
          <p:nvPr userDrawn="1"/>
        </p:nvCxnSpPr>
        <p:spPr>
          <a:xfrm>
            <a:off x="1452282" y="3702424"/>
            <a:ext cx="457114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26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7053941" cy="6858000"/>
          </a:xfrm>
          <a:prstGeom prst="rect">
            <a:avLst/>
          </a:prstGeom>
        </p:spPr>
      </p:pic>
      <p:sp>
        <p:nvSpPr>
          <p:cNvPr id="7" name="Rectangle 6"/>
          <p:cNvSpPr/>
          <p:nvPr userDrawn="1"/>
        </p:nvSpPr>
        <p:spPr>
          <a:xfrm>
            <a:off x="5138561" y="0"/>
            <a:ext cx="7053439" cy="686185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val="775163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141401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36104936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840588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1306946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val="2432405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val="1360291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val="2438875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781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657850"/>
          </a:xfrm>
          <a:prstGeom prst="rect">
            <a:avLst/>
          </a:prstGeom>
        </p:spPr>
      </p:pic>
      <p:sp>
        <p:nvSpPr>
          <p:cNvPr id="12" name="Rectangle 11"/>
          <p:cNvSpPr/>
          <p:nvPr userDrawn="1"/>
        </p:nvSpPr>
        <p:spPr>
          <a:xfrm>
            <a:off x="503" y="5311415"/>
            <a:ext cx="12191497" cy="155043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val="251317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53942" y="0"/>
            <a:ext cx="5138058" cy="6858000"/>
          </a:xfrm>
          <a:prstGeom prst="rect">
            <a:avLst/>
          </a:prstGeom>
        </p:spPr>
      </p:pic>
      <p:sp>
        <p:nvSpPr>
          <p:cNvPr id="8" name="Rectangle 7"/>
          <p:cNvSpPr/>
          <p:nvPr userDrawn="1"/>
        </p:nvSpPr>
        <p:spPr>
          <a:xfrm>
            <a:off x="503" y="0"/>
            <a:ext cx="7053439" cy="6861853"/>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11" name="Text Placeholder 21"/>
          <p:cNvSpPr>
            <a:spLocks noGrp="1"/>
          </p:cNvSpPr>
          <p:nvPr>
            <p:ph type="body" sz="quarter" idx="10" hasCustomPrompt="1"/>
          </p:nvPr>
        </p:nvSpPr>
        <p:spPr>
          <a:xfrm>
            <a:off x="1452282" y="3948952"/>
            <a:ext cx="4571147" cy="1811791"/>
          </a:xfrm>
          <a:prstGeom prst="rect">
            <a:avLst/>
          </a:prstGeom>
        </p:spPr>
        <p:txBody>
          <a:bodyPr lIns="0" tIns="0" rIns="0" bIns="0" anchor="t" anchorCtr="0">
            <a:noAutofit/>
          </a:bodyPr>
          <a:lstStyle>
            <a:lvl1pPr marL="0" indent="0" algn="r">
              <a:lnSpc>
                <a:spcPct val="90000"/>
              </a:lnSpc>
              <a:spcAft>
                <a:spcPts val="0"/>
              </a:spcAft>
              <a:buNone/>
              <a:defRPr sz="4000" b="0" cap="none" baseline="0">
                <a:solidFill>
                  <a:schemeClr val="bg1"/>
                </a:solidFill>
                <a:latin typeface="+mj-lt"/>
              </a:defRPr>
            </a:lvl1pPr>
          </a:lstStyle>
          <a:p>
            <a:pPr lvl="0"/>
            <a:r>
              <a:rPr lang="en-US" dirty="0"/>
              <a:t>Add section title</a:t>
            </a:r>
            <a:endParaRPr lang="en-ZA" dirty="0"/>
          </a:p>
        </p:txBody>
      </p:sp>
      <p:sp>
        <p:nvSpPr>
          <p:cNvPr id="12" name="Text Placeholder 21"/>
          <p:cNvSpPr>
            <a:spLocks noGrp="1"/>
          </p:cNvSpPr>
          <p:nvPr>
            <p:ph type="body" sz="quarter" idx="11" hasCustomPrompt="1"/>
          </p:nvPr>
        </p:nvSpPr>
        <p:spPr>
          <a:xfrm>
            <a:off x="1452282" y="1874079"/>
            <a:ext cx="4571147" cy="1756625"/>
          </a:xfrm>
          <a:prstGeom prst="rect">
            <a:avLst/>
          </a:prstGeom>
        </p:spPr>
        <p:txBody>
          <a:bodyPr lIns="0" tIns="0" rIns="0" bIns="0" anchor="t" anchorCtr="0">
            <a:noAutofit/>
          </a:bodyPr>
          <a:lstStyle>
            <a:lvl1pPr marL="0" indent="0" algn="r">
              <a:lnSpc>
                <a:spcPct val="90000"/>
              </a:lnSpc>
              <a:spcAft>
                <a:spcPts val="0"/>
              </a:spcAft>
              <a:buNone/>
              <a:defRPr sz="15000" b="0" cap="none" baseline="0">
                <a:solidFill>
                  <a:schemeClr val="bg1"/>
                </a:solidFill>
                <a:latin typeface="+mj-lt"/>
              </a:defRPr>
            </a:lvl1pPr>
          </a:lstStyle>
          <a:p>
            <a:pPr lvl="0"/>
            <a:r>
              <a:rPr lang="en-US" dirty="0"/>
              <a:t>00</a:t>
            </a:r>
            <a:endParaRPr lang="en-ZA" dirty="0"/>
          </a:p>
        </p:txBody>
      </p:sp>
      <p:cxnSp>
        <p:nvCxnSpPr>
          <p:cNvPr id="13" name="Straight Connector 12"/>
          <p:cNvCxnSpPr/>
          <p:nvPr userDrawn="1"/>
        </p:nvCxnSpPr>
        <p:spPr>
          <a:xfrm>
            <a:off x="1452282" y="3702424"/>
            <a:ext cx="457114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501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l="38806" r="3334"/>
          <a:stretch/>
        </p:blipFill>
        <p:spPr>
          <a:xfrm>
            <a:off x="-2" y="282"/>
            <a:ext cx="7053941" cy="6857717"/>
          </a:xfrm>
          <a:prstGeom prst="rect">
            <a:avLst/>
          </a:prstGeom>
        </p:spPr>
      </p:pic>
      <p:sp>
        <p:nvSpPr>
          <p:cNvPr id="7" name="Rectangle 6"/>
          <p:cNvSpPr/>
          <p:nvPr userDrawn="1"/>
        </p:nvSpPr>
        <p:spPr>
          <a:xfrm>
            <a:off x="5138561" y="0"/>
            <a:ext cx="7053439" cy="6861853"/>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val="358643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Grey quot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207617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mp; table">
    <p:spTree>
      <p:nvGrpSpPr>
        <p:cNvPr id="1" name=""/>
        <p:cNvGrpSpPr/>
        <p:nvPr/>
      </p:nvGrpSpPr>
      <p:grpSpPr>
        <a:xfrm>
          <a:off x="0" y="0"/>
          <a:ext cx="0" cy="0"/>
          <a:chOff x="0" y="0"/>
          <a:chExt cx="0" cy="0"/>
        </a:xfrm>
      </p:grpSpPr>
      <p:sp>
        <p:nvSpPr>
          <p:cNvPr id="4" name="Table Placeholder 3"/>
          <p:cNvSpPr>
            <a:spLocks noGrp="1"/>
          </p:cNvSpPr>
          <p:nvPr>
            <p:ph type="tbl" sz="quarter" idx="13" hasCustomPrompt="1"/>
          </p:nvPr>
        </p:nvSpPr>
        <p:spPr/>
        <p:txBody>
          <a:bodyPr/>
          <a:lstStyle>
            <a:lvl1pPr>
              <a:defRPr/>
            </a:lvl1pPr>
          </a:lstStyle>
          <a:p>
            <a:r>
              <a:rPr lang="en-ZA" dirty="0"/>
              <a:t>Add table</a:t>
            </a:r>
          </a:p>
        </p:txBody>
      </p:sp>
      <p:sp>
        <p:nvSpPr>
          <p:cNvPr id="2" name="Title 1"/>
          <p:cNvSpPr>
            <a:spLocks noGrp="1"/>
          </p:cNvSpPr>
          <p:nvPr>
            <p:ph type="title" hasCustomPrompt="1"/>
          </p:nvPr>
        </p:nvSpPr>
        <p:spPr/>
        <p:txBody>
          <a:bodyPr/>
          <a:lstStyle>
            <a:lvl1pPr>
              <a:defRPr>
                <a:solidFill>
                  <a:schemeClr val="accent5"/>
                </a:solidFill>
              </a:defRPr>
            </a:lvl1pPr>
          </a:lstStyle>
          <a:p>
            <a:r>
              <a:rPr lang="en-US" dirty="0"/>
              <a:t>Add title</a:t>
            </a:r>
            <a:endParaRPr lang="en-ZA" dirty="0"/>
          </a:p>
        </p:txBody>
      </p:sp>
    </p:spTree>
    <p:extLst>
      <p:ext uri="{BB962C8B-B14F-4D97-AF65-F5344CB8AC3E}">
        <p14:creationId xmlns:p14="http://schemas.microsoft.com/office/powerpoint/2010/main" val="34167706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12530250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2090638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val="3551498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val="9740226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val="29590937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6823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657850"/>
          </a:xfrm>
          <a:prstGeom prst="rect">
            <a:avLst/>
          </a:prstGeom>
        </p:spPr>
      </p:pic>
      <p:sp>
        <p:nvSpPr>
          <p:cNvPr id="12" name="Rectangle 11"/>
          <p:cNvSpPr/>
          <p:nvPr userDrawn="1"/>
        </p:nvSpPr>
        <p:spPr>
          <a:xfrm>
            <a:off x="503" y="5311415"/>
            <a:ext cx="12191497" cy="1550438"/>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val="39261964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53942" y="0"/>
            <a:ext cx="5138058" cy="6858000"/>
          </a:xfrm>
          <a:prstGeom prst="rect">
            <a:avLst/>
          </a:prstGeom>
        </p:spPr>
      </p:pic>
      <p:sp>
        <p:nvSpPr>
          <p:cNvPr id="8" name="Rectangle 7"/>
          <p:cNvSpPr/>
          <p:nvPr userDrawn="1"/>
        </p:nvSpPr>
        <p:spPr>
          <a:xfrm>
            <a:off x="503" y="0"/>
            <a:ext cx="7053439" cy="6861853"/>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11" name="Text Placeholder 21"/>
          <p:cNvSpPr>
            <a:spLocks noGrp="1"/>
          </p:cNvSpPr>
          <p:nvPr>
            <p:ph type="body" sz="quarter" idx="10" hasCustomPrompt="1"/>
          </p:nvPr>
        </p:nvSpPr>
        <p:spPr>
          <a:xfrm>
            <a:off x="1452282" y="3948952"/>
            <a:ext cx="4571147" cy="1811791"/>
          </a:xfrm>
          <a:prstGeom prst="rect">
            <a:avLst/>
          </a:prstGeom>
        </p:spPr>
        <p:txBody>
          <a:bodyPr lIns="0" tIns="0" rIns="0" bIns="0" anchor="t" anchorCtr="0">
            <a:noAutofit/>
          </a:bodyPr>
          <a:lstStyle>
            <a:lvl1pPr marL="0" indent="0" algn="r">
              <a:lnSpc>
                <a:spcPct val="90000"/>
              </a:lnSpc>
              <a:spcAft>
                <a:spcPts val="0"/>
              </a:spcAft>
              <a:buNone/>
              <a:defRPr sz="4000" b="0" cap="none" baseline="0">
                <a:solidFill>
                  <a:schemeClr val="bg1"/>
                </a:solidFill>
                <a:latin typeface="+mj-lt"/>
              </a:defRPr>
            </a:lvl1pPr>
          </a:lstStyle>
          <a:p>
            <a:pPr lvl="0"/>
            <a:r>
              <a:rPr lang="en-US" dirty="0"/>
              <a:t>Add section title</a:t>
            </a:r>
            <a:endParaRPr lang="en-ZA" dirty="0"/>
          </a:p>
        </p:txBody>
      </p:sp>
      <p:sp>
        <p:nvSpPr>
          <p:cNvPr id="12" name="Text Placeholder 21"/>
          <p:cNvSpPr>
            <a:spLocks noGrp="1"/>
          </p:cNvSpPr>
          <p:nvPr>
            <p:ph type="body" sz="quarter" idx="11" hasCustomPrompt="1"/>
          </p:nvPr>
        </p:nvSpPr>
        <p:spPr>
          <a:xfrm>
            <a:off x="1452282" y="1874079"/>
            <a:ext cx="4571147" cy="1756625"/>
          </a:xfrm>
          <a:prstGeom prst="rect">
            <a:avLst/>
          </a:prstGeom>
        </p:spPr>
        <p:txBody>
          <a:bodyPr lIns="0" tIns="0" rIns="0" bIns="0" anchor="t" anchorCtr="0">
            <a:noAutofit/>
          </a:bodyPr>
          <a:lstStyle>
            <a:lvl1pPr marL="0" indent="0" algn="r">
              <a:lnSpc>
                <a:spcPct val="90000"/>
              </a:lnSpc>
              <a:spcAft>
                <a:spcPts val="0"/>
              </a:spcAft>
              <a:buNone/>
              <a:defRPr sz="15000" b="0" cap="none" baseline="0">
                <a:solidFill>
                  <a:schemeClr val="bg1"/>
                </a:solidFill>
                <a:latin typeface="+mj-lt"/>
              </a:defRPr>
            </a:lvl1pPr>
          </a:lstStyle>
          <a:p>
            <a:pPr lvl="0"/>
            <a:r>
              <a:rPr lang="en-US" dirty="0"/>
              <a:t>00</a:t>
            </a:r>
            <a:endParaRPr lang="en-ZA" dirty="0"/>
          </a:p>
        </p:txBody>
      </p:sp>
      <p:cxnSp>
        <p:nvCxnSpPr>
          <p:cNvPr id="13" name="Straight Connector 12"/>
          <p:cNvCxnSpPr/>
          <p:nvPr userDrawn="1"/>
        </p:nvCxnSpPr>
        <p:spPr>
          <a:xfrm>
            <a:off x="1452282" y="3702424"/>
            <a:ext cx="457114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550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2" y="0"/>
            <a:ext cx="7068408" cy="6858000"/>
          </a:xfrm>
          <a:prstGeom prst="rect">
            <a:avLst/>
          </a:prstGeom>
        </p:spPr>
      </p:pic>
      <p:sp>
        <p:nvSpPr>
          <p:cNvPr id="7" name="Rectangle 6"/>
          <p:cNvSpPr/>
          <p:nvPr userDrawn="1"/>
        </p:nvSpPr>
        <p:spPr>
          <a:xfrm>
            <a:off x="5138561" y="0"/>
            <a:ext cx="7053439" cy="6861853"/>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val="4108266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ck quote">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296291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657850"/>
          </a:xfrm>
          <a:prstGeom prst="rect">
            <a:avLst/>
          </a:prstGeom>
        </p:spPr>
      </p:pic>
      <p:sp>
        <p:nvSpPr>
          <p:cNvPr id="12" name="Rectangle 11"/>
          <p:cNvSpPr/>
          <p:nvPr userDrawn="1"/>
        </p:nvSpPr>
        <p:spPr>
          <a:xfrm>
            <a:off x="503" y="5311415"/>
            <a:ext cx="12191497" cy="155043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9" name="Text Placeholder 21"/>
          <p:cNvSpPr>
            <a:spLocks noGrp="1"/>
          </p:cNvSpPr>
          <p:nvPr>
            <p:ph type="body" sz="quarter" idx="10" hasCustomPrompt="1"/>
          </p:nvPr>
        </p:nvSpPr>
        <p:spPr>
          <a:xfrm>
            <a:off x="716369" y="5726464"/>
            <a:ext cx="7034260" cy="749369"/>
          </a:xfrm>
          <a:prstGeom prst="rect">
            <a:avLst/>
          </a:prstGeom>
        </p:spPr>
        <p:txBody>
          <a:bodyPr lIns="0" tIns="0" rIns="0" bIns="0" anchor="ctr" anchorCtr="0">
            <a:noAutofit/>
          </a:bodyPr>
          <a:lstStyle>
            <a:lvl1pPr marL="0" indent="0" algn="l">
              <a:lnSpc>
                <a:spcPct val="90000"/>
              </a:lnSpc>
              <a:spcAft>
                <a:spcPts val="0"/>
              </a:spcAft>
              <a:buNone/>
              <a:defRPr sz="3600" b="0" cap="none" baseline="0">
                <a:solidFill>
                  <a:schemeClr val="bg1"/>
                </a:solidFill>
                <a:latin typeface="+mj-lt"/>
              </a:defRPr>
            </a:lvl1pPr>
          </a:lstStyle>
          <a:p>
            <a:pPr lvl="0"/>
            <a:r>
              <a:rPr lang="en-US" dirty="0"/>
              <a:t>Add title</a:t>
            </a:r>
            <a:endParaRPr lang="en-ZA"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Tree>
    <p:extLst>
      <p:ext uri="{BB962C8B-B14F-4D97-AF65-F5344CB8AC3E}">
        <p14:creationId xmlns:p14="http://schemas.microsoft.com/office/powerpoint/2010/main" val="37790139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Green quote">
    <p:bg>
      <p:bgPr>
        <a:solidFill>
          <a:schemeClr val="accent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34398"/>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8736118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Green quot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21"/>
          <a:stretch/>
        </p:blipFill>
        <p:spPr>
          <a:xfrm>
            <a:off x="0" y="0"/>
            <a:ext cx="12185654" cy="6890084"/>
          </a:xfrm>
          <a:prstGeom prst="rect">
            <a:avLst/>
          </a:prstGeom>
        </p:spPr>
      </p:pic>
      <p:sp>
        <p:nvSpPr>
          <p:cNvPr id="6" name="Rectangle 5"/>
          <p:cNvSpPr/>
          <p:nvPr userDrawn="1"/>
        </p:nvSpPr>
        <p:spPr>
          <a:xfrm>
            <a:off x="0" y="0"/>
            <a:ext cx="12192000" cy="6890084"/>
          </a:xfrm>
          <a:prstGeom prst="rect">
            <a:avLst/>
          </a:prstGeom>
          <a:gradFill flip="none" rotWithShape="1">
            <a:gsLst>
              <a:gs pos="0">
                <a:schemeClr val="tx1">
                  <a:alpha val="89000"/>
                </a:schemeClr>
              </a:gs>
              <a:gs pos="50000">
                <a:schemeClr val="accent1">
                  <a:tint val="44500"/>
                  <a:satMod val="160000"/>
                  <a:alpha val="42000"/>
                </a:schemeClr>
              </a:gs>
              <a:gs pos="100000">
                <a:schemeClr val="bg1">
                  <a:alpha val="0"/>
                </a:schemeClr>
              </a:gs>
            </a:gsLst>
            <a:path path="circle">
              <a:fillToRect l="100000" t="100000"/>
            </a:path>
            <a:tileRect r="-100000" b="-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36276198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3_Green quot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36822353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4_Green quote">
    <p:bg>
      <p:bgPr>
        <a:solidFill>
          <a:schemeClr val="accent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234105" cy="6857999"/>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28852559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5_Green quot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29810994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6_Green quote">
    <p:bg>
      <p:bgPr>
        <a:solidFill>
          <a:schemeClr val="accent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74042"/>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9370628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7_Green quot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52" y="-1"/>
            <a:ext cx="12188847" cy="6846699"/>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2680788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9_Green quote">
    <p:bg>
      <p:bgPr>
        <a:solidFill>
          <a:schemeClr val="accent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26988156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8_Green quote">
    <p:bg>
      <p:bgPr>
        <a:solidFill>
          <a:schemeClr val="accent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34398"/>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6104053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294675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_white grains">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400300" y="0"/>
            <a:ext cx="9791700" cy="6858000"/>
          </a:xfrm>
          <a:prstGeom prst="rect">
            <a:avLst/>
          </a:prstGeom>
        </p:spPr>
      </p:pic>
      <p:sp>
        <p:nvSpPr>
          <p:cNvPr id="8" name="Rectangle 7"/>
          <p:cNvSpPr/>
          <p:nvPr userDrawn="1"/>
        </p:nvSpPr>
        <p:spPr>
          <a:xfrm>
            <a:off x="503" y="0"/>
            <a:ext cx="7053439" cy="686185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5" name="Text Placeholder 21"/>
          <p:cNvSpPr>
            <a:spLocks noGrp="1"/>
          </p:cNvSpPr>
          <p:nvPr>
            <p:ph type="body" sz="quarter" idx="10" hasCustomPrompt="1"/>
          </p:nvPr>
        </p:nvSpPr>
        <p:spPr>
          <a:xfrm>
            <a:off x="1452282" y="3948952"/>
            <a:ext cx="4571147" cy="1811791"/>
          </a:xfrm>
          <a:prstGeom prst="rect">
            <a:avLst/>
          </a:prstGeom>
        </p:spPr>
        <p:txBody>
          <a:bodyPr lIns="0" tIns="0" rIns="0" bIns="0" anchor="t" anchorCtr="0">
            <a:noAutofit/>
          </a:bodyPr>
          <a:lstStyle>
            <a:lvl1pPr marL="0" indent="0" algn="r">
              <a:lnSpc>
                <a:spcPct val="90000"/>
              </a:lnSpc>
              <a:spcAft>
                <a:spcPts val="0"/>
              </a:spcAft>
              <a:buNone/>
              <a:defRPr sz="4000" b="0" cap="none" baseline="0">
                <a:solidFill>
                  <a:schemeClr val="bg1"/>
                </a:solidFill>
                <a:latin typeface="+mj-lt"/>
              </a:defRPr>
            </a:lvl1pPr>
          </a:lstStyle>
          <a:p>
            <a:pPr lvl="0"/>
            <a:r>
              <a:rPr lang="en-US" dirty="0"/>
              <a:t>Add section title</a:t>
            </a:r>
            <a:endParaRPr lang="en-ZA" dirty="0"/>
          </a:p>
        </p:txBody>
      </p:sp>
      <p:sp>
        <p:nvSpPr>
          <p:cNvPr id="7" name="Text Placeholder 21"/>
          <p:cNvSpPr>
            <a:spLocks noGrp="1"/>
          </p:cNvSpPr>
          <p:nvPr>
            <p:ph type="body" sz="quarter" idx="11" hasCustomPrompt="1"/>
          </p:nvPr>
        </p:nvSpPr>
        <p:spPr>
          <a:xfrm>
            <a:off x="1452282" y="1874079"/>
            <a:ext cx="4571147" cy="1756625"/>
          </a:xfrm>
          <a:prstGeom prst="rect">
            <a:avLst/>
          </a:prstGeom>
        </p:spPr>
        <p:txBody>
          <a:bodyPr lIns="0" tIns="0" rIns="0" bIns="0" anchor="t" anchorCtr="0">
            <a:noAutofit/>
          </a:bodyPr>
          <a:lstStyle>
            <a:lvl1pPr marL="0" indent="0" algn="r">
              <a:lnSpc>
                <a:spcPct val="90000"/>
              </a:lnSpc>
              <a:spcAft>
                <a:spcPts val="0"/>
              </a:spcAft>
              <a:buNone/>
              <a:defRPr sz="15000" b="0" cap="none" baseline="0">
                <a:solidFill>
                  <a:schemeClr val="bg1"/>
                </a:solidFill>
                <a:latin typeface="+mj-lt"/>
              </a:defRPr>
            </a:lvl1pPr>
          </a:lstStyle>
          <a:p>
            <a:pPr lvl="0"/>
            <a:r>
              <a:rPr lang="en-US" dirty="0"/>
              <a:t>00</a:t>
            </a:r>
            <a:endParaRPr lang="en-ZA" dirty="0"/>
          </a:p>
        </p:txBody>
      </p:sp>
      <p:cxnSp>
        <p:nvCxnSpPr>
          <p:cNvPr id="10" name="Straight Connector 9"/>
          <p:cNvCxnSpPr/>
          <p:nvPr userDrawn="1"/>
        </p:nvCxnSpPr>
        <p:spPr>
          <a:xfrm>
            <a:off x="1452282" y="3702424"/>
            <a:ext cx="457114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6683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7" y="1773239"/>
            <a:ext cx="10741026" cy="446404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725487" y="457200"/>
            <a:ext cx="9571037" cy="849255"/>
          </a:xfrm>
          <a:prstGeom prst="rect">
            <a:avLst/>
          </a:prstGeom>
        </p:spPr>
        <p:txBody>
          <a:bodyPr vert="horz" lIns="0" tIns="0" rIns="0" bIns="0" rtlCol="0" anchor="b">
            <a:noAutofit/>
          </a:bodyPr>
          <a:lstStyle>
            <a:lvl1pPr>
              <a:defRPr lang="en-ZA" dirty="0"/>
            </a:lvl1pPr>
          </a:lstStyle>
          <a:p>
            <a:pPr lvl="0"/>
            <a:r>
              <a:rPr lang="en-ZA" dirty="0"/>
              <a:t>Add title</a:t>
            </a:r>
          </a:p>
        </p:txBody>
      </p:sp>
    </p:spTree>
    <p:extLst>
      <p:ext uri="{BB962C8B-B14F-4D97-AF65-F5344CB8AC3E}">
        <p14:creationId xmlns:p14="http://schemas.microsoft.com/office/powerpoint/2010/main" val="42096218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25489" y="1773239"/>
            <a:ext cx="10741024" cy="4464050"/>
          </a:xfrm>
        </p:spPr>
        <p:txBody>
          <a:bodyPr vert="horz" lIns="0" tIns="0" rIns="0" bIns="0" rtlCol="0">
            <a:noAutofit/>
          </a:bodyPr>
          <a:lstStyle>
            <a:lvl1pPr>
              <a:defRPr lang="en-US" dirty="0" smtClean="0">
                <a:solidFill>
                  <a:schemeClr val="accent5"/>
                </a:solidFill>
              </a:defRPr>
            </a:lvl1pPr>
            <a:lvl2pPr>
              <a:defRPr lang="en-US" dirty="0" smtClean="0">
                <a:solidFill>
                  <a:schemeClr val="accent5"/>
                </a:solidFill>
              </a:defRPr>
            </a:lvl2pPr>
            <a:lvl3pPr>
              <a:defRPr lang="en-US" dirty="0" smtClean="0">
                <a:solidFill>
                  <a:schemeClr val="accent5"/>
                </a:solidFill>
              </a:defRPr>
            </a:lvl3pPr>
            <a:lvl4pPr>
              <a:defRPr lang="en-US" dirty="0" smtClean="0">
                <a:solidFill>
                  <a:schemeClr val="accent5"/>
                </a:solidFill>
              </a:defRPr>
            </a:lvl4pPr>
            <a:lvl5pPr marL="896938" indent="-227013">
              <a:tabLst/>
              <a:defRPr lang="en-US" dirty="0">
                <a:solidFill>
                  <a:schemeClr val="accent5"/>
                </a:solidFill>
              </a:defRPr>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725488" y="485737"/>
            <a:ext cx="9565994" cy="826774"/>
          </a:xfrm>
        </p:spPr>
        <p:txBody>
          <a:bodyPr/>
          <a:lstStyle>
            <a:lvl1pPr>
              <a:defRPr>
                <a:solidFill>
                  <a:schemeClr val="accent5"/>
                </a:solidFill>
              </a:defRPr>
            </a:lvl1pPr>
          </a:lstStyle>
          <a:p>
            <a:r>
              <a:rPr lang="en-US" dirty="0"/>
              <a:t>Add title</a:t>
            </a:r>
            <a:endParaRPr lang="en-ZA" dirty="0"/>
          </a:p>
        </p:txBody>
      </p:sp>
      <p:sp>
        <p:nvSpPr>
          <p:cNvPr id="12" name="Text Placeholder 6"/>
          <p:cNvSpPr>
            <a:spLocks noGrp="1"/>
          </p:cNvSpPr>
          <p:nvPr>
            <p:ph type="body" sz="quarter" idx="13" hasCustomPrompt="1"/>
          </p:nvPr>
        </p:nvSpPr>
        <p:spPr>
          <a:xfrm>
            <a:off x="725488" y="1327025"/>
            <a:ext cx="9571036" cy="257316"/>
          </a:xfrm>
        </p:spPr>
        <p:txBody>
          <a:bodyPr/>
          <a:lstStyle>
            <a:lvl1pPr>
              <a:defRPr sz="1800" cap="all" baseline="0">
                <a:solidFill>
                  <a:schemeClr val="accent5"/>
                </a:solidFill>
                <a:latin typeface="+mj-lt"/>
              </a:defRPr>
            </a:lvl1pPr>
          </a:lstStyle>
          <a:p>
            <a:pPr lvl="0"/>
            <a:r>
              <a:rPr lang="en-US" dirty="0"/>
              <a:t>Add subtitle</a:t>
            </a:r>
            <a:endParaRPr lang="en-ZA" dirty="0"/>
          </a:p>
        </p:txBody>
      </p:sp>
    </p:spTree>
    <p:extLst>
      <p:ext uri="{BB962C8B-B14F-4D97-AF65-F5344CB8AC3E}">
        <p14:creationId xmlns:p14="http://schemas.microsoft.com/office/powerpoint/2010/main" val="38020333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conten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7"/>
            <a:ext cx="5205412" cy="4464051"/>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6261102" y="1773237"/>
            <a:ext cx="5205411" cy="289099"/>
          </a:xfrm>
        </p:spPr>
        <p:txBody>
          <a:bodyPr/>
          <a:lstStyle>
            <a:lvl1pPr>
              <a:defRPr b="0" cap="none" baseline="0">
                <a:solidFill>
                  <a:schemeClr val="accent5"/>
                </a:solidFill>
              </a:defRPr>
            </a:lvl1pPr>
          </a:lstStyle>
          <a:p>
            <a:pPr lvl="0"/>
            <a:r>
              <a:rPr lang="en-US" dirty="0"/>
              <a:t>Add chart title</a:t>
            </a:r>
            <a:endParaRPr lang="en-ZA" dirty="0"/>
          </a:p>
        </p:txBody>
      </p:sp>
      <p:sp>
        <p:nvSpPr>
          <p:cNvPr id="6" name="Chart Placeholder 5"/>
          <p:cNvSpPr>
            <a:spLocks noGrp="1"/>
          </p:cNvSpPr>
          <p:nvPr>
            <p:ph type="chart" sz="quarter" idx="12" hasCustomPrompt="1"/>
          </p:nvPr>
        </p:nvSpPr>
        <p:spPr>
          <a:xfrm>
            <a:off x="6261102" y="2162174"/>
            <a:ext cx="5205411" cy="4075113"/>
          </a:xfrm>
        </p:spPr>
        <p:txBody>
          <a:bodyPr/>
          <a:lstStyle>
            <a:lvl1pPr>
              <a:defRPr sz="1200" baseline="0">
                <a:solidFill>
                  <a:schemeClr val="accent5"/>
                </a:solidFill>
              </a:defRPr>
            </a:lvl1pPr>
          </a:lstStyle>
          <a:p>
            <a:r>
              <a:rPr lang="en-ZA" dirty="0"/>
              <a:t>Add chart</a:t>
            </a:r>
          </a:p>
        </p:txBody>
      </p:sp>
    </p:spTree>
    <p:extLst>
      <p:ext uri="{BB962C8B-B14F-4D97-AF65-F5344CB8AC3E}">
        <p14:creationId xmlns:p14="http://schemas.microsoft.com/office/powerpoint/2010/main" val="37325922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content &amp; table">
    <p:spTree>
      <p:nvGrpSpPr>
        <p:cNvPr id="1" name=""/>
        <p:cNvGrpSpPr/>
        <p:nvPr/>
      </p:nvGrpSpPr>
      <p:grpSpPr>
        <a:xfrm>
          <a:off x="0" y="0"/>
          <a:ext cx="0" cy="0"/>
          <a:chOff x="0" y="0"/>
          <a:chExt cx="0" cy="0"/>
        </a:xfrm>
      </p:grpSpPr>
      <p:sp>
        <p:nvSpPr>
          <p:cNvPr id="7" name="Table Placeholder 6"/>
          <p:cNvSpPr>
            <a:spLocks noGrp="1"/>
          </p:cNvSpPr>
          <p:nvPr>
            <p:ph type="tbl" sz="quarter" idx="13" hasCustomPrompt="1"/>
          </p:nvPr>
        </p:nvSpPr>
        <p:spPr>
          <a:xfrm>
            <a:off x="4921623" y="2249487"/>
            <a:ext cx="6544890" cy="3987801"/>
          </a:xfrm>
        </p:spPr>
        <p:txBody>
          <a:bodyPr/>
          <a:lstStyle>
            <a:lvl1pPr>
              <a:defRPr sz="1200"/>
            </a:lvl1pPr>
          </a:lstStyle>
          <a:p>
            <a:r>
              <a:rPr lang="en-ZA" dirty="0"/>
              <a:t>Add table</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4" name="Text Placeholder 3"/>
          <p:cNvSpPr>
            <a:spLocks noGrp="1"/>
          </p:cNvSpPr>
          <p:nvPr>
            <p:ph type="body" sz="quarter" idx="10" hasCustomPrompt="1"/>
          </p:nvPr>
        </p:nvSpPr>
        <p:spPr>
          <a:xfrm>
            <a:off x="725488" y="1773238"/>
            <a:ext cx="3885732" cy="4464050"/>
          </a:xfrm>
        </p:spPr>
        <p:txBody>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3"/>
          <p:cNvSpPr>
            <a:spLocks noGrp="1"/>
          </p:cNvSpPr>
          <p:nvPr>
            <p:ph type="body" sz="quarter" idx="11" hasCustomPrompt="1"/>
          </p:nvPr>
        </p:nvSpPr>
        <p:spPr>
          <a:xfrm>
            <a:off x="4921623" y="1773238"/>
            <a:ext cx="6544890" cy="284162"/>
          </a:xfrm>
        </p:spPr>
        <p:txBody>
          <a:bodyPr/>
          <a:lstStyle>
            <a:lvl1pPr>
              <a:defRPr b="0" cap="none" baseline="0"/>
            </a:lvl1pPr>
          </a:lstStyle>
          <a:p>
            <a:pPr lvl="0"/>
            <a:r>
              <a:rPr lang="en-US" dirty="0"/>
              <a:t>Table Title</a:t>
            </a:r>
            <a:endParaRPr lang="en-ZA" dirty="0"/>
          </a:p>
        </p:txBody>
      </p:sp>
    </p:spTree>
    <p:extLst>
      <p:ext uri="{BB962C8B-B14F-4D97-AF65-F5344CB8AC3E}">
        <p14:creationId xmlns:p14="http://schemas.microsoft.com/office/powerpoint/2010/main" val="3564486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8535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58A76ED3-2AD8-4084-9818-EC9F6C7811BF}" type="datetimeFigureOut">
              <a:rPr lang="en-US" smtClean="0"/>
              <a:pPr/>
              <a:t>9/1/2022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DB3670-714F-463F-B9FF-C8DBA7C9D720}" type="slidenum">
              <a:rPr lang="en-US" smtClean="0"/>
              <a:pPr/>
              <a:t>‹#›</a:t>
            </a:fld>
            <a:endParaRPr lang="en-US"/>
          </a:p>
        </p:txBody>
      </p:sp>
    </p:spTree>
    <p:extLst>
      <p:ext uri="{BB962C8B-B14F-4D97-AF65-F5344CB8AC3E}">
        <p14:creationId xmlns:p14="http://schemas.microsoft.com/office/powerpoint/2010/main" val="31037579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fld id="{58A76ED3-2AD8-4084-9818-EC9F6C7811BF}" type="datetimeFigureOut">
              <a:rPr lang="en-US" smtClean="0"/>
              <a:pPr/>
              <a:t>9/1/2022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DB3670-714F-463F-B9FF-C8DBA7C9D720}" type="slidenum">
              <a:rPr lang="en-US" smtClean="0"/>
              <a:pPr/>
              <a:t>‹#›</a:t>
            </a:fld>
            <a:endParaRPr lang="en-US"/>
          </a:p>
        </p:txBody>
      </p:sp>
    </p:spTree>
    <p:extLst>
      <p:ext uri="{BB962C8B-B14F-4D97-AF65-F5344CB8AC3E}">
        <p14:creationId xmlns:p14="http://schemas.microsoft.com/office/powerpoint/2010/main" val="2705999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8A76ED3-2AD8-4084-9818-EC9F6C7811BF}" type="datetimeFigureOut">
              <a:rPr lang="en-US" smtClean="0"/>
              <a:pPr/>
              <a:t>9/1/2022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DB3670-714F-463F-B9FF-C8DBA7C9D720}" type="slidenum">
              <a:rPr lang="en-US" smtClean="0"/>
              <a:pPr/>
              <a:t>‹#›</a:t>
            </a:fld>
            <a:endParaRPr lang="en-US"/>
          </a:p>
        </p:txBody>
      </p:sp>
    </p:spTree>
    <p:extLst>
      <p:ext uri="{BB962C8B-B14F-4D97-AF65-F5344CB8AC3E}">
        <p14:creationId xmlns:p14="http://schemas.microsoft.com/office/powerpoint/2010/main" val="34302209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p:cNvSpPr>
            <a:spLocks noGrp="1"/>
          </p:cNvSpPr>
          <p:nvPr>
            <p:ph type="dt" sz="half" idx="10"/>
          </p:nvPr>
        </p:nvSpPr>
        <p:spPr/>
        <p:txBody>
          <a:bodyPr/>
          <a:lstStyle>
            <a:lvl1pPr>
              <a:defRPr/>
            </a:lvl1pPr>
          </a:lstStyle>
          <a:p>
            <a:fld id="{58A76ED3-2AD8-4084-9818-EC9F6C7811BF}" type="datetimeFigureOut">
              <a:rPr lang="en-US" smtClean="0"/>
              <a:pPr/>
              <a:t>9/1/2022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FDB3670-714F-463F-B9FF-C8DBA7C9D720}" type="slidenum">
              <a:rPr lang="en-US" smtClean="0"/>
              <a:pPr/>
              <a:t>‹#›</a:t>
            </a:fld>
            <a:endParaRPr lang="en-US"/>
          </a:p>
        </p:txBody>
      </p:sp>
    </p:spTree>
    <p:extLst>
      <p:ext uri="{BB962C8B-B14F-4D97-AF65-F5344CB8AC3E}">
        <p14:creationId xmlns:p14="http://schemas.microsoft.com/office/powerpoint/2010/main" val="11860475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p:cNvSpPr>
            <a:spLocks noGrp="1"/>
          </p:cNvSpPr>
          <p:nvPr>
            <p:ph type="dt" sz="half" idx="10"/>
          </p:nvPr>
        </p:nvSpPr>
        <p:spPr/>
        <p:txBody>
          <a:bodyPr/>
          <a:lstStyle>
            <a:lvl1pPr>
              <a:defRPr/>
            </a:lvl1pPr>
          </a:lstStyle>
          <a:p>
            <a:fld id="{58A76ED3-2AD8-4084-9818-EC9F6C7811BF}" type="datetimeFigureOut">
              <a:rPr lang="en-US" smtClean="0"/>
              <a:pPr/>
              <a:t>9/1/2022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AFDB3670-714F-463F-B9FF-C8DBA7C9D720}" type="slidenum">
              <a:rPr lang="en-US" smtClean="0"/>
              <a:pPr/>
              <a:t>‹#›</a:t>
            </a:fld>
            <a:endParaRPr lang="en-US"/>
          </a:p>
        </p:txBody>
      </p:sp>
    </p:spTree>
    <p:extLst>
      <p:ext uri="{BB962C8B-B14F-4D97-AF65-F5344CB8AC3E}">
        <p14:creationId xmlns:p14="http://schemas.microsoft.com/office/powerpoint/2010/main" val="184783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2" y="0"/>
            <a:ext cx="7068407" cy="6858000"/>
          </a:xfrm>
          <a:prstGeom prst="rect">
            <a:avLst/>
          </a:prstGeom>
        </p:spPr>
      </p:pic>
      <p:sp>
        <p:nvSpPr>
          <p:cNvPr id="7" name="Rectangle 6"/>
          <p:cNvSpPr/>
          <p:nvPr userDrawn="1"/>
        </p:nvSpPr>
        <p:spPr>
          <a:xfrm>
            <a:off x="5138561" y="0"/>
            <a:ext cx="7053439" cy="686185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
        <p:nvSpPr>
          <p:cNvPr id="16" name="Text Placeholder 21"/>
          <p:cNvSpPr>
            <a:spLocks noGrp="1"/>
          </p:cNvSpPr>
          <p:nvPr>
            <p:ph type="body" sz="quarter" idx="10" hasCustomPrompt="1"/>
          </p:nvPr>
        </p:nvSpPr>
        <p:spPr>
          <a:xfrm>
            <a:off x="7866970" y="2523105"/>
            <a:ext cx="3526970" cy="1811791"/>
          </a:xfrm>
          <a:prstGeom prst="rect">
            <a:avLst/>
          </a:prstGeom>
        </p:spPr>
        <p:txBody>
          <a:bodyPr lIns="0" tIns="0" rIns="0" bIns="0" anchor="ctr" anchorCtr="0">
            <a:noAutofit/>
          </a:bodyPr>
          <a:lstStyle>
            <a:lvl1pPr marL="0" indent="0" algn="l">
              <a:lnSpc>
                <a:spcPct val="90000"/>
              </a:lnSpc>
              <a:spcAft>
                <a:spcPts val="0"/>
              </a:spcAft>
              <a:buNone/>
              <a:defRPr sz="5000" b="0" cap="none" baseline="0">
                <a:solidFill>
                  <a:schemeClr val="bg1"/>
                </a:solidFill>
                <a:latin typeface="+mj-lt"/>
              </a:defRPr>
            </a:lvl1pPr>
          </a:lstStyle>
          <a:p>
            <a:pPr lvl="0"/>
            <a:r>
              <a:rPr lang="en-US" dirty="0"/>
              <a:t>Add section title</a:t>
            </a:r>
            <a:endParaRPr lang="en-ZA" dirty="0"/>
          </a:p>
        </p:txBody>
      </p:sp>
    </p:spTree>
    <p:extLst>
      <p:ext uri="{BB962C8B-B14F-4D97-AF65-F5344CB8AC3E}">
        <p14:creationId xmlns:p14="http://schemas.microsoft.com/office/powerpoint/2010/main" val="42351193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fld id="{58A76ED3-2AD8-4084-9818-EC9F6C7811BF}" type="datetimeFigureOut">
              <a:rPr lang="en-US" smtClean="0"/>
              <a:pPr/>
              <a:t>9/1/2022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FDB3670-714F-463F-B9FF-C8DBA7C9D720}" type="slidenum">
              <a:rPr lang="en-US" smtClean="0"/>
              <a:pPr/>
              <a:t>‹#›</a:t>
            </a:fld>
            <a:endParaRPr lang="en-US"/>
          </a:p>
        </p:txBody>
      </p:sp>
    </p:spTree>
    <p:extLst>
      <p:ext uri="{BB962C8B-B14F-4D97-AF65-F5344CB8AC3E}">
        <p14:creationId xmlns:p14="http://schemas.microsoft.com/office/powerpoint/2010/main" val="9874578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8A76ED3-2AD8-4084-9818-EC9F6C7811BF}" type="datetimeFigureOut">
              <a:rPr lang="en-US" smtClean="0"/>
              <a:pPr/>
              <a:t>9/1/2022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FDB3670-714F-463F-B9FF-C8DBA7C9D720}" type="slidenum">
              <a:rPr lang="en-US" smtClean="0"/>
              <a:pPr/>
              <a:t>‹#›</a:t>
            </a:fld>
            <a:endParaRPr lang="en-US"/>
          </a:p>
        </p:txBody>
      </p:sp>
    </p:spTree>
    <p:extLst>
      <p:ext uri="{BB962C8B-B14F-4D97-AF65-F5344CB8AC3E}">
        <p14:creationId xmlns:p14="http://schemas.microsoft.com/office/powerpoint/2010/main" val="6977059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8A76ED3-2AD8-4084-9818-EC9F6C7811BF}" type="datetimeFigureOut">
              <a:rPr lang="en-US" smtClean="0"/>
              <a:pPr/>
              <a:t>9/1/2022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FDB3670-714F-463F-B9FF-C8DBA7C9D720}" type="slidenum">
              <a:rPr lang="en-US" smtClean="0"/>
              <a:pPr/>
              <a:t>‹#›</a:t>
            </a:fld>
            <a:endParaRPr lang="en-US"/>
          </a:p>
        </p:txBody>
      </p:sp>
    </p:spTree>
    <p:extLst>
      <p:ext uri="{BB962C8B-B14F-4D97-AF65-F5344CB8AC3E}">
        <p14:creationId xmlns:p14="http://schemas.microsoft.com/office/powerpoint/2010/main" val="30489965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8A76ED3-2AD8-4084-9818-EC9F6C7811BF}" type="datetimeFigureOut">
              <a:rPr lang="en-US" smtClean="0"/>
              <a:pPr/>
              <a:t>9/1/2022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FDB3670-714F-463F-B9FF-C8DBA7C9D720}" type="slidenum">
              <a:rPr lang="en-US" smtClean="0"/>
              <a:pPr/>
              <a:t>‹#›</a:t>
            </a:fld>
            <a:endParaRPr lang="en-US"/>
          </a:p>
        </p:txBody>
      </p:sp>
    </p:spTree>
    <p:extLst>
      <p:ext uri="{BB962C8B-B14F-4D97-AF65-F5344CB8AC3E}">
        <p14:creationId xmlns:p14="http://schemas.microsoft.com/office/powerpoint/2010/main" val="6915885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fld id="{58A76ED3-2AD8-4084-9818-EC9F6C7811BF}" type="datetimeFigureOut">
              <a:rPr lang="en-US" smtClean="0"/>
              <a:pPr/>
              <a:t>9/1/2022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DB3670-714F-463F-B9FF-C8DBA7C9D720}" type="slidenum">
              <a:rPr lang="en-US" smtClean="0"/>
              <a:pPr/>
              <a:t>‹#›</a:t>
            </a:fld>
            <a:endParaRPr lang="en-US"/>
          </a:p>
        </p:txBody>
      </p:sp>
    </p:spTree>
    <p:extLst>
      <p:ext uri="{BB962C8B-B14F-4D97-AF65-F5344CB8AC3E}">
        <p14:creationId xmlns:p14="http://schemas.microsoft.com/office/powerpoint/2010/main" val="21223541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fld id="{58A76ED3-2AD8-4084-9818-EC9F6C7811BF}" type="datetimeFigureOut">
              <a:rPr lang="en-US" smtClean="0"/>
              <a:pPr/>
              <a:t>9/1/2022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DB3670-714F-463F-B9FF-C8DBA7C9D720}" type="slidenum">
              <a:rPr lang="en-US" smtClean="0"/>
              <a:pPr/>
              <a:t>‹#›</a:t>
            </a:fld>
            <a:endParaRPr lang="en-US"/>
          </a:p>
        </p:txBody>
      </p:sp>
    </p:spTree>
    <p:extLst>
      <p:ext uri="{BB962C8B-B14F-4D97-AF65-F5344CB8AC3E}">
        <p14:creationId xmlns:p14="http://schemas.microsoft.com/office/powerpoint/2010/main" val="179419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quo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7264" y="5338870"/>
            <a:ext cx="2124232" cy="1495528"/>
          </a:xfrm>
          <a:prstGeom prst="rect">
            <a:avLst/>
          </a:prstGeom>
        </p:spPr>
      </p:pic>
      <p:sp>
        <p:nvSpPr>
          <p:cNvPr id="4" name="Rectangle 3"/>
          <p:cNvSpPr/>
          <p:nvPr userDrawn="1"/>
        </p:nvSpPr>
        <p:spPr>
          <a:xfrm>
            <a:off x="3153" y="485737"/>
            <a:ext cx="108000" cy="73822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1365761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4.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1.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5.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image" Target="../media/image1.pn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34.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pic>
        <p:nvPicPr>
          <p:cNvPr id="10" name="Picture 9"/>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905817" y="479922"/>
            <a:ext cx="560695" cy="731341"/>
          </a:xfrm>
          <a:prstGeom prst="rect">
            <a:avLst/>
          </a:prstGeom>
        </p:spPr>
      </p:pic>
      <p:sp>
        <p:nvSpPr>
          <p:cNvPr id="22" name="Rectangle 21"/>
          <p:cNvSpPr/>
          <p:nvPr userDrawn="1"/>
        </p:nvSpPr>
        <p:spPr>
          <a:xfrm>
            <a:off x="3152" y="485737"/>
            <a:ext cx="203035" cy="738226"/>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3883726954"/>
      </p:ext>
    </p:extLst>
  </p:cSld>
  <p:clrMap bg1="lt1" tx1="dk1" bg2="lt2" tx2="dk2" accent1="accent1" accent2="accent2" accent3="accent3" accent4="accent4" accent5="accent5" accent6="accent6" hlink="hlink" folHlink="folHlink"/>
  <p:sldLayoutIdLst>
    <p:sldLayoutId id="2147483803" r:id="rId1"/>
    <p:sldLayoutId id="2147483829" r:id="rId2"/>
    <p:sldLayoutId id="2147483813" r:id="rId3"/>
    <p:sldLayoutId id="2147483843" r:id="rId4"/>
    <p:sldLayoutId id="2147483907" r:id="rId5"/>
  </p:sldLayoutIdLst>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7" userDrawn="1">
          <p15:clr>
            <a:srgbClr val="F26B43"/>
          </p15:clr>
        </p15:guide>
        <p15:guide id="3" pos="7223" userDrawn="1">
          <p15:clr>
            <a:srgbClr val="F26B43"/>
          </p15:clr>
        </p15:guide>
        <p15:guide id="5" orient="horz" pos="3929" userDrawn="1">
          <p15:clr>
            <a:srgbClr val="F26B43"/>
          </p15:clr>
        </p15:guide>
        <p15:guide id="8" orient="horz" pos="1117">
          <p15:clr>
            <a:srgbClr val="F26B43"/>
          </p15:clr>
        </p15:guide>
        <p15:guide id="9" orient="horz" pos="7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pic>
        <p:nvPicPr>
          <p:cNvPr id="10" name="Picture 9"/>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2143698173"/>
      </p:ext>
    </p:extLst>
  </p:cSld>
  <p:clrMap bg1="lt1" tx1="dk1" bg2="lt2" tx2="dk2" accent1="accent1" accent2="accent2" accent3="accent3" accent4="accent4" accent5="accent5" accent6="accent6" hlink="hlink" folHlink="folHlink"/>
  <p:sldLayoutIdLst>
    <p:sldLayoutId id="2147483842" r:id="rId1"/>
    <p:sldLayoutId id="2147483844" r:id="rId2"/>
    <p:sldLayoutId id="2147483845" r:id="rId3"/>
    <p:sldLayoutId id="2147483830" r:id="rId4"/>
    <p:sldLayoutId id="2147483832" r:id="rId5"/>
    <p:sldLayoutId id="2147483833" r:id="rId6"/>
    <p:sldLayoutId id="2147483834" r:id="rId7"/>
    <p:sldLayoutId id="2147483837" r:id="rId8"/>
    <p:sldLayoutId id="2147483839" r:id="rId9"/>
    <p:sldLayoutId id="2147483841" r:id="rId10"/>
  </p:sldLayoutIdLst>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pic>
        <p:nvPicPr>
          <p:cNvPr id="10" name="Picture 9"/>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3249126252"/>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Lst>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pic>
        <p:nvPicPr>
          <p:cNvPr id="10" name="Picture 9"/>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198370568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Lst>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pic>
        <p:nvPicPr>
          <p:cNvPr id="10" name="Picture 9"/>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508446787"/>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Lst>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pic>
        <p:nvPicPr>
          <p:cNvPr id="10" name="Picture 9"/>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2591539396"/>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Lst>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725487" y="1773238"/>
            <a:ext cx="10741025" cy="446405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5" name="Title Placeholder 354"/>
          <p:cNvSpPr>
            <a:spLocks noGrp="1"/>
          </p:cNvSpPr>
          <p:nvPr>
            <p:ph type="title"/>
          </p:nvPr>
        </p:nvSpPr>
        <p:spPr>
          <a:xfrm>
            <a:off x="725488" y="485737"/>
            <a:ext cx="9565994" cy="826774"/>
          </a:xfrm>
          <a:prstGeom prst="rect">
            <a:avLst/>
          </a:prstGeom>
        </p:spPr>
        <p:txBody>
          <a:bodyPr vert="horz" lIns="0" tIns="0" rIns="0" bIns="0" rtlCol="0" anchor="b">
            <a:noAutofit/>
          </a:bodyPr>
          <a:lstStyle/>
          <a:p>
            <a:pPr lvl="0"/>
            <a:r>
              <a:rPr lang="en-US" dirty="0"/>
              <a:t>Add title</a:t>
            </a:r>
            <a:endParaRPr lang="en-ZA" dirty="0"/>
          </a:p>
        </p:txBody>
      </p:sp>
      <p:pic>
        <p:nvPicPr>
          <p:cNvPr id="10" name="Picture 9"/>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905817" y="479922"/>
            <a:ext cx="560695" cy="731341"/>
          </a:xfrm>
          <a:prstGeom prst="rect">
            <a:avLst/>
          </a:prstGeom>
        </p:spPr>
      </p:pic>
      <p:sp>
        <p:nvSpPr>
          <p:cNvPr id="8" name="Rectangle 7"/>
          <p:cNvSpPr/>
          <p:nvPr userDrawn="1"/>
        </p:nvSpPr>
        <p:spPr>
          <a:xfrm>
            <a:off x="3152" y="485737"/>
            <a:ext cx="203035" cy="738226"/>
          </a:xfrm>
          <a:prstGeom prst="rect">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400" dirty="0">
              <a:solidFill>
                <a:schemeClr val="tx2"/>
              </a:solidFill>
            </a:endParaRPr>
          </a:p>
        </p:txBody>
      </p:sp>
    </p:spTree>
    <p:extLst>
      <p:ext uri="{BB962C8B-B14F-4D97-AF65-F5344CB8AC3E}">
        <p14:creationId xmlns:p14="http://schemas.microsoft.com/office/powerpoint/2010/main" val="368234309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909" r:id="rId5"/>
    <p:sldLayoutId id="2147483910" r:id="rId6"/>
    <p:sldLayoutId id="2147483911" r:id="rId7"/>
    <p:sldLayoutId id="2147483912" r:id="rId8"/>
    <p:sldLayoutId id="2147483913" r:id="rId9"/>
    <p:sldLayoutId id="2147483914" r:id="rId10"/>
    <p:sldLayoutId id="2147483915" r:id="rId11"/>
    <p:sldLayoutId id="2147483917" r:id="rId12"/>
    <p:sldLayoutId id="2147483916" r:id="rId13"/>
    <p:sldLayoutId id="2147483895" r:id="rId14"/>
    <p:sldLayoutId id="2147483896" r:id="rId15"/>
    <p:sldLayoutId id="2147483897" r:id="rId16"/>
    <p:sldLayoutId id="2147483898" r:id="rId17"/>
    <p:sldLayoutId id="2147483899" r:id="rId18"/>
    <p:sldLayoutId id="2147483900" r:id="rId19"/>
  </p:sldLayoutIdLst>
  <p:txStyles>
    <p:titleStyle>
      <a:lvl1pPr algn="l" defTabSz="914400" rtl="0" eaLnBrk="1" latinLnBrk="0" hangingPunct="1">
        <a:lnSpc>
          <a:spcPct val="90000"/>
        </a:lnSpc>
        <a:spcBef>
          <a:spcPct val="0"/>
        </a:spcBef>
        <a:buNone/>
        <a:defRPr lang="en-ZA" sz="3200" b="0" kern="1200" cap="none" spc="-20" baseline="0" dirty="0">
          <a:solidFill>
            <a:schemeClr val="accent5"/>
          </a:solidFill>
          <a:latin typeface="+mj-lt"/>
          <a:ea typeface="+mj-ea"/>
          <a:cs typeface="+mj-cs"/>
        </a:defRPr>
      </a:lvl1pPr>
    </p:titleStyle>
    <p:bodyStyle>
      <a:lvl1pPr marL="0" indent="0" algn="l" defTabSz="914400" rtl="0" eaLnBrk="1" latinLnBrk="0" hangingPunct="1">
        <a:lnSpc>
          <a:spcPct val="120000"/>
        </a:lnSpc>
        <a:spcBef>
          <a:spcPts val="0"/>
        </a:spcBef>
        <a:spcAft>
          <a:spcPts val="300"/>
        </a:spcAft>
        <a:buSzPct val="120000"/>
        <a:buFont typeface="Arial" pitchFamily="34" charset="0"/>
        <a:buNone/>
        <a:defRPr lang="en-US" sz="1600" kern="1200" spc="-20" baseline="0" dirty="0" smtClean="0">
          <a:solidFill>
            <a:schemeClr val="accent5"/>
          </a:solidFill>
          <a:latin typeface="+mj-lt"/>
          <a:ea typeface="+mn-ea"/>
          <a:cs typeface="Calibri" panose="020F0502020204030204" pitchFamily="34" charset="0"/>
        </a:defRPr>
      </a:lvl1pPr>
      <a:lvl2pPr marL="165100" indent="-165100" algn="l" defTabSz="914400" rtl="0" eaLnBrk="1" latinLnBrk="0" hangingPunct="1">
        <a:lnSpc>
          <a:spcPct val="120000"/>
        </a:lnSpc>
        <a:spcBef>
          <a:spcPts val="0"/>
        </a:spcBef>
        <a:spcAft>
          <a:spcPts val="300"/>
        </a:spcAft>
        <a:buClr>
          <a:schemeClr val="accent5"/>
        </a:buClr>
        <a:buSzPct val="120000"/>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2pPr>
      <a:lvl3pPr marL="444500" indent="-139700" algn="l" defTabSz="914400" rtl="0" eaLnBrk="1" latinLnBrk="0" hangingPunct="1">
        <a:lnSpc>
          <a:spcPct val="120000"/>
        </a:lnSpc>
        <a:spcBef>
          <a:spcPts val="0"/>
        </a:spcBef>
        <a:spcAft>
          <a:spcPts val="300"/>
        </a:spcAft>
        <a:buFont typeface="Calibri" panose="020F0502020204030204" pitchFamily="34" charset="0"/>
        <a:buChar char="‒"/>
        <a:tabLst/>
        <a:defRPr lang="en-US" sz="1600" kern="1200" spc="-20" baseline="0" dirty="0" smtClean="0">
          <a:solidFill>
            <a:schemeClr val="accent5"/>
          </a:solidFill>
          <a:latin typeface="+mj-lt"/>
          <a:ea typeface="+mn-ea"/>
          <a:cs typeface="Calibri" panose="020F0502020204030204" pitchFamily="34" charset="0"/>
        </a:defRPr>
      </a:lvl3pPr>
      <a:lvl4pPr marL="627063" indent="-130175" algn="l" defTabSz="914400" rtl="0" eaLnBrk="1" latinLnBrk="0" hangingPunct="1">
        <a:lnSpc>
          <a:spcPct val="120000"/>
        </a:lnSpc>
        <a:spcBef>
          <a:spcPts val="0"/>
        </a:spcBef>
        <a:spcAft>
          <a:spcPts val="300"/>
        </a:spcAft>
        <a:buFont typeface="Arial" panose="020B0604020202020204" pitchFamily="34" charset="0"/>
        <a:buChar char="•"/>
        <a:defRPr lang="en-US" sz="1600" kern="1200" spc="-20" baseline="0" dirty="0" smtClean="0">
          <a:solidFill>
            <a:schemeClr val="accent5"/>
          </a:solidFill>
          <a:latin typeface="+mj-lt"/>
          <a:ea typeface="+mn-ea"/>
          <a:cs typeface="Calibri" panose="020F0502020204030204" pitchFamily="34" charset="0"/>
        </a:defRPr>
      </a:lvl4pPr>
      <a:lvl5pPr marL="809625" indent="-139700" algn="l" defTabSz="914400" rtl="0" eaLnBrk="1" latinLnBrk="0" hangingPunct="1">
        <a:lnSpc>
          <a:spcPct val="120000"/>
        </a:lnSpc>
        <a:spcBef>
          <a:spcPts val="0"/>
        </a:spcBef>
        <a:spcAft>
          <a:spcPts val="300"/>
        </a:spcAft>
        <a:buFont typeface="Arial" panose="020B0604020202020204" pitchFamily="34" charset="0"/>
        <a:buChar char="−"/>
        <a:tabLst/>
        <a:defRPr lang="en-GB" sz="1600" kern="1200" spc="-20" baseline="0" dirty="0">
          <a:solidFill>
            <a:schemeClr val="accent5"/>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7">
          <p15:clr>
            <a:srgbClr val="F26B43"/>
          </p15:clr>
        </p15:guide>
        <p15:guide id="3" pos="7223">
          <p15:clr>
            <a:srgbClr val="F26B43"/>
          </p15:clr>
        </p15:guide>
        <p15:guide id="5" orient="horz" pos="3929">
          <p15:clr>
            <a:srgbClr val="F26B43"/>
          </p15:clr>
        </p15:guide>
        <p15:guide id="8" orient="horz" pos="1117">
          <p15:clr>
            <a:srgbClr val="F26B43"/>
          </p15:clr>
        </p15:guide>
        <p15:guide id="9" orient="horz" pos="7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3000" t="4000" r="-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58A76ED3-2AD8-4084-9818-EC9F6C7811BF}" type="datetimeFigureOut">
              <a:rPr lang="en-US" smtClean="0"/>
              <a:pPr/>
              <a:t>9/1/2022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AFDB3670-714F-463F-B9FF-C8DBA7C9D720}" type="slidenum">
              <a:rPr lang="en-US" smtClean="0"/>
              <a:pPr/>
              <a:t>‹#›</a:t>
            </a:fld>
            <a:endParaRPr lang="en-US"/>
          </a:p>
        </p:txBody>
      </p:sp>
    </p:spTree>
    <p:extLst>
      <p:ext uri="{BB962C8B-B14F-4D97-AF65-F5344CB8AC3E}">
        <p14:creationId xmlns:p14="http://schemas.microsoft.com/office/powerpoint/2010/main" val="2064226278"/>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274561" y="395046"/>
            <a:ext cx="4917440" cy="4343209"/>
          </a:xfrm>
        </p:spPr>
        <p:txBody>
          <a:bodyPr/>
          <a:lstStyle/>
          <a:p>
            <a:endParaRPr lang="en-ZA" dirty="0"/>
          </a:p>
          <a:p>
            <a:endParaRPr lang="en-ZA" dirty="0"/>
          </a:p>
          <a:p>
            <a:r>
              <a:rPr lang="en-ZA" sz="4000" dirty="0"/>
              <a:t>Water and Sanitation Operations</a:t>
            </a:r>
          </a:p>
          <a:p>
            <a:r>
              <a:rPr lang="en-ZA" sz="4000" dirty="0"/>
              <a:t>City of Ekurhuleni</a:t>
            </a:r>
          </a:p>
          <a:p>
            <a:endParaRPr lang="en-ZA" sz="4000" dirty="0"/>
          </a:p>
          <a:p>
            <a:r>
              <a:rPr lang="en-ZA" sz="4000" dirty="0"/>
              <a:t>Response to a Petition</a:t>
            </a:r>
          </a:p>
          <a:p>
            <a:endParaRPr lang="en-ZA" dirty="0"/>
          </a:p>
          <a:p>
            <a:endParaRPr lang="en-ZA" sz="3600" dirty="0"/>
          </a:p>
          <a:p>
            <a:endParaRPr lang="en-ZA" sz="3600" dirty="0"/>
          </a:p>
          <a:p>
            <a:endParaRPr lang="en-ZA" dirty="0"/>
          </a:p>
        </p:txBody>
      </p:sp>
    </p:spTree>
    <p:extLst>
      <p:ext uri="{BB962C8B-B14F-4D97-AF65-F5344CB8AC3E}">
        <p14:creationId xmlns:p14="http://schemas.microsoft.com/office/powerpoint/2010/main" val="824136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62E5E-B299-8C72-3218-178840F76848}"/>
              </a:ext>
            </a:extLst>
          </p:cNvPr>
          <p:cNvSpPr>
            <a:spLocks noGrp="1"/>
          </p:cNvSpPr>
          <p:nvPr>
            <p:ph type="body" sz="quarter" idx="12"/>
          </p:nvPr>
        </p:nvSpPr>
        <p:spPr/>
        <p:txBody>
          <a:bodyPr/>
          <a:lstStyle/>
          <a:p>
            <a:pPr algn="just"/>
            <a:r>
              <a:rPr lang="en-ZA" sz="2800" dirty="0"/>
              <a:t>Education and awareness campaigns are being carried out by Water and Sanitation department, Support section and communication is being done through Communications and Branding department on all social media platforms. But more communication and awareness needs to be intensified. </a:t>
            </a:r>
          </a:p>
        </p:txBody>
      </p:sp>
      <p:sp>
        <p:nvSpPr>
          <p:cNvPr id="3" name="Title 2">
            <a:extLst>
              <a:ext uri="{FF2B5EF4-FFF2-40B4-BE49-F238E27FC236}">
                <a16:creationId xmlns:a16="http://schemas.microsoft.com/office/drawing/2014/main" id="{D9E339D3-B118-95E7-2CE0-8655C073A987}"/>
              </a:ext>
            </a:extLst>
          </p:cNvPr>
          <p:cNvSpPr>
            <a:spLocks noGrp="1"/>
          </p:cNvSpPr>
          <p:nvPr>
            <p:ph type="title"/>
          </p:nvPr>
        </p:nvSpPr>
        <p:spPr/>
        <p:txBody>
          <a:bodyPr/>
          <a:lstStyle/>
          <a:p>
            <a:r>
              <a:rPr lang="en-US" dirty="0"/>
              <a:t>Intervention</a:t>
            </a:r>
            <a:endParaRPr lang="en-ZA" dirty="0"/>
          </a:p>
        </p:txBody>
      </p:sp>
    </p:spTree>
    <p:extLst>
      <p:ext uri="{BB962C8B-B14F-4D97-AF65-F5344CB8AC3E}">
        <p14:creationId xmlns:p14="http://schemas.microsoft.com/office/powerpoint/2010/main" val="37884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6D1990-6458-8BD0-5807-637C30634E44}"/>
              </a:ext>
            </a:extLst>
          </p:cNvPr>
          <p:cNvSpPr>
            <a:spLocks noGrp="1"/>
          </p:cNvSpPr>
          <p:nvPr>
            <p:ph type="body" sz="quarter" idx="12"/>
          </p:nvPr>
        </p:nvSpPr>
        <p:spPr/>
        <p:txBody>
          <a:bodyPr/>
          <a:lstStyle/>
          <a:p>
            <a:endParaRPr lang="en-ZA" dirty="0"/>
          </a:p>
        </p:txBody>
      </p:sp>
      <p:sp>
        <p:nvSpPr>
          <p:cNvPr id="3" name="Title 2">
            <a:extLst>
              <a:ext uri="{FF2B5EF4-FFF2-40B4-BE49-F238E27FC236}">
                <a16:creationId xmlns:a16="http://schemas.microsoft.com/office/drawing/2014/main" id="{E2AE2D67-33E2-D1B3-CD58-0590134A1147}"/>
              </a:ext>
            </a:extLst>
          </p:cNvPr>
          <p:cNvSpPr>
            <a:spLocks noGrp="1"/>
          </p:cNvSpPr>
          <p:nvPr>
            <p:ph type="title"/>
          </p:nvPr>
        </p:nvSpPr>
        <p:spPr/>
        <p:txBody>
          <a:bodyPr/>
          <a:lstStyle/>
          <a:p>
            <a:r>
              <a:rPr lang="en-ZA" dirty="0"/>
              <a:t>Foreign objects removed form sewer system</a:t>
            </a:r>
          </a:p>
        </p:txBody>
      </p:sp>
      <p:pic>
        <p:nvPicPr>
          <p:cNvPr id="4" name="Picture 3">
            <a:extLst>
              <a:ext uri="{FF2B5EF4-FFF2-40B4-BE49-F238E27FC236}">
                <a16:creationId xmlns:a16="http://schemas.microsoft.com/office/drawing/2014/main" id="{828BA1F3-3C8D-DCEC-F816-6B19C38044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487" y="1465546"/>
            <a:ext cx="10741026" cy="4935254"/>
          </a:xfrm>
          <a:prstGeom prst="rect">
            <a:avLst/>
          </a:prstGeom>
          <a:noFill/>
          <a:ln>
            <a:noFill/>
          </a:ln>
        </p:spPr>
      </p:pic>
    </p:spTree>
    <p:extLst>
      <p:ext uri="{BB962C8B-B14F-4D97-AF65-F5344CB8AC3E}">
        <p14:creationId xmlns:p14="http://schemas.microsoft.com/office/powerpoint/2010/main" val="758093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ABA744-3FD1-D84E-5E50-278BAF5B21AD}"/>
              </a:ext>
            </a:extLst>
          </p:cNvPr>
          <p:cNvSpPr>
            <a:spLocks noGrp="1"/>
          </p:cNvSpPr>
          <p:nvPr>
            <p:ph type="body" sz="quarter" idx="12"/>
          </p:nvPr>
        </p:nvSpPr>
        <p:spPr/>
        <p:txBody>
          <a:bodyPr/>
          <a:lstStyle/>
          <a:p>
            <a:endParaRPr lang="en-ZA" dirty="0"/>
          </a:p>
        </p:txBody>
      </p:sp>
      <p:sp>
        <p:nvSpPr>
          <p:cNvPr id="3" name="Title 2">
            <a:extLst>
              <a:ext uri="{FF2B5EF4-FFF2-40B4-BE49-F238E27FC236}">
                <a16:creationId xmlns:a16="http://schemas.microsoft.com/office/drawing/2014/main" id="{6F47E715-331F-214D-3500-5E8173940C25}"/>
              </a:ext>
            </a:extLst>
          </p:cNvPr>
          <p:cNvSpPr>
            <a:spLocks noGrp="1"/>
          </p:cNvSpPr>
          <p:nvPr>
            <p:ph type="title"/>
          </p:nvPr>
        </p:nvSpPr>
        <p:spPr/>
        <p:txBody>
          <a:bodyPr/>
          <a:lstStyle/>
          <a:p>
            <a:r>
              <a:rPr lang="en-ZA" dirty="0"/>
              <a:t>…Foreign objects removed from sewer pumpstation</a:t>
            </a:r>
          </a:p>
        </p:txBody>
      </p:sp>
      <p:pic>
        <p:nvPicPr>
          <p:cNvPr id="4" name="Picture 3">
            <a:extLst>
              <a:ext uri="{FF2B5EF4-FFF2-40B4-BE49-F238E27FC236}">
                <a16:creationId xmlns:a16="http://schemas.microsoft.com/office/drawing/2014/main" id="{01DD2249-BBA8-5C96-278D-57095A48696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487" y="1306455"/>
            <a:ext cx="10741025" cy="4930833"/>
          </a:xfrm>
          <a:prstGeom prst="rect">
            <a:avLst/>
          </a:prstGeom>
          <a:noFill/>
          <a:ln>
            <a:noFill/>
          </a:ln>
        </p:spPr>
      </p:pic>
    </p:spTree>
    <p:extLst>
      <p:ext uri="{BB962C8B-B14F-4D97-AF65-F5344CB8AC3E}">
        <p14:creationId xmlns:p14="http://schemas.microsoft.com/office/powerpoint/2010/main" val="218994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74E104-FD85-7BBF-B387-CF86300F7103}"/>
              </a:ext>
            </a:extLst>
          </p:cNvPr>
          <p:cNvSpPr>
            <a:spLocks noGrp="1"/>
          </p:cNvSpPr>
          <p:nvPr>
            <p:ph type="body" sz="quarter" idx="12"/>
          </p:nvPr>
        </p:nvSpPr>
        <p:spPr/>
        <p:txBody>
          <a:bodyPr/>
          <a:lstStyle/>
          <a:p>
            <a:pPr lvl="0" algn="just">
              <a:lnSpc>
                <a:spcPct val="115000"/>
              </a:lnSpc>
            </a:pPr>
            <a:r>
              <a:rPr lang="en-ZA" sz="2800" u="sng" dirty="0">
                <a:effectLst/>
                <a:latin typeface="Arial Narrow" panose="020B0606020202030204" pitchFamily="34" charset="0"/>
                <a:ea typeface="Times New Roman" panose="02020603050405020304" pitchFamily="18" charset="0"/>
                <a:cs typeface="Arial" panose="020B0604020202020204" pitchFamily="34" charset="0"/>
              </a:rPr>
              <a:t>4.    Power outages (loadshedding) affecting Brentwood Park Pumpstations:</a:t>
            </a:r>
            <a:endParaRPr lang="en-ZA" sz="2800" dirty="0">
              <a:effectLst/>
              <a:latin typeface="Times New Roman" panose="02020603050405020304" pitchFamily="18" charset="0"/>
              <a:ea typeface="Times New Roman" panose="02020603050405020304" pitchFamily="18" charset="0"/>
            </a:endParaRPr>
          </a:p>
          <a:p>
            <a:pPr algn="just"/>
            <a:r>
              <a:rPr lang="en-ZA" sz="2800" dirty="0">
                <a:effectLst/>
                <a:latin typeface="Arial Narrow" panose="020B0606020202030204" pitchFamily="34" charset="0"/>
                <a:ea typeface="Times New Roman" panose="02020603050405020304" pitchFamily="18" charset="0"/>
                <a:cs typeface="Arial" panose="020B0604020202020204" pitchFamily="34" charset="0"/>
              </a:rPr>
              <a:t>During loadshedding or power outages the pumpstation cannot operate and as the result it overflows. Department is looking at installing back-up generators on critical pumpstations to curb the sewer overflowing during power outages. However a long-term solution for Brentwood Park pumpstation is that it will eventually be phased out and replaced with a gravity sewer line.</a:t>
            </a:r>
          </a:p>
          <a:p>
            <a:pPr algn="just"/>
            <a:r>
              <a:rPr lang="en-ZA" sz="2800" dirty="0">
                <a:latin typeface="Arial Narrow" panose="020B0606020202030204" pitchFamily="34" charset="0"/>
                <a:cs typeface="Arial" panose="020B0604020202020204" pitchFamily="34" charset="0"/>
              </a:rPr>
              <a:t>The project is at Preliminary Design Report stage (PDR). However the project implementation still need to plan and budget for this project.</a:t>
            </a:r>
          </a:p>
          <a:p>
            <a:endParaRPr lang="en-ZA" sz="2800" dirty="0">
              <a:effectLst/>
              <a:latin typeface="Arial Narrow" panose="020B0606020202030204" pitchFamily="34" charset="0"/>
              <a:ea typeface="Times New Roman" panose="02020603050405020304" pitchFamily="18" charset="0"/>
              <a:cs typeface="Arial" panose="020B0604020202020204" pitchFamily="34" charset="0"/>
            </a:endParaRPr>
          </a:p>
          <a:p>
            <a:endParaRPr lang="en-ZA" sz="2800" dirty="0"/>
          </a:p>
        </p:txBody>
      </p:sp>
      <p:sp>
        <p:nvSpPr>
          <p:cNvPr id="3" name="Title 2">
            <a:extLst>
              <a:ext uri="{FF2B5EF4-FFF2-40B4-BE49-F238E27FC236}">
                <a16:creationId xmlns:a16="http://schemas.microsoft.com/office/drawing/2014/main" id="{838F9974-F89C-7571-2BC1-4357E39CD9B2}"/>
              </a:ext>
            </a:extLst>
          </p:cNvPr>
          <p:cNvSpPr>
            <a:spLocks noGrp="1"/>
          </p:cNvSpPr>
          <p:nvPr>
            <p:ph type="title"/>
          </p:nvPr>
        </p:nvSpPr>
        <p:spPr/>
        <p:txBody>
          <a:bodyPr/>
          <a:lstStyle/>
          <a:p>
            <a:r>
              <a:rPr lang="en-US" dirty="0"/>
              <a:t>Cause of overflows</a:t>
            </a:r>
            <a:endParaRPr lang="en-ZA" dirty="0"/>
          </a:p>
        </p:txBody>
      </p:sp>
    </p:spTree>
    <p:extLst>
      <p:ext uri="{BB962C8B-B14F-4D97-AF65-F5344CB8AC3E}">
        <p14:creationId xmlns:p14="http://schemas.microsoft.com/office/powerpoint/2010/main" val="150438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9DA439-D415-4C49-2658-56E5082F397D}"/>
              </a:ext>
            </a:extLst>
          </p:cNvPr>
          <p:cNvSpPr>
            <a:spLocks noGrp="1"/>
          </p:cNvSpPr>
          <p:nvPr>
            <p:ph type="body" sz="quarter" idx="12"/>
          </p:nvPr>
        </p:nvSpPr>
        <p:spPr>
          <a:xfrm>
            <a:off x="863273" y="1710608"/>
            <a:ext cx="10741026" cy="4464049"/>
          </a:xfrm>
        </p:spPr>
        <p:txBody>
          <a:bodyPr/>
          <a:lstStyle/>
          <a:p>
            <a:r>
              <a:rPr lang="en-ZA" sz="2800" u="sng" dirty="0">
                <a:latin typeface="Arial Narrow" panose="020B0606020202030204" pitchFamily="34" charset="0"/>
                <a:cs typeface="Arial" panose="020B0604020202020204" pitchFamily="34" charset="0"/>
              </a:rPr>
              <a:t>5. Manhole Covers Theft:</a:t>
            </a:r>
          </a:p>
          <a:p>
            <a:pPr algn="just"/>
            <a:r>
              <a:rPr lang="en-ZA" sz="2800" dirty="0"/>
              <a:t>Theft of sewer manhole covers is rife and remains a challenge for the department. A lot of budget is spent on replacement of stolen manhole covers. Department opted to use concrete and polymer covers instead of steel ones, but the theft continues. However, the stolen covers are being replaced as and when they become missing. </a:t>
            </a:r>
          </a:p>
        </p:txBody>
      </p:sp>
      <p:sp>
        <p:nvSpPr>
          <p:cNvPr id="3" name="Title 2">
            <a:extLst>
              <a:ext uri="{FF2B5EF4-FFF2-40B4-BE49-F238E27FC236}">
                <a16:creationId xmlns:a16="http://schemas.microsoft.com/office/drawing/2014/main" id="{E702C071-624C-6A41-4E9B-EC72403653E8}"/>
              </a:ext>
            </a:extLst>
          </p:cNvPr>
          <p:cNvSpPr>
            <a:spLocks noGrp="1"/>
          </p:cNvSpPr>
          <p:nvPr>
            <p:ph type="title"/>
          </p:nvPr>
        </p:nvSpPr>
        <p:spPr/>
        <p:txBody>
          <a:bodyPr/>
          <a:lstStyle/>
          <a:p>
            <a:r>
              <a:rPr lang="en-ZA" sz="2800" b="1" dirty="0"/>
              <a:t>…Causes of Sewer Blockages</a:t>
            </a:r>
          </a:p>
        </p:txBody>
      </p:sp>
    </p:spTree>
    <p:extLst>
      <p:ext uri="{BB962C8B-B14F-4D97-AF65-F5344CB8AC3E}">
        <p14:creationId xmlns:p14="http://schemas.microsoft.com/office/powerpoint/2010/main" val="4142721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22D20E-C37D-32A7-4754-BE38F95648CC}"/>
              </a:ext>
            </a:extLst>
          </p:cNvPr>
          <p:cNvSpPr>
            <a:spLocks noGrp="1"/>
          </p:cNvSpPr>
          <p:nvPr>
            <p:ph type="body" sz="quarter" idx="12"/>
          </p:nvPr>
        </p:nvSpPr>
        <p:spPr/>
        <p:txBody>
          <a:bodyPr/>
          <a:lstStyle/>
          <a:p>
            <a:r>
              <a:rPr lang="en-ZA" sz="2800" u="sng" dirty="0">
                <a:latin typeface="Arial Narrow" panose="020B0606020202030204" pitchFamily="34" charset="0"/>
                <a:cs typeface="Arial" panose="020B0604020202020204" pitchFamily="34" charset="0"/>
              </a:rPr>
              <a:t>6.  Fats from Nearby Restaurants: </a:t>
            </a:r>
          </a:p>
          <a:p>
            <a:pPr algn="just"/>
            <a:r>
              <a:rPr lang="en-ZA" sz="2800" dirty="0"/>
              <a:t>The other cause of sewer blockages in this area is fat found inside manholes. This fat is deposited into the 	sewer system from the restaurants in the area. The City’s By-Laws requires restaurants to have fat traps and have them serviced on regular basis. Water and Sanitation department, Operations division is working together with Water Quality section in cases such as this to conduct inspections to check if restaurants comply with the City’s By-Laws. </a:t>
            </a:r>
          </a:p>
        </p:txBody>
      </p:sp>
      <p:sp>
        <p:nvSpPr>
          <p:cNvPr id="3" name="Title 2">
            <a:extLst>
              <a:ext uri="{FF2B5EF4-FFF2-40B4-BE49-F238E27FC236}">
                <a16:creationId xmlns:a16="http://schemas.microsoft.com/office/drawing/2014/main" id="{DABF9B34-D408-908C-9969-ED06B21E717C}"/>
              </a:ext>
            </a:extLst>
          </p:cNvPr>
          <p:cNvSpPr>
            <a:spLocks noGrp="1"/>
          </p:cNvSpPr>
          <p:nvPr>
            <p:ph type="title"/>
          </p:nvPr>
        </p:nvSpPr>
        <p:spPr/>
        <p:txBody>
          <a:bodyPr/>
          <a:lstStyle/>
          <a:p>
            <a:r>
              <a:rPr lang="en-ZA" sz="2800" b="1" dirty="0"/>
              <a:t>…Causes of Sewer Blockages</a:t>
            </a:r>
            <a:r>
              <a:rPr lang="en-ZA" sz="2400" b="1" dirty="0"/>
              <a:t> </a:t>
            </a:r>
            <a:endParaRPr lang="en-ZA" sz="2800" b="1" dirty="0"/>
          </a:p>
        </p:txBody>
      </p:sp>
    </p:spTree>
    <p:extLst>
      <p:ext uri="{BB962C8B-B14F-4D97-AF65-F5344CB8AC3E}">
        <p14:creationId xmlns:p14="http://schemas.microsoft.com/office/powerpoint/2010/main" val="92918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A060F2-91AD-1511-073F-EDDE7EDD0ADD}"/>
              </a:ext>
            </a:extLst>
          </p:cNvPr>
          <p:cNvSpPr>
            <a:spLocks noGrp="1"/>
          </p:cNvSpPr>
          <p:nvPr>
            <p:ph type="body" sz="quarter" idx="12"/>
          </p:nvPr>
        </p:nvSpPr>
        <p:spPr>
          <a:xfrm>
            <a:off x="725487" y="1651319"/>
            <a:ext cx="10741026" cy="4585970"/>
          </a:xfrm>
        </p:spPr>
        <p:txBody>
          <a:bodyPr/>
          <a:lstStyle/>
          <a:p>
            <a:endParaRPr lang="en-ZA" dirty="0"/>
          </a:p>
        </p:txBody>
      </p:sp>
      <p:sp>
        <p:nvSpPr>
          <p:cNvPr id="3" name="Title 2">
            <a:extLst>
              <a:ext uri="{FF2B5EF4-FFF2-40B4-BE49-F238E27FC236}">
                <a16:creationId xmlns:a16="http://schemas.microsoft.com/office/drawing/2014/main" id="{612F1944-1103-F1D6-8A2A-DB7D02286F97}"/>
              </a:ext>
            </a:extLst>
          </p:cNvPr>
          <p:cNvSpPr>
            <a:spLocks noGrp="1"/>
          </p:cNvSpPr>
          <p:nvPr>
            <p:ph type="title"/>
          </p:nvPr>
        </p:nvSpPr>
        <p:spPr/>
        <p:txBody>
          <a:bodyPr/>
          <a:lstStyle/>
          <a:p>
            <a:r>
              <a:rPr lang="en-ZA" dirty="0"/>
              <a:t>Picture of Manhole</a:t>
            </a:r>
          </a:p>
        </p:txBody>
      </p:sp>
      <p:pic>
        <p:nvPicPr>
          <p:cNvPr id="4" name="Picture 3">
            <a:extLst>
              <a:ext uri="{FF2B5EF4-FFF2-40B4-BE49-F238E27FC236}">
                <a16:creationId xmlns:a16="http://schemas.microsoft.com/office/drawing/2014/main" id="{6A904AAC-2EA1-80AE-A6A2-50FC56BC33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487" y="1306455"/>
            <a:ext cx="10741026" cy="4930834"/>
          </a:xfrm>
          <a:prstGeom prst="rect">
            <a:avLst/>
          </a:prstGeom>
          <a:noFill/>
          <a:ln>
            <a:noFill/>
          </a:ln>
        </p:spPr>
      </p:pic>
    </p:spTree>
    <p:extLst>
      <p:ext uri="{BB962C8B-B14F-4D97-AF65-F5344CB8AC3E}">
        <p14:creationId xmlns:p14="http://schemas.microsoft.com/office/powerpoint/2010/main" val="1102503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63CF00-5EE7-AA3D-4F7E-7134F2AEBAE1}"/>
              </a:ext>
            </a:extLst>
          </p:cNvPr>
          <p:cNvSpPr>
            <a:spLocks noGrp="1"/>
          </p:cNvSpPr>
          <p:nvPr>
            <p:ph type="body" sz="quarter" idx="12"/>
          </p:nvPr>
        </p:nvSpPr>
        <p:spPr/>
        <p:txBody>
          <a:bodyPr/>
          <a:lstStyle/>
          <a:p>
            <a:pPr algn="just"/>
            <a:r>
              <a:rPr lang="en-ZA" sz="2800" dirty="0"/>
              <a:t>The department has resources such as internal teams and “as and when” sewer maintenance contractor working 24/7 including holidays to attend to all complaints. The department conducts regular inspections on sewer manholes around the area to attend to sewer overflows around the dam. It must be noted that natural streams and dams are being sampled and tested for environment compliance by the City’s Water and Sanitation department, Water Quality section on monthly basis. </a:t>
            </a:r>
          </a:p>
          <a:p>
            <a:r>
              <a:rPr lang="en-ZA" sz="2800" dirty="0"/>
              <a:t> </a:t>
            </a:r>
          </a:p>
        </p:txBody>
      </p:sp>
      <p:sp>
        <p:nvSpPr>
          <p:cNvPr id="3" name="Title 2">
            <a:extLst>
              <a:ext uri="{FF2B5EF4-FFF2-40B4-BE49-F238E27FC236}">
                <a16:creationId xmlns:a16="http://schemas.microsoft.com/office/drawing/2014/main" id="{1D682820-6951-5F41-B79F-A8B36B04399E}"/>
              </a:ext>
            </a:extLst>
          </p:cNvPr>
          <p:cNvSpPr>
            <a:spLocks noGrp="1"/>
          </p:cNvSpPr>
          <p:nvPr>
            <p:ph type="title"/>
          </p:nvPr>
        </p:nvSpPr>
        <p:spPr>
          <a:xfrm>
            <a:off x="725487" y="482252"/>
            <a:ext cx="9571037" cy="1020871"/>
          </a:xfrm>
        </p:spPr>
        <p:txBody>
          <a:bodyPr/>
          <a:lstStyle/>
          <a:p>
            <a:r>
              <a:rPr lang="en-ZA" b="1" dirty="0">
                <a:effectLst/>
                <a:latin typeface="Arial Narrow" panose="020B0606020202030204" pitchFamily="34" charset="0"/>
                <a:ea typeface="Times New Roman" panose="02020603050405020304" pitchFamily="18" charset="0"/>
                <a:cs typeface="Arial" panose="020B0604020202020204" pitchFamily="34" charset="0"/>
              </a:rPr>
              <a:t/>
            </a:r>
            <a:br>
              <a:rPr lang="en-ZA" b="1" dirty="0">
                <a:effectLst/>
                <a:latin typeface="Arial Narrow" panose="020B0606020202030204" pitchFamily="34" charset="0"/>
                <a:ea typeface="Times New Roman" panose="02020603050405020304" pitchFamily="18" charset="0"/>
                <a:cs typeface="Arial" panose="020B0604020202020204" pitchFamily="34" charset="0"/>
              </a:rPr>
            </a:br>
            <a:r>
              <a:rPr lang="en-ZA" b="1" dirty="0">
                <a:effectLst/>
                <a:latin typeface="Arial Narrow" panose="020B0606020202030204" pitchFamily="34" charset="0"/>
                <a:ea typeface="Times New Roman" panose="02020603050405020304" pitchFamily="18" charset="0"/>
                <a:cs typeface="Arial" panose="020B0604020202020204" pitchFamily="34" charset="0"/>
              </a:rPr>
              <a:t/>
            </a:r>
            <a:br>
              <a:rPr lang="en-ZA" b="1" dirty="0">
                <a:effectLst/>
                <a:latin typeface="Arial Narrow" panose="020B0606020202030204" pitchFamily="34" charset="0"/>
                <a:ea typeface="Times New Roman" panose="02020603050405020304" pitchFamily="18" charset="0"/>
                <a:cs typeface="Arial" panose="020B0604020202020204" pitchFamily="34" charset="0"/>
              </a:rPr>
            </a:br>
            <a:r>
              <a:rPr lang="en-ZA" b="1" dirty="0">
                <a:effectLst/>
                <a:latin typeface="Arial Narrow" panose="020B0606020202030204" pitchFamily="34" charset="0"/>
                <a:ea typeface="Times New Roman" panose="02020603050405020304" pitchFamily="18" charset="0"/>
                <a:cs typeface="Arial" panose="020B0604020202020204" pitchFamily="34" charset="0"/>
              </a:rPr>
              <a:t>Conclusion:  </a:t>
            </a:r>
            <a:r>
              <a:rPr lang="en-ZA" sz="1800" dirty="0">
                <a:effectLst/>
                <a:latin typeface="Times New Roman" panose="02020603050405020304" pitchFamily="18" charset="0"/>
                <a:ea typeface="Times New Roman" panose="02020603050405020304" pitchFamily="18" charset="0"/>
              </a:rPr>
              <a:t/>
            </a:r>
            <a:br>
              <a:rPr lang="en-ZA" sz="1800" dirty="0">
                <a:effectLst/>
                <a:latin typeface="Times New Roman" panose="02020603050405020304" pitchFamily="18" charset="0"/>
                <a:ea typeface="Times New Roman" panose="02020603050405020304" pitchFamily="18" charset="0"/>
              </a:rPr>
            </a:br>
            <a:endParaRPr lang="en-ZA" dirty="0"/>
          </a:p>
        </p:txBody>
      </p:sp>
    </p:spTree>
    <p:extLst>
      <p:ext uri="{BB962C8B-B14F-4D97-AF65-F5344CB8AC3E}">
        <p14:creationId xmlns:p14="http://schemas.microsoft.com/office/powerpoint/2010/main" val="62581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0D9F86-FA2B-24D4-80EC-884B4429B64E}"/>
              </a:ext>
            </a:extLst>
          </p:cNvPr>
          <p:cNvSpPr>
            <a:spLocks noGrp="1"/>
          </p:cNvSpPr>
          <p:nvPr>
            <p:ph type="body" sz="quarter" idx="12"/>
          </p:nvPr>
        </p:nvSpPr>
        <p:spPr/>
        <p:txBody>
          <a:bodyPr/>
          <a:lstStyle/>
          <a:p>
            <a:pPr algn="just"/>
            <a:r>
              <a:rPr lang="en-ZA" sz="2800" dirty="0"/>
              <a:t>Below is the latest Environment Compliance Sample Report for Homestead dam for April 2022, May 2022, June 2022, July 2022, which indicates that faecal coliforms count were and are within the parameters.  </a:t>
            </a:r>
          </a:p>
          <a:p>
            <a:endParaRPr lang="en-ZA" sz="2800" dirty="0"/>
          </a:p>
          <a:p>
            <a:endParaRPr lang="en-ZA" dirty="0"/>
          </a:p>
          <a:p>
            <a:endParaRPr lang="en-ZA" dirty="0"/>
          </a:p>
          <a:p>
            <a:endParaRPr lang="en-ZA" dirty="0"/>
          </a:p>
        </p:txBody>
      </p:sp>
      <p:sp>
        <p:nvSpPr>
          <p:cNvPr id="3" name="Title 2">
            <a:extLst>
              <a:ext uri="{FF2B5EF4-FFF2-40B4-BE49-F238E27FC236}">
                <a16:creationId xmlns:a16="http://schemas.microsoft.com/office/drawing/2014/main" id="{39C74F1E-9C07-444A-DB96-2AB79F82E3F0}"/>
              </a:ext>
            </a:extLst>
          </p:cNvPr>
          <p:cNvSpPr>
            <a:spLocks noGrp="1"/>
          </p:cNvSpPr>
          <p:nvPr>
            <p:ph type="title"/>
          </p:nvPr>
        </p:nvSpPr>
        <p:spPr/>
        <p:txBody>
          <a:bodyPr/>
          <a:lstStyle/>
          <a:p>
            <a:r>
              <a:rPr lang="en-US" dirty="0"/>
              <a:t>Environmental Compliance</a:t>
            </a:r>
            <a:endParaRPr lang="en-ZA" dirty="0"/>
          </a:p>
        </p:txBody>
      </p:sp>
    </p:spTree>
    <p:extLst>
      <p:ext uri="{BB962C8B-B14F-4D97-AF65-F5344CB8AC3E}">
        <p14:creationId xmlns:p14="http://schemas.microsoft.com/office/powerpoint/2010/main" val="2360889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8673E4-3B20-AB5B-CAF4-46854AF03F28}"/>
              </a:ext>
            </a:extLst>
          </p:cNvPr>
          <p:cNvSpPr>
            <a:spLocks noGrp="1"/>
          </p:cNvSpPr>
          <p:nvPr>
            <p:ph type="body" sz="quarter" idx="12"/>
          </p:nvPr>
        </p:nvSpPr>
        <p:spPr/>
        <p:txBody>
          <a:bodyPr/>
          <a:lstStyle/>
          <a:p>
            <a:endParaRPr lang="en-ZA" dirty="0"/>
          </a:p>
          <a:p>
            <a:endParaRPr lang="en-ZA" dirty="0"/>
          </a:p>
        </p:txBody>
      </p:sp>
      <p:sp>
        <p:nvSpPr>
          <p:cNvPr id="3" name="Title 2">
            <a:extLst>
              <a:ext uri="{FF2B5EF4-FFF2-40B4-BE49-F238E27FC236}">
                <a16:creationId xmlns:a16="http://schemas.microsoft.com/office/drawing/2014/main" id="{47745BE2-A391-4E99-061E-F81A7705855C}"/>
              </a:ext>
            </a:extLst>
          </p:cNvPr>
          <p:cNvSpPr>
            <a:spLocks noGrp="1"/>
          </p:cNvSpPr>
          <p:nvPr>
            <p:ph type="title"/>
          </p:nvPr>
        </p:nvSpPr>
        <p:spPr/>
        <p:txBody>
          <a:bodyPr/>
          <a:lstStyle/>
          <a:p>
            <a:r>
              <a:rPr lang="en-ZA" dirty="0"/>
              <a:t>Environmental Compliance sample Report for 2021/07/01 – 2022/0731</a:t>
            </a:r>
          </a:p>
        </p:txBody>
      </p:sp>
      <p:graphicFrame>
        <p:nvGraphicFramePr>
          <p:cNvPr id="5" name="Table 4">
            <a:extLst>
              <a:ext uri="{FF2B5EF4-FFF2-40B4-BE49-F238E27FC236}">
                <a16:creationId xmlns:a16="http://schemas.microsoft.com/office/drawing/2014/main" id="{74C385F9-4D63-48CC-523C-B4BF1CD8F339}"/>
              </a:ext>
            </a:extLst>
          </p:cNvPr>
          <p:cNvGraphicFramePr>
            <a:graphicFrameLocks noGrp="1"/>
          </p:cNvGraphicFramePr>
          <p:nvPr>
            <p:extLst>
              <p:ext uri="{D42A27DB-BD31-4B8C-83A1-F6EECF244321}">
                <p14:modId xmlns:p14="http://schemas.microsoft.com/office/powerpoint/2010/main" val="1417296459"/>
              </p:ext>
            </p:extLst>
          </p:nvPr>
        </p:nvGraphicFramePr>
        <p:xfrm>
          <a:off x="1042522" y="2061711"/>
          <a:ext cx="9878521" cy="3245259"/>
        </p:xfrm>
        <a:graphic>
          <a:graphicData uri="http://schemas.openxmlformats.org/drawingml/2006/table">
            <a:tbl>
              <a:tblPr/>
              <a:tblGrid>
                <a:gridCol w="2522562">
                  <a:extLst>
                    <a:ext uri="{9D8B030D-6E8A-4147-A177-3AD203B41FA5}">
                      <a16:colId xmlns:a16="http://schemas.microsoft.com/office/drawing/2014/main" val="2250475173"/>
                    </a:ext>
                  </a:extLst>
                </a:gridCol>
                <a:gridCol w="1075927">
                  <a:extLst>
                    <a:ext uri="{9D8B030D-6E8A-4147-A177-3AD203B41FA5}">
                      <a16:colId xmlns:a16="http://schemas.microsoft.com/office/drawing/2014/main" val="515892382"/>
                    </a:ext>
                  </a:extLst>
                </a:gridCol>
                <a:gridCol w="790778">
                  <a:extLst>
                    <a:ext uri="{9D8B030D-6E8A-4147-A177-3AD203B41FA5}">
                      <a16:colId xmlns:a16="http://schemas.microsoft.com/office/drawing/2014/main" val="3420385543"/>
                    </a:ext>
                  </a:extLst>
                </a:gridCol>
                <a:gridCol w="1430455">
                  <a:extLst>
                    <a:ext uri="{9D8B030D-6E8A-4147-A177-3AD203B41FA5}">
                      <a16:colId xmlns:a16="http://schemas.microsoft.com/office/drawing/2014/main" val="847882439"/>
                    </a:ext>
                  </a:extLst>
                </a:gridCol>
                <a:gridCol w="1592694">
                  <a:extLst>
                    <a:ext uri="{9D8B030D-6E8A-4147-A177-3AD203B41FA5}">
                      <a16:colId xmlns:a16="http://schemas.microsoft.com/office/drawing/2014/main" val="3578924213"/>
                    </a:ext>
                  </a:extLst>
                </a:gridCol>
                <a:gridCol w="822035">
                  <a:extLst>
                    <a:ext uri="{9D8B030D-6E8A-4147-A177-3AD203B41FA5}">
                      <a16:colId xmlns:a16="http://schemas.microsoft.com/office/drawing/2014/main" val="3414900536"/>
                    </a:ext>
                  </a:extLst>
                </a:gridCol>
                <a:gridCol w="822035">
                  <a:extLst>
                    <a:ext uri="{9D8B030D-6E8A-4147-A177-3AD203B41FA5}">
                      <a16:colId xmlns:a16="http://schemas.microsoft.com/office/drawing/2014/main" val="864526220"/>
                    </a:ext>
                  </a:extLst>
                </a:gridCol>
                <a:gridCol w="822035">
                  <a:extLst>
                    <a:ext uri="{9D8B030D-6E8A-4147-A177-3AD203B41FA5}">
                      <a16:colId xmlns:a16="http://schemas.microsoft.com/office/drawing/2014/main" val="3620213048"/>
                    </a:ext>
                  </a:extLst>
                </a:gridCol>
              </a:tblGrid>
              <a:tr h="560719">
                <a:tc>
                  <a:txBody>
                    <a:bodyPr/>
                    <a:lstStyle/>
                    <a:p>
                      <a:pPr algn="l" fontAlgn="b"/>
                      <a:r>
                        <a:rPr lang="en-ZA" sz="1600" b="1" i="0" u="none" strike="noStrike" dirty="0">
                          <a:solidFill>
                            <a:srgbClr val="000000"/>
                          </a:solidFill>
                          <a:effectLst/>
                          <a:latin typeface="Calibri" panose="020F0502020204030204" pitchFamily="34" charset="0"/>
                        </a:rPr>
                        <a:t>COMPANY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ZA" sz="1600" b="1" i="0" u="none" strike="noStrike" dirty="0">
                          <a:solidFill>
                            <a:srgbClr val="000000"/>
                          </a:solidFill>
                          <a:effectLst/>
                          <a:latin typeface="Calibri" panose="020F0502020204030204" pitchFamily="34" charset="0"/>
                        </a:rPr>
                        <a:t>DATE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ZA" sz="1600" b="1" i="0" u="none" strike="noStrike" dirty="0">
                          <a:solidFill>
                            <a:srgbClr val="000000"/>
                          </a:solidFill>
                          <a:effectLst/>
                          <a:latin typeface="Calibri" panose="020F0502020204030204" pitchFamily="34" charset="0"/>
                        </a:rPr>
                        <a:t>COD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ZA" sz="1600" b="1" i="0" u="none" strike="noStrike" dirty="0">
                          <a:solidFill>
                            <a:srgbClr val="000000"/>
                          </a:solidFill>
                          <a:effectLst/>
                          <a:latin typeface="Calibri" panose="020F0502020204030204" pitchFamily="34" charset="0"/>
                        </a:rPr>
                        <a:t>CONDUCTIVITY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ZA" sz="1600" b="1" i="0" u="none" strike="noStrike" dirty="0">
                          <a:solidFill>
                            <a:srgbClr val="000000"/>
                          </a:solidFill>
                          <a:effectLst/>
                          <a:latin typeface="Calibri" panose="020F0502020204030204" pitchFamily="34" charset="0"/>
                        </a:rPr>
                        <a:t>FCOLI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ZA" sz="1600" b="1" i="0" u="none" strike="noStrike" dirty="0">
                          <a:solidFill>
                            <a:srgbClr val="000000"/>
                          </a:solidFill>
                          <a:effectLst/>
                          <a:latin typeface="Calibri" panose="020F0502020204030204" pitchFamily="34" charset="0"/>
                        </a:rPr>
                        <a:t>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ZA" sz="1600" b="1" i="0" u="none" strike="noStrike" dirty="0">
                          <a:solidFill>
                            <a:srgbClr val="000000"/>
                          </a:solidFill>
                          <a:effectLst/>
                          <a:latin typeface="Calibri" panose="020F0502020204030204" pitchFamily="34" charset="0"/>
                        </a:rPr>
                        <a:t>NOX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ZA" sz="1600" b="1" i="0" u="none" strike="noStrike" dirty="0">
                          <a:solidFill>
                            <a:srgbClr val="000000"/>
                          </a:solidFill>
                          <a:effectLst/>
                          <a:latin typeface="Calibri" panose="020F0502020204030204" pitchFamily="34" charset="0"/>
                        </a:rPr>
                        <a:t>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66439736"/>
                  </a:ext>
                </a:extLst>
              </a:tr>
              <a:tr h="671135">
                <a:tc>
                  <a:txBody>
                    <a:bodyPr/>
                    <a:lstStyle/>
                    <a:p>
                      <a:pPr algn="l" fontAlgn="b"/>
                      <a:r>
                        <a:rPr lang="en-ZA" sz="1600" b="0" i="0" u="none" strike="noStrike" dirty="0">
                          <a:solidFill>
                            <a:srgbClr val="000000"/>
                          </a:solidFill>
                          <a:effectLst/>
                          <a:latin typeface="Calibri" panose="020F0502020204030204" pitchFamily="34" charset="0"/>
                        </a:rPr>
                        <a:t>Benoni Homestead Lake Inlet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2022/0419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13mg/1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23ms/m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490 Counts/100mL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0.6mg/1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0.4mg/1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0.1mg/1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092328"/>
                  </a:ext>
                </a:extLst>
              </a:tr>
              <a:tr h="671135">
                <a:tc>
                  <a:txBody>
                    <a:bodyPr/>
                    <a:lstStyle/>
                    <a:p>
                      <a:pPr algn="l" fontAlgn="b"/>
                      <a:r>
                        <a:rPr lang="en-ZA" sz="1600" b="0" i="0" u="none" strike="noStrike" dirty="0">
                          <a:solidFill>
                            <a:srgbClr val="000000"/>
                          </a:solidFill>
                          <a:effectLst/>
                          <a:latin typeface="Calibri" panose="020F0502020204030204" pitchFamily="34" charset="0"/>
                        </a:rPr>
                        <a:t>Benoni Homestead Lake Inlet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2022/05/16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12mg/1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29ms/m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10  Counts/100mL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0.3mg/1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0.3mg/1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0.1mg/1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020145"/>
                  </a:ext>
                </a:extLst>
              </a:tr>
              <a:tr h="671135">
                <a:tc>
                  <a:txBody>
                    <a:bodyPr/>
                    <a:lstStyle/>
                    <a:p>
                      <a:pPr algn="l" fontAlgn="b"/>
                      <a:r>
                        <a:rPr lang="en-ZA" sz="1600" b="0" i="0" u="none" strike="noStrike" dirty="0">
                          <a:solidFill>
                            <a:srgbClr val="000000"/>
                          </a:solidFill>
                          <a:effectLst/>
                          <a:latin typeface="Calibri" panose="020F0502020204030204" pitchFamily="34" charset="0"/>
                        </a:rPr>
                        <a:t>Benoni Homestead Lake Inlet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2022/06/02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5mg/1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29ms/m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5    Counts/100mL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0.3mg/1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0.4mg/1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0.1mg/1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778766"/>
                  </a:ext>
                </a:extLst>
              </a:tr>
              <a:tr h="671135">
                <a:tc>
                  <a:txBody>
                    <a:bodyPr/>
                    <a:lstStyle/>
                    <a:p>
                      <a:pPr algn="l" fontAlgn="b"/>
                      <a:r>
                        <a:rPr lang="en-ZA" sz="1600" b="0" i="0" u="none" strike="noStrike" dirty="0">
                          <a:solidFill>
                            <a:srgbClr val="000000"/>
                          </a:solidFill>
                          <a:effectLst/>
                          <a:latin typeface="Calibri" panose="020F0502020204030204" pitchFamily="34" charset="0"/>
                        </a:rPr>
                        <a:t>Benoni Homestead Lake Inlet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2022/07/21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5mg/1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29ms/m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12  Counts/100mL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0.4mg/1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0.4mg/1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0.1mg/1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063439"/>
                  </a:ext>
                </a:extLst>
              </a:tr>
            </a:tbl>
          </a:graphicData>
        </a:graphic>
      </p:graphicFrame>
    </p:spTree>
    <p:extLst>
      <p:ext uri="{BB962C8B-B14F-4D97-AF65-F5344CB8AC3E}">
        <p14:creationId xmlns:p14="http://schemas.microsoft.com/office/powerpoint/2010/main" val="258558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252C3B-4A23-EDFB-0E33-57100315B9B1}"/>
              </a:ext>
            </a:extLst>
          </p:cNvPr>
          <p:cNvSpPr>
            <a:spLocks noGrp="1"/>
          </p:cNvSpPr>
          <p:nvPr>
            <p:ph type="body" sz="quarter" idx="12"/>
          </p:nvPr>
        </p:nvSpPr>
        <p:spPr>
          <a:xfrm>
            <a:off x="725487" y="2079321"/>
            <a:ext cx="10372573" cy="4157967"/>
          </a:xfrm>
        </p:spPr>
        <p:txBody>
          <a:bodyPr/>
          <a:lstStyle/>
          <a:p>
            <a:pPr marL="342900" indent="-342900">
              <a:buAutoNum type="arabicPeriod"/>
            </a:pPr>
            <a:r>
              <a:rPr lang="en-US" sz="2800" dirty="0"/>
              <a:t>Background</a:t>
            </a:r>
          </a:p>
          <a:p>
            <a:pPr marL="342900" indent="-342900">
              <a:buAutoNum type="arabicPeriod"/>
            </a:pPr>
            <a:r>
              <a:rPr lang="en-US" sz="2800" dirty="0"/>
              <a:t>Causes of Blockages</a:t>
            </a:r>
          </a:p>
          <a:p>
            <a:pPr marL="342900" indent="-342900">
              <a:buAutoNum type="arabicPeriod"/>
            </a:pPr>
            <a:r>
              <a:rPr lang="en-US" sz="2800" dirty="0"/>
              <a:t>Intervention</a:t>
            </a:r>
          </a:p>
          <a:p>
            <a:pPr marL="342900" indent="-342900">
              <a:buAutoNum type="arabicPeriod"/>
            </a:pPr>
            <a:r>
              <a:rPr lang="en-US" sz="2800" dirty="0"/>
              <a:t>Environmental Compliance</a:t>
            </a:r>
          </a:p>
          <a:p>
            <a:pPr marL="342900" indent="-342900">
              <a:buAutoNum type="arabicPeriod"/>
            </a:pPr>
            <a:r>
              <a:rPr lang="en-US" sz="2800" dirty="0"/>
              <a:t>Conclusion</a:t>
            </a:r>
          </a:p>
          <a:p>
            <a:pPr marL="342900" indent="-342900">
              <a:buAutoNum type="arabicPeriod"/>
            </a:pPr>
            <a:endParaRPr lang="en-ZA" dirty="0"/>
          </a:p>
        </p:txBody>
      </p:sp>
      <p:sp>
        <p:nvSpPr>
          <p:cNvPr id="3" name="Title 2">
            <a:extLst>
              <a:ext uri="{FF2B5EF4-FFF2-40B4-BE49-F238E27FC236}">
                <a16:creationId xmlns:a16="http://schemas.microsoft.com/office/drawing/2014/main" id="{6AC34548-2762-9B82-4AF0-461E14E9BAC5}"/>
              </a:ext>
            </a:extLst>
          </p:cNvPr>
          <p:cNvSpPr>
            <a:spLocks noGrp="1"/>
          </p:cNvSpPr>
          <p:nvPr>
            <p:ph type="title"/>
          </p:nvPr>
        </p:nvSpPr>
        <p:spPr/>
        <p:txBody>
          <a:bodyPr/>
          <a:lstStyle/>
          <a:p>
            <a:r>
              <a:rPr lang="en-US" dirty="0"/>
              <a:t>Table of content</a:t>
            </a:r>
            <a:endParaRPr lang="en-ZA" dirty="0"/>
          </a:p>
        </p:txBody>
      </p:sp>
    </p:spTree>
    <p:extLst>
      <p:ext uri="{BB962C8B-B14F-4D97-AF65-F5344CB8AC3E}">
        <p14:creationId xmlns:p14="http://schemas.microsoft.com/office/powerpoint/2010/main" val="193676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D5C6C6-F9CF-218E-61F9-8AAD4DD55525}"/>
              </a:ext>
            </a:extLst>
          </p:cNvPr>
          <p:cNvSpPr>
            <a:spLocks noGrp="1"/>
          </p:cNvSpPr>
          <p:nvPr>
            <p:ph type="body" sz="quarter" idx="12"/>
          </p:nvPr>
        </p:nvSpPr>
        <p:spPr/>
        <p:txBody>
          <a:bodyPr/>
          <a:lstStyle/>
          <a:p>
            <a:endParaRPr lang="en-ZA" dirty="0"/>
          </a:p>
        </p:txBody>
      </p:sp>
      <p:sp>
        <p:nvSpPr>
          <p:cNvPr id="3" name="Title 2">
            <a:extLst>
              <a:ext uri="{FF2B5EF4-FFF2-40B4-BE49-F238E27FC236}">
                <a16:creationId xmlns:a16="http://schemas.microsoft.com/office/drawing/2014/main" id="{405A873D-E91D-281E-A839-72F6D6EC0D8B}"/>
              </a:ext>
            </a:extLst>
          </p:cNvPr>
          <p:cNvSpPr>
            <a:spLocks noGrp="1"/>
          </p:cNvSpPr>
          <p:nvPr>
            <p:ph type="title"/>
          </p:nvPr>
        </p:nvSpPr>
        <p:spPr/>
        <p:txBody>
          <a:bodyPr/>
          <a:lstStyle/>
          <a:p>
            <a:r>
              <a:rPr lang="en-US" dirty="0"/>
              <a:t>Water Quality Guidelines</a:t>
            </a:r>
            <a:endParaRPr lang="en-ZA" dirty="0"/>
          </a:p>
        </p:txBody>
      </p:sp>
      <p:pic>
        <p:nvPicPr>
          <p:cNvPr id="4" name="Picture 3">
            <a:extLst>
              <a:ext uri="{FF2B5EF4-FFF2-40B4-BE49-F238E27FC236}">
                <a16:creationId xmlns:a16="http://schemas.microsoft.com/office/drawing/2014/main" id="{D1DF139B-124A-2DD0-8E02-39BAB2E6C31B}"/>
              </a:ext>
            </a:extLst>
          </p:cNvPr>
          <p:cNvPicPr>
            <a:picLocks noChangeAspect="1"/>
          </p:cNvPicPr>
          <p:nvPr/>
        </p:nvPicPr>
        <p:blipFill>
          <a:blip r:embed="rId2"/>
          <a:stretch>
            <a:fillRect/>
          </a:stretch>
        </p:blipFill>
        <p:spPr>
          <a:xfrm>
            <a:off x="551145" y="1306454"/>
            <a:ext cx="11022904" cy="5094345"/>
          </a:xfrm>
          <a:prstGeom prst="rect">
            <a:avLst/>
          </a:prstGeom>
        </p:spPr>
      </p:pic>
    </p:spTree>
    <p:extLst>
      <p:ext uri="{BB962C8B-B14F-4D97-AF65-F5344CB8AC3E}">
        <p14:creationId xmlns:p14="http://schemas.microsoft.com/office/powerpoint/2010/main" val="1184556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ZA" dirty="0"/>
              <a:t>Thank you</a:t>
            </a:r>
          </a:p>
        </p:txBody>
      </p:sp>
    </p:spTree>
    <p:extLst>
      <p:ext uri="{BB962C8B-B14F-4D97-AF65-F5344CB8AC3E}">
        <p14:creationId xmlns:p14="http://schemas.microsoft.com/office/powerpoint/2010/main" val="305151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A6EC2E-6139-4E61-6E97-49F3D1FD73BB}"/>
              </a:ext>
            </a:extLst>
          </p:cNvPr>
          <p:cNvSpPr>
            <a:spLocks noGrp="1"/>
          </p:cNvSpPr>
          <p:nvPr>
            <p:ph type="body" sz="quarter" idx="12"/>
          </p:nvPr>
        </p:nvSpPr>
        <p:spPr>
          <a:xfrm>
            <a:off x="725487" y="2225615"/>
            <a:ext cx="10741026" cy="4011673"/>
          </a:xfrm>
        </p:spPr>
        <p:txBody>
          <a:bodyPr/>
          <a:lstStyle/>
          <a:p>
            <a:pPr lvl="0" algn="just">
              <a:lnSpc>
                <a:spcPct val="115000"/>
              </a:lnSpc>
            </a:pPr>
            <a:r>
              <a:rPr lang="en-GB" sz="2800" b="1" spc="30" dirty="0">
                <a:solidFill>
                  <a:srgbClr val="001F00"/>
                </a:solidFill>
                <a:effectLst/>
                <a:latin typeface="Arial" panose="020B0604020202020204" pitchFamily="34" charset="0"/>
                <a:ea typeface="Times New Roman" panose="02020603050405020304" pitchFamily="18" charset="0"/>
              </a:rPr>
              <a:t>BRIEFING TO PC ON COGTA ON A PETITION</a:t>
            </a:r>
            <a:endParaRPr lang="en-GB" sz="2800" dirty="0">
              <a:effectLst/>
              <a:latin typeface="Arial Narrow" panose="020B060602020203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2800" dirty="0">
                <a:effectLst/>
                <a:latin typeface="Arial Narrow" panose="020B0606020202030204" pitchFamily="34" charset="0"/>
                <a:ea typeface="Times New Roman" panose="02020603050405020304" pitchFamily="18" charset="0"/>
                <a:cs typeface="Arial" panose="020B0604020202020204" pitchFamily="34" charset="0"/>
              </a:rPr>
              <a:t>Ms H Ismail on behalf of the residents of Alphen Park, </a:t>
            </a:r>
            <a:r>
              <a:rPr lang="en-GB" sz="2800" dirty="0" err="1">
                <a:effectLst/>
                <a:latin typeface="Arial Narrow" panose="020B0606020202030204" pitchFamily="34" charset="0"/>
                <a:ea typeface="Times New Roman" panose="02020603050405020304" pitchFamily="18" charset="0"/>
                <a:cs typeface="Arial" panose="020B0604020202020204" pitchFamily="34" charset="0"/>
              </a:rPr>
              <a:t>Farrarmere</a:t>
            </a:r>
            <a:r>
              <a:rPr lang="en-GB" sz="2800" dirty="0">
                <a:effectLst/>
                <a:latin typeface="Arial Narrow" panose="020B0606020202030204" pitchFamily="34" charset="0"/>
                <a:ea typeface="Times New Roman" panose="02020603050405020304" pitchFamily="18" charset="0"/>
                <a:cs typeface="Arial" panose="020B0604020202020204" pitchFamily="34" charset="0"/>
              </a:rPr>
              <a:t> and surround suburbs in the City of Ekurhuleni calling on the assembly to investigate the failing sewer infrastructure that is causing spillage into the wetland which feeds Benoni lakes and dams (ATC 22 October 2020)</a:t>
            </a:r>
            <a:r>
              <a:rPr lang="en-US" sz="2800" dirty="0">
                <a:effectLst/>
                <a:latin typeface="Arial Narrow" panose="020B0606020202030204" pitchFamily="34" charset="0"/>
                <a:ea typeface="Times New Roman" panose="02020603050405020304" pitchFamily="18" charset="0"/>
                <a:cs typeface="Arial" panose="020B0604020202020204" pitchFamily="34" charset="0"/>
              </a:rPr>
              <a:t>.</a:t>
            </a:r>
            <a:endParaRPr lang="en-ZA" sz="2800" dirty="0">
              <a:effectLst/>
              <a:latin typeface="Times New Roman" panose="02020603050405020304" pitchFamily="18" charset="0"/>
              <a:ea typeface="Times New Roman" panose="02020603050405020304" pitchFamily="18" charset="0"/>
            </a:endParaRPr>
          </a:p>
          <a:p>
            <a:endParaRPr lang="en-ZA" sz="1200" dirty="0"/>
          </a:p>
        </p:txBody>
      </p:sp>
      <p:sp>
        <p:nvSpPr>
          <p:cNvPr id="3" name="Title 2">
            <a:extLst>
              <a:ext uri="{FF2B5EF4-FFF2-40B4-BE49-F238E27FC236}">
                <a16:creationId xmlns:a16="http://schemas.microsoft.com/office/drawing/2014/main" id="{BC63FFFC-4BBE-8251-5C16-79E1999C8038}"/>
              </a:ext>
            </a:extLst>
          </p:cNvPr>
          <p:cNvSpPr>
            <a:spLocks noGrp="1"/>
          </p:cNvSpPr>
          <p:nvPr>
            <p:ph type="title"/>
          </p:nvPr>
        </p:nvSpPr>
        <p:spPr/>
        <p:txBody>
          <a:bodyPr/>
          <a:lstStyle/>
          <a:p>
            <a:r>
              <a:rPr lang="en-US" sz="2000" b="1" dirty="0">
                <a:latin typeface="Arial Narrow" panose="020B0606020202030204" pitchFamily="34" charset="0"/>
                <a:ea typeface="Times New Roman" panose="02020603050405020304" pitchFamily="18" charset="0"/>
                <a:cs typeface="Arial" panose="020B0604020202020204" pitchFamily="34" charset="0"/>
              </a:rPr>
              <a:t>       </a:t>
            </a:r>
            <a:r>
              <a:rPr lang="en-US" sz="2000" b="1" dirty="0">
                <a:effectLst/>
                <a:latin typeface="Arial Narrow" panose="020B0606020202030204" pitchFamily="34" charset="0"/>
                <a:ea typeface="Times New Roman" panose="02020603050405020304" pitchFamily="18" charset="0"/>
                <a:cs typeface="Arial" panose="020B0604020202020204" pitchFamily="34" charset="0"/>
              </a:rPr>
              <a:t>            THE PC ON COOPERATIVE GOVERNANCE RECEIVED THE FOLLOWING PETITION</a:t>
            </a:r>
            <a:r>
              <a:rPr lang="en-US" sz="1800" b="1" dirty="0">
                <a:effectLst/>
                <a:latin typeface="Arial Narrow" panose="020B0606020202030204" pitchFamily="34" charset="0"/>
                <a:ea typeface="Times New Roman" panose="02020603050405020304" pitchFamily="18" charset="0"/>
                <a:cs typeface="Arial" panose="020B0604020202020204" pitchFamily="34" charset="0"/>
              </a:rPr>
              <a:t>:</a:t>
            </a:r>
            <a:r>
              <a:rPr lang="en-ZA" sz="1800" dirty="0">
                <a:effectLst/>
                <a:latin typeface="Times New Roman" panose="02020603050405020304" pitchFamily="18" charset="0"/>
                <a:ea typeface="Times New Roman" panose="02020603050405020304" pitchFamily="18" charset="0"/>
              </a:rPr>
              <a:t/>
            </a:r>
            <a:br>
              <a:rPr lang="en-ZA" sz="1800" dirty="0">
                <a:effectLst/>
                <a:latin typeface="Times New Roman" panose="02020603050405020304" pitchFamily="18" charset="0"/>
                <a:ea typeface="Times New Roman" panose="02020603050405020304" pitchFamily="18" charset="0"/>
              </a:rPr>
            </a:br>
            <a:endParaRPr lang="en-ZA" dirty="0"/>
          </a:p>
        </p:txBody>
      </p:sp>
    </p:spTree>
    <p:extLst>
      <p:ext uri="{BB962C8B-B14F-4D97-AF65-F5344CB8AC3E}">
        <p14:creationId xmlns:p14="http://schemas.microsoft.com/office/powerpoint/2010/main" val="722640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AA3CD3-5CB6-4DA5-008D-3A1A291511BE}"/>
              </a:ext>
            </a:extLst>
          </p:cNvPr>
          <p:cNvSpPr>
            <a:spLocks noGrp="1"/>
          </p:cNvSpPr>
          <p:nvPr>
            <p:ph type="body" sz="quarter" idx="12"/>
          </p:nvPr>
        </p:nvSpPr>
        <p:spPr/>
        <p:txBody>
          <a:bodyPr/>
          <a:lstStyle/>
          <a:p>
            <a:pPr algn="just">
              <a:lnSpc>
                <a:spcPct val="115000"/>
              </a:lnSpc>
            </a:pPr>
            <a:r>
              <a:rPr lang="en-ZA" sz="2800" b="1" dirty="0">
                <a:effectLst/>
                <a:latin typeface="Arial Narrow" panose="020B0606020202030204" pitchFamily="34" charset="0"/>
                <a:ea typeface="Times New Roman" panose="02020603050405020304" pitchFamily="18" charset="0"/>
                <a:cs typeface="Arial" panose="020B0604020202020204" pitchFamily="34" charset="0"/>
              </a:rPr>
              <a:t>Background:</a:t>
            </a:r>
            <a:endParaRPr lang="en-ZA" sz="2800" dirty="0">
              <a:effectLst/>
              <a:latin typeface="Times New Roman" panose="02020603050405020304" pitchFamily="18" charset="0"/>
              <a:ea typeface="Times New Roman" panose="02020603050405020304" pitchFamily="18" charset="0"/>
            </a:endParaRPr>
          </a:p>
          <a:p>
            <a:pPr algn="just">
              <a:lnSpc>
                <a:spcPct val="115000"/>
              </a:lnSpc>
            </a:pPr>
            <a:r>
              <a:rPr lang="en-ZA" sz="2800" dirty="0">
                <a:effectLst/>
                <a:latin typeface="Arial Narrow" panose="020B0606020202030204" pitchFamily="34" charset="0"/>
                <a:ea typeface="Times New Roman" panose="02020603050405020304" pitchFamily="18" charset="0"/>
                <a:cs typeface="Arial" panose="020B0604020202020204" pitchFamily="34" charset="0"/>
              </a:rPr>
              <a:t>According to our “as built” records, the sewer services / infrastructure in Alphen Park, </a:t>
            </a:r>
            <a:r>
              <a:rPr lang="en-ZA" sz="2800" dirty="0" err="1">
                <a:effectLst/>
                <a:latin typeface="Arial Narrow" panose="020B0606020202030204" pitchFamily="34" charset="0"/>
                <a:ea typeface="Times New Roman" panose="02020603050405020304" pitchFamily="18" charset="0"/>
                <a:cs typeface="Arial" panose="020B0604020202020204" pitchFamily="34" charset="0"/>
              </a:rPr>
              <a:t>Farrarmere</a:t>
            </a:r>
            <a:r>
              <a:rPr lang="en-ZA" sz="2800" dirty="0">
                <a:effectLst/>
                <a:latin typeface="Arial Narrow" panose="020B0606020202030204" pitchFamily="34" charset="0"/>
                <a:ea typeface="Times New Roman" panose="02020603050405020304" pitchFamily="18" charset="0"/>
                <a:cs typeface="Arial" panose="020B0604020202020204" pitchFamily="34" charset="0"/>
              </a:rPr>
              <a:t> and surrounding areas was installed around the year 1967. The pipe material used for these services is generally an earthenware pipe. The sewer pipes generally runs in the </a:t>
            </a:r>
            <a:r>
              <a:rPr lang="en-ZA" sz="2800" dirty="0" err="1">
                <a:effectLst/>
                <a:latin typeface="Arial Narrow" panose="020B0606020202030204" pitchFamily="34" charset="0"/>
                <a:ea typeface="Times New Roman" panose="02020603050405020304" pitchFamily="18" charset="0"/>
                <a:cs typeface="Arial" panose="020B0604020202020204" pitchFamily="34" charset="0"/>
              </a:rPr>
              <a:t>midblocks</a:t>
            </a:r>
            <a:r>
              <a:rPr lang="en-ZA" sz="2800" dirty="0">
                <a:effectLst/>
                <a:latin typeface="Arial Narrow" panose="020B0606020202030204" pitchFamily="34" charset="0"/>
                <a:ea typeface="Times New Roman" panose="02020603050405020304" pitchFamily="18" charset="0"/>
                <a:cs typeface="Arial" panose="020B0604020202020204" pitchFamily="34" charset="0"/>
              </a:rPr>
              <a:t> (at the back of the properties inside) as indicated below.</a:t>
            </a:r>
            <a:endParaRPr lang="en-ZA" sz="2800" dirty="0">
              <a:effectLst/>
              <a:latin typeface="Times New Roman" panose="02020603050405020304" pitchFamily="18" charset="0"/>
              <a:ea typeface="Times New Roman" panose="02020603050405020304" pitchFamily="18" charset="0"/>
            </a:endParaRPr>
          </a:p>
          <a:p>
            <a:endParaRPr lang="en-ZA" dirty="0"/>
          </a:p>
        </p:txBody>
      </p:sp>
      <p:sp>
        <p:nvSpPr>
          <p:cNvPr id="3" name="Title 2">
            <a:extLst>
              <a:ext uri="{FF2B5EF4-FFF2-40B4-BE49-F238E27FC236}">
                <a16:creationId xmlns:a16="http://schemas.microsoft.com/office/drawing/2014/main" id="{A29DCD44-3473-E53C-0D9E-4D3D4C70A1E6}"/>
              </a:ext>
            </a:extLst>
          </p:cNvPr>
          <p:cNvSpPr>
            <a:spLocks noGrp="1"/>
          </p:cNvSpPr>
          <p:nvPr>
            <p:ph type="title"/>
          </p:nvPr>
        </p:nvSpPr>
        <p:spPr/>
        <p:txBody>
          <a:bodyPr/>
          <a:lstStyle/>
          <a:p>
            <a:r>
              <a:rPr lang="en-ZA" sz="2000" b="1" dirty="0"/>
              <a:t>RESPONSE FROM DEPARTMENT</a:t>
            </a:r>
          </a:p>
        </p:txBody>
      </p:sp>
    </p:spTree>
    <p:extLst>
      <p:ext uri="{BB962C8B-B14F-4D97-AF65-F5344CB8AC3E}">
        <p14:creationId xmlns:p14="http://schemas.microsoft.com/office/powerpoint/2010/main" val="994572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D7BCCC-A892-02A8-FB35-F9AAB9EC5655}"/>
              </a:ext>
            </a:extLst>
          </p:cNvPr>
          <p:cNvPicPr>
            <a:picLocks noChangeAspect="1"/>
          </p:cNvPicPr>
          <p:nvPr/>
        </p:nvPicPr>
        <p:blipFill>
          <a:blip r:embed="rId2"/>
          <a:stretch>
            <a:fillRect/>
          </a:stretch>
        </p:blipFill>
        <p:spPr>
          <a:xfrm>
            <a:off x="1828801" y="1999364"/>
            <a:ext cx="8902460" cy="3970115"/>
          </a:xfrm>
          <a:prstGeom prst="rect">
            <a:avLst/>
          </a:prstGeom>
        </p:spPr>
      </p:pic>
      <p:sp>
        <p:nvSpPr>
          <p:cNvPr id="2" name="Text Placeholder 1">
            <a:extLst>
              <a:ext uri="{FF2B5EF4-FFF2-40B4-BE49-F238E27FC236}">
                <a16:creationId xmlns:a16="http://schemas.microsoft.com/office/drawing/2014/main" id="{C11B2B25-5D69-9A66-C38C-75C646EBF72C}"/>
              </a:ext>
            </a:extLst>
          </p:cNvPr>
          <p:cNvSpPr>
            <a:spLocks noGrp="1"/>
          </p:cNvSpPr>
          <p:nvPr>
            <p:ph type="body" sz="quarter" idx="12"/>
          </p:nvPr>
        </p:nvSpPr>
        <p:spPr/>
        <p:txBody>
          <a:bodyPr/>
          <a:lstStyle/>
          <a:p>
            <a:endParaRPr lang="en-ZA" dirty="0"/>
          </a:p>
        </p:txBody>
      </p:sp>
      <p:sp>
        <p:nvSpPr>
          <p:cNvPr id="3" name="Title 2">
            <a:extLst>
              <a:ext uri="{FF2B5EF4-FFF2-40B4-BE49-F238E27FC236}">
                <a16:creationId xmlns:a16="http://schemas.microsoft.com/office/drawing/2014/main" id="{9F2EEBE1-1B57-E6BD-B3F5-BF75A5322BBD}"/>
              </a:ext>
            </a:extLst>
          </p:cNvPr>
          <p:cNvSpPr>
            <a:spLocks noGrp="1"/>
          </p:cNvSpPr>
          <p:nvPr>
            <p:ph type="title"/>
          </p:nvPr>
        </p:nvSpPr>
        <p:spPr/>
        <p:txBody>
          <a:bodyPr/>
          <a:lstStyle/>
          <a:p>
            <a:r>
              <a:rPr lang="en-ZA" dirty="0"/>
              <a:t>Homestead Lake</a:t>
            </a:r>
          </a:p>
        </p:txBody>
      </p:sp>
    </p:spTree>
    <p:extLst>
      <p:ext uri="{BB962C8B-B14F-4D97-AF65-F5344CB8AC3E}">
        <p14:creationId xmlns:p14="http://schemas.microsoft.com/office/powerpoint/2010/main" val="52824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5E38BA-B123-FA07-8961-BEE595620481}"/>
              </a:ext>
            </a:extLst>
          </p:cNvPr>
          <p:cNvSpPr>
            <a:spLocks noGrp="1"/>
          </p:cNvSpPr>
          <p:nvPr>
            <p:ph type="body" sz="quarter" idx="12"/>
          </p:nvPr>
        </p:nvSpPr>
        <p:spPr/>
        <p:txBody>
          <a:bodyPr/>
          <a:lstStyle/>
          <a:p>
            <a:pPr marL="342900" lvl="0" indent="-342900" algn="just">
              <a:lnSpc>
                <a:spcPct val="115000"/>
              </a:lnSpc>
              <a:buFont typeface="+mj-lt"/>
              <a:buAutoNum type="arabicPeriod"/>
            </a:pPr>
            <a:r>
              <a:rPr lang="en-ZA" sz="2800" u="sng" dirty="0">
                <a:effectLst/>
                <a:latin typeface="Arial Narrow" panose="020B0606020202030204" pitchFamily="34" charset="0"/>
                <a:ea typeface="Times New Roman" panose="02020603050405020304" pitchFamily="18" charset="0"/>
                <a:cs typeface="Arial" panose="020B0604020202020204" pitchFamily="34" charset="0"/>
              </a:rPr>
              <a:t>Aging Infrastructure:</a:t>
            </a:r>
            <a:endParaRPr lang="en-ZA" sz="2800" dirty="0">
              <a:effectLst/>
              <a:latin typeface="Times New Roman" panose="02020603050405020304" pitchFamily="18" charset="0"/>
              <a:ea typeface="Times New Roman" panose="02020603050405020304" pitchFamily="18" charset="0"/>
            </a:endParaRPr>
          </a:p>
          <a:p>
            <a:pPr algn="just">
              <a:lnSpc>
                <a:spcPct val="115000"/>
              </a:lnSpc>
            </a:pPr>
            <a:r>
              <a:rPr lang="en-ZA" sz="2800" dirty="0">
                <a:effectLst/>
                <a:latin typeface="Arial Narrow" panose="020B0606020202030204" pitchFamily="34" charset="0"/>
                <a:ea typeface="Times New Roman" panose="02020603050405020304" pitchFamily="18" charset="0"/>
                <a:cs typeface="Arial" panose="020B0604020202020204" pitchFamily="34" charset="0"/>
              </a:rPr>
              <a:t>As indicated above the sewer infrastructure in this area is aging and therefore experiences a lot of failures 	such as collapsed pipelines. However where it is suspected that a line has collapsed, repairs are conducted as soon as possible to curb prolonged sewer blockages.   </a:t>
            </a:r>
            <a:endParaRPr lang="en-ZA" sz="2800" dirty="0">
              <a:effectLst/>
              <a:latin typeface="Times New Roman" panose="02020603050405020304" pitchFamily="18" charset="0"/>
              <a:ea typeface="Times New Roman" panose="02020603050405020304" pitchFamily="18" charset="0"/>
            </a:endParaRPr>
          </a:p>
          <a:p>
            <a:pPr algn="just">
              <a:lnSpc>
                <a:spcPct val="115000"/>
              </a:lnSpc>
            </a:pPr>
            <a:r>
              <a:rPr lang="en-ZA" sz="3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3200" dirty="0">
              <a:effectLst/>
              <a:latin typeface="Times New Roman" panose="02020603050405020304" pitchFamily="18" charset="0"/>
              <a:ea typeface="Times New Roman" panose="02020603050405020304" pitchFamily="18" charset="0"/>
            </a:endParaRPr>
          </a:p>
        </p:txBody>
      </p:sp>
      <p:sp>
        <p:nvSpPr>
          <p:cNvPr id="3" name="Title 2">
            <a:extLst>
              <a:ext uri="{FF2B5EF4-FFF2-40B4-BE49-F238E27FC236}">
                <a16:creationId xmlns:a16="http://schemas.microsoft.com/office/drawing/2014/main" id="{5AE5CE40-506E-7CB6-E174-243653262205}"/>
              </a:ext>
            </a:extLst>
          </p:cNvPr>
          <p:cNvSpPr>
            <a:spLocks noGrp="1"/>
          </p:cNvSpPr>
          <p:nvPr>
            <p:ph type="title"/>
          </p:nvPr>
        </p:nvSpPr>
        <p:spPr/>
        <p:txBody>
          <a:bodyPr/>
          <a:lstStyle/>
          <a:p>
            <a:r>
              <a:rPr lang="en-ZA" b="1" dirty="0"/>
              <a:t>Causes of Sewer Blockages </a:t>
            </a:r>
          </a:p>
        </p:txBody>
      </p:sp>
    </p:spTree>
    <p:extLst>
      <p:ext uri="{BB962C8B-B14F-4D97-AF65-F5344CB8AC3E}">
        <p14:creationId xmlns:p14="http://schemas.microsoft.com/office/powerpoint/2010/main" val="93577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D45AF0-C425-8222-127F-F15FD7825868}"/>
              </a:ext>
            </a:extLst>
          </p:cNvPr>
          <p:cNvSpPr>
            <a:spLocks noGrp="1"/>
          </p:cNvSpPr>
          <p:nvPr>
            <p:ph type="body" sz="quarter" idx="12"/>
          </p:nvPr>
        </p:nvSpPr>
        <p:spPr/>
        <p:txBody>
          <a:bodyPr/>
          <a:lstStyle/>
          <a:p>
            <a:r>
              <a:rPr lang="en-ZA" sz="2800" u="sng" dirty="0"/>
              <a:t>2.Tree Roots Intrusion</a:t>
            </a:r>
            <a:r>
              <a:rPr lang="en-ZA" sz="2800" dirty="0"/>
              <a:t>:</a:t>
            </a:r>
          </a:p>
          <a:p>
            <a:pPr algn="just"/>
            <a:r>
              <a:rPr lang="en-ZA" sz="2800" dirty="0"/>
              <a:t>Generally, the sewer lines in this area runs in the mid-blocks, within the two (2) meters servitude from the boundary wall/fence. In this area there are cases of residents planting trees within the servitude, encroaching the servitude. Overtime the tree roots penetrate the sewer pipes and cause blockages. Problematic lines are identified and roots are cut during sweeping and cleaning of the lines.    </a:t>
            </a:r>
          </a:p>
          <a:p>
            <a:endParaRPr lang="en-ZA" sz="2800" dirty="0"/>
          </a:p>
          <a:p>
            <a:endParaRPr lang="en-ZA" dirty="0"/>
          </a:p>
        </p:txBody>
      </p:sp>
      <p:sp>
        <p:nvSpPr>
          <p:cNvPr id="3" name="Title 2">
            <a:extLst>
              <a:ext uri="{FF2B5EF4-FFF2-40B4-BE49-F238E27FC236}">
                <a16:creationId xmlns:a16="http://schemas.microsoft.com/office/drawing/2014/main" id="{CE8801AA-8EAE-6BEB-B6BA-9E29B22AD92E}"/>
              </a:ext>
            </a:extLst>
          </p:cNvPr>
          <p:cNvSpPr>
            <a:spLocks noGrp="1"/>
          </p:cNvSpPr>
          <p:nvPr>
            <p:ph type="title"/>
          </p:nvPr>
        </p:nvSpPr>
        <p:spPr/>
        <p:txBody>
          <a:bodyPr/>
          <a:lstStyle/>
          <a:p>
            <a:r>
              <a:rPr lang="en-ZA" sz="3200" b="1" dirty="0"/>
              <a:t>…Causes of Sewer Blockages</a:t>
            </a:r>
            <a:r>
              <a:rPr lang="en-ZA" sz="2800" b="1" dirty="0"/>
              <a:t> </a:t>
            </a:r>
            <a:endParaRPr lang="en-ZA" dirty="0"/>
          </a:p>
        </p:txBody>
      </p:sp>
    </p:spTree>
    <p:extLst>
      <p:ext uri="{BB962C8B-B14F-4D97-AF65-F5344CB8AC3E}">
        <p14:creationId xmlns:p14="http://schemas.microsoft.com/office/powerpoint/2010/main" val="361528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97AF44-1F5E-3B75-FACD-7F044DAB4B41}"/>
              </a:ext>
            </a:extLst>
          </p:cNvPr>
          <p:cNvSpPr>
            <a:spLocks noGrp="1"/>
          </p:cNvSpPr>
          <p:nvPr>
            <p:ph type="body" sz="quarter" idx="12"/>
          </p:nvPr>
        </p:nvSpPr>
        <p:spPr/>
        <p:txBody>
          <a:bodyPr/>
          <a:lstStyle/>
          <a:p>
            <a:endParaRPr lang="en-ZA" dirty="0"/>
          </a:p>
        </p:txBody>
      </p:sp>
      <p:sp>
        <p:nvSpPr>
          <p:cNvPr id="3" name="Title 2">
            <a:extLst>
              <a:ext uri="{FF2B5EF4-FFF2-40B4-BE49-F238E27FC236}">
                <a16:creationId xmlns:a16="http://schemas.microsoft.com/office/drawing/2014/main" id="{48C48514-347A-9B0C-5AD2-C9497FBE9C16}"/>
              </a:ext>
            </a:extLst>
          </p:cNvPr>
          <p:cNvSpPr>
            <a:spLocks noGrp="1"/>
          </p:cNvSpPr>
          <p:nvPr>
            <p:ph type="title"/>
          </p:nvPr>
        </p:nvSpPr>
        <p:spPr/>
        <p:txBody>
          <a:bodyPr/>
          <a:lstStyle/>
          <a:p>
            <a:r>
              <a:rPr lang="en-ZA" dirty="0"/>
              <a:t>Roots removed from Sewer Line</a:t>
            </a:r>
          </a:p>
        </p:txBody>
      </p:sp>
      <p:pic>
        <p:nvPicPr>
          <p:cNvPr id="4" name="Picture 3">
            <a:extLst>
              <a:ext uri="{FF2B5EF4-FFF2-40B4-BE49-F238E27FC236}">
                <a16:creationId xmlns:a16="http://schemas.microsoft.com/office/drawing/2014/main" id="{EAEDEEBA-63AA-0B4E-BA5C-49DFFBB29B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487" y="1306455"/>
            <a:ext cx="10741025" cy="4930833"/>
          </a:xfrm>
          <a:prstGeom prst="rect">
            <a:avLst/>
          </a:prstGeom>
          <a:noFill/>
          <a:ln>
            <a:noFill/>
          </a:ln>
        </p:spPr>
      </p:pic>
    </p:spTree>
    <p:extLst>
      <p:ext uri="{BB962C8B-B14F-4D97-AF65-F5344CB8AC3E}">
        <p14:creationId xmlns:p14="http://schemas.microsoft.com/office/powerpoint/2010/main" val="327443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4F483-265F-0529-05FB-04F2684CE2FD}"/>
              </a:ext>
            </a:extLst>
          </p:cNvPr>
          <p:cNvSpPr>
            <a:spLocks noGrp="1"/>
          </p:cNvSpPr>
          <p:nvPr>
            <p:ph type="body" sz="quarter" idx="12"/>
          </p:nvPr>
        </p:nvSpPr>
        <p:spPr/>
        <p:txBody>
          <a:bodyPr/>
          <a:lstStyle/>
          <a:p>
            <a:pPr lvl="0" algn="just">
              <a:lnSpc>
                <a:spcPct val="115000"/>
              </a:lnSpc>
            </a:pPr>
            <a:r>
              <a:rPr lang="en-ZA" sz="2800" u="sng" dirty="0">
                <a:effectLst/>
                <a:latin typeface="Arial Narrow" panose="020B0606020202030204" pitchFamily="34" charset="0"/>
                <a:ea typeface="Times New Roman" panose="02020603050405020304" pitchFamily="18" charset="0"/>
                <a:cs typeface="Arial" panose="020B0604020202020204" pitchFamily="34" charset="0"/>
              </a:rPr>
              <a:t>3.   Foreign Objects:</a:t>
            </a:r>
            <a:endParaRPr lang="en-ZA" sz="2800" dirty="0">
              <a:effectLst/>
              <a:latin typeface="Times New Roman" panose="02020603050405020304" pitchFamily="18" charset="0"/>
              <a:ea typeface="Times New Roman" panose="02020603050405020304" pitchFamily="18" charset="0"/>
            </a:endParaRPr>
          </a:p>
          <a:p>
            <a:pPr algn="just"/>
            <a:r>
              <a:rPr lang="en-ZA" sz="2800" dirty="0">
                <a:effectLst/>
                <a:latin typeface="Arial Narrow" panose="020B0606020202030204" pitchFamily="34" charset="0"/>
                <a:ea typeface="Times New Roman" panose="02020603050405020304" pitchFamily="18" charset="0"/>
                <a:cs typeface="Arial" panose="020B0604020202020204" pitchFamily="34" charset="0"/>
              </a:rPr>
              <a:t>There is generally an abuse of sewer system by some customers/residents who deposit foreign objects in the sewer system such as rugs, stones, wood logs, building rubble, nappies, etc. Some of the objects such as nappies end up at the pumpstation and cause serious damage to the pumps as they clog the pumps. </a:t>
            </a:r>
          </a:p>
          <a:p>
            <a:pPr algn="just"/>
            <a:r>
              <a:rPr lang="en-ZA" sz="2800" dirty="0">
                <a:effectLst/>
                <a:latin typeface="Arial Narrow" panose="020B0606020202030204" pitchFamily="34" charset="0"/>
                <a:ea typeface="Times New Roman" panose="02020603050405020304" pitchFamily="18" charset="0"/>
                <a:cs typeface="Arial" panose="020B0604020202020204" pitchFamily="34" charset="0"/>
              </a:rPr>
              <a:t>And these foreign object generally causes blockages even on the pipe lines.</a:t>
            </a:r>
            <a:endParaRPr lang="en-ZA" sz="2800" dirty="0"/>
          </a:p>
        </p:txBody>
      </p:sp>
      <p:sp>
        <p:nvSpPr>
          <p:cNvPr id="3" name="Title 2">
            <a:extLst>
              <a:ext uri="{FF2B5EF4-FFF2-40B4-BE49-F238E27FC236}">
                <a16:creationId xmlns:a16="http://schemas.microsoft.com/office/drawing/2014/main" id="{1860846B-DA06-1FCF-1A56-46A575CDE11E}"/>
              </a:ext>
            </a:extLst>
          </p:cNvPr>
          <p:cNvSpPr>
            <a:spLocks noGrp="1"/>
          </p:cNvSpPr>
          <p:nvPr>
            <p:ph type="title"/>
          </p:nvPr>
        </p:nvSpPr>
        <p:spPr/>
        <p:txBody>
          <a:bodyPr/>
          <a:lstStyle/>
          <a:p>
            <a:r>
              <a:rPr lang="en-ZA" sz="3200" b="1" dirty="0"/>
              <a:t>…Causes of Sewer Blockages</a:t>
            </a:r>
            <a:r>
              <a:rPr lang="en-ZA" sz="2800" b="1" dirty="0"/>
              <a:t> </a:t>
            </a:r>
            <a:endParaRPr lang="en-ZA" dirty="0"/>
          </a:p>
        </p:txBody>
      </p:sp>
    </p:spTree>
    <p:extLst>
      <p:ext uri="{BB962C8B-B14F-4D97-AF65-F5344CB8AC3E}">
        <p14:creationId xmlns:p14="http://schemas.microsoft.com/office/powerpoint/2010/main" val="678827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316&quot;/&gt;&lt;/object&gt;&lt;object type=&quot;3&quot; unique_id=&quot;10004&quot;&gt;&lt;property id=&quot;20148&quot; value=&quot;5&quot;/&gt;&lt;property id=&quot;20300&quot; value=&quot;Slide 2&quot;/&gt;&lt;property id=&quot;20307&quot; value=&quot;317&quot;/&gt;&lt;/object&gt;&lt;object type=&quot;3&quot; unique_id=&quot;10005&quot;&gt;&lt;property id=&quot;20148&quot; value=&quot;5&quot;/&gt;&lt;property id=&quot;20300&quot; value=&quot;Slide 3&quot;/&gt;&lt;property id=&quot;20307&quot; value=&quot;318&quot;/&gt;&lt;/object&gt;&lt;object type=&quot;3&quot; unique_id=&quot;10006&quot;&gt;&lt;property id=&quot;20148&quot; value=&quot;5&quot;/&gt;&lt;property id=&quot;20300&quot; value=&quot;Slide 4&quot;/&gt;&lt;property id=&quot;20307&quot; value=&quot;319&quot;/&gt;&lt;/object&gt;&lt;object type=&quot;3&quot; unique_id=&quot;10007&quot;&gt;&lt;property id=&quot;20148&quot; value=&quot;5&quot;/&gt;&lt;property id=&quot;20300&quot; value=&quot;Slide 5&quot;/&gt;&lt;property id=&quot;20307&quot; value=&quot;324&quot;/&gt;&lt;/object&gt;&lt;object type=&quot;3&quot; unique_id=&quot;10008&quot;&gt;&lt;property id=&quot;20148&quot; value=&quot;5&quot;/&gt;&lt;property id=&quot;20300&quot; value=&quot;Slide 6&quot;/&gt;&lt;property id=&quot;20307&quot; value=&quot;326&quot;/&gt;&lt;/object&gt;&lt;object type=&quot;3&quot; unique_id=&quot;10009&quot;&gt;&lt;property id=&quot;20148&quot; value=&quot;5&quot;/&gt;&lt;property id=&quot;20300&quot; value=&quot;Slide 7&quot;/&gt;&lt;property id=&quot;20307&quot; value=&quot;329&quot;/&gt;&lt;/object&gt;&lt;object type=&quot;3&quot; unique_id=&quot;10010&quot;&gt;&lt;property id=&quot;20148&quot; value=&quot;5&quot;/&gt;&lt;property id=&quot;20300&quot; value=&quot;Slide 8&quot;/&gt;&lt;property id=&quot;20307&quot; value=&quot;396&quot;/&gt;&lt;/object&gt;&lt;object type=&quot;3&quot; unique_id=&quot;10011&quot;&gt;&lt;property id=&quot;20148&quot; value=&quot;5&quot;/&gt;&lt;property id=&quot;20300&quot; value=&quot;Slide 9&quot;/&gt;&lt;property id=&quot;20307&quot; value=&quot;340&quot;/&gt;&lt;/object&gt;&lt;object type=&quot;3&quot; unique_id=&quot;10012&quot;&gt;&lt;property id=&quot;20148&quot; value=&quot;5&quot;/&gt;&lt;property id=&quot;20300&quot; value=&quot;Slide 10&quot;/&gt;&lt;property id=&quot;20307&quot; value=&quot;403&quot;/&gt;&lt;/object&gt;&lt;object type=&quot;3&quot; unique_id=&quot;10013&quot;&gt;&lt;property id=&quot;20148&quot; value=&quot;5&quot;/&gt;&lt;property id=&quot;20300&quot; value=&quot;Slide 11&quot;/&gt;&lt;property id=&quot;20307&quot; value=&quot;345&quot;/&gt;&lt;/object&gt;&lt;object type=&quot;3&quot; unique_id=&quot;10014&quot;&gt;&lt;property id=&quot;20148&quot; value=&quot;5&quot;/&gt;&lt;property id=&quot;20300&quot; value=&quot;Slide 12&quot;/&gt;&lt;property id=&quot;20307&quot; value=&quot;407&quot;/&gt;&lt;/object&gt;&lt;object type=&quot;3&quot; unique_id=&quot;10015&quot;&gt;&lt;property id=&quot;20148&quot; value=&quot;5&quot;/&gt;&lt;property id=&quot;20300&quot; value=&quot;Slide 13&quot;/&gt;&lt;property id=&quot;20307&quot; value=&quot;350&quot;/&gt;&lt;/object&gt;&lt;object type=&quot;3&quot; unique_id=&quot;10016&quot;&gt;&lt;property id=&quot;20148&quot; value=&quot;5&quot;/&gt;&lt;property id=&quot;20300&quot; value=&quot;Slide 14&quot;/&gt;&lt;property id=&quot;20307&quot; value=&quot;351&quot;/&gt;&lt;/object&gt;&lt;object type=&quot;3&quot; unique_id=&quot;10017&quot;&gt;&lt;property id=&quot;20148&quot; value=&quot;5&quot;/&gt;&lt;property id=&quot;20300&quot; value=&quot;Slide 15&quot;/&gt;&lt;property id=&quot;20307&quot; value=&quot;379&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White">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Edge PPT_20.01.14" id="{F9896C87-8FFC-4CA3-BC8A-7FD94EB6D418}" vid="{3175F0C5-51E6-4F1B-8045-5618B3698F9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Edge PPT_20.01.14" id="{F9896C87-8FFC-4CA3-BC8A-7FD94EB6D418}" vid="{3175F0C5-51E6-4F1B-8045-5618B3698F9B}"/>
    </a:ext>
  </a:extLst>
</a:theme>
</file>

<file path=ppt/theme/theme3.xml><?xml version="1.0" encoding="utf-8"?>
<a:theme xmlns:a="http://schemas.openxmlformats.org/drawingml/2006/main" name="Red">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Edge PPT_20.01.14" id="{F9896C87-8FFC-4CA3-BC8A-7FD94EB6D418}" vid="{3175F0C5-51E6-4F1B-8045-5618B3698F9B}"/>
    </a:ext>
  </a:extLst>
</a:theme>
</file>

<file path=ppt/theme/theme4.xml><?xml version="1.0" encoding="utf-8"?>
<a:theme xmlns:a="http://schemas.openxmlformats.org/drawingml/2006/main" name="Yellow">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Edge PPT_20.01.14" id="{F9896C87-8FFC-4CA3-BC8A-7FD94EB6D418}" vid="{3175F0C5-51E6-4F1B-8045-5618B3698F9B}"/>
    </a:ext>
  </a:extLst>
</a:theme>
</file>

<file path=ppt/theme/theme5.xml><?xml version="1.0" encoding="utf-8"?>
<a:theme xmlns:a="http://schemas.openxmlformats.org/drawingml/2006/main" name="Green">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smtClean="0">
            <a:cs typeface="Calibri" panose="020F0502020204030204" pitchFamily="34" charset="0"/>
          </a:defRPr>
        </a:defPPr>
      </a:lstStyle>
    </a:txDef>
  </a:objectDefaults>
  <a:extraClrSchemeLst/>
  <a:extLst>
    <a:ext uri="{05A4C25C-085E-4340-85A3-A5531E510DB2}">
      <thm15:themeFamily xmlns:thm15="http://schemas.microsoft.com/office/thememl/2012/main" name="Edge PPT_20.01.14" id="{F9896C87-8FFC-4CA3-BC8A-7FD94EB6D418}" vid="{3175F0C5-51E6-4F1B-8045-5618B3698F9B}"/>
    </a:ext>
  </a:extLst>
</a:theme>
</file>

<file path=ppt/theme/theme6.xml><?xml version="1.0" encoding="utf-8"?>
<a:theme xmlns:a="http://schemas.openxmlformats.org/drawingml/2006/main" name="Grey">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Edge PPT_20.01.14" id="{F9896C87-8FFC-4CA3-BC8A-7FD94EB6D418}" vid="{3175F0C5-51E6-4F1B-8045-5618B3698F9B}"/>
    </a:ext>
  </a:extLst>
</a:theme>
</file>

<file path=ppt/theme/theme7.xml><?xml version="1.0" encoding="utf-8"?>
<a:theme xmlns:a="http://schemas.openxmlformats.org/drawingml/2006/main" name="Black">
  <a:themeElements>
    <a:clrScheme name="Custom 233">
      <a:dk1>
        <a:srgbClr val="768083"/>
      </a:dk1>
      <a:lt1>
        <a:srgbClr val="FFFFFF"/>
      </a:lt1>
      <a:dk2>
        <a:srgbClr val="004684"/>
      </a:dk2>
      <a:lt2>
        <a:srgbClr val="7F7F7F"/>
      </a:lt2>
      <a:accent1>
        <a:srgbClr val="004684"/>
      </a:accent1>
      <a:accent2>
        <a:srgbClr val="FDB43D"/>
      </a:accent2>
      <a:accent3>
        <a:srgbClr val="006940"/>
      </a:accent3>
      <a:accent4>
        <a:srgbClr val="ED1B2E"/>
      </a:accent4>
      <a:accent5>
        <a:srgbClr val="1E1C1A"/>
      </a:accent5>
      <a:accent6>
        <a:srgbClr val="7F7F7F"/>
      </a:accent6>
      <a:hlink>
        <a:srgbClr val="004684"/>
      </a:hlink>
      <a:folHlink>
        <a:srgbClr val="7F7F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t"/>
      <a:lstStyle>
        <a:defPPr algn="ctr">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smtClean="0">
            <a:cs typeface="Calibri" panose="020F0502020204030204" pitchFamily="34" charset="0"/>
          </a:defRPr>
        </a:defPPr>
      </a:lstStyle>
    </a:txDef>
  </a:objectDefaults>
  <a:extraClrSchemeLst/>
  <a:extLst>
    <a:ext uri="{05A4C25C-085E-4340-85A3-A5531E510DB2}">
      <thm15:themeFamily xmlns:thm15="http://schemas.microsoft.com/office/thememl/2012/main" name="Edge PPT_20.01.14" id="{F9896C87-8FFC-4CA3-BC8A-7FD94EB6D418}" vid="{3175F0C5-51E6-4F1B-8045-5618B3698F9B}"/>
    </a:ext>
  </a:extLst>
</a:theme>
</file>

<file path=ppt/theme/theme8.xml><?xml version="1.0" encoding="utf-8"?>
<a:theme xmlns:a="http://schemas.openxmlformats.org/drawingml/2006/main" name="EM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MM Theme" id="{E0647977-C78C-4BA7-84C2-F3EC395EB4FC}" vid="{A2787F4C-EBB2-4338-BF48-78FAA22B3F1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FF17B7A8B35A4FA72D51219AD2B497" ma:contentTypeVersion="14" ma:contentTypeDescription="Create a new document." ma:contentTypeScope="" ma:versionID="aad91a816cab442dba072d80c5cc635e">
  <xsd:schema xmlns:xsd="http://www.w3.org/2001/XMLSchema" xmlns:xs="http://www.w3.org/2001/XMLSchema" xmlns:p="http://schemas.microsoft.com/office/2006/metadata/properties" xmlns:ns3="0da2c23e-60d1-4fc9-aab4-9f8ed2a5ad3f" xmlns:ns4="84f61718-0df1-4a4f-949e-281fc54c5c47" targetNamespace="http://schemas.microsoft.com/office/2006/metadata/properties" ma:root="true" ma:fieldsID="d91d69635f7b4c644613a9aa555e92a7" ns3:_="" ns4:_="">
    <xsd:import namespace="0da2c23e-60d1-4fc9-aab4-9f8ed2a5ad3f"/>
    <xsd:import namespace="84f61718-0df1-4a4f-949e-281fc54c5c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2c23e-60d1-4fc9-aab4-9f8ed2a5ad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f61718-0df1-4a4f-949e-281fc54c5c4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B44D9C-10FC-437B-8CD7-BE63C8C3D6F1}">
  <ds:schemaRefs>
    <ds:schemaRef ds:uri="http://purl.org/dc/elements/1.1/"/>
    <ds:schemaRef ds:uri="http://schemas.microsoft.com/office/2006/documentManagement/types"/>
    <ds:schemaRef ds:uri="http://www.w3.org/XML/1998/namespace"/>
    <ds:schemaRef ds:uri="http://purl.org/dc/dcmitype/"/>
    <ds:schemaRef ds:uri="http://schemas.openxmlformats.org/package/2006/metadata/core-properties"/>
    <ds:schemaRef ds:uri="84f61718-0df1-4a4f-949e-281fc54c5c47"/>
    <ds:schemaRef ds:uri="http://schemas.microsoft.com/office/infopath/2007/PartnerControls"/>
    <ds:schemaRef ds:uri="0da2c23e-60d1-4fc9-aab4-9f8ed2a5ad3f"/>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B6A7DD0-F1D7-4EA8-A0A9-4406978852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a2c23e-60d1-4fc9-aab4-9f8ed2a5ad3f"/>
    <ds:schemaRef ds:uri="84f61718-0df1-4a4f-949e-281fc54c5c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26066D-8584-4806-A1C8-3C0CA01EDD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9931</TotalTime>
  <Words>807</Words>
  <Application>Microsoft Office PowerPoint</Application>
  <PresentationFormat>Widescreen</PresentationFormat>
  <Paragraphs>98</Paragraphs>
  <Slides>21</Slides>
  <Notes>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21</vt:i4>
      </vt:variant>
    </vt:vector>
  </HeadingPairs>
  <TitlesOfParts>
    <vt:vector size="34" baseType="lpstr">
      <vt:lpstr>Arial</vt:lpstr>
      <vt:lpstr>Arial Narrow</vt:lpstr>
      <vt:lpstr>Calibri</vt:lpstr>
      <vt:lpstr>Symbol</vt:lpstr>
      <vt:lpstr>Times New Roman</vt:lpstr>
      <vt:lpstr>White</vt:lpstr>
      <vt:lpstr>Blue</vt:lpstr>
      <vt:lpstr>Red</vt:lpstr>
      <vt:lpstr>Yellow</vt:lpstr>
      <vt:lpstr>Green</vt:lpstr>
      <vt:lpstr>Grey</vt:lpstr>
      <vt:lpstr>Black</vt:lpstr>
      <vt:lpstr>EMM Theme</vt:lpstr>
      <vt:lpstr>PowerPoint Presentation</vt:lpstr>
      <vt:lpstr>Table of content</vt:lpstr>
      <vt:lpstr>                   THE PC ON COOPERATIVE GOVERNANCE RECEIVED THE FOLLOWING PETITION: </vt:lpstr>
      <vt:lpstr>RESPONSE FROM DEPARTMENT</vt:lpstr>
      <vt:lpstr>Homestead Lake</vt:lpstr>
      <vt:lpstr>Causes of Sewer Blockages </vt:lpstr>
      <vt:lpstr>…Causes of Sewer Blockages </vt:lpstr>
      <vt:lpstr>Roots removed from Sewer Line</vt:lpstr>
      <vt:lpstr>…Causes of Sewer Blockages </vt:lpstr>
      <vt:lpstr>Intervention</vt:lpstr>
      <vt:lpstr>Foreign objects removed form sewer system</vt:lpstr>
      <vt:lpstr>…Foreign objects removed from sewer pumpstation</vt:lpstr>
      <vt:lpstr>Cause of overflows</vt:lpstr>
      <vt:lpstr>…Causes of Sewer Blockages</vt:lpstr>
      <vt:lpstr>…Causes of Sewer Blockages </vt:lpstr>
      <vt:lpstr>Picture of Manhole</vt:lpstr>
      <vt:lpstr>  Conclusion:   </vt:lpstr>
      <vt:lpstr>Environmental Compliance</vt:lpstr>
      <vt:lpstr>Environmental Compliance sample Report for 2021/07/01 – 2022/0731</vt:lpstr>
      <vt:lpstr>Water Quality Guidelines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dc:creator>
  <cp:lastModifiedBy>Shereen Cassiem</cp:lastModifiedBy>
  <cp:revision>640</cp:revision>
  <cp:lastPrinted>2022-09-01T13:43:01Z</cp:lastPrinted>
  <dcterms:created xsi:type="dcterms:W3CDTF">2016-05-25T19:55:58Z</dcterms:created>
  <dcterms:modified xsi:type="dcterms:W3CDTF">2022-09-01T16:14:47Z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0x0101000CFF17B7A8B35A4FA72D51219AD2B497</vt:lpwstr>
  </property>
</Properties>
</file>