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777" r:id="rId3"/>
    <p:sldMasterId id="2147483681" r:id="rId4"/>
    <p:sldMasterId id="2147483693" r:id="rId5"/>
    <p:sldMasterId id="2147483705" r:id="rId6"/>
    <p:sldMasterId id="2147483717" r:id="rId7"/>
    <p:sldMasterId id="2147483729" r:id="rId8"/>
    <p:sldMasterId id="2147483741" r:id="rId9"/>
    <p:sldMasterId id="2147483753" r:id="rId10"/>
    <p:sldMasterId id="2147483765" r:id="rId11"/>
  </p:sldMasterIdLst>
  <p:notesMasterIdLst>
    <p:notesMasterId r:id="rId26"/>
  </p:notesMasterIdLst>
  <p:sldIdLst>
    <p:sldId id="2585" r:id="rId12"/>
    <p:sldId id="2586" r:id="rId13"/>
    <p:sldId id="2551" r:id="rId14"/>
    <p:sldId id="2576" r:id="rId15"/>
    <p:sldId id="2573" r:id="rId16"/>
    <p:sldId id="2588" r:id="rId17"/>
    <p:sldId id="2589" r:id="rId18"/>
    <p:sldId id="2590" r:id="rId19"/>
    <p:sldId id="2581" r:id="rId20"/>
    <p:sldId id="2582" r:id="rId21"/>
    <p:sldId id="2584" r:id="rId22"/>
    <p:sldId id="2587" r:id="rId23"/>
    <p:sldId id="2538" r:id="rId24"/>
    <p:sldId id="2421" r:id="rId25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09" autoAdjust="0"/>
    <p:restoredTop sz="94650"/>
  </p:normalViewPr>
  <p:slideViewPr>
    <p:cSldViewPr snapToGrid="0" snapToObjects="1" showGuides="1">
      <p:cViewPr varScale="1">
        <p:scale>
          <a:sx n="67" d="100"/>
          <a:sy n="67" d="100"/>
        </p:scale>
        <p:origin x="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2E634-80EC-4DA4-AA14-390B29D324CB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48F251B-2DD8-4CF9-A78E-A257AFBAAA5E}">
      <dgm:prSet phldrT="[Text]" custT="1"/>
      <dgm:spPr/>
      <dgm:t>
        <a:bodyPr/>
        <a:lstStyle/>
        <a:p>
          <a:r>
            <a:rPr lang="en-US" sz="1200" b="1" dirty="0"/>
            <a:t>2.Confirmation</a:t>
          </a:r>
        </a:p>
        <a:p>
          <a:r>
            <a:rPr lang="en-US" sz="1000" dirty="0"/>
            <a:t>PDs to respond:</a:t>
          </a:r>
          <a:endParaRPr lang="en-ZA" sz="1000" b="1" dirty="0"/>
        </a:p>
      </dgm:t>
    </dgm:pt>
    <dgm:pt modelId="{31F35F07-66BB-4B71-9B35-0A16D6CACC94}" type="parTrans" cxnId="{22D8232B-94F3-4C12-963C-A0213FDFE16A}">
      <dgm:prSet/>
      <dgm:spPr/>
      <dgm:t>
        <a:bodyPr/>
        <a:lstStyle/>
        <a:p>
          <a:endParaRPr lang="en-ZA"/>
        </a:p>
      </dgm:t>
    </dgm:pt>
    <dgm:pt modelId="{E0FE3FF4-9FDE-4435-B1D1-07CFD43C2CD9}" type="sibTrans" cxnId="{22D8232B-94F3-4C12-963C-A0213FDFE16A}">
      <dgm:prSet/>
      <dgm:spPr/>
      <dgm:t>
        <a:bodyPr/>
        <a:lstStyle/>
        <a:p>
          <a:endParaRPr lang="en-ZA"/>
        </a:p>
      </dgm:t>
    </dgm:pt>
    <dgm:pt modelId="{74CA0B18-8819-4C82-A266-AD973F63F3E8}">
      <dgm:prSet custT="1"/>
      <dgm:spPr/>
      <dgm:t>
        <a:bodyPr/>
        <a:lstStyle/>
        <a:p>
          <a:r>
            <a:rPr lang="en-US" sz="1200" dirty="0"/>
            <a:t>3</a:t>
          </a:r>
          <a:r>
            <a:rPr lang="en-US" sz="1200" b="1" dirty="0"/>
            <a:t>. Provincial Action Plan - Response from Provinc</a:t>
          </a:r>
          <a:r>
            <a:rPr lang="en-US" sz="1000" b="1" dirty="0"/>
            <a:t>e </a:t>
          </a:r>
          <a:endParaRPr lang="en-ZA" sz="1000" b="1" dirty="0"/>
        </a:p>
      </dgm:t>
    </dgm:pt>
    <dgm:pt modelId="{D8BFB639-CDBE-42BC-9C29-97BD005C5553}" type="parTrans" cxnId="{DBE869F5-B711-47E0-9393-6B417FF1AC83}">
      <dgm:prSet/>
      <dgm:spPr/>
      <dgm:t>
        <a:bodyPr/>
        <a:lstStyle/>
        <a:p>
          <a:endParaRPr lang="en-ZA"/>
        </a:p>
      </dgm:t>
    </dgm:pt>
    <dgm:pt modelId="{33E3A6EA-047B-4C24-9B85-7667CD5497A4}" type="sibTrans" cxnId="{DBE869F5-B711-47E0-9393-6B417FF1AC83}">
      <dgm:prSet/>
      <dgm:spPr/>
      <dgm:t>
        <a:bodyPr/>
        <a:lstStyle/>
        <a:p>
          <a:endParaRPr lang="en-ZA"/>
        </a:p>
      </dgm:t>
    </dgm:pt>
    <dgm:pt modelId="{4322BAB1-249D-4C9F-8908-7F1C41B7A8E4}">
      <dgm:prSet custT="1"/>
      <dgm:spPr/>
      <dgm:t>
        <a:bodyPr/>
        <a:lstStyle/>
        <a:p>
          <a:r>
            <a:rPr lang="en-US" sz="1000" dirty="0"/>
            <a:t>Analysis of a Provincial Response</a:t>
          </a:r>
          <a:endParaRPr lang="en-ZA" sz="1000" dirty="0"/>
        </a:p>
      </dgm:t>
    </dgm:pt>
    <dgm:pt modelId="{F50AFEFD-FD77-4C22-8218-C823F83AA55D}" type="parTrans" cxnId="{268DE235-2B2B-4E0A-98BA-64790292D99D}">
      <dgm:prSet/>
      <dgm:spPr/>
      <dgm:t>
        <a:bodyPr/>
        <a:lstStyle/>
        <a:p>
          <a:endParaRPr lang="en-ZA"/>
        </a:p>
      </dgm:t>
    </dgm:pt>
    <dgm:pt modelId="{F39A6528-FBE3-4E8F-969B-698B07D0E19F}" type="sibTrans" cxnId="{268DE235-2B2B-4E0A-98BA-64790292D99D}">
      <dgm:prSet/>
      <dgm:spPr/>
      <dgm:t>
        <a:bodyPr/>
        <a:lstStyle/>
        <a:p>
          <a:endParaRPr lang="en-ZA"/>
        </a:p>
      </dgm:t>
    </dgm:pt>
    <dgm:pt modelId="{3E221034-7F87-4F6D-90E6-19036DEF76CB}">
      <dgm:prSet phldrT="[Text]" custT="1"/>
      <dgm:spPr/>
      <dgm:t>
        <a:bodyPr/>
        <a:lstStyle/>
        <a:p>
          <a:r>
            <a:rPr lang="en-US" sz="1000" dirty="0"/>
            <a:t>With Reasons and Action Plan </a:t>
          </a:r>
          <a:endParaRPr lang="en-ZA" sz="1000" dirty="0"/>
        </a:p>
      </dgm:t>
    </dgm:pt>
    <dgm:pt modelId="{5DD9D25F-F807-42CD-8E17-19A00B384F3B}" type="parTrans" cxnId="{BEB4865E-00B4-40C7-8297-AF32135E951F}">
      <dgm:prSet/>
      <dgm:spPr/>
      <dgm:t>
        <a:bodyPr/>
        <a:lstStyle/>
        <a:p>
          <a:endParaRPr lang="en-ZA"/>
        </a:p>
      </dgm:t>
    </dgm:pt>
    <dgm:pt modelId="{845A2E71-29EB-43F0-A9FE-69C475DDAE17}" type="sibTrans" cxnId="{BEB4865E-00B4-40C7-8297-AF32135E951F}">
      <dgm:prSet/>
      <dgm:spPr/>
      <dgm:t>
        <a:bodyPr/>
        <a:lstStyle/>
        <a:p>
          <a:endParaRPr lang="en-ZA"/>
        </a:p>
      </dgm:t>
    </dgm:pt>
    <dgm:pt modelId="{FCEFDA3B-5A8E-44DE-A606-CCFA7227EF45}">
      <dgm:prSet phldrT="[Text]" custT="1"/>
      <dgm:spPr/>
      <dgm:t>
        <a:bodyPr/>
        <a:lstStyle/>
        <a:p>
          <a:r>
            <a:rPr lang="en-US" sz="1000" dirty="0"/>
            <a:t>Define the support required from National </a:t>
          </a:r>
          <a:endParaRPr lang="en-ZA" sz="1000" dirty="0"/>
        </a:p>
      </dgm:t>
    </dgm:pt>
    <dgm:pt modelId="{C821CFC0-90A5-4167-B16E-5F807D7FE179}" type="parTrans" cxnId="{2AB5EFA9-EA8B-4D4B-8247-E2D251E55EF2}">
      <dgm:prSet/>
      <dgm:spPr/>
      <dgm:t>
        <a:bodyPr/>
        <a:lstStyle/>
        <a:p>
          <a:endParaRPr lang="en-ZA"/>
        </a:p>
      </dgm:t>
    </dgm:pt>
    <dgm:pt modelId="{C3F734D6-8956-4734-BBA9-832A3A3834C8}" type="sibTrans" cxnId="{2AB5EFA9-EA8B-4D4B-8247-E2D251E55EF2}">
      <dgm:prSet/>
      <dgm:spPr/>
      <dgm:t>
        <a:bodyPr/>
        <a:lstStyle/>
        <a:p>
          <a:endParaRPr lang="en-ZA"/>
        </a:p>
      </dgm:t>
    </dgm:pt>
    <dgm:pt modelId="{69CF0604-02D9-4BCE-B27A-B3293B6991C8}">
      <dgm:prSet custT="1"/>
      <dgm:spPr/>
      <dgm:t>
        <a:bodyPr/>
        <a:lstStyle/>
        <a:p>
          <a:r>
            <a:rPr lang="en-US" sz="1000" dirty="0"/>
            <a:t>Classification of support Required</a:t>
          </a:r>
          <a:endParaRPr lang="en-ZA" sz="1000" dirty="0"/>
        </a:p>
      </dgm:t>
    </dgm:pt>
    <dgm:pt modelId="{AA7B3494-9512-42D9-A988-96E11CAF406F}" type="parTrans" cxnId="{1F902F0A-A680-4D42-8B05-06AC7AE785EA}">
      <dgm:prSet/>
      <dgm:spPr/>
      <dgm:t>
        <a:bodyPr/>
        <a:lstStyle/>
        <a:p>
          <a:endParaRPr lang="en-ZA"/>
        </a:p>
      </dgm:t>
    </dgm:pt>
    <dgm:pt modelId="{5473E49D-E99C-410E-B79C-07D92EA71686}" type="sibTrans" cxnId="{1F902F0A-A680-4D42-8B05-06AC7AE785EA}">
      <dgm:prSet/>
      <dgm:spPr/>
      <dgm:t>
        <a:bodyPr/>
        <a:lstStyle/>
        <a:p>
          <a:endParaRPr lang="en-ZA"/>
        </a:p>
      </dgm:t>
    </dgm:pt>
    <dgm:pt modelId="{DC10F64F-50BA-4241-BD9C-8D01C02A04FF}">
      <dgm:prSet/>
      <dgm:spPr/>
      <dgm:t>
        <a:bodyPr/>
        <a:lstStyle/>
        <a:p>
          <a:endParaRPr lang="en-ZA" sz="3600" dirty="0"/>
        </a:p>
      </dgm:t>
    </dgm:pt>
    <dgm:pt modelId="{51D1711C-E602-478D-B1F9-2CF6E0F3FC21}" type="parTrans" cxnId="{981678E3-8A0E-4D4B-9FFA-71AC0AE43A52}">
      <dgm:prSet/>
      <dgm:spPr/>
      <dgm:t>
        <a:bodyPr/>
        <a:lstStyle/>
        <a:p>
          <a:endParaRPr lang="en-ZA"/>
        </a:p>
      </dgm:t>
    </dgm:pt>
    <dgm:pt modelId="{90C57936-6ED9-490F-96FB-9815C5FAE4E2}" type="sibTrans" cxnId="{981678E3-8A0E-4D4B-9FFA-71AC0AE43A52}">
      <dgm:prSet/>
      <dgm:spPr/>
      <dgm:t>
        <a:bodyPr/>
        <a:lstStyle/>
        <a:p>
          <a:endParaRPr lang="en-ZA"/>
        </a:p>
      </dgm:t>
    </dgm:pt>
    <dgm:pt modelId="{8D3BEB34-60C5-4FDD-BEEB-D7B29DD7D4A8}">
      <dgm:prSet/>
      <dgm:spPr/>
      <dgm:t>
        <a:bodyPr/>
        <a:lstStyle/>
        <a:p>
          <a:endParaRPr lang="en-ZA" sz="3600" dirty="0"/>
        </a:p>
      </dgm:t>
    </dgm:pt>
    <dgm:pt modelId="{1CCD90F2-3A27-4507-8B89-E07903AB0604}" type="parTrans" cxnId="{6228857A-5F16-4DA6-AB43-1CB7F42314B7}">
      <dgm:prSet/>
      <dgm:spPr/>
      <dgm:t>
        <a:bodyPr/>
        <a:lstStyle/>
        <a:p>
          <a:endParaRPr lang="en-ZA"/>
        </a:p>
      </dgm:t>
    </dgm:pt>
    <dgm:pt modelId="{9D4750B1-E41D-4844-8FF1-3453F6C0B9FF}" type="sibTrans" cxnId="{6228857A-5F16-4DA6-AB43-1CB7F42314B7}">
      <dgm:prSet/>
      <dgm:spPr/>
      <dgm:t>
        <a:bodyPr/>
        <a:lstStyle/>
        <a:p>
          <a:endParaRPr lang="en-ZA"/>
        </a:p>
      </dgm:t>
    </dgm:pt>
    <dgm:pt modelId="{90181D1D-D931-4238-94A9-14C6E1B42A9A}">
      <dgm:prSet/>
      <dgm:spPr/>
      <dgm:t>
        <a:bodyPr/>
        <a:lstStyle/>
        <a:p>
          <a:endParaRPr lang="en-ZA" sz="3600" dirty="0"/>
        </a:p>
      </dgm:t>
    </dgm:pt>
    <dgm:pt modelId="{B31A41D5-73AB-421F-B470-D3FCA7F28017}" type="parTrans" cxnId="{20D446E1-6A8E-49CD-8B11-8B087C5299A1}">
      <dgm:prSet/>
      <dgm:spPr/>
      <dgm:t>
        <a:bodyPr/>
        <a:lstStyle/>
        <a:p>
          <a:endParaRPr lang="en-ZA"/>
        </a:p>
      </dgm:t>
    </dgm:pt>
    <dgm:pt modelId="{081C51DE-3F61-47DC-A174-C288BC9B2D26}" type="sibTrans" cxnId="{20D446E1-6A8E-49CD-8B11-8B087C5299A1}">
      <dgm:prSet/>
      <dgm:spPr/>
      <dgm:t>
        <a:bodyPr/>
        <a:lstStyle/>
        <a:p>
          <a:endParaRPr lang="en-ZA"/>
        </a:p>
      </dgm:t>
    </dgm:pt>
    <dgm:pt modelId="{0B8E8459-A8C0-4E95-9365-95A4ED40D180}">
      <dgm:prSet custT="1"/>
      <dgm:spPr/>
      <dgm:t>
        <a:bodyPr/>
        <a:lstStyle/>
        <a:p>
          <a:r>
            <a:rPr lang="en-US" sz="1200" b="1" dirty="0"/>
            <a:t>4. Support Intervention </a:t>
          </a:r>
          <a:endParaRPr lang="en-ZA" sz="1200" b="1" dirty="0"/>
        </a:p>
      </dgm:t>
    </dgm:pt>
    <dgm:pt modelId="{B3659D42-86D4-4C59-BBE0-84E029533FB5}" type="parTrans" cxnId="{07689646-2A86-4591-8A28-4D6A788455D4}">
      <dgm:prSet/>
      <dgm:spPr/>
      <dgm:t>
        <a:bodyPr/>
        <a:lstStyle/>
        <a:p>
          <a:endParaRPr lang="en-ZA"/>
        </a:p>
      </dgm:t>
    </dgm:pt>
    <dgm:pt modelId="{AF3B42F8-9399-4055-BC16-E1773DA2D456}" type="sibTrans" cxnId="{07689646-2A86-4591-8A28-4D6A788455D4}">
      <dgm:prSet/>
      <dgm:spPr/>
      <dgm:t>
        <a:bodyPr/>
        <a:lstStyle/>
        <a:p>
          <a:endParaRPr lang="en-ZA"/>
        </a:p>
      </dgm:t>
    </dgm:pt>
    <dgm:pt modelId="{43612B64-930D-4C2C-8FB6-22629563873F}">
      <dgm:prSet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War Room </a:t>
          </a:r>
          <a:endParaRPr lang="en-ZA" sz="1100" b="1" dirty="0">
            <a:solidFill>
              <a:schemeClr val="tx1"/>
            </a:solidFill>
          </a:endParaRPr>
        </a:p>
      </dgm:t>
    </dgm:pt>
    <dgm:pt modelId="{26558997-1D65-4406-8BB1-C287E2171E28}" type="parTrans" cxnId="{503DADAF-26B7-4AFF-B0FF-AEB50F071C60}">
      <dgm:prSet/>
      <dgm:spPr/>
      <dgm:t>
        <a:bodyPr/>
        <a:lstStyle/>
        <a:p>
          <a:endParaRPr lang="en-ZA"/>
        </a:p>
      </dgm:t>
    </dgm:pt>
    <dgm:pt modelId="{82131AF3-72C2-4A46-9CD7-19803C380752}" type="sibTrans" cxnId="{503DADAF-26B7-4AFF-B0FF-AEB50F071C60}">
      <dgm:prSet/>
      <dgm:spPr/>
      <dgm:t>
        <a:bodyPr/>
        <a:lstStyle/>
        <a:p>
          <a:endParaRPr lang="en-ZA"/>
        </a:p>
      </dgm:t>
    </dgm:pt>
    <dgm:pt modelId="{45688821-0B54-44BE-A324-26621366E221}">
      <dgm:prSet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Deploy Technical Capacity </a:t>
          </a:r>
          <a:endParaRPr lang="en-ZA" sz="1100" dirty="0">
            <a:solidFill>
              <a:schemeClr val="tx1"/>
            </a:solidFill>
          </a:endParaRPr>
        </a:p>
      </dgm:t>
    </dgm:pt>
    <dgm:pt modelId="{D33CA697-ED45-482B-AED2-CED9310C49C3}" type="parTrans" cxnId="{0378242B-6A4F-46DF-B391-06F93D414BA5}">
      <dgm:prSet/>
      <dgm:spPr/>
      <dgm:t>
        <a:bodyPr/>
        <a:lstStyle/>
        <a:p>
          <a:endParaRPr lang="en-ZA"/>
        </a:p>
      </dgm:t>
    </dgm:pt>
    <dgm:pt modelId="{29B0650D-FDAF-46E2-95B6-D56031097099}" type="sibTrans" cxnId="{0378242B-6A4F-46DF-B391-06F93D414BA5}">
      <dgm:prSet/>
      <dgm:spPr/>
      <dgm:t>
        <a:bodyPr/>
        <a:lstStyle/>
        <a:p>
          <a:endParaRPr lang="en-ZA"/>
        </a:p>
      </dgm:t>
    </dgm:pt>
    <dgm:pt modelId="{E983D23D-2D14-43EB-BB31-A2ECB8FBB620}">
      <dgm:prSet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Deploy </a:t>
          </a:r>
          <a:r>
            <a:rPr lang="en-US" sz="1100" b="1" dirty="0">
              <a:solidFill>
                <a:schemeClr val="tx1"/>
              </a:solidFill>
            </a:rPr>
            <a:t>Admin Capacity </a:t>
          </a:r>
          <a:endParaRPr lang="en-ZA" sz="1100" b="1" dirty="0">
            <a:solidFill>
              <a:schemeClr val="tx1"/>
            </a:solidFill>
          </a:endParaRPr>
        </a:p>
      </dgm:t>
    </dgm:pt>
    <dgm:pt modelId="{C7D1117E-0244-4108-AE18-048D5E001C02}" type="parTrans" cxnId="{31624410-894E-4179-9271-82AD9B8F4E07}">
      <dgm:prSet/>
      <dgm:spPr/>
      <dgm:t>
        <a:bodyPr/>
        <a:lstStyle/>
        <a:p>
          <a:endParaRPr lang="en-ZA"/>
        </a:p>
      </dgm:t>
    </dgm:pt>
    <dgm:pt modelId="{75CD9293-7307-4551-8EE2-13E23D779F99}" type="sibTrans" cxnId="{31624410-894E-4179-9271-82AD9B8F4E07}">
      <dgm:prSet/>
      <dgm:spPr/>
      <dgm:t>
        <a:bodyPr/>
        <a:lstStyle/>
        <a:p>
          <a:endParaRPr lang="en-ZA"/>
        </a:p>
      </dgm:t>
    </dgm:pt>
    <dgm:pt modelId="{5AF4BB1D-61B4-478A-A807-ABB223A7A83E}">
      <dgm:prSet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 Policy Interpretation Services </a:t>
          </a:r>
          <a:endParaRPr lang="en-ZA" sz="1100" dirty="0">
            <a:solidFill>
              <a:schemeClr val="tx1"/>
            </a:solidFill>
          </a:endParaRPr>
        </a:p>
      </dgm:t>
    </dgm:pt>
    <dgm:pt modelId="{993F39BC-D8C5-4C32-93A8-D940186DE881}" type="parTrans" cxnId="{694EE1F8-135F-4DC0-B8FD-5825966AC03F}">
      <dgm:prSet/>
      <dgm:spPr/>
      <dgm:t>
        <a:bodyPr/>
        <a:lstStyle/>
        <a:p>
          <a:endParaRPr lang="en-ZA"/>
        </a:p>
      </dgm:t>
    </dgm:pt>
    <dgm:pt modelId="{590E7E15-0339-4E47-A1AF-7231C405457F}" type="sibTrans" cxnId="{694EE1F8-135F-4DC0-B8FD-5825966AC03F}">
      <dgm:prSet/>
      <dgm:spPr/>
      <dgm:t>
        <a:bodyPr/>
        <a:lstStyle/>
        <a:p>
          <a:endParaRPr lang="en-ZA"/>
        </a:p>
      </dgm:t>
    </dgm:pt>
    <dgm:pt modelId="{722B8B92-A15B-4ACA-A9EE-ABFFB8A671BA}">
      <dgm:prSet/>
      <dgm:spPr/>
      <dgm:t>
        <a:bodyPr/>
        <a:lstStyle/>
        <a:p>
          <a:endParaRPr lang="en-ZA" sz="1100" dirty="0"/>
        </a:p>
      </dgm:t>
    </dgm:pt>
    <dgm:pt modelId="{77EBD9B3-AE83-494F-A74C-FB886BEE6B03}" type="parTrans" cxnId="{23C4B3D6-93BA-413B-B8A2-B6028C41B584}">
      <dgm:prSet/>
      <dgm:spPr/>
      <dgm:t>
        <a:bodyPr/>
        <a:lstStyle/>
        <a:p>
          <a:endParaRPr lang="en-ZA"/>
        </a:p>
      </dgm:t>
    </dgm:pt>
    <dgm:pt modelId="{F42685EB-BEF5-45CA-A13C-BA96112F221C}" type="sibTrans" cxnId="{23C4B3D6-93BA-413B-B8A2-B6028C41B584}">
      <dgm:prSet/>
      <dgm:spPr/>
      <dgm:t>
        <a:bodyPr/>
        <a:lstStyle/>
        <a:p>
          <a:endParaRPr lang="en-ZA"/>
        </a:p>
      </dgm:t>
    </dgm:pt>
    <dgm:pt modelId="{8E43BEC5-F980-41C4-BE82-7DB4A777CBED}">
      <dgm:prSet custT="1"/>
      <dgm:spPr/>
      <dgm:t>
        <a:bodyPr/>
        <a:lstStyle/>
        <a:p>
          <a:r>
            <a:rPr lang="en-US" sz="1200" b="1" dirty="0"/>
            <a:t>5. Final Evaluation &amp; Exit Strategy</a:t>
          </a:r>
        </a:p>
        <a:p>
          <a:r>
            <a:rPr lang="en-US" sz="1000" b="0" dirty="0"/>
            <a:t>0- 6 months – Prepare National Implementation Plan</a:t>
          </a:r>
        </a:p>
        <a:p>
          <a:r>
            <a:rPr lang="en-US" sz="1000" b="0" dirty="0"/>
            <a:t>6 – 24 months – Assist and Monitor Implementation of Plan</a:t>
          </a:r>
        </a:p>
        <a:p>
          <a:endParaRPr lang="en-US" sz="1000" b="0" dirty="0"/>
        </a:p>
      </dgm:t>
    </dgm:pt>
    <dgm:pt modelId="{4147B74E-488B-45E3-98C8-1D36603CFE69}" type="parTrans" cxnId="{DFF8C88E-3704-4CCB-B31E-F4335E22692E}">
      <dgm:prSet/>
      <dgm:spPr/>
      <dgm:t>
        <a:bodyPr/>
        <a:lstStyle/>
        <a:p>
          <a:endParaRPr lang="en-ZA"/>
        </a:p>
      </dgm:t>
    </dgm:pt>
    <dgm:pt modelId="{293308C7-3CDF-48CE-8289-EA80CBCB1DCC}" type="sibTrans" cxnId="{DFF8C88E-3704-4CCB-B31E-F4335E22692E}">
      <dgm:prSet/>
      <dgm:spPr/>
      <dgm:t>
        <a:bodyPr/>
        <a:lstStyle/>
        <a:p>
          <a:endParaRPr lang="en-ZA"/>
        </a:p>
      </dgm:t>
    </dgm:pt>
    <dgm:pt modelId="{146F714D-CD12-4CC2-9C30-43A929689C7E}">
      <dgm:prSet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Communication&amp; Social Facilitation</a:t>
          </a:r>
          <a:endParaRPr lang="en-ZA" sz="1100" dirty="0">
            <a:solidFill>
              <a:schemeClr val="tx1"/>
            </a:solidFill>
          </a:endParaRPr>
        </a:p>
      </dgm:t>
    </dgm:pt>
    <dgm:pt modelId="{F4760D6D-B7A2-4323-9FFA-F048DDA65039}" type="parTrans" cxnId="{477C2BFC-DB97-4646-AAF2-185A07011CF3}">
      <dgm:prSet/>
      <dgm:spPr/>
      <dgm:t>
        <a:bodyPr/>
        <a:lstStyle/>
        <a:p>
          <a:endParaRPr lang="en-ZA"/>
        </a:p>
      </dgm:t>
    </dgm:pt>
    <dgm:pt modelId="{10CD2C24-13D9-46D9-9D84-D7C44D293554}" type="sibTrans" cxnId="{477C2BFC-DB97-4646-AAF2-185A07011CF3}">
      <dgm:prSet/>
      <dgm:spPr/>
      <dgm:t>
        <a:bodyPr/>
        <a:lstStyle/>
        <a:p>
          <a:endParaRPr lang="en-ZA"/>
        </a:p>
      </dgm:t>
    </dgm:pt>
    <dgm:pt modelId="{AB275985-B2C8-46B1-BFC0-C90F33D1032D}">
      <dgm:prSet phldrT="[Text]" custT="1"/>
      <dgm:spPr/>
      <dgm:t>
        <a:bodyPr/>
        <a:lstStyle/>
        <a:p>
          <a:r>
            <a:rPr lang="en-US" sz="1200" b="1" dirty="0"/>
            <a:t>1. Analysis on HSS - Systems Analysis</a:t>
          </a:r>
          <a:endParaRPr lang="en-ZA" sz="1200" b="1" dirty="0"/>
        </a:p>
      </dgm:t>
    </dgm:pt>
    <dgm:pt modelId="{1B6CD21A-FAC1-41BA-8A0B-69A9996E1F77}" type="sibTrans" cxnId="{A0991953-B565-4457-A617-622FF66DCE62}">
      <dgm:prSet/>
      <dgm:spPr/>
      <dgm:t>
        <a:bodyPr/>
        <a:lstStyle/>
        <a:p>
          <a:endParaRPr lang="en-ZA"/>
        </a:p>
      </dgm:t>
    </dgm:pt>
    <dgm:pt modelId="{B380BE4F-ED5F-40E1-BD4F-1762481AA96C}" type="parTrans" cxnId="{A0991953-B565-4457-A617-622FF66DCE62}">
      <dgm:prSet/>
      <dgm:spPr/>
      <dgm:t>
        <a:bodyPr/>
        <a:lstStyle/>
        <a:p>
          <a:endParaRPr lang="en-ZA"/>
        </a:p>
      </dgm:t>
    </dgm:pt>
    <dgm:pt modelId="{949CBA67-A5C3-40A6-91F7-7CF2634B562D}">
      <dgm:prSet phldrT="[Text]" custT="1"/>
      <dgm:spPr/>
      <dgm:t>
        <a:bodyPr/>
        <a:lstStyle/>
        <a:p>
          <a:r>
            <a:rPr lang="en-US" sz="1000" dirty="0"/>
            <a:t>Check list </a:t>
          </a:r>
          <a:endParaRPr lang="en-ZA" sz="1000" dirty="0"/>
        </a:p>
      </dgm:t>
    </dgm:pt>
    <dgm:pt modelId="{8EC264C4-49DE-4E0C-BC14-C787AFA92F85}" type="sibTrans" cxnId="{AEC44A40-F9F2-41A6-90DB-B5B31642BC5F}">
      <dgm:prSet/>
      <dgm:spPr/>
      <dgm:t>
        <a:bodyPr/>
        <a:lstStyle/>
        <a:p>
          <a:endParaRPr lang="en-ZA"/>
        </a:p>
      </dgm:t>
    </dgm:pt>
    <dgm:pt modelId="{0F72269C-80F3-41A5-A425-AC6446C84ED5}" type="parTrans" cxnId="{AEC44A40-F9F2-41A6-90DB-B5B31642BC5F}">
      <dgm:prSet/>
      <dgm:spPr/>
      <dgm:t>
        <a:bodyPr/>
        <a:lstStyle/>
        <a:p>
          <a:endParaRPr lang="en-ZA"/>
        </a:p>
      </dgm:t>
    </dgm:pt>
    <dgm:pt modelId="{5C6306BF-A5B3-427E-BD00-78637274A579}">
      <dgm:prSet phldrT="[Text]" custT="1"/>
      <dgm:spPr/>
      <dgm:t>
        <a:bodyPr/>
        <a:lstStyle/>
        <a:p>
          <a:r>
            <a:rPr lang="en-ZA" sz="1000" dirty="0"/>
            <a:t>Inclusion in the Business Plans</a:t>
          </a:r>
        </a:p>
      </dgm:t>
    </dgm:pt>
    <dgm:pt modelId="{F8925CF9-7213-4CCE-B42B-6EAB748B9DD7}" type="sibTrans" cxnId="{AD809BAE-C637-40A5-BCE7-3EFFCEBE2EF9}">
      <dgm:prSet/>
      <dgm:spPr/>
      <dgm:t>
        <a:bodyPr/>
        <a:lstStyle/>
        <a:p>
          <a:endParaRPr lang="en-ZA"/>
        </a:p>
      </dgm:t>
    </dgm:pt>
    <dgm:pt modelId="{E24AE033-9CF9-45CA-ADCC-0C0E4A968CFD}" type="parTrans" cxnId="{AD809BAE-C637-40A5-BCE7-3EFFCEBE2EF9}">
      <dgm:prSet/>
      <dgm:spPr/>
      <dgm:t>
        <a:bodyPr/>
        <a:lstStyle/>
        <a:p>
          <a:endParaRPr lang="en-ZA"/>
        </a:p>
      </dgm:t>
    </dgm:pt>
    <dgm:pt modelId="{51ADFE25-739E-40BC-8701-E8EF4A08FC0A}" type="pres">
      <dgm:prSet presAssocID="{BDE2E634-80EC-4DA4-AA14-390B29D324C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6ACA28B-28F2-45AD-A271-BE22AD39307B}" type="pres">
      <dgm:prSet presAssocID="{BDE2E634-80EC-4DA4-AA14-390B29D324CB}" presName="arrow" presStyleLbl="bgShp" presStyleIdx="0" presStyleCnt="1" custLinFactNeighborX="15564" custLinFactNeighborY="-411"/>
      <dgm:spPr/>
    </dgm:pt>
    <dgm:pt modelId="{213A0C47-7ABB-47E9-9A57-103485505442}" type="pres">
      <dgm:prSet presAssocID="{BDE2E634-80EC-4DA4-AA14-390B29D324CB}" presName="arrowDiagram5" presStyleCnt="0"/>
      <dgm:spPr/>
    </dgm:pt>
    <dgm:pt modelId="{FF809FC4-8BCD-4224-AD62-553D24ADE2FE}" type="pres">
      <dgm:prSet presAssocID="{AB275985-B2C8-46B1-BFC0-C90F33D1032D}" presName="bullet5a" presStyleLbl="node1" presStyleIdx="0" presStyleCnt="5"/>
      <dgm:spPr/>
    </dgm:pt>
    <dgm:pt modelId="{4534E140-48C3-42AA-936F-E2B199CEF3FF}" type="pres">
      <dgm:prSet presAssocID="{AB275985-B2C8-46B1-BFC0-C90F33D1032D}" presName="textBox5a" presStyleLbl="revTx" presStyleIdx="0" presStyleCnt="5" custScaleX="159734" custScaleY="114240" custLinFactNeighborX="-43199" custLinFactNeighborY="3292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D83BC5-60AC-45C1-9DD4-A8FE46C7DCAF}" type="pres">
      <dgm:prSet presAssocID="{648F251B-2DD8-4CF9-A78E-A257AFBAAA5E}" presName="bullet5b" presStyleLbl="node1" presStyleIdx="1" presStyleCnt="5"/>
      <dgm:spPr/>
    </dgm:pt>
    <dgm:pt modelId="{44F3CCCC-748E-4571-ADEF-27DF30A022D3}" type="pres">
      <dgm:prSet presAssocID="{648F251B-2DD8-4CF9-A78E-A257AFBAAA5E}" presName="textBox5b" presStyleLbl="revTx" presStyleIdx="1" presStyleCnt="5" custLinFactNeighborX="-4195" custLinFactNeighborY="20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80CEF9-BD9D-4E51-BFED-AA72DF25359A}" type="pres">
      <dgm:prSet presAssocID="{74CA0B18-8819-4C82-A266-AD973F63F3E8}" presName="bullet5c" presStyleLbl="node1" presStyleIdx="2" presStyleCnt="5"/>
      <dgm:spPr/>
    </dgm:pt>
    <dgm:pt modelId="{E2584DEF-B258-4CA0-9CF0-4C10C7764056}" type="pres">
      <dgm:prSet presAssocID="{74CA0B18-8819-4C82-A266-AD973F63F3E8}" presName="textBox5c" presStyleLbl="revTx" presStyleIdx="2" presStyleCnt="5" custScaleX="120131" custScaleY="89147" custLinFactNeighborX="-2138" custLinFactNeighborY="285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F9B4B7-A243-4DF1-9DA7-56A055144A69}" type="pres">
      <dgm:prSet presAssocID="{0B8E8459-A8C0-4E95-9365-95A4ED40D180}" presName="bullet5d" presStyleLbl="node1" presStyleIdx="3" presStyleCnt="5" custLinFactNeighborX="24678" custLinFactNeighborY="-53264"/>
      <dgm:spPr/>
    </dgm:pt>
    <dgm:pt modelId="{A09897FC-E964-4855-882F-8171E28E8ADA}" type="pres">
      <dgm:prSet presAssocID="{0B8E8459-A8C0-4E95-9365-95A4ED40D18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4D2B3EF-8E28-4C57-8F9A-64D2523D12D9}" type="pres">
      <dgm:prSet presAssocID="{8E43BEC5-F980-41C4-BE82-7DB4A777CBED}" presName="bullet5e" presStyleLbl="node1" presStyleIdx="4" presStyleCnt="5" custLinFactNeighborX="72435" custLinFactNeighborY="-63469"/>
      <dgm:spPr/>
    </dgm:pt>
    <dgm:pt modelId="{148B493A-EE2F-4C52-BC32-9DD37A3465C3}" type="pres">
      <dgm:prSet presAssocID="{8E43BEC5-F980-41C4-BE82-7DB4A777CBE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228857A-5F16-4DA6-AB43-1CB7F42314B7}" srcId="{74CA0B18-8819-4C82-A266-AD973F63F3E8}" destId="{8D3BEB34-60C5-4FDD-BEEB-D7B29DD7D4A8}" srcOrd="3" destOrd="0" parTransId="{1CCD90F2-3A27-4507-8B89-E07903AB0604}" sibTransId="{9D4750B1-E41D-4844-8FF1-3453F6C0B9FF}"/>
    <dgm:cxn modelId="{1F902F0A-A680-4D42-8B05-06AC7AE785EA}" srcId="{74CA0B18-8819-4C82-A266-AD973F63F3E8}" destId="{69CF0604-02D9-4BCE-B27A-B3293B6991C8}" srcOrd="1" destOrd="0" parTransId="{AA7B3494-9512-42D9-A988-96E11CAF406F}" sibTransId="{5473E49D-E99C-410E-B79C-07D92EA71686}"/>
    <dgm:cxn modelId="{AD809BAE-C637-40A5-BCE7-3EFFCEBE2EF9}" srcId="{AB275985-B2C8-46B1-BFC0-C90F33D1032D}" destId="{5C6306BF-A5B3-427E-BD00-78637274A579}" srcOrd="1" destOrd="0" parTransId="{E24AE033-9CF9-45CA-ADCC-0C0E4A968CFD}" sibTransId="{F8925CF9-7213-4CCE-B42B-6EAB748B9DD7}"/>
    <dgm:cxn modelId="{0439B10D-1324-4CD9-A9C8-676CEDF0D73F}" type="presOf" srcId="{0B8E8459-A8C0-4E95-9365-95A4ED40D180}" destId="{A09897FC-E964-4855-882F-8171E28E8ADA}" srcOrd="0" destOrd="0" presId="urn:microsoft.com/office/officeart/2005/8/layout/arrow2"/>
    <dgm:cxn modelId="{2AB5EFA9-EA8B-4D4B-8247-E2D251E55EF2}" srcId="{648F251B-2DD8-4CF9-A78E-A257AFBAAA5E}" destId="{FCEFDA3B-5A8E-44DE-A606-CCFA7227EF45}" srcOrd="1" destOrd="0" parTransId="{C821CFC0-90A5-4167-B16E-5F807D7FE179}" sibTransId="{C3F734D6-8956-4734-BBA9-832A3A3834C8}"/>
    <dgm:cxn modelId="{F7212FF6-B35F-4CE2-8784-7C87923DE802}" type="presOf" srcId="{648F251B-2DD8-4CF9-A78E-A257AFBAAA5E}" destId="{44F3CCCC-748E-4571-ADEF-27DF30A022D3}" srcOrd="0" destOrd="0" presId="urn:microsoft.com/office/officeart/2005/8/layout/arrow2"/>
    <dgm:cxn modelId="{AEC44A40-F9F2-41A6-90DB-B5B31642BC5F}" srcId="{AB275985-B2C8-46B1-BFC0-C90F33D1032D}" destId="{949CBA67-A5C3-40A6-91F7-7CF2634B562D}" srcOrd="0" destOrd="0" parTransId="{0F72269C-80F3-41A5-A425-AC6446C84ED5}" sibTransId="{8EC264C4-49DE-4E0C-BC14-C787AFA92F85}"/>
    <dgm:cxn modelId="{5184E342-07E2-458C-9953-954702433B6D}" type="presOf" srcId="{BDE2E634-80EC-4DA4-AA14-390B29D324CB}" destId="{51ADFE25-739E-40BC-8701-E8EF4A08FC0A}" srcOrd="0" destOrd="0" presId="urn:microsoft.com/office/officeart/2005/8/layout/arrow2"/>
    <dgm:cxn modelId="{5BB344DA-A8CA-40DF-9A40-07C69D6F900E}" type="presOf" srcId="{69CF0604-02D9-4BCE-B27A-B3293B6991C8}" destId="{E2584DEF-B258-4CA0-9CF0-4C10C7764056}" srcOrd="0" destOrd="2" presId="urn:microsoft.com/office/officeart/2005/8/layout/arrow2"/>
    <dgm:cxn modelId="{503DADAF-26B7-4AFF-B0FF-AEB50F071C60}" srcId="{0B8E8459-A8C0-4E95-9365-95A4ED40D180}" destId="{43612B64-930D-4C2C-8FB6-22629563873F}" srcOrd="0" destOrd="0" parTransId="{26558997-1D65-4406-8BB1-C287E2171E28}" sibTransId="{82131AF3-72C2-4A46-9CD7-19803C380752}"/>
    <dgm:cxn modelId="{77C6F0EB-9C9E-4D11-AC64-F8EC43A8BD40}" type="presOf" srcId="{FCEFDA3B-5A8E-44DE-A606-CCFA7227EF45}" destId="{44F3CCCC-748E-4571-ADEF-27DF30A022D3}" srcOrd="0" destOrd="2" presId="urn:microsoft.com/office/officeart/2005/8/layout/arrow2"/>
    <dgm:cxn modelId="{A7A1C6DF-4BBD-4BE0-B314-6E6EE6463AD9}" type="presOf" srcId="{5AF4BB1D-61B4-478A-A807-ABB223A7A83E}" destId="{A09897FC-E964-4855-882F-8171E28E8ADA}" srcOrd="0" destOrd="4" presId="urn:microsoft.com/office/officeart/2005/8/layout/arrow2"/>
    <dgm:cxn modelId="{2F9B0019-10F9-4B16-92A9-1BD2CDD52226}" type="presOf" srcId="{4322BAB1-249D-4C9F-8908-7F1C41B7A8E4}" destId="{E2584DEF-B258-4CA0-9CF0-4C10C7764056}" srcOrd="0" destOrd="1" presId="urn:microsoft.com/office/officeart/2005/8/layout/arrow2"/>
    <dgm:cxn modelId="{23C4B3D6-93BA-413B-B8A2-B6028C41B584}" srcId="{0B8E8459-A8C0-4E95-9365-95A4ED40D180}" destId="{722B8B92-A15B-4ACA-A9EE-ABFFB8A671BA}" srcOrd="5" destOrd="0" parTransId="{77EBD9B3-AE83-494F-A74C-FB886BEE6B03}" sibTransId="{F42685EB-BEF5-45CA-A13C-BA96112F221C}"/>
    <dgm:cxn modelId="{BEB4865E-00B4-40C7-8297-AF32135E951F}" srcId="{648F251B-2DD8-4CF9-A78E-A257AFBAAA5E}" destId="{3E221034-7F87-4F6D-90E6-19036DEF76CB}" srcOrd="0" destOrd="0" parTransId="{5DD9D25F-F807-42CD-8E17-19A00B384F3B}" sibTransId="{845A2E71-29EB-43F0-A9FE-69C475DDAE17}"/>
    <dgm:cxn modelId="{F04BC57E-9B3D-4B00-B64A-C3C0CCA9C5BC}" type="presOf" srcId="{43612B64-930D-4C2C-8FB6-22629563873F}" destId="{A09897FC-E964-4855-882F-8171E28E8ADA}" srcOrd="0" destOrd="1" presId="urn:microsoft.com/office/officeart/2005/8/layout/arrow2"/>
    <dgm:cxn modelId="{ABFAE51A-078B-4B5D-8811-397309353E58}" type="presOf" srcId="{8D3BEB34-60C5-4FDD-BEEB-D7B29DD7D4A8}" destId="{E2584DEF-B258-4CA0-9CF0-4C10C7764056}" srcOrd="0" destOrd="4" presId="urn:microsoft.com/office/officeart/2005/8/layout/arrow2"/>
    <dgm:cxn modelId="{88342B8E-7334-43BB-9885-D3B6A761192D}" type="presOf" srcId="{722B8B92-A15B-4ACA-A9EE-ABFFB8A671BA}" destId="{A09897FC-E964-4855-882F-8171E28E8ADA}" srcOrd="0" destOrd="6" presId="urn:microsoft.com/office/officeart/2005/8/layout/arrow2"/>
    <dgm:cxn modelId="{0AE83709-AFD3-480A-87BE-07A8BFE8C08A}" type="presOf" srcId="{DC10F64F-50BA-4241-BD9C-8D01C02A04FF}" destId="{E2584DEF-B258-4CA0-9CF0-4C10C7764056}" srcOrd="0" destOrd="3" presId="urn:microsoft.com/office/officeart/2005/8/layout/arrow2"/>
    <dgm:cxn modelId="{C5056E76-7342-4609-9515-9BB30E13FE2E}" type="presOf" srcId="{146F714D-CD12-4CC2-9C30-43A929689C7E}" destId="{A09897FC-E964-4855-882F-8171E28E8ADA}" srcOrd="0" destOrd="5" presId="urn:microsoft.com/office/officeart/2005/8/layout/arrow2"/>
    <dgm:cxn modelId="{A0991953-B565-4457-A617-622FF66DCE62}" srcId="{BDE2E634-80EC-4DA4-AA14-390B29D324CB}" destId="{AB275985-B2C8-46B1-BFC0-C90F33D1032D}" srcOrd="0" destOrd="0" parTransId="{B380BE4F-ED5F-40E1-BD4F-1762481AA96C}" sibTransId="{1B6CD21A-FAC1-41BA-8A0B-69A9996E1F77}"/>
    <dgm:cxn modelId="{0F9EC9CB-F916-42E0-BAA8-0058BB4387A3}" type="presOf" srcId="{45688821-0B54-44BE-A324-26621366E221}" destId="{A09897FC-E964-4855-882F-8171E28E8ADA}" srcOrd="0" destOrd="2" presId="urn:microsoft.com/office/officeart/2005/8/layout/arrow2"/>
    <dgm:cxn modelId="{25AF99A0-901C-4F00-A73D-460D5EB13F0B}" type="presOf" srcId="{74CA0B18-8819-4C82-A266-AD973F63F3E8}" destId="{E2584DEF-B258-4CA0-9CF0-4C10C7764056}" srcOrd="0" destOrd="0" presId="urn:microsoft.com/office/officeart/2005/8/layout/arrow2"/>
    <dgm:cxn modelId="{31624410-894E-4179-9271-82AD9B8F4E07}" srcId="{0B8E8459-A8C0-4E95-9365-95A4ED40D180}" destId="{E983D23D-2D14-43EB-BB31-A2ECB8FBB620}" srcOrd="2" destOrd="0" parTransId="{C7D1117E-0244-4108-AE18-048D5E001C02}" sibTransId="{75CD9293-7307-4551-8EE2-13E23D779F99}"/>
    <dgm:cxn modelId="{268DE235-2B2B-4E0A-98BA-64790292D99D}" srcId="{74CA0B18-8819-4C82-A266-AD973F63F3E8}" destId="{4322BAB1-249D-4C9F-8908-7F1C41B7A8E4}" srcOrd="0" destOrd="0" parTransId="{F50AFEFD-FD77-4C22-8218-C823F83AA55D}" sibTransId="{F39A6528-FBE3-4E8F-969B-698B07D0E19F}"/>
    <dgm:cxn modelId="{EF94802C-D306-482D-92DB-BA8AA91DD13A}" type="presOf" srcId="{3E221034-7F87-4F6D-90E6-19036DEF76CB}" destId="{44F3CCCC-748E-4571-ADEF-27DF30A022D3}" srcOrd="0" destOrd="1" presId="urn:microsoft.com/office/officeart/2005/8/layout/arrow2"/>
    <dgm:cxn modelId="{20D446E1-6A8E-49CD-8B11-8B087C5299A1}" srcId="{74CA0B18-8819-4C82-A266-AD973F63F3E8}" destId="{90181D1D-D931-4238-94A9-14C6E1B42A9A}" srcOrd="4" destOrd="0" parTransId="{B31A41D5-73AB-421F-B470-D3FCA7F28017}" sibTransId="{081C51DE-3F61-47DC-A174-C288BC9B2D26}"/>
    <dgm:cxn modelId="{D668FA4C-1CDD-4223-BEA8-70C0D64DA7D7}" type="presOf" srcId="{90181D1D-D931-4238-94A9-14C6E1B42A9A}" destId="{E2584DEF-B258-4CA0-9CF0-4C10C7764056}" srcOrd="0" destOrd="5" presId="urn:microsoft.com/office/officeart/2005/8/layout/arrow2"/>
    <dgm:cxn modelId="{22D8232B-94F3-4C12-963C-A0213FDFE16A}" srcId="{BDE2E634-80EC-4DA4-AA14-390B29D324CB}" destId="{648F251B-2DD8-4CF9-A78E-A257AFBAAA5E}" srcOrd="1" destOrd="0" parTransId="{31F35F07-66BB-4B71-9B35-0A16D6CACC94}" sibTransId="{E0FE3FF4-9FDE-4435-B1D1-07CFD43C2CD9}"/>
    <dgm:cxn modelId="{DBE869F5-B711-47E0-9393-6B417FF1AC83}" srcId="{BDE2E634-80EC-4DA4-AA14-390B29D324CB}" destId="{74CA0B18-8819-4C82-A266-AD973F63F3E8}" srcOrd="2" destOrd="0" parTransId="{D8BFB639-CDBE-42BC-9C29-97BD005C5553}" sibTransId="{33E3A6EA-047B-4C24-9B85-7667CD5497A4}"/>
    <dgm:cxn modelId="{DFF8C88E-3704-4CCB-B31E-F4335E22692E}" srcId="{BDE2E634-80EC-4DA4-AA14-390B29D324CB}" destId="{8E43BEC5-F980-41C4-BE82-7DB4A777CBED}" srcOrd="4" destOrd="0" parTransId="{4147B74E-488B-45E3-98C8-1D36603CFE69}" sibTransId="{293308C7-3CDF-48CE-8289-EA80CBCB1DCC}"/>
    <dgm:cxn modelId="{AD82CF2B-0AB5-4FF0-963B-2B0AD9085F50}" type="presOf" srcId="{5C6306BF-A5B3-427E-BD00-78637274A579}" destId="{4534E140-48C3-42AA-936F-E2B199CEF3FF}" srcOrd="0" destOrd="2" presId="urn:microsoft.com/office/officeart/2005/8/layout/arrow2"/>
    <dgm:cxn modelId="{881B7F75-2CF2-4BF1-AA9F-ACD6C406D054}" type="presOf" srcId="{E983D23D-2D14-43EB-BB31-A2ECB8FBB620}" destId="{A09897FC-E964-4855-882F-8171E28E8ADA}" srcOrd="0" destOrd="3" presId="urn:microsoft.com/office/officeart/2005/8/layout/arrow2"/>
    <dgm:cxn modelId="{694EE1F8-135F-4DC0-B8FD-5825966AC03F}" srcId="{0B8E8459-A8C0-4E95-9365-95A4ED40D180}" destId="{5AF4BB1D-61B4-478A-A807-ABB223A7A83E}" srcOrd="3" destOrd="0" parTransId="{993F39BC-D8C5-4C32-93A8-D940186DE881}" sibTransId="{590E7E15-0339-4E47-A1AF-7231C405457F}"/>
    <dgm:cxn modelId="{6110E366-04EB-4B37-A118-99FBB9C6B81E}" type="presOf" srcId="{8E43BEC5-F980-41C4-BE82-7DB4A777CBED}" destId="{148B493A-EE2F-4C52-BC32-9DD37A3465C3}" srcOrd="0" destOrd="0" presId="urn:microsoft.com/office/officeart/2005/8/layout/arrow2"/>
    <dgm:cxn modelId="{477C2BFC-DB97-4646-AAF2-185A07011CF3}" srcId="{0B8E8459-A8C0-4E95-9365-95A4ED40D180}" destId="{146F714D-CD12-4CC2-9C30-43A929689C7E}" srcOrd="4" destOrd="0" parTransId="{F4760D6D-B7A2-4323-9FFA-F048DDA65039}" sibTransId="{10CD2C24-13D9-46D9-9D84-D7C44D293554}"/>
    <dgm:cxn modelId="{0378242B-6A4F-46DF-B391-06F93D414BA5}" srcId="{0B8E8459-A8C0-4E95-9365-95A4ED40D180}" destId="{45688821-0B54-44BE-A324-26621366E221}" srcOrd="1" destOrd="0" parTransId="{D33CA697-ED45-482B-AED2-CED9310C49C3}" sibTransId="{29B0650D-FDAF-46E2-95B6-D56031097099}"/>
    <dgm:cxn modelId="{07689646-2A86-4591-8A28-4D6A788455D4}" srcId="{BDE2E634-80EC-4DA4-AA14-390B29D324CB}" destId="{0B8E8459-A8C0-4E95-9365-95A4ED40D180}" srcOrd="3" destOrd="0" parTransId="{B3659D42-86D4-4C59-BBE0-84E029533FB5}" sibTransId="{AF3B42F8-9399-4055-BC16-E1773DA2D456}"/>
    <dgm:cxn modelId="{AF329B00-D027-4337-A86B-196C8EE9DB7F}" type="presOf" srcId="{949CBA67-A5C3-40A6-91F7-7CF2634B562D}" destId="{4534E140-48C3-42AA-936F-E2B199CEF3FF}" srcOrd="0" destOrd="1" presId="urn:microsoft.com/office/officeart/2005/8/layout/arrow2"/>
    <dgm:cxn modelId="{981678E3-8A0E-4D4B-9FFA-71AC0AE43A52}" srcId="{74CA0B18-8819-4C82-A266-AD973F63F3E8}" destId="{DC10F64F-50BA-4241-BD9C-8D01C02A04FF}" srcOrd="2" destOrd="0" parTransId="{51D1711C-E602-478D-B1F9-2CF6E0F3FC21}" sibTransId="{90C57936-6ED9-490F-96FB-9815C5FAE4E2}"/>
    <dgm:cxn modelId="{D7F62D31-13B9-4E57-BE78-D033AF789ECE}" type="presOf" srcId="{AB275985-B2C8-46B1-BFC0-C90F33D1032D}" destId="{4534E140-48C3-42AA-936F-E2B199CEF3FF}" srcOrd="0" destOrd="0" presId="urn:microsoft.com/office/officeart/2005/8/layout/arrow2"/>
    <dgm:cxn modelId="{A6303728-2A65-4147-89C3-3CDEBC763B4D}" type="presParOf" srcId="{51ADFE25-739E-40BC-8701-E8EF4A08FC0A}" destId="{D6ACA28B-28F2-45AD-A271-BE22AD39307B}" srcOrd="0" destOrd="0" presId="urn:microsoft.com/office/officeart/2005/8/layout/arrow2"/>
    <dgm:cxn modelId="{16702793-09FE-41B8-B179-BF65C7810842}" type="presParOf" srcId="{51ADFE25-739E-40BC-8701-E8EF4A08FC0A}" destId="{213A0C47-7ABB-47E9-9A57-103485505442}" srcOrd="1" destOrd="0" presId="urn:microsoft.com/office/officeart/2005/8/layout/arrow2"/>
    <dgm:cxn modelId="{721F5809-0CCC-4196-850F-D6A715256DC9}" type="presParOf" srcId="{213A0C47-7ABB-47E9-9A57-103485505442}" destId="{FF809FC4-8BCD-4224-AD62-553D24ADE2FE}" srcOrd="0" destOrd="0" presId="urn:microsoft.com/office/officeart/2005/8/layout/arrow2"/>
    <dgm:cxn modelId="{81F9E3EE-80B8-4E2E-9382-B706F3D8A8CE}" type="presParOf" srcId="{213A0C47-7ABB-47E9-9A57-103485505442}" destId="{4534E140-48C3-42AA-936F-E2B199CEF3FF}" srcOrd="1" destOrd="0" presId="urn:microsoft.com/office/officeart/2005/8/layout/arrow2"/>
    <dgm:cxn modelId="{BCC7C49B-AD48-4E04-AAFB-78EB6E4085A6}" type="presParOf" srcId="{213A0C47-7ABB-47E9-9A57-103485505442}" destId="{78D83BC5-60AC-45C1-9DD4-A8FE46C7DCAF}" srcOrd="2" destOrd="0" presId="urn:microsoft.com/office/officeart/2005/8/layout/arrow2"/>
    <dgm:cxn modelId="{BCDBF7BD-5615-4B08-8CA2-8DC66D9E93C6}" type="presParOf" srcId="{213A0C47-7ABB-47E9-9A57-103485505442}" destId="{44F3CCCC-748E-4571-ADEF-27DF30A022D3}" srcOrd="3" destOrd="0" presId="urn:microsoft.com/office/officeart/2005/8/layout/arrow2"/>
    <dgm:cxn modelId="{288E9074-34AF-42A6-B43A-9D01041B94E2}" type="presParOf" srcId="{213A0C47-7ABB-47E9-9A57-103485505442}" destId="{2F80CEF9-BD9D-4E51-BFED-AA72DF25359A}" srcOrd="4" destOrd="0" presId="urn:microsoft.com/office/officeart/2005/8/layout/arrow2"/>
    <dgm:cxn modelId="{65AAC78F-7EE4-4F13-A6BE-101563BDC5DA}" type="presParOf" srcId="{213A0C47-7ABB-47E9-9A57-103485505442}" destId="{E2584DEF-B258-4CA0-9CF0-4C10C7764056}" srcOrd="5" destOrd="0" presId="urn:microsoft.com/office/officeart/2005/8/layout/arrow2"/>
    <dgm:cxn modelId="{1FCE24BC-A80D-4DC5-983B-169FB945DCD5}" type="presParOf" srcId="{213A0C47-7ABB-47E9-9A57-103485505442}" destId="{BEF9B4B7-A243-4DF1-9DA7-56A055144A69}" srcOrd="6" destOrd="0" presId="urn:microsoft.com/office/officeart/2005/8/layout/arrow2"/>
    <dgm:cxn modelId="{EF5E5566-81D2-489F-974E-447156580066}" type="presParOf" srcId="{213A0C47-7ABB-47E9-9A57-103485505442}" destId="{A09897FC-E964-4855-882F-8171E28E8ADA}" srcOrd="7" destOrd="0" presId="urn:microsoft.com/office/officeart/2005/8/layout/arrow2"/>
    <dgm:cxn modelId="{8DD5DD8A-C3A1-415D-9DD6-607588BF205E}" type="presParOf" srcId="{213A0C47-7ABB-47E9-9A57-103485505442}" destId="{B4D2B3EF-8E28-4C57-8F9A-64D2523D12D9}" srcOrd="8" destOrd="0" presId="urn:microsoft.com/office/officeart/2005/8/layout/arrow2"/>
    <dgm:cxn modelId="{9D642243-C004-4AF8-82E5-1A0C27D7E01F}" type="presParOf" srcId="{213A0C47-7ABB-47E9-9A57-103485505442}" destId="{148B493A-EE2F-4C52-BC32-9DD37A3465C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CA28B-28F2-45AD-A271-BE22AD39307B}">
      <dsp:nvSpPr>
        <dsp:cNvPr id="0" name=""/>
        <dsp:cNvSpPr/>
      </dsp:nvSpPr>
      <dsp:spPr>
        <a:xfrm>
          <a:off x="2502401" y="-42570"/>
          <a:ext cx="8039019" cy="50243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09FC4-8BCD-4224-AD62-553D24ADE2FE}">
      <dsp:nvSpPr>
        <dsp:cNvPr id="0" name=""/>
        <dsp:cNvSpPr/>
      </dsp:nvSpPr>
      <dsp:spPr>
        <a:xfrm>
          <a:off x="2043052" y="3693563"/>
          <a:ext cx="184897" cy="1848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34E140-48C3-42AA-936F-E2B199CEF3FF}">
      <dsp:nvSpPr>
        <dsp:cNvPr id="0" name=""/>
        <dsp:cNvSpPr/>
      </dsp:nvSpPr>
      <dsp:spPr>
        <a:xfrm>
          <a:off x="1366034" y="3700871"/>
          <a:ext cx="1682177" cy="136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1. Analysis on HSS - Systems Analysis</a:t>
          </a:r>
          <a:endParaRPr lang="en-ZA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Check list 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000" kern="1200" dirty="0"/>
            <a:t>Inclusion in the Business Plans</a:t>
          </a:r>
        </a:p>
      </dsp:txBody>
      <dsp:txXfrm>
        <a:off x="1366034" y="3700871"/>
        <a:ext cx="1682177" cy="1366086"/>
      </dsp:txXfrm>
    </dsp:sp>
    <dsp:sp modelId="{78D83BC5-60AC-45C1-9DD4-A8FE46C7DCAF}">
      <dsp:nvSpPr>
        <dsp:cNvPr id="0" name=""/>
        <dsp:cNvSpPr/>
      </dsp:nvSpPr>
      <dsp:spPr>
        <a:xfrm>
          <a:off x="3043910" y="2731895"/>
          <a:ext cx="289404" cy="289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F3CCCC-748E-4571-ADEF-27DF30A022D3}">
      <dsp:nvSpPr>
        <dsp:cNvPr id="0" name=""/>
        <dsp:cNvSpPr/>
      </dsp:nvSpPr>
      <dsp:spPr>
        <a:xfrm>
          <a:off x="3132631" y="2919165"/>
          <a:ext cx="1334477" cy="210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5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2.Confirmation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PDs to respond:</a:t>
          </a:r>
          <a:endParaRPr lang="en-ZA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With Reasons and Action Plan 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Define the support required from National </a:t>
          </a:r>
          <a:endParaRPr lang="en-ZA" sz="1000" kern="1200" dirty="0"/>
        </a:p>
      </dsp:txBody>
      <dsp:txXfrm>
        <a:off x="3132631" y="2919165"/>
        <a:ext cx="1334477" cy="2105218"/>
      </dsp:txXfrm>
    </dsp:sp>
    <dsp:sp modelId="{2F80CEF9-BD9D-4E51-BFED-AA72DF25359A}">
      <dsp:nvSpPr>
        <dsp:cNvPr id="0" name=""/>
        <dsp:cNvSpPr/>
      </dsp:nvSpPr>
      <dsp:spPr>
        <a:xfrm>
          <a:off x="4330153" y="1965174"/>
          <a:ext cx="385872" cy="3858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584DEF-B258-4CA0-9CF0-4C10C7764056}">
      <dsp:nvSpPr>
        <dsp:cNvPr id="0" name=""/>
        <dsp:cNvSpPr/>
      </dsp:nvSpPr>
      <dsp:spPr>
        <a:xfrm>
          <a:off x="4333748" y="2392012"/>
          <a:ext cx="1863869" cy="251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46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</a:t>
          </a:r>
          <a:r>
            <a:rPr lang="en-US" sz="1200" b="1" kern="1200" dirty="0"/>
            <a:t>. Provincial Action Plan - Response from Provinc</a:t>
          </a:r>
          <a:r>
            <a:rPr lang="en-US" sz="1000" b="1" kern="1200" dirty="0"/>
            <a:t>e </a:t>
          </a:r>
          <a:endParaRPr lang="en-ZA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Analysis of a Provincial Response</a:t>
          </a:r>
          <a:endParaRPr lang="en-ZA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Classification of support Required</a:t>
          </a:r>
          <a:endParaRPr lang="en-ZA" sz="10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3600" kern="1200" dirty="0"/>
        </a:p>
      </dsp:txBody>
      <dsp:txXfrm>
        <a:off x="4333748" y="2392012"/>
        <a:ext cx="1863869" cy="2517248"/>
      </dsp:txXfrm>
    </dsp:sp>
    <dsp:sp modelId="{BEF9B4B7-A243-4DF1-9DA7-56A055144A69}">
      <dsp:nvSpPr>
        <dsp:cNvPr id="0" name=""/>
        <dsp:cNvSpPr/>
      </dsp:nvSpPr>
      <dsp:spPr>
        <a:xfrm>
          <a:off x="5948410" y="1100789"/>
          <a:ext cx="498419" cy="4984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9897FC-E964-4855-882F-8171E28E8ADA}">
      <dsp:nvSpPr>
        <dsp:cNvPr id="0" name=""/>
        <dsp:cNvSpPr/>
      </dsp:nvSpPr>
      <dsp:spPr>
        <a:xfrm>
          <a:off x="6074620" y="1615477"/>
          <a:ext cx="1607803" cy="336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0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4. Support Intervention </a:t>
          </a:r>
          <a:endParaRPr lang="en-ZA" sz="12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solidFill>
                <a:schemeClr val="tx1"/>
              </a:solidFill>
            </a:rPr>
            <a:t>War Room </a:t>
          </a:r>
          <a:endParaRPr lang="en-ZA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/>
              </a:solidFill>
            </a:rPr>
            <a:t>Deploy Technical Capacity </a:t>
          </a:r>
          <a:endParaRPr lang="en-ZA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/>
              </a:solidFill>
            </a:rPr>
            <a:t>Deploy </a:t>
          </a:r>
          <a:r>
            <a:rPr lang="en-US" sz="1100" b="1" kern="1200" dirty="0">
              <a:solidFill>
                <a:schemeClr val="tx1"/>
              </a:solidFill>
            </a:rPr>
            <a:t>Admin Capacity </a:t>
          </a:r>
          <a:endParaRPr lang="en-ZA" sz="1100" b="1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/>
              </a:solidFill>
            </a:rPr>
            <a:t> Policy Interpretation Services </a:t>
          </a:r>
          <a:endParaRPr lang="en-ZA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/>
              </a:solidFill>
            </a:rPr>
            <a:t>Communication&amp; Social Facilitation</a:t>
          </a:r>
          <a:endParaRPr lang="en-ZA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100" kern="1200" dirty="0"/>
        </a:p>
      </dsp:txBody>
      <dsp:txXfrm>
        <a:off x="6074620" y="1615477"/>
        <a:ext cx="1607803" cy="3366339"/>
      </dsp:txXfrm>
    </dsp:sp>
    <dsp:sp modelId="{B4D2B3EF-8E28-4C57-8F9A-64D2523D12D9}">
      <dsp:nvSpPr>
        <dsp:cNvPr id="0" name=""/>
        <dsp:cNvSpPr/>
      </dsp:nvSpPr>
      <dsp:spPr>
        <a:xfrm>
          <a:off x="7824905" y="563245"/>
          <a:ext cx="635082" cy="635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8B493A-EE2F-4C52-BC32-9DD37A3465C3}">
      <dsp:nvSpPr>
        <dsp:cNvPr id="0" name=""/>
        <dsp:cNvSpPr/>
      </dsp:nvSpPr>
      <dsp:spPr>
        <a:xfrm>
          <a:off x="7682424" y="1283867"/>
          <a:ext cx="1607803" cy="369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5. Final Evaluation &amp; Exit Strategy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0- 6 months – Prepare National Implementation Plan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6 – 24 months – Assist and Monitor Implementation of Plan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</dsp:txBody>
      <dsp:txXfrm>
        <a:off x="7682424" y="1283867"/>
        <a:ext cx="1607803" cy="369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0002-80D7-C943-94BA-47157E377B05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7C66-0C28-EA4C-8AC1-2973D723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7C66-0C28-EA4C-8AC1-2973D72323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5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7C66-0C28-EA4C-8AC1-2973D723234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Terms of Reference for appointment of the </a:t>
            </a:r>
            <a:r>
              <a:rPr lang="en-US"/>
              <a:t>PRTs submitted to the SCM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7C66-0C28-EA4C-8AC1-2973D72323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3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7C66-0C28-EA4C-8AC1-2973D72323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1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7C66-0C28-EA4C-8AC1-2973D72323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6C452F-0466-BF45-AABD-8C6B986E1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5068">
            <a:off x="7015239" y="810496"/>
            <a:ext cx="8990728" cy="476497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EF047D-868F-EA45-BE9D-224645CEB79A}"/>
              </a:ext>
            </a:extLst>
          </p:cNvPr>
          <p:cNvSpPr/>
          <p:nvPr/>
        </p:nvSpPr>
        <p:spPr>
          <a:xfrm rot="1837372">
            <a:off x="6991975" y="2493553"/>
            <a:ext cx="2805583" cy="2533650"/>
          </a:xfrm>
          <a:prstGeom prst="roundRect">
            <a:avLst>
              <a:gd name="adj" fmla="val 0"/>
            </a:avLst>
          </a:prstGeom>
          <a:solidFill>
            <a:srgbClr val="CFB86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E9546B-5E50-CB44-916D-A579A103C1DE}"/>
              </a:ext>
            </a:extLst>
          </p:cNvPr>
          <p:cNvSpPr/>
          <p:nvPr/>
        </p:nvSpPr>
        <p:spPr>
          <a:xfrm rot="1800000">
            <a:off x="7066506" y="-1448358"/>
            <a:ext cx="3951789" cy="6302860"/>
          </a:xfrm>
          <a:prstGeom prst="roundRect">
            <a:avLst>
              <a:gd name="adj" fmla="val 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000"/>
            </a:stretch>
          </a:blip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5BD2D4D-B90E-6742-A304-468A56FEDCD7}"/>
              </a:ext>
            </a:extLst>
          </p:cNvPr>
          <p:cNvSpPr/>
          <p:nvPr/>
        </p:nvSpPr>
        <p:spPr>
          <a:xfrm rot="1800000">
            <a:off x="8430865" y="2611536"/>
            <a:ext cx="3247895" cy="2475693"/>
          </a:xfrm>
          <a:prstGeom prst="roundRect">
            <a:avLst>
              <a:gd name="adj" fmla="val 0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000"/>
            </a:stretch>
          </a:blip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B2DA2FC-D21F-C548-8311-AA730F84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218" y="62928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193" y="2286000"/>
            <a:ext cx="3646208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E9781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220804"/>
            <a:ext cx="5181601" cy="1065196"/>
          </a:xfrm>
        </p:spPr>
        <p:txBody>
          <a:bodyPr/>
          <a:lstStyle>
            <a:lvl1pPr algn="l">
              <a:defRPr sz="2600" b="1" i="0" cap="all" baseline="0">
                <a:solidFill>
                  <a:srgbClr val="005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034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F4F21F-DA2E-460B-A62D-0E98D63C6B3C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206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8B3D-256A-8246-AB0A-26A5B388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54395-A860-6146-A5EB-C3E152E1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DD06A-A09C-CE4A-8BE4-3F36021B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65DA8-02A6-48ED-9E5C-FE9B019AE55E}" type="datetime1">
              <a:rPr lang="en-GB" smtClean="0"/>
              <a:t>27/08/2022</a:t>
            </a:fld>
            <a:endParaRPr lang="en-US" sz="2667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1BD2-3658-E647-86D3-1742EBF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2988-3052-3145-97FC-E11374FA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5970-DB31-A04F-A00C-71371090B2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445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085DD-7B44-4097-B322-3EF9C0730968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829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2C2DD-E05C-4683-9E90-35B46F3D7CC1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742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6C06-D49A-1744-AD3A-9507B01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53CF-9A5E-E64D-8331-2DEE5C06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1F25C-13C5-C948-BCCD-0810C2DF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D58B1-F243-324E-AFCF-694632A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C520F-BDAA-4428-95CF-F4B58FC181C7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A1F78-F729-2547-A024-CCDC0472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01CDF-3716-DB4E-9DB2-B848367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921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19AC-B4D5-D949-9163-875C297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89C4E-00C0-1E47-A40F-F0BF5756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2DCF8-1F52-6549-B2D6-06BD0511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CE897-A88E-C641-8C40-56AA212E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D3BB9-A541-4BF2-80BB-E85909E35325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F06F-FE3C-904E-AF60-CA01C0B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2EDD2-974B-9648-B235-496304A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76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F697E-F1C0-43A8-9FD2-CCFC988C047F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05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61DA-6E8A-9540-B562-702867635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02FDF-373A-47D6-9BF8-DD1F54414BF1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31DCB-BD8A-EC45-B517-52DCC752AA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7B6653-E1A8-474C-AA51-0180A86EB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A138A-36CB-A748-96D2-77A2A1358C09}" type="slidenum">
              <a:rPr lang="en-US" altLang="en-US"/>
              <a:pPr/>
              <a:t>‹#›</a:t>
            </a:fld>
            <a:endParaRPr lang="en-US" alt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75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869A-816B-A746-8A50-4F10EBCA9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4682E-437D-164B-9057-296D00B53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3D0B5-114B-0F4D-BBCE-A1F7BDB3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CD8D-C08A-470D-8351-9C3A36C7D658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6C484-3480-6E40-A8BD-BBB5A1DC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5426-ADDB-8D45-9584-D045C054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0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1883-0EB9-B842-AF1A-7306A2F8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04C2-42AD-CE45-9357-EEF48DB4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0AB9-7B78-D645-B6B3-52817DF1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F7F2-E950-4252-91A5-B1C08EAF3192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ED9C-776E-6C4A-9568-2459908C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51C5C-EA0D-D147-9458-9A91C438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282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6FF6-69AF-A047-BD80-9A3275F9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BE1F-96FD-1D45-B226-945F62CE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0BC-980C-E649-A03B-2DC503A7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DC9-E67D-4E5D-B25A-2BEA0112657B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9FE1-DB07-2C42-ACA2-BA48C9BD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395B-D8B9-5E4C-A87A-FA374C0D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E43-5AC7-41AD-BB6D-3BB91EAA0647}" type="datetime1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593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381E-6832-6448-848C-07E8220D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4F1C-9E7C-6F4C-8EBE-36455D0A4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3A62D-58FA-1D4F-B661-EDAD63B7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73517-C04F-E542-BF8F-8284EA34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1D-28A5-40CE-BB24-24E14E2EE288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F1B84-B657-2846-8AFA-7D42070E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AF62B-474A-7842-A852-3BE43B39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383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6894-82BC-934B-812C-69E726EC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34993-B6B6-BC40-BE7B-969B4C83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2B996-E78F-6B4C-B434-E5A71B1DC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415C5-E618-BF42-9BB3-F2CF53002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7B12B-4C46-C44C-B8ED-738E098B0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6A536-EF44-C846-A963-EA6532CB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0990-326D-4E73-8618-F060BDDF4843}" type="datetime1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D1013-53C1-1C4F-BC52-B329025B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1FB55-EE05-A346-8121-0F23AE6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19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ED34-A4EC-E745-9CBB-9EACF475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1C33B-EB44-424F-BC52-1261AEBC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B9-D269-466E-9EAD-0C5D801A7056}" type="datetime1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9099-0C2C-0B4E-86C4-7080E89D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966C8-F6CF-AE49-B683-E200AD27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97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2D6C2-7DF0-5A4F-9477-0DD798A2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AE21-6245-46E0-8F80-8327488FBFA3}" type="datetime1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6C69E-5435-044B-898C-5C65FA2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A561-2018-374C-B95F-B73A53CC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28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BDC9-B85C-974A-9639-5605D95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9508-DCAB-7641-85B6-B51B90E0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819F7-9362-E642-8F1B-20591AB5E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56A71-F41B-DA40-A774-9A207595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D4B3-C2C0-47CC-B3EF-E3D48BEDD88A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4B0A3-22FD-2D4F-A18A-70A31786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3E666-1C50-2B49-A337-B6779B2C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529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55B9-F8C8-1F46-9053-4E0C79C0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ED9A1-DD32-BA44-8748-35342EED8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8CD84-021F-964F-B829-A4099908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03DA0-5299-D543-BAFF-C80162C0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2A69-4220-446F-934F-E978054E1853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F8F-709D-D84B-B111-165B252B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C40D3-01C6-E647-9D63-D5E25C94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52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5233-B677-7841-89BA-8772BB03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F0517-40A3-DA41-8E88-9861F010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A127-2E77-CF43-80C6-CF540DD9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8526-53B3-4D10-833D-2ED32D056A70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9266B-AE7C-6747-811C-AC4F7460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CCBF-E7FF-F446-A6F5-37A3653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99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4D911-5F18-FD4F-A2BC-14FBDCA0F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76B84-5874-A041-B050-FEC4B779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2B7C-3033-5D4D-85BC-CB78B285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F8E8-0DB8-43E7-A127-05E2E1602BF8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A9F7-156F-AB4E-B1FF-6C596CFA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A52AC-C548-F24C-90C5-F01D4D5C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5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F4B5-D396-4E08-B410-327E42FB07AB}" type="datetime1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7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F56-CB4C-4487-A221-A21D9282F0F0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B11B8-35F1-3144-A08B-30821D847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645DC-C738-D940-B76E-79AFFED9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6023-068E-DE4D-80B7-C846E08FFC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7261126-B611-45E6-81DC-7F6604528C92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AA4C54-79BF-4F4F-A796-797C615B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9787"/>
            <a:ext cx="10972800" cy="18153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17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95DB57-4F33-404A-8884-2AAAD87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6A2E6-35C9-4A2D-9899-8B0A29C0A5C9}" type="datetime1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5CD1A6-172A-461E-8DA0-5B496364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AE925E-195D-42C9-912B-B3E31633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6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ECF5-981A-4B43-8CD9-862429B088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82E0-F617-466A-8989-E6F91EEE83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328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3B828-2406-0048-B594-6420DCAE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8FC2-4843-4CD6-A07A-59B352AF8DD6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8B061-441B-3B4C-A7E1-3035A83B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303AC-D829-3943-A9DA-BF618518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AC27-B673-CC49-8B57-C2C2740E5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6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71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26AC-D937-494A-8992-DB28407DF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ADB2B-BCE8-E649-9535-7FFC56E1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F428-0FDD-184E-9792-C796C115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4FA7-3ADD-457A-BD50-92B948990F7C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D7108-15C7-1249-9FF1-7B99AAD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0E41-90DD-2740-BB99-B0B98C64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7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62BB24B-4822-9948-A8EB-B591B9157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6F0ED8C-2D2F-F747-93CD-7AB6BF7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A454DC-B33A-A142-A3CC-F3A6EEF971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27DC5E-F2A9-4A8E-BB0D-CB83F993C2DF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488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1424-7DE7-C040-B56C-0C44CD8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8ADF-59FC-1642-B7CC-688E2E57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E57AA-6C07-F040-9142-D97D97E1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21C3-85A6-49A0-9C83-71C688428ED9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23C59-914F-624B-B4F5-C64CB4AE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EBD3-D3C3-0D41-8D3F-55C632D0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3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5CEA-B2AD-C440-962B-A500EC10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360E-8C57-4A45-B8B2-363432DC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5659-7146-CA48-8F13-96223442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597A-2AEE-4A7A-862A-F8CA0CA32709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0113-2A23-5A49-97C2-A32954BA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F09B-8EB7-CC47-81A1-0835793D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0F08-1BA5-9A44-ADD6-F7D7CBD9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4EF5-B32F-8A4D-8AC9-F1CDDF120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40BF5-C0DF-A640-815D-6A4DB11DF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A80CB-2513-574C-B457-9ADCA6EF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F53-9486-4E32-ACCD-1AD5B6193273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7217D-EADC-3B45-9FF7-0897FA08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D6C00-DE3E-0044-B277-A7807AE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58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28E3-6C24-544D-84AE-002D687F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5897F-C72F-2E45-9ADF-E8A2AC78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D6127-0EF8-3A4B-9460-96D97B51A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71659-B7F7-7942-B8D9-97F7524FD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C1AA5-4947-B247-AFCB-1A47345A7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1D0E2-42CD-004B-B7F2-AE1DCABD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71F8-81A2-4B10-BFF5-48F47BE33302}" type="datetime1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B3853-130F-2A41-81D9-F27378E0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F8F9F-22F2-294C-92AB-AEB4100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37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7E1-650E-4741-9B5E-9DF8B473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BB869-0118-1047-BF66-64EDA7E0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FDB3-6227-4CCF-AD8E-365219B948BC}" type="datetime1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95D54-09AD-CD4D-AC6F-23D1F041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09AB8-35BB-0B46-A7B8-FBC58006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A93BB-14DC-B144-9049-A48515CD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DF9-4C3E-47AA-A1B0-2BCB430E8BDB}" type="datetime1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F091E-29D2-A043-B54F-FDA465DB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F2ED-6BB3-B646-B858-B88703B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4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0A87-48B9-6F4D-8DA5-BC15B04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351E-33C9-6C49-936D-ACD84829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62772-64CE-4842-86BF-5584757E0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5A478-13C9-3143-AF73-F3920802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AD1D-1893-4D7D-96DE-DA8AD158B74A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ACB77-D15A-9E4A-92F0-DDE63B2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29C91-1EC6-1D4D-99D5-5D85D464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51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AC76-3A0C-9147-8BE5-A9708A46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391A7-1AD6-974C-AB80-50FC5FAE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6667-1ED4-8D4C-AB87-4C7FB629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ECDD0-DACA-374E-B8F8-7B6FC355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0F72-EFA2-463C-8385-CFBEAF743DF2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D31BA-74A5-924E-A752-C7C20F3F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E121C-4520-7946-999E-298BCA5A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4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5C17-02D3-FD43-BCA5-E618A52D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B29AD-DA51-4741-944F-5707527A5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F087-B58D-8A43-8E78-0A5D6774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0E-9808-46F6-A04B-BB08567C85CB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4A10-15A2-C941-9FF8-81D8F7E5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0979-1CF2-0A4C-94C0-C4E0069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45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CF6BB-9DBD-434A-AA43-39911E4F2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E9C7-BE1B-F340-81A3-92C362B9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20C9-B496-0743-8B44-BA2FF332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74B-18AD-45A8-9D5A-B3E55F51E958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0E2D-03F5-5744-8CE1-0D8CFC0E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F5306-7545-4848-8B13-C80616FF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0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3429000"/>
            <a:ext cx="5320704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1659F4-7912-4840-A3EE-B14947DCA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5949009-5964-0348-BF2F-303C0FFE9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528CC-4D1B-B440-9E4C-2F96A0E7792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FB197B67-07BB-4A93-A8AD-4F839D6CF13C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2485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956" indent="0" algn="ctr">
              <a:buNone/>
              <a:defRPr/>
            </a:lvl2pPr>
            <a:lvl3pPr marL="1037915" indent="0" algn="ctr">
              <a:buNone/>
              <a:defRPr/>
            </a:lvl3pPr>
            <a:lvl4pPr marL="1556869" indent="0" algn="ctr">
              <a:buNone/>
              <a:defRPr/>
            </a:lvl4pPr>
            <a:lvl5pPr marL="2075828" indent="0" algn="ctr">
              <a:buNone/>
              <a:defRPr/>
            </a:lvl5pPr>
            <a:lvl6pPr marL="2594783" indent="0" algn="ctr">
              <a:buNone/>
              <a:defRPr/>
            </a:lvl6pPr>
            <a:lvl7pPr marL="3113742" indent="0" algn="ctr">
              <a:buNone/>
              <a:defRPr/>
            </a:lvl7pPr>
            <a:lvl8pPr marL="3632696" indent="0" algn="ctr">
              <a:buNone/>
              <a:defRPr/>
            </a:lvl8pPr>
            <a:lvl9pPr marL="415165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CBAF02-4E77-3943-8160-D88941C76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F891-99B5-49F4-A4CF-88A9B0EC7170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0440B8-2737-BD4A-B073-4D7F3C61B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BB07C-13EB-414F-988F-7D435B55C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CA231-96AE-4647-9417-26F65FE48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17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D6A0D-D9DA-994E-B048-3D9602FE5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5782-2A62-42CB-8329-22614F2ECFA9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02FEF-C389-9847-9566-BECD7C15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E58DD0-6974-D54A-A8DA-1E064800F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108BC-5EB9-3145-9CF4-53DFFCDF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160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956" indent="0">
              <a:buNone/>
              <a:defRPr sz="2000"/>
            </a:lvl2pPr>
            <a:lvl3pPr marL="1037915" indent="0">
              <a:buNone/>
              <a:defRPr sz="1867"/>
            </a:lvl3pPr>
            <a:lvl4pPr marL="1556869" indent="0">
              <a:buNone/>
              <a:defRPr sz="1600"/>
            </a:lvl4pPr>
            <a:lvl5pPr marL="2075828" indent="0">
              <a:buNone/>
              <a:defRPr sz="1600"/>
            </a:lvl5pPr>
            <a:lvl6pPr marL="2594783" indent="0">
              <a:buNone/>
              <a:defRPr sz="1600"/>
            </a:lvl6pPr>
            <a:lvl7pPr marL="3113742" indent="0">
              <a:buNone/>
              <a:defRPr sz="1600"/>
            </a:lvl7pPr>
            <a:lvl8pPr marL="3632696" indent="0">
              <a:buNone/>
              <a:defRPr sz="1600"/>
            </a:lvl8pPr>
            <a:lvl9pPr marL="4151652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1E04B-126E-7342-B8AF-EC9E91863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BA6-692B-4043-BA1E-91F7D03A1234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C0F25D-3F61-C64A-A760-999965D79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C9F8F-73F3-A946-89EC-E2870EEBA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8F19F-C01D-D040-9D35-4D9BA0FDF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5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3B828-2406-0048-B594-6420DCAE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9BD5-92C3-4ADD-A4D9-E9C2C9A4D0A0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8B061-441B-3B4C-A7E1-3035A83B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303AC-D829-3943-A9DA-BF618518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AC27-B673-CC49-8B57-C2C2740E5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956" indent="0">
              <a:buNone/>
              <a:defRPr sz="2267" b="1"/>
            </a:lvl2pPr>
            <a:lvl3pPr marL="1037915" indent="0">
              <a:buNone/>
              <a:defRPr sz="2000" b="1"/>
            </a:lvl3pPr>
            <a:lvl4pPr marL="1556869" indent="0">
              <a:buNone/>
              <a:defRPr sz="1867" b="1"/>
            </a:lvl4pPr>
            <a:lvl5pPr marL="2075828" indent="0">
              <a:buNone/>
              <a:defRPr sz="1867" b="1"/>
            </a:lvl5pPr>
            <a:lvl6pPr marL="2594783" indent="0">
              <a:buNone/>
              <a:defRPr sz="1867" b="1"/>
            </a:lvl6pPr>
            <a:lvl7pPr marL="3113742" indent="0">
              <a:buNone/>
              <a:defRPr sz="1867" b="1"/>
            </a:lvl7pPr>
            <a:lvl8pPr marL="3632696" indent="0">
              <a:buNone/>
              <a:defRPr sz="1867" b="1"/>
            </a:lvl8pPr>
            <a:lvl9pPr marL="4151652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956" indent="0">
              <a:buNone/>
              <a:defRPr sz="2267" b="1"/>
            </a:lvl2pPr>
            <a:lvl3pPr marL="1037915" indent="0">
              <a:buNone/>
              <a:defRPr sz="2000" b="1"/>
            </a:lvl3pPr>
            <a:lvl4pPr marL="1556869" indent="0">
              <a:buNone/>
              <a:defRPr sz="1867" b="1"/>
            </a:lvl4pPr>
            <a:lvl5pPr marL="2075828" indent="0">
              <a:buNone/>
              <a:defRPr sz="1867" b="1"/>
            </a:lvl5pPr>
            <a:lvl6pPr marL="2594783" indent="0">
              <a:buNone/>
              <a:defRPr sz="1867" b="1"/>
            </a:lvl6pPr>
            <a:lvl7pPr marL="3113742" indent="0">
              <a:buNone/>
              <a:defRPr sz="1867" b="1"/>
            </a:lvl7pPr>
            <a:lvl8pPr marL="3632696" indent="0">
              <a:buNone/>
              <a:defRPr sz="1867" b="1"/>
            </a:lvl8pPr>
            <a:lvl9pPr marL="4151652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095EF4-96B8-2D4A-811C-136FF16CF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20A8-BFC4-4C56-985B-F0AAD4B05D51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EF11F1-4199-0249-B862-4884BF34F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09C8B8-3968-C544-A631-F2BA8092D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0947D-F9AA-164A-8565-82721ACC5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9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EFA3B7-E7E9-0B46-9FA5-83DCA7FDA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AADF-B69A-4A7E-9D7E-D3EA17F5530B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57DC34-CA7E-AE41-9667-C2F3709E5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AE9F09-636F-9347-A0CD-3332912C0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F0D9D-B79E-6A42-A5B6-6D96ED5D1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07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3F81C5-E3CC-154E-BD47-20545BC9D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79DA-EFFD-46D7-A0C0-701E2DF0B1B8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0F372A-FA49-0143-8456-45DCC1228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3617E6-637D-AA4C-A0D9-3E8111C20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85A94-C0B9-FE4C-91EE-6FD141131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770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6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956" indent="0">
              <a:buNone/>
              <a:defRPr sz="1333"/>
            </a:lvl2pPr>
            <a:lvl3pPr marL="1037915" indent="0">
              <a:buNone/>
              <a:defRPr sz="1200"/>
            </a:lvl3pPr>
            <a:lvl4pPr marL="1556869" indent="0">
              <a:buNone/>
              <a:defRPr sz="1067"/>
            </a:lvl4pPr>
            <a:lvl5pPr marL="2075828" indent="0">
              <a:buNone/>
              <a:defRPr sz="1067"/>
            </a:lvl5pPr>
            <a:lvl6pPr marL="2594783" indent="0">
              <a:buNone/>
              <a:defRPr sz="1067"/>
            </a:lvl6pPr>
            <a:lvl7pPr marL="3113742" indent="0">
              <a:buNone/>
              <a:defRPr sz="1067"/>
            </a:lvl7pPr>
            <a:lvl8pPr marL="3632696" indent="0">
              <a:buNone/>
              <a:defRPr sz="1067"/>
            </a:lvl8pPr>
            <a:lvl9pPr marL="415165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73F3F-6904-2E47-B02E-6EF608C5C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85D2C-4CA7-4DE8-9A72-C9BDD40F1DEC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7C0D8-B19E-0048-A808-6F4307FDC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B85EB-A5DD-9847-9341-FC7EE9DF9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1BE7-B308-F44D-92EC-DF8EFE858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18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956" indent="0">
              <a:buNone/>
              <a:defRPr sz="3200"/>
            </a:lvl2pPr>
            <a:lvl3pPr marL="1037915" indent="0">
              <a:buNone/>
              <a:defRPr sz="2667"/>
            </a:lvl3pPr>
            <a:lvl4pPr marL="1556869" indent="0">
              <a:buNone/>
              <a:defRPr sz="2267"/>
            </a:lvl4pPr>
            <a:lvl5pPr marL="2075828" indent="0">
              <a:buNone/>
              <a:defRPr sz="2267"/>
            </a:lvl5pPr>
            <a:lvl6pPr marL="2594783" indent="0">
              <a:buNone/>
              <a:defRPr sz="2267"/>
            </a:lvl6pPr>
            <a:lvl7pPr marL="3113742" indent="0">
              <a:buNone/>
              <a:defRPr sz="2267"/>
            </a:lvl7pPr>
            <a:lvl8pPr marL="3632696" indent="0">
              <a:buNone/>
              <a:defRPr sz="2267"/>
            </a:lvl8pPr>
            <a:lvl9pPr marL="4151652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956" indent="0">
              <a:buNone/>
              <a:defRPr sz="1333"/>
            </a:lvl2pPr>
            <a:lvl3pPr marL="1037915" indent="0">
              <a:buNone/>
              <a:defRPr sz="1200"/>
            </a:lvl3pPr>
            <a:lvl4pPr marL="1556869" indent="0">
              <a:buNone/>
              <a:defRPr sz="1067"/>
            </a:lvl4pPr>
            <a:lvl5pPr marL="2075828" indent="0">
              <a:buNone/>
              <a:defRPr sz="1067"/>
            </a:lvl5pPr>
            <a:lvl6pPr marL="2594783" indent="0">
              <a:buNone/>
              <a:defRPr sz="1067"/>
            </a:lvl6pPr>
            <a:lvl7pPr marL="3113742" indent="0">
              <a:buNone/>
              <a:defRPr sz="1067"/>
            </a:lvl7pPr>
            <a:lvl8pPr marL="3632696" indent="0">
              <a:buNone/>
              <a:defRPr sz="1067"/>
            </a:lvl8pPr>
            <a:lvl9pPr marL="415165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F9974-B02F-8143-9585-057F37346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2CE1-C5EC-4D15-8F7A-F98DF4D1D8C7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F96DE-AA05-E441-9862-61EE004E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5F15C-3650-8041-9702-9D5D69AF4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4D169-5A7D-D84A-A798-1DF6E6A7C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86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9B2B9-AFF7-7B4A-83B8-19041F5F3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A540B-B340-4444-A34C-9571355D411E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84A7C-F71F-9D4A-8576-77256D6E9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9358F-4C0B-CC49-8EA1-0D1890872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94A69-F3EF-0B44-A634-BE1062EFF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52D6A-33DC-7F48-8A51-B1CB07F51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70352-DE10-EE4F-893E-262BB3A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66A9-19A2-5548-9EBB-05D5A4EFEB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5172438-111E-4D6C-816D-6F627084D7F2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4244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625105-FD82-3346-BE02-756AC1C82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F0CE-CAB2-4EBC-948F-4B53ACAECCC7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6643-C965-CB44-AE3B-B01B909D7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ECD4C-30F4-A449-A95E-B52F275F2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70202-D4D5-EB4C-9DCD-7D9385C09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33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898" indent="0" algn="ctr">
              <a:buNone/>
              <a:defRPr/>
            </a:lvl2pPr>
            <a:lvl3pPr marL="1037797" indent="0" algn="ctr">
              <a:buNone/>
              <a:defRPr/>
            </a:lvl3pPr>
            <a:lvl4pPr marL="1556692" indent="0" algn="ctr">
              <a:buNone/>
              <a:defRPr/>
            </a:lvl4pPr>
            <a:lvl5pPr marL="2075592" indent="0" algn="ctr">
              <a:buNone/>
              <a:defRPr/>
            </a:lvl5pPr>
            <a:lvl6pPr marL="2594487" indent="0" algn="ctr">
              <a:buNone/>
              <a:defRPr/>
            </a:lvl6pPr>
            <a:lvl7pPr marL="3113389" indent="0" algn="ctr">
              <a:buNone/>
              <a:defRPr/>
            </a:lvl7pPr>
            <a:lvl8pPr marL="3632283" indent="0" algn="ctr">
              <a:buNone/>
              <a:defRPr/>
            </a:lvl8pPr>
            <a:lvl9pPr marL="415117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20FE2-BF63-A14A-8399-09214025A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70C2-104F-433F-8498-026551753F3D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297D3-C72A-D24D-9F3D-082CDE2E0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C896A-67D3-8B4C-A807-0062073A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AAE17-BB35-5448-8B35-002C76C8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94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86FD5-8707-FE41-9FC9-4A8F38A99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8FD1-45B9-4CC5-B872-0571C198AE4A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06375-18AA-2344-87B3-A41D855E8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2F4E48-AA81-6C49-A23C-EBAE40CBF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D29EA-2C21-924D-8FD7-34572882E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512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898" indent="0">
              <a:buNone/>
              <a:defRPr sz="2000"/>
            </a:lvl2pPr>
            <a:lvl3pPr marL="1037797" indent="0">
              <a:buNone/>
              <a:defRPr sz="1867"/>
            </a:lvl3pPr>
            <a:lvl4pPr marL="1556692" indent="0">
              <a:buNone/>
              <a:defRPr sz="1600"/>
            </a:lvl4pPr>
            <a:lvl5pPr marL="2075592" indent="0">
              <a:buNone/>
              <a:defRPr sz="1600"/>
            </a:lvl5pPr>
            <a:lvl6pPr marL="2594487" indent="0">
              <a:buNone/>
              <a:defRPr sz="1600"/>
            </a:lvl6pPr>
            <a:lvl7pPr marL="3113389" indent="0">
              <a:buNone/>
              <a:defRPr sz="1600"/>
            </a:lvl7pPr>
            <a:lvl8pPr marL="3632283" indent="0">
              <a:buNone/>
              <a:defRPr sz="1600"/>
            </a:lvl8pPr>
            <a:lvl9pPr marL="4151179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A45C7-ED29-9A40-90DF-61291FAF9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9B52-87D4-4776-8EFB-3E373128F029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F5294-266E-A546-8CCF-7EE1D687D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1CB96-7B88-4647-962E-B32C3C822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47413-C82D-AC4A-BEBC-D5138CEC3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892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159A3-1E6A-BD4F-99DA-18B26205A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EB2A-52E9-4990-8731-F7EEE9F80BE7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3EC25-E7C1-AF44-81D3-43E90ECA0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A9885-C7E2-0648-BC4B-397B4BE3D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9EFCD-8737-E544-9B88-562887FD2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05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98" indent="0">
              <a:buNone/>
              <a:defRPr sz="2267" b="1"/>
            </a:lvl2pPr>
            <a:lvl3pPr marL="1037797" indent="0">
              <a:buNone/>
              <a:defRPr sz="2000" b="1"/>
            </a:lvl3pPr>
            <a:lvl4pPr marL="1556692" indent="0">
              <a:buNone/>
              <a:defRPr sz="1867" b="1"/>
            </a:lvl4pPr>
            <a:lvl5pPr marL="2075592" indent="0">
              <a:buNone/>
              <a:defRPr sz="1867" b="1"/>
            </a:lvl5pPr>
            <a:lvl6pPr marL="2594487" indent="0">
              <a:buNone/>
              <a:defRPr sz="1867" b="1"/>
            </a:lvl6pPr>
            <a:lvl7pPr marL="3113389" indent="0">
              <a:buNone/>
              <a:defRPr sz="1867" b="1"/>
            </a:lvl7pPr>
            <a:lvl8pPr marL="3632283" indent="0">
              <a:buNone/>
              <a:defRPr sz="1867" b="1"/>
            </a:lvl8pPr>
            <a:lvl9pPr marL="4151179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98" indent="0">
              <a:buNone/>
              <a:defRPr sz="2267" b="1"/>
            </a:lvl2pPr>
            <a:lvl3pPr marL="1037797" indent="0">
              <a:buNone/>
              <a:defRPr sz="2000" b="1"/>
            </a:lvl3pPr>
            <a:lvl4pPr marL="1556692" indent="0">
              <a:buNone/>
              <a:defRPr sz="1867" b="1"/>
            </a:lvl4pPr>
            <a:lvl5pPr marL="2075592" indent="0">
              <a:buNone/>
              <a:defRPr sz="1867" b="1"/>
            </a:lvl5pPr>
            <a:lvl6pPr marL="2594487" indent="0">
              <a:buNone/>
              <a:defRPr sz="1867" b="1"/>
            </a:lvl6pPr>
            <a:lvl7pPr marL="3113389" indent="0">
              <a:buNone/>
              <a:defRPr sz="1867" b="1"/>
            </a:lvl7pPr>
            <a:lvl8pPr marL="3632283" indent="0">
              <a:buNone/>
              <a:defRPr sz="1867" b="1"/>
            </a:lvl8pPr>
            <a:lvl9pPr marL="4151179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178F50-3D06-B244-8FF8-816683A82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A168-7145-4C67-83A8-13E39452F1EA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D67D7A-8660-564B-A211-85277F815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52D000-BB3D-FD4A-AA30-F8AD25D9A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A8C3-92A5-954F-9B99-4BD9C87B3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03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499659-008D-BE41-AA02-37AEECBBF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B1DF-B429-489C-A476-1AE5480ED7C3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5D86FE-85F7-494F-BC07-1C60475AA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0D4ED4-D27B-FC46-BB1D-749091EFD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CA-6080-0A47-B371-632D8A657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53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2A1905-31C7-BF4C-8DC6-93B74770E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DEF0-2D2A-468D-A608-0EEB441DE3B8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0036A6-114F-D640-8683-317342942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A1F2D7-C0CE-3742-B07C-61BD2D89B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1DBD2-740A-664E-A092-F869C7009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576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8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898" indent="0">
              <a:buNone/>
              <a:defRPr sz="1333"/>
            </a:lvl2pPr>
            <a:lvl3pPr marL="1037797" indent="0">
              <a:buNone/>
              <a:defRPr sz="1200"/>
            </a:lvl3pPr>
            <a:lvl4pPr marL="1556692" indent="0">
              <a:buNone/>
              <a:defRPr sz="1067"/>
            </a:lvl4pPr>
            <a:lvl5pPr marL="2075592" indent="0">
              <a:buNone/>
              <a:defRPr sz="1067"/>
            </a:lvl5pPr>
            <a:lvl6pPr marL="2594487" indent="0">
              <a:buNone/>
              <a:defRPr sz="1067"/>
            </a:lvl6pPr>
            <a:lvl7pPr marL="3113389" indent="0">
              <a:buNone/>
              <a:defRPr sz="1067"/>
            </a:lvl7pPr>
            <a:lvl8pPr marL="3632283" indent="0">
              <a:buNone/>
              <a:defRPr sz="1067"/>
            </a:lvl8pPr>
            <a:lvl9pPr marL="4151179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28F85-893F-4747-BBF7-33392C86F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5F64-8697-4E9C-9EBE-7DD57A7320B0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925DC-B3B2-2F43-8AC4-26301429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89EA7-71DD-634E-B148-6E4BBD447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5C2A-FA64-5947-9C8A-DA4EBC62F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49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898" indent="0">
              <a:buNone/>
              <a:defRPr sz="3200"/>
            </a:lvl2pPr>
            <a:lvl3pPr marL="1037797" indent="0">
              <a:buNone/>
              <a:defRPr sz="2667"/>
            </a:lvl3pPr>
            <a:lvl4pPr marL="1556692" indent="0">
              <a:buNone/>
              <a:defRPr sz="2267"/>
            </a:lvl4pPr>
            <a:lvl5pPr marL="2075592" indent="0">
              <a:buNone/>
              <a:defRPr sz="2267"/>
            </a:lvl5pPr>
            <a:lvl6pPr marL="2594487" indent="0">
              <a:buNone/>
              <a:defRPr sz="2267"/>
            </a:lvl6pPr>
            <a:lvl7pPr marL="3113389" indent="0">
              <a:buNone/>
              <a:defRPr sz="2267"/>
            </a:lvl7pPr>
            <a:lvl8pPr marL="3632283" indent="0">
              <a:buNone/>
              <a:defRPr sz="2267"/>
            </a:lvl8pPr>
            <a:lvl9pPr marL="4151179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898" indent="0">
              <a:buNone/>
              <a:defRPr sz="1333"/>
            </a:lvl2pPr>
            <a:lvl3pPr marL="1037797" indent="0">
              <a:buNone/>
              <a:defRPr sz="1200"/>
            </a:lvl3pPr>
            <a:lvl4pPr marL="1556692" indent="0">
              <a:buNone/>
              <a:defRPr sz="1067"/>
            </a:lvl4pPr>
            <a:lvl5pPr marL="2075592" indent="0">
              <a:buNone/>
              <a:defRPr sz="1067"/>
            </a:lvl5pPr>
            <a:lvl6pPr marL="2594487" indent="0">
              <a:buNone/>
              <a:defRPr sz="1067"/>
            </a:lvl6pPr>
            <a:lvl7pPr marL="3113389" indent="0">
              <a:buNone/>
              <a:defRPr sz="1067"/>
            </a:lvl7pPr>
            <a:lvl8pPr marL="3632283" indent="0">
              <a:buNone/>
              <a:defRPr sz="1067"/>
            </a:lvl8pPr>
            <a:lvl9pPr marL="4151179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2AC5B-7D6B-F443-82D2-8915A5864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7688-386F-4282-B80F-26E592E04B17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7E389-3A27-EE42-AA3B-9781DF51C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AAE07-0A83-1A43-BDBE-9767C0454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B248-4CBF-E444-94E5-BE5D5EA96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0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08680-19AE-4C3D-98F8-4C269052E1D3}" type="datetime1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1A509-412C-6D44-A547-58DB5F362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BB96-6EA3-4445-93E7-960ABF9509E7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95391-A4E7-5746-9BCD-9509233D8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1C7B01-FA44-9042-B32A-2956BC6DB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47F3-5F1B-4645-866C-ACB095E59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83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30221F-0A25-B249-AAC5-E7EA6C43C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BC13-38F4-46B3-B849-90C16F08D24F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1F3825-6A7A-0441-B1A8-3C440FF75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7F3B4-1E8F-8249-AC91-BEB4ED61C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BBF5D-B500-BC42-9035-420003CB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2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838" indent="0" algn="ctr">
              <a:buNone/>
              <a:defRPr/>
            </a:lvl2pPr>
            <a:lvl3pPr marL="1037678" indent="0" algn="ctr">
              <a:buNone/>
              <a:defRPr/>
            </a:lvl3pPr>
            <a:lvl4pPr marL="1556514" indent="0" algn="ctr">
              <a:buNone/>
              <a:defRPr/>
            </a:lvl4pPr>
            <a:lvl5pPr marL="2075356" indent="0" algn="ctr">
              <a:buNone/>
              <a:defRPr/>
            </a:lvl5pPr>
            <a:lvl6pPr marL="2594192" indent="0" algn="ctr">
              <a:buNone/>
              <a:defRPr/>
            </a:lvl6pPr>
            <a:lvl7pPr marL="3113036" indent="0" algn="ctr">
              <a:buNone/>
              <a:defRPr/>
            </a:lvl7pPr>
            <a:lvl8pPr marL="3631869" indent="0" algn="ctr">
              <a:buNone/>
              <a:defRPr/>
            </a:lvl8pPr>
            <a:lvl9pPr marL="4150707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7D6C2A-EEFA-D94D-BC30-8C46192F8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EDAC-CCFE-40C8-A32A-8B66A6D8A580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68F77-9773-C646-A8E1-1A3E8EE9E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6C78BC-5E48-1643-9EF9-3381E4870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1D24-8CC3-5E44-9ABB-63567955B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37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5652D3-EF3C-3B48-8F6A-569077DA1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BE4-1638-4D42-A331-60B29584AE4B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44DC8C-2C3E-5241-AAD0-735D09B9F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68B05A-594D-1844-99A6-11B29171D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657D-D854-824B-8D24-3973C471D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37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838" indent="0">
              <a:buNone/>
              <a:defRPr sz="2000"/>
            </a:lvl2pPr>
            <a:lvl3pPr marL="1037678" indent="0">
              <a:buNone/>
              <a:defRPr sz="1867"/>
            </a:lvl3pPr>
            <a:lvl4pPr marL="1556514" indent="0">
              <a:buNone/>
              <a:defRPr sz="1600"/>
            </a:lvl4pPr>
            <a:lvl5pPr marL="2075356" indent="0">
              <a:buNone/>
              <a:defRPr sz="1600"/>
            </a:lvl5pPr>
            <a:lvl6pPr marL="2594192" indent="0">
              <a:buNone/>
              <a:defRPr sz="1600"/>
            </a:lvl6pPr>
            <a:lvl7pPr marL="3113036" indent="0">
              <a:buNone/>
              <a:defRPr sz="1600"/>
            </a:lvl7pPr>
            <a:lvl8pPr marL="3631869" indent="0">
              <a:buNone/>
              <a:defRPr sz="1600"/>
            </a:lvl8pPr>
            <a:lvl9pPr marL="4150707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9FB6E-14C9-AA4C-882D-B6E77176C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FC0B-99D2-43A0-81E5-95F64895A757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C54A7-2A11-EC44-AF90-52924C1DA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BC916-10CF-EE4C-90CD-F2C9C27DB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D28B7-93E3-FE41-ACCC-F49D9B1F0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08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BB6FC-84FE-2043-80DC-A6588F359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100E-367E-40A5-9337-7C052820269F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06FA5-C40C-6944-9F52-E8F0076AC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3357D-55BA-8742-8F55-2BFF6079F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A022-C6FB-E64B-9939-CFAA541C6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38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38" indent="0">
              <a:buNone/>
              <a:defRPr sz="2267" b="1"/>
            </a:lvl2pPr>
            <a:lvl3pPr marL="1037678" indent="0">
              <a:buNone/>
              <a:defRPr sz="2000" b="1"/>
            </a:lvl3pPr>
            <a:lvl4pPr marL="1556514" indent="0">
              <a:buNone/>
              <a:defRPr sz="1867" b="1"/>
            </a:lvl4pPr>
            <a:lvl5pPr marL="2075356" indent="0">
              <a:buNone/>
              <a:defRPr sz="1867" b="1"/>
            </a:lvl5pPr>
            <a:lvl6pPr marL="2594192" indent="0">
              <a:buNone/>
              <a:defRPr sz="1867" b="1"/>
            </a:lvl6pPr>
            <a:lvl7pPr marL="3113036" indent="0">
              <a:buNone/>
              <a:defRPr sz="1867" b="1"/>
            </a:lvl7pPr>
            <a:lvl8pPr marL="3631869" indent="0">
              <a:buNone/>
              <a:defRPr sz="1867" b="1"/>
            </a:lvl8pPr>
            <a:lvl9pPr marL="4150707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38" indent="0">
              <a:buNone/>
              <a:defRPr sz="2267" b="1"/>
            </a:lvl2pPr>
            <a:lvl3pPr marL="1037678" indent="0">
              <a:buNone/>
              <a:defRPr sz="2000" b="1"/>
            </a:lvl3pPr>
            <a:lvl4pPr marL="1556514" indent="0">
              <a:buNone/>
              <a:defRPr sz="1867" b="1"/>
            </a:lvl4pPr>
            <a:lvl5pPr marL="2075356" indent="0">
              <a:buNone/>
              <a:defRPr sz="1867" b="1"/>
            </a:lvl5pPr>
            <a:lvl6pPr marL="2594192" indent="0">
              <a:buNone/>
              <a:defRPr sz="1867" b="1"/>
            </a:lvl6pPr>
            <a:lvl7pPr marL="3113036" indent="0">
              <a:buNone/>
              <a:defRPr sz="1867" b="1"/>
            </a:lvl7pPr>
            <a:lvl8pPr marL="3631869" indent="0">
              <a:buNone/>
              <a:defRPr sz="1867" b="1"/>
            </a:lvl8pPr>
            <a:lvl9pPr marL="4150707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DDC66F-573D-8949-AD67-6CE611B25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EEDE-AE36-4D9C-8931-3F06C5B58957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875426-3CD7-0C40-A0FD-B31FCFBC2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4016B7-8920-F84F-944C-66DF0AC7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002B2-E3C3-0146-BF64-CCBF09B1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20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D63D9E-CB1D-8B4B-85BC-E91A5D016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EA3E-B5CD-443C-B6AC-A75407E3BA79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9180B4-1950-B145-A67E-134DD270F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2D0160-7CE9-4746-AE63-E5E19A99D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C4D6B-8033-AC45-BFCB-19C771EB9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48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694CB7-05C0-6447-AF29-52DC794DA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8FAA-C3CF-47ED-849D-2A67D1D06FA4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AC97E-DA0B-394B-8F87-53CC57EBB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DBB4B-9FBA-5B43-B8EC-74DC9D636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433B1-F79F-BD4A-8D7A-310C39AE6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03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9"/>
            <a:ext cx="6815667" cy="5853113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200">
                <a:latin typeface="Century Gothic" panose="020B0502020202020204" pitchFamily="34" charset="0"/>
              </a:defRPr>
            </a:lvl2pPr>
            <a:lvl3pPr>
              <a:defRPr sz="2667">
                <a:latin typeface="Century Gothic" panose="020B0502020202020204" pitchFamily="34" charset="0"/>
              </a:defRPr>
            </a:lvl3pPr>
            <a:lvl4pPr>
              <a:defRPr sz="2267">
                <a:latin typeface="Century Gothic" panose="020B0502020202020204" pitchFamily="34" charset="0"/>
              </a:defRPr>
            </a:lvl4pPr>
            <a:lvl5pPr>
              <a:defRPr sz="2267">
                <a:latin typeface="Century Gothic" panose="020B050202020202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518838" indent="0">
              <a:buNone/>
              <a:defRPr sz="1333"/>
            </a:lvl2pPr>
            <a:lvl3pPr marL="1037678" indent="0">
              <a:buNone/>
              <a:defRPr sz="1200"/>
            </a:lvl3pPr>
            <a:lvl4pPr marL="1556514" indent="0">
              <a:buNone/>
              <a:defRPr sz="1067"/>
            </a:lvl4pPr>
            <a:lvl5pPr marL="2075356" indent="0">
              <a:buNone/>
              <a:defRPr sz="1067"/>
            </a:lvl5pPr>
            <a:lvl6pPr marL="2594192" indent="0">
              <a:buNone/>
              <a:defRPr sz="1067"/>
            </a:lvl6pPr>
            <a:lvl7pPr marL="3113036" indent="0">
              <a:buNone/>
              <a:defRPr sz="1067"/>
            </a:lvl7pPr>
            <a:lvl8pPr marL="3631869" indent="0">
              <a:buNone/>
              <a:defRPr sz="1067"/>
            </a:lvl8pPr>
            <a:lvl9pPr marL="4150707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A15BE-5E1E-D84E-B56E-32387FDB2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DA7A-26CE-4856-8D56-86F45566D5AF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4E76B8-883D-B944-9E3B-E044634A5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A18CB-EC76-AF42-8B3F-7EDB7435E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F8C23-7856-0B43-A6A4-CCBC6BBAC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1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A04B1-C2E2-664C-AABC-DAB367A0265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7592B-6994-2046-B7E7-F491A5BE53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</a:t>
            </a:r>
            <a:r>
              <a:rPr lang="en-GB" dirty="0" err="1"/>
              <a:t>tothan</a:t>
            </a:r>
            <a:r>
              <a:rPr lang="en-GB" dirty="0"/>
              <a:t> you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CD057-31A2-954F-B6C8-D9BF00408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C00C-5EA7-2B49-A561-FCC4E8D8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FC28-24CA-4F5E-A543-D68962946C31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F929-702C-9A4A-BB80-FD3F8494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3135-CF6B-2D45-972C-37D70108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26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838" indent="0">
              <a:buNone/>
              <a:defRPr sz="3200"/>
            </a:lvl2pPr>
            <a:lvl3pPr marL="1037678" indent="0">
              <a:buNone/>
              <a:defRPr sz="2667"/>
            </a:lvl3pPr>
            <a:lvl4pPr marL="1556514" indent="0">
              <a:buNone/>
              <a:defRPr sz="2267"/>
            </a:lvl4pPr>
            <a:lvl5pPr marL="2075356" indent="0">
              <a:buNone/>
              <a:defRPr sz="2267"/>
            </a:lvl5pPr>
            <a:lvl6pPr marL="2594192" indent="0">
              <a:buNone/>
              <a:defRPr sz="2267"/>
            </a:lvl6pPr>
            <a:lvl7pPr marL="3113036" indent="0">
              <a:buNone/>
              <a:defRPr sz="2267"/>
            </a:lvl7pPr>
            <a:lvl8pPr marL="3631869" indent="0">
              <a:buNone/>
              <a:defRPr sz="2267"/>
            </a:lvl8pPr>
            <a:lvl9pPr marL="4150707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838" indent="0">
              <a:buNone/>
              <a:defRPr sz="1333"/>
            </a:lvl2pPr>
            <a:lvl3pPr marL="1037678" indent="0">
              <a:buNone/>
              <a:defRPr sz="1200"/>
            </a:lvl3pPr>
            <a:lvl4pPr marL="1556514" indent="0">
              <a:buNone/>
              <a:defRPr sz="1067"/>
            </a:lvl4pPr>
            <a:lvl5pPr marL="2075356" indent="0">
              <a:buNone/>
              <a:defRPr sz="1067"/>
            </a:lvl5pPr>
            <a:lvl6pPr marL="2594192" indent="0">
              <a:buNone/>
              <a:defRPr sz="1067"/>
            </a:lvl6pPr>
            <a:lvl7pPr marL="3113036" indent="0">
              <a:buNone/>
              <a:defRPr sz="1067"/>
            </a:lvl7pPr>
            <a:lvl8pPr marL="3631869" indent="0">
              <a:buNone/>
              <a:defRPr sz="1067"/>
            </a:lvl8pPr>
            <a:lvl9pPr marL="4150707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28D72D-4A34-B84C-A112-D1BCC129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D0B0-C635-4435-8400-7F37D07A3B52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91A5D-5CE8-C547-8692-D6B1CBDC0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81187-C8A2-154B-8041-7633D6352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A1BEC-F819-3E4B-BF9C-0860F39F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696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91084-DC92-324D-B440-DC6BCEEA0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7FB95-AE33-457B-A021-68295D20ABAF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27B51-28B6-D444-ADE7-D50A6419A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5E7F2-912A-6A45-AB77-D6DCFB683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8719-2AB5-4741-B8CA-41170386F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97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EF77FA-B2E4-4A47-BF92-16029F736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8FA7-B08E-42F3-8309-2B93964E508C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D7869-4F60-0C4B-926A-FFB8C4D13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90BDB-9577-2C4C-BBF4-E9202E1D5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2350B-A9F3-D148-9714-34BEE5A0B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289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  <a:lvl2pPr marL="518779" indent="0" algn="ctr">
              <a:buNone/>
              <a:defRPr/>
            </a:lvl2pPr>
            <a:lvl3pPr marL="1037561" indent="0" algn="ctr">
              <a:buNone/>
              <a:defRPr/>
            </a:lvl3pPr>
            <a:lvl4pPr marL="1556337" indent="0" algn="ctr">
              <a:buNone/>
              <a:defRPr/>
            </a:lvl4pPr>
            <a:lvl5pPr marL="2075120" indent="0" algn="ctr">
              <a:buNone/>
              <a:defRPr/>
            </a:lvl5pPr>
            <a:lvl6pPr marL="2593898" indent="0" algn="ctr">
              <a:buNone/>
              <a:defRPr/>
            </a:lvl6pPr>
            <a:lvl7pPr marL="3112682" indent="0" algn="ctr">
              <a:buNone/>
              <a:defRPr/>
            </a:lvl7pPr>
            <a:lvl8pPr marL="3631456" indent="0" algn="ctr">
              <a:buNone/>
              <a:defRPr/>
            </a:lvl8pPr>
            <a:lvl9pPr marL="4150235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5FCA1-FF82-CB4C-8F18-6930C219B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68FE-1E08-4776-ADF5-CCE1DDA63C09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B2BFCB-4DE4-C841-901B-F22C2C0BB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B9A685-377B-2345-80B2-C989F574F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56A87-8719-9F4F-BEB7-BC51F22B6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54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88C9D-E16E-0649-AF63-13FAC3237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A151-C96D-4716-997C-9FC638C8C976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91F30-BBED-774D-A159-D005ADE80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794AA7-65C9-1546-9C7F-E9A12FB01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3F869-D22F-4145-8E12-50B8E432F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56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>
                <a:latin typeface="Century Gothic" panose="020B0502020202020204" pitchFamily="34" charset="0"/>
              </a:defRPr>
            </a:lvl1pPr>
            <a:lvl2pPr marL="518779" indent="0">
              <a:buNone/>
              <a:defRPr sz="2000"/>
            </a:lvl2pPr>
            <a:lvl3pPr marL="1037561" indent="0">
              <a:buNone/>
              <a:defRPr sz="1867"/>
            </a:lvl3pPr>
            <a:lvl4pPr marL="1556337" indent="0">
              <a:buNone/>
              <a:defRPr sz="1600"/>
            </a:lvl4pPr>
            <a:lvl5pPr marL="2075120" indent="0">
              <a:buNone/>
              <a:defRPr sz="1600"/>
            </a:lvl5pPr>
            <a:lvl6pPr marL="2593898" indent="0">
              <a:buNone/>
              <a:defRPr sz="1600"/>
            </a:lvl6pPr>
            <a:lvl7pPr marL="3112682" indent="0">
              <a:buNone/>
              <a:defRPr sz="1600"/>
            </a:lvl7pPr>
            <a:lvl8pPr marL="3631456" indent="0">
              <a:buNone/>
              <a:defRPr sz="1600"/>
            </a:lvl8pPr>
            <a:lvl9pPr marL="4150235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46E339-47AB-1C43-B2EC-15A5E299D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380E-518E-4ECC-95B4-4E906C5F6199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200CEB-43E5-BD47-8FA0-8848FE7DC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1AD18-0755-754C-94B5-FC753D70C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ACC0F-E7FE-3A46-857B-09F32AD25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537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35E94-4AB8-E242-A726-90949E977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034A-CB03-4760-B4B5-867AF95BE784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53909-F6A3-C44A-96A1-6A28B6CA3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1F958-B9D0-2A48-A19B-B12EEAD3D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66D71-A9D5-7E41-BC20-C83539317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1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79" indent="0">
              <a:buNone/>
              <a:defRPr sz="2267" b="1"/>
            </a:lvl2pPr>
            <a:lvl3pPr marL="1037561" indent="0">
              <a:buNone/>
              <a:defRPr sz="2000" b="1"/>
            </a:lvl3pPr>
            <a:lvl4pPr marL="1556337" indent="0">
              <a:buNone/>
              <a:defRPr sz="1867" b="1"/>
            </a:lvl4pPr>
            <a:lvl5pPr marL="2075120" indent="0">
              <a:buNone/>
              <a:defRPr sz="1867" b="1"/>
            </a:lvl5pPr>
            <a:lvl6pPr marL="2593898" indent="0">
              <a:buNone/>
              <a:defRPr sz="1867" b="1"/>
            </a:lvl6pPr>
            <a:lvl7pPr marL="3112682" indent="0">
              <a:buNone/>
              <a:defRPr sz="1867" b="1"/>
            </a:lvl7pPr>
            <a:lvl8pPr marL="3631456" indent="0">
              <a:buNone/>
              <a:defRPr sz="1867" b="1"/>
            </a:lvl8pPr>
            <a:lvl9pPr marL="4150235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79" indent="0">
              <a:buNone/>
              <a:defRPr sz="2267" b="1"/>
            </a:lvl2pPr>
            <a:lvl3pPr marL="1037561" indent="0">
              <a:buNone/>
              <a:defRPr sz="2000" b="1"/>
            </a:lvl3pPr>
            <a:lvl4pPr marL="1556337" indent="0">
              <a:buNone/>
              <a:defRPr sz="1867" b="1"/>
            </a:lvl4pPr>
            <a:lvl5pPr marL="2075120" indent="0">
              <a:buNone/>
              <a:defRPr sz="1867" b="1"/>
            </a:lvl5pPr>
            <a:lvl6pPr marL="2593898" indent="0">
              <a:buNone/>
              <a:defRPr sz="1867" b="1"/>
            </a:lvl6pPr>
            <a:lvl7pPr marL="3112682" indent="0">
              <a:buNone/>
              <a:defRPr sz="1867" b="1"/>
            </a:lvl7pPr>
            <a:lvl8pPr marL="3631456" indent="0">
              <a:buNone/>
              <a:defRPr sz="1867" b="1"/>
            </a:lvl8pPr>
            <a:lvl9pPr marL="4150235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25736E-3D56-3C41-B72E-360F7090B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72682-E856-4F29-880C-6DA683E83A44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14A647-5ADF-6941-A431-83FCCFF73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917535-143B-284C-899C-777D33333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D86DD-BF70-0B48-9A60-261F1F0DB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989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7D18E1-ADB7-6044-BDF7-5D9518FFD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894A-5CDD-4DC6-A3DA-86746945B989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FD00-F390-5942-BD25-3C2A8FB0C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CA1398-9CF0-E449-9B09-7672630A8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1E92B-6411-AB4F-811C-8623E2FF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0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90BFBA-0178-8D47-A5B8-636CDA0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DC41-BBE3-4C66-BFA9-4D7CB506C541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1E9FE7-028B-BF4F-8C0A-89753A595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ADD260-43EA-1A44-982A-D34A27BBD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DB99-F943-A64C-971A-AC49A3CAF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3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7712-B881-4574-9401-AEDC79D92EF0}" type="datetime1">
              <a:rPr lang="en-GB" smtClean="0"/>
              <a:t>27/08/2022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9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0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79" indent="0">
              <a:buNone/>
              <a:defRPr sz="1333"/>
            </a:lvl2pPr>
            <a:lvl3pPr marL="1037561" indent="0">
              <a:buNone/>
              <a:defRPr sz="1200"/>
            </a:lvl3pPr>
            <a:lvl4pPr marL="1556337" indent="0">
              <a:buNone/>
              <a:defRPr sz="1067"/>
            </a:lvl4pPr>
            <a:lvl5pPr marL="2075120" indent="0">
              <a:buNone/>
              <a:defRPr sz="1067"/>
            </a:lvl5pPr>
            <a:lvl6pPr marL="2593898" indent="0">
              <a:buNone/>
              <a:defRPr sz="1067"/>
            </a:lvl6pPr>
            <a:lvl7pPr marL="3112682" indent="0">
              <a:buNone/>
              <a:defRPr sz="1067"/>
            </a:lvl7pPr>
            <a:lvl8pPr marL="3631456" indent="0">
              <a:buNone/>
              <a:defRPr sz="1067"/>
            </a:lvl8pPr>
            <a:lvl9pPr marL="4150235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DCCD7-A5EA-4040-96D1-20C9C80E2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AE13-E890-4B3B-985A-97FF0E25401B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25714-04D7-C040-8DB9-0A5914238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75971-7966-0245-865F-66E0688E1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5DF91-64F5-5742-AFD6-815E29AB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88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779" indent="0">
              <a:buNone/>
              <a:defRPr sz="3200"/>
            </a:lvl2pPr>
            <a:lvl3pPr marL="1037561" indent="0">
              <a:buNone/>
              <a:defRPr sz="2667"/>
            </a:lvl3pPr>
            <a:lvl4pPr marL="1556337" indent="0">
              <a:buNone/>
              <a:defRPr sz="2267"/>
            </a:lvl4pPr>
            <a:lvl5pPr marL="2075120" indent="0">
              <a:buNone/>
              <a:defRPr sz="2267"/>
            </a:lvl5pPr>
            <a:lvl6pPr marL="2593898" indent="0">
              <a:buNone/>
              <a:defRPr sz="2267"/>
            </a:lvl6pPr>
            <a:lvl7pPr marL="3112682" indent="0">
              <a:buNone/>
              <a:defRPr sz="2267"/>
            </a:lvl7pPr>
            <a:lvl8pPr marL="3631456" indent="0">
              <a:buNone/>
              <a:defRPr sz="2267"/>
            </a:lvl8pPr>
            <a:lvl9pPr marL="4150235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79" indent="0">
              <a:buNone/>
              <a:defRPr sz="1333"/>
            </a:lvl2pPr>
            <a:lvl3pPr marL="1037561" indent="0">
              <a:buNone/>
              <a:defRPr sz="1200"/>
            </a:lvl3pPr>
            <a:lvl4pPr marL="1556337" indent="0">
              <a:buNone/>
              <a:defRPr sz="1067"/>
            </a:lvl4pPr>
            <a:lvl5pPr marL="2075120" indent="0">
              <a:buNone/>
              <a:defRPr sz="1067"/>
            </a:lvl5pPr>
            <a:lvl6pPr marL="2593898" indent="0">
              <a:buNone/>
              <a:defRPr sz="1067"/>
            </a:lvl6pPr>
            <a:lvl7pPr marL="3112682" indent="0">
              <a:buNone/>
              <a:defRPr sz="1067"/>
            </a:lvl7pPr>
            <a:lvl8pPr marL="3631456" indent="0">
              <a:buNone/>
              <a:defRPr sz="1067"/>
            </a:lvl8pPr>
            <a:lvl9pPr marL="4150235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53847-413E-8E4D-A4FF-71DFEB55B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B27C-18A9-484D-A5DE-0DD2F9C04993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BDFF0-07B4-F54F-B5B9-C596D501C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201D0-35C2-9F49-8444-45C949D5B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88F2-A821-5D4E-8DE4-64128A3D7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75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C134DD-F86F-054E-B6F0-0DEEC7A24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6689-210E-428D-996D-EECA99632EAD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1A89F4-8BDB-844A-A8D4-45B59E5D6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FF32E-A5B7-6946-BBCC-00D28D831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62D0-F5B6-CF40-88F1-EF52E0FF6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480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C52063-E0EE-D84F-956D-D2D174A81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3868-EE91-4651-8ED8-3E7FA46DE8C5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ACD124-F1CD-5D41-98B5-604EA2710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C30560-DC1E-0D40-8E1D-A680139E4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CCD63-ADF9-9944-A17A-45E9C334B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226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720" indent="0" algn="ctr">
              <a:buNone/>
              <a:defRPr/>
            </a:lvl2pPr>
            <a:lvl3pPr marL="1037442" indent="0" algn="ctr">
              <a:buNone/>
              <a:defRPr/>
            </a:lvl3pPr>
            <a:lvl4pPr marL="1556160" indent="0" algn="ctr">
              <a:buNone/>
              <a:defRPr/>
            </a:lvl4pPr>
            <a:lvl5pPr marL="2074884" indent="0" algn="ctr">
              <a:buNone/>
              <a:defRPr/>
            </a:lvl5pPr>
            <a:lvl6pPr marL="2593602" indent="0" algn="ctr">
              <a:buNone/>
              <a:defRPr/>
            </a:lvl6pPr>
            <a:lvl7pPr marL="3112328" indent="0" algn="ctr">
              <a:buNone/>
              <a:defRPr/>
            </a:lvl7pPr>
            <a:lvl8pPr marL="3631043" indent="0" algn="ctr">
              <a:buNone/>
              <a:defRPr/>
            </a:lvl8pPr>
            <a:lvl9pPr marL="4149763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39463-34B8-634E-9AEC-513704CFA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D66F7-D755-42D1-B0DD-ED747031F9C3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AD41D-CC98-A94A-B87F-D2C683D98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2C1795-291F-BD4D-8FF6-B16D46D06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5B8A4-4E44-E541-83B9-C7EB10DC3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09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768A7-E6C1-9249-85AD-E7823F1DB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20B8-48E5-4EF1-95EF-E462BE3A4B9C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938B6-B018-5D47-AD02-30C0DB18D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17466-CF1A-2F44-B512-B9111C13D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92CA9-8556-614A-AEA2-0CEA1D56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04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720" indent="0">
              <a:buNone/>
              <a:defRPr sz="2000"/>
            </a:lvl2pPr>
            <a:lvl3pPr marL="1037442" indent="0">
              <a:buNone/>
              <a:defRPr sz="1867"/>
            </a:lvl3pPr>
            <a:lvl4pPr marL="1556160" indent="0">
              <a:buNone/>
              <a:defRPr sz="1600"/>
            </a:lvl4pPr>
            <a:lvl5pPr marL="2074884" indent="0">
              <a:buNone/>
              <a:defRPr sz="1600"/>
            </a:lvl5pPr>
            <a:lvl6pPr marL="2593602" indent="0">
              <a:buNone/>
              <a:defRPr sz="1600"/>
            </a:lvl6pPr>
            <a:lvl7pPr marL="3112328" indent="0">
              <a:buNone/>
              <a:defRPr sz="1600"/>
            </a:lvl7pPr>
            <a:lvl8pPr marL="3631043" indent="0">
              <a:buNone/>
              <a:defRPr sz="1600"/>
            </a:lvl8pPr>
            <a:lvl9pPr marL="4149763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29A26-E2BA-2A4B-BA05-69B7437DE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0D31-6223-4787-8143-84A1A91ABF5A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D7105-1E24-034C-B3CF-85776284E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16A4D-F6F9-5244-9E58-CCEE4DB05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5C312-3FC7-9A4A-9DD9-6772966E7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359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06D0E-C28B-2745-B138-C62FEB2E5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5F1A-7E2A-4B00-971D-04E4D77FFFC0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77CB4-CEE7-044B-92D3-11B83F3DB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F0387-6937-7841-BCB5-1C01D8DE3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1DA55-0580-9B45-A2F7-C7AA2CA08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12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20" indent="0">
              <a:buNone/>
              <a:defRPr sz="2267" b="1"/>
            </a:lvl2pPr>
            <a:lvl3pPr marL="1037442" indent="0">
              <a:buNone/>
              <a:defRPr sz="2000" b="1"/>
            </a:lvl3pPr>
            <a:lvl4pPr marL="1556160" indent="0">
              <a:buNone/>
              <a:defRPr sz="1867" b="1"/>
            </a:lvl4pPr>
            <a:lvl5pPr marL="2074884" indent="0">
              <a:buNone/>
              <a:defRPr sz="1867" b="1"/>
            </a:lvl5pPr>
            <a:lvl6pPr marL="2593602" indent="0">
              <a:buNone/>
              <a:defRPr sz="1867" b="1"/>
            </a:lvl6pPr>
            <a:lvl7pPr marL="3112328" indent="0">
              <a:buNone/>
              <a:defRPr sz="1867" b="1"/>
            </a:lvl7pPr>
            <a:lvl8pPr marL="3631043" indent="0">
              <a:buNone/>
              <a:defRPr sz="1867" b="1"/>
            </a:lvl8pPr>
            <a:lvl9pPr marL="4149763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20" indent="0">
              <a:buNone/>
              <a:defRPr sz="2267" b="1"/>
            </a:lvl2pPr>
            <a:lvl3pPr marL="1037442" indent="0">
              <a:buNone/>
              <a:defRPr sz="2000" b="1"/>
            </a:lvl3pPr>
            <a:lvl4pPr marL="1556160" indent="0">
              <a:buNone/>
              <a:defRPr sz="1867" b="1"/>
            </a:lvl4pPr>
            <a:lvl5pPr marL="2074884" indent="0">
              <a:buNone/>
              <a:defRPr sz="1867" b="1"/>
            </a:lvl5pPr>
            <a:lvl6pPr marL="2593602" indent="0">
              <a:buNone/>
              <a:defRPr sz="1867" b="1"/>
            </a:lvl6pPr>
            <a:lvl7pPr marL="3112328" indent="0">
              <a:buNone/>
              <a:defRPr sz="1867" b="1"/>
            </a:lvl7pPr>
            <a:lvl8pPr marL="3631043" indent="0">
              <a:buNone/>
              <a:defRPr sz="1867" b="1"/>
            </a:lvl8pPr>
            <a:lvl9pPr marL="4149763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8453DC-1FC5-4949-9617-2B11B831A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9B23-7F91-4C64-AA6F-16A882D819EA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391560-8123-FB4E-B1B9-B6196CECB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755633-3809-4B49-9C33-81FC25922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B72BC-BD69-5C44-86A5-F506C023B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7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9E67D0-DB8B-4841-879A-25EDFDA6E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3297-26CA-478D-BCAF-8F563EAE0850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BFB0F3-3014-BE43-BF7C-647A37D21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AB6070-2919-E040-9A8A-A46515AD6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2DC9B-13BC-3845-9A37-6FBF2E036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5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EF4106A-45A1-4B7A-A608-061B080B5F9D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124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4723F5-C8EF-D943-BC4A-730D06D59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01AC-FD5D-4374-AB28-6D6D5FE1E0C7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C4EDA8-8007-6347-B65A-1D56D637C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2D2F34-9CE8-C648-BF8B-A6F5465E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9C0C-9DDA-0840-B105-771DE6C99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10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2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20" indent="0">
              <a:buNone/>
              <a:defRPr sz="1333"/>
            </a:lvl2pPr>
            <a:lvl3pPr marL="1037442" indent="0">
              <a:buNone/>
              <a:defRPr sz="1200"/>
            </a:lvl3pPr>
            <a:lvl4pPr marL="1556160" indent="0">
              <a:buNone/>
              <a:defRPr sz="1067"/>
            </a:lvl4pPr>
            <a:lvl5pPr marL="2074884" indent="0">
              <a:buNone/>
              <a:defRPr sz="1067"/>
            </a:lvl5pPr>
            <a:lvl6pPr marL="2593602" indent="0">
              <a:buNone/>
              <a:defRPr sz="1067"/>
            </a:lvl6pPr>
            <a:lvl7pPr marL="3112328" indent="0">
              <a:buNone/>
              <a:defRPr sz="1067"/>
            </a:lvl7pPr>
            <a:lvl8pPr marL="3631043" indent="0">
              <a:buNone/>
              <a:defRPr sz="1067"/>
            </a:lvl8pPr>
            <a:lvl9pPr marL="4149763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CB96D-9B8C-2C45-9284-23BE7146A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ACD0-1F66-49E9-B94C-021A5327A2DE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EC667-D67F-E041-AA59-B2F0C2A83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C7767-5BB7-ED4A-BB31-5D3A24B91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1E319-9D1F-3B44-A09E-D5B6C740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86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720" indent="0">
              <a:buNone/>
              <a:defRPr sz="3200"/>
            </a:lvl2pPr>
            <a:lvl3pPr marL="1037442" indent="0">
              <a:buNone/>
              <a:defRPr sz="2667"/>
            </a:lvl3pPr>
            <a:lvl4pPr marL="1556160" indent="0">
              <a:buNone/>
              <a:defRPr sz="2267"/>
            </a:lvl4pPr>
            <a:lvl5pPr marL="2074884" indent="0">
              <a:buNone/>
              <a:defRPr sz="2267"/>
            </a:lvl5pPr>
            <a:lvl6pPr marL="2593602" indent="0">
              <a:buNone/>
              <a:defRPr sz="2267"/>
            </a:lvl6pPr>
            <a:lvl7pPr marL="3112328" indent="0">
              <a:buNone/>
              <a:defRPr sz="2267"/>
            </a:lvl7pPr>
            <a:lvl8pPr marL="3631043" indent="0">
              <a:buNone/>
              <a:defRPr sz="2267"/>
            </a:lvl8pPr>
            <a:lvl9pPr marL="4149763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20" indent="0">
              <a:buNone/>
              <a:defRPr sz="1333"/>
            </a:lvl2pPr>
            <a:lvl3pPr marL="1037442" indent="0">
              <a:buNone/>
              <a:defRPr sz="1200"/>
            </a:lvl3pPr>
            <a:lvl4pPr marL="1556160" indent="0">
              <a:buNone/>
              <a:defRPr sz="1067"/>
            </a:lvl4pPr>
            <a:lvl5pPr marL="2074884" indent="0">
              <a:buNone/>
              <a:defRPr sz="1067"/>
            </a:lvl5pPr>
            <a:lvl6pPr marL="2593602" indent="0">
              <a:buNone/>
              <a:defRPr sz="1067"/>
            </a:lvl6pPr>
            <a:lvl7pPr marL="3112328" indent="0">
              <a:buNone/>
              <a:defRPr sz="1067"/>
            </a:lvl7pPr>
            <a:lvl8pPr marL="3631043" indent="0">
              <a:buNone/>
              <a:defRPr sz="1067"/>
            </a:lvl8pPr>
            <a:lvl9pPr marL="4149763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C5844-5FF1-4C4E-8E3B-52C4D2DB6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1656-AAAE-48F2-B721-203FE4B4BB20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10C33-E806-8545-96F8-2FE91230F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F8A83-1931-8D46-9F4D-DD289D989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47F01-AC0A-D242-8C7A-7547EBB54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80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50C48-5D4F-2945-8D3E-5B1821DDD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9003-7808-4DC9-A2D5-6C5561FD4F13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9A440-B45A-694E-97F6-9CCA47A79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CB672-2DF8-B74D-AEA8-D3E8E0DF8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B8231-9A9F-5D4C-B3FB-7E27F8EEA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20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3EC3A9-B030-D044-9FC0-CE80E6A29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88189-9E57-4CDD-A6B3-B08CAAA870B6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F16F1-AF02-9140-9DE4-2533B8BC2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6C3775-D1D5-4041-9243-C9FC0CD6C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7DFFF-2B5C-5148-952A-D3253A06C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52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660" indent="0" algn="ctr">
              <a:buNone/>
              <a:defRPr/>
            </a:lvl2pPr>
            <a:lvl3pPr marL="1037325" indent="0" algn="ctr">
              <a:buNone/>
              <a:defRPr/>
            </a:lvl3pPr>
            <a:lvl4pPr marL="1555982" indent="0" algn="ctr">
              <a:buNone/>
              <a:defRPr/>
            </a:lvl4pPr>
            <a:lvl5pPr marL="2074648" indent="0" algn="ctr">
              <a:buNone/>
              <a:defRPr/>
            </a:lvl5pPr>
            <a:lvl6pPr marL="2593307" indent="0" algn="ctr">
              <a:buNone/>
              <a:defRPr/>
            </a:lvl6pPr>
            <a:lvl7pPr marL="3111974" indent="0" algn="ctr">
              <a:buNone/>
              <a:defRPr/>
            </a:lvl7pPr>
            <a:lvl8pPr marL="3630631" indent="0" algn="ctr">
              <a:buNone/>
              <a:defRPr/>
            </a:lvl8pPr>
            <a:lvl9pPr marL="4149291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4E4960-14A9-F54E-B711-50B298BE5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6CF4-753D-4A4D-B511-D26A724E6ACF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A2923-84A5-204D-B548-61CA82CCF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BD7361-60FA-0A4B-804C-FBBE87721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34F1C-F4F1-5144-B258-A49117B54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49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CE3B9-8676-D741-AA53-E905EAAB9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DDBF-2613-4E7B-ABA6-114EF791CA91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E227A6-F5E0-8043-8D09-74B3D4A3A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47DA9-0815-064A-BF19-DE764B6AC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6537C-DBAC-7446-8F75-FF9C3564B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355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660" indent="0">
              <a:buNone/>
              <a:defRPr sz="2000"/>
            </a:lvl2pPr>
            <a:lvl3pPr marL="1037325" indent="0">
              <a:buNone/>
              <a:defRPr sz="1867"/>
            </a:lvl3pPr>
            <a:lvl4pPr marL="1555982" indent="0">
              <a:buNone/>
              <a:defRPr sz="1600"/>
            </a:lvl4pPr>
            <a:lvl5pPr marL="2074648" indent="0">
              <a:buNone/>
              <a:defRPr sz="1600"/>
            </a:lvl5pPr>
            <a:lvl6pPr marL="2593307" indent="0">
              <a:buNone/>
              <a:defRPr sz="1600"/>
            </a:lvl6pPr>
            <a:lvl7pPr marL="3111974" indent="0">
              <a:buNone/>
              <a:defRPr sz="1600"/>
            </a:lvl7pPr>
            <a:lvl8pPr marL="3630631" indent="0">
              <a:buNone/>
              <a:defRPr sz="1600"/>
            </a:lvl8pPr>
            <a:lvl9pPr marL="4149291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25B8C-B51D-064C-9DA1-37ADB8AD5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FB49-DAE6-4311-902C-F7C7A73B5B21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E22B54-BF6F-7B45-888A-D203EF172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EEEA7-1C8C-394D-BAD0-8CCEA6F04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F8C00-F71E-6549-B4FE-2E159B858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44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D95F8-FF31-2342-A1A7-1D9F1AC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E164-3218-4865-B602-558F4CA861E7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13947-438F-3D40-8CAC-A6C618F86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99E3A-3C14-9D4B-B89A-6604D8E00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DFB6-B145-0F4C-983C-C76A1CD89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941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660" indent="0">
              <a:buNone/>
              <a:defRPr sz="2267" b="1"/>
            </a:lvl2pPr>
            <a:lvl3pPr marL="1037325" indent="0">
              <a:buNone/>
              <a:defRPr sz="2000" b="1"/>
            </a:lvl3pPr>
            <a:lvl4pPr marL="1555982" indent="0">
              <a:buNone/>
              <a:defRPr sz="1867" b="1"/>
            </a:lvl4pPr>
            <a:lvl5pPr marL="2074648" indent="0">
              <a:buNone/>
              <a:defRPr sz="1867" b="1"/>
            </a:lvl5pPr>
            <a:lvl6pPr marL="2593307" indent="0">
              <a:buNone/>
              <a:defRPr sz="1867" b="1"/>
            </a:lvl6pPr>
            <a:lvl7pPr marL="3111974" indent="0">
              <a:buNone/>
              <a:defRPr sz="1867" b="1"/>
            </a:lvl7pPr>
            <a:lvl8pPr marL="3630631" indent="0">
              <a:buNone/>
              <a:defRPr sz="1867" b="1"/>
            </a:lvl8pPr>
            <a:lvl9pPr marL="4149291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660" indent="0">
              <a:buNone/>
              <a:defRPr sz="2267" b="1"/>
            </a:lvl2pPr>
            <a:lvl3pPr marL="1037325" indent="0">
              <a:buNone/>
              <a:defRPr sz="2000" b="1"/>
            </a:lvl3pPr>
            <a:lvl4pPr marL="1555982" indent="0">
              <a:buNone/>
              <a:defRPr sz="1867" b="1"/>
            </a:lvl4pPr>
            <a:lvl5pPr marL="2074648" indent="0">
              <a:buNone/>
              <a:defRPr sz="1867" b="1"/>
            </a:lvl5pPr>
            <a:lvl6pPr marL="2593307" indent="0">
              <a:buNone/>
              <a:defRPr sz="1867" b="1"/>
            </a:lvl6pPr>
            <a:lvl7pPr marL="3111974" indent="0">
              <a:buNone/>
              <a:defRPr sz="1867" b="1"/>
            </a:lvl7pPr>
            <a:lvl8pPr marL="3630631" indent="0">
              <a:buNone/>
              <a:defRPr sz="1867" b="1"/>
            </a:lvl8pPr>
            <a:lvl9pPr marL="4149291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923938-B2BF-9744-8BB9-65B2E5315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E995-EA75-4B4E-A486-B2F7886E4FF1}" type="datetime1">
              <a:rPr lang="en-GB" smtClean="0"/>
              <a:t>27/08/2022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B8E786-8B32-FB4A-AAC7-C9B185CE1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897086-8FEB-454E-8E7A-1FD68C8CC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65F0D-6420-E146-A00C-9B750FDF5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334005D-2690-4126-9594-5832F53722FD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82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3FFD59-AAC3-DA4D-87FC-3A28FD1EF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BF9E-834A-4F55-B4AD-A29D5BE95C98}" type="datetime1">
              <a:rPr lang="en-GB" smtClean="0"/>
              <a:t>27/08/2022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DADAD1-1B98-1E44-8FCF-453AD38A7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B86AD7-F6AD-E842-B968-FCA470257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A0EC-4358-D74E-AFBF-FF1277FEE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29107-C957-DC47-AC83-AF4C1FE33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E12E-6371-43A0-9849-7AE27C3789C6}" type="datetime1">
              <a:rPr lang="en-GB" smtClean="0"/>
              <a:t>27/08/2022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6BFBC4-AC2E-594D-875A-11A44B98B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800CFC-EB78-AD47-A26F-B50671738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BFFE8-C608-3243-BA9A-24A21E033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178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60" indent="0">
              <a:buNone/>
              <a:defRPr sz="1333"/>
            </a:lvl2pPr>
            <a:lvl3pPr marL="1037325" indent="0">
              <a:buNone/>
              <a:defRPr sz="1200"/>
            </a:lvl3pPr>
            <a:lvl4pPr marL="1555982" indent="0">
              <a:buNone/>
              <a:defRPr sz="1067"/>
            </a:lvl4pPr>
            <a:lvl5pPr marL="2074648" indent="0">
              <a:buNone/>
              <a:defRPr sz="1067"/>
            </a:lvl5pPr>
            <a:lvl6pPr marL="2593307" indent="0">
              <a:buNone/>
              <a:defRPr sz="1067"/>
            </a:lvl6pPr>
            <a:lvl7pPr marL="3111974" indent="0">
              <a:buNone/>
              <a:defRPr sz="1067"/>
            </a:lvl7pPr>
            <a:lvl8pPr marL="3630631" indent="0">
              <a:buNone/>
              <a:defRPr sz="1067"/>
            </a:lvl8pPr>
            <a:lvl9pPr marL="4149291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2EBF0-6452-0E4F-B5E7-8BA3349C4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B28D-0766-4045-8EEE-D29441937EF5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185B4-1507-A948-91F9-A8D6C63A2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4556D-6A7F-844D-AC2E-F69B2D506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53A0A-C520-0349-8693-591CDC1E3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35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660" indent="0">
              <a:buNone/>
              <a:defRPr sz="3200"/>
            </a:lvl2pPr>
            <a:lvl3pPr marL="1037325" indent="0">
              <a:buNone/>
              <a:defRPr sz="2667"/>
            </a:lvl3pPr>
            <a:lvl4pPr marL="1555982" indent="0">
              <a:buNone/>
              <a:defRPr sz="2267"/>
            </a:lvl4pPr>
            <a:lvl5pPr marL="2074648" indent="0">
              <a:buNone/>
              <a:defRPr sz="2267"/>
            </a:lvl5pPr>
            <a:lvl6pPr marL="2593307" indent="0">
              <a:buNone/>
              <a:defRPr sz="2267"/>
            </a:lvl6pPr>
            <a:lvl7pPr marL="3111974" indent="0">
              <a:buNone/>
              <a:defRPr sz="2267"/>
            </a:lvl7pPr>
            <a:lvl8pPr marL="3630631" indent="0">
              <a:buNone/>
              <a:defRPr sz="2267"/>
            </a:lvl8pPr>
            <a:lvl9pPr marL="4149291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60" indent="0">
              <a:buNone/>
              <a:defRPr sz="1333"/>
            </a:lvl2pPr>
            <a:lvl3pPr marL="1037325" indent="0">
              <a:buNone/>
              <a:defRPr sz="1200"/>
            </a:lvl3pPr>
            <a:lvl4pPr marL="1555982" indent="0">
              <a:buNone/>
              <a:defRPr sz="1067"/>
            </a:lvl4pPr>
            <a:lvl5pPr marL="2074648" indent="0">
              <a:buNone/>
              <a:defRPr sz="1067"/>
            </a:lvl5pPr>
            <a:lvl6pPr marL="2593307" indent="0">
              <a:buNone/>
              <a:defRPr sz="1067"/>
            </a:lvl6pPr>
            <a:lvl7pPr marL="3111974" indent="0">
              <a:buNone/>
              <a:defRPr sz="1067"/>
            </a:lvl7pPr>
            <a:lvl8pPr marL="3630631" indent="0">
              <a:buNone/>
              <a:defRPr sz="1067"/>
            </a:lvl8pPr>
            <a:lvl9pPr marL="4149291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A1283-B870-6448-BDF2-DEE8B76D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33A2-5D1C-4A91-878D-579A2A5A9B32}" type="datetime1">
              <a:rPr lang="en-GB" smtClean="0"/>
              <a:t>27/08/2022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AD215-3922-5F47-ADA9-2459DE2FC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1C8D0-5B25-8245-AF3A-5C75492D8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46385-BE23-014B-AB46-2F2FF6DA3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53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E0158-474D-A442-AC9B-D8AEE57B6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A546-E60D-4699-8D40-AD41DB838973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5C8B2-3658-4A49-AC86-BEEC7E60D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DD8846-E478-C241-B389-D46FE5A9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7ADF7-E2D9-2240-BE94-E13D2FD35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12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0C557-8182-9049-9BE2-F50CE1DB3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6819-7952-44F7-9120-5FC20F9E9C38}" type="datetime1">
              <a:rPr lang="en-GB" smtClean="0"/>
              <a:t>27/08/2022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5FC0F-2C75-3C4B-AFA4-AE81C69D4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7F907-5AB2-ED4D-B97E-23C90F3F1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DB4E6-5DD3-4A4D-BF24-A1770B6E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065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7132-CAEC-468D-8BF8-65664C3F99EF}" type="datetime1">
              <a:rPr lang="en-GB" smtClean="0"/>
              <a:t>27/08/2022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69DE-F7CE-814B-9DFA-295FC103F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096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69E269-C355-A44F-80F2-629E7868D3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903A-30EA-4DBF-82D2-9BD21B607582}" type="datetime1">
              <a:rPr lang="en-GB" altLang="en-US" smtClean="0"/>
              <a:t>27/08/2022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4995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DD150-0367-3747-8295-DCE53869A5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7B85-00A7-4B0F-911F-D0F86D93DD1A}" type="datetime1">
              <a:rPr lang="en-GB" altLang="en-US" smtClean="0"/>
              <a:t>27/08/2022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249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B54B-A6AD-244D-BD40-C74378A0EA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B062-8797-4040-ADD9-010D5CEE2D8B}" type="datetime1">
              <a:rPr lang="en-GB" altLang="en-US" smtClean="0"/>
              <a:t>27/08/2022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25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9BB7054-05AC-3F4E-B234-09D425DA36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79519B-4111-064B-94D6-4F86ECD4F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F7B22-6779-9F4D-815B-9FCEF898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1" y="6569076"/>
            <a:ext cx="25865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fld id="{07477324-DFD1-2248-8733-B36E37F5C7E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8ECC4-A080-D14F-BC84-3160CEA4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52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A9FC8-1B21-FD44-9D97-93E6C3AF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55320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fld id="{8627C0C9-D5B7-481E-B110-4FAE234995A2}" type="datetime1">
              <a:rPr lang="en-GB" smtClean="0"/>
              <a:t>27/08/2022</a:t>
            </a:fld>
            <a:endParaRPr lang="en-GB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id="{2FDAB3B4-3A8F-D64C-9679-E0BFEB0C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632618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id="{BDE30EF0-FAA1-BA4A-9CA6-AA256D53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12192000" cy="690562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</p:sldLayoutIdLst>
  <p:transition spd="med"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Century Gothic" panose="020B0502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AD0F31-4F1E-49F9-8E56-98D48D86B89D}" type="datetime1">
              <a:rPr lang="en-GB" smtClean="0"/>
              <a:t>27/08/2022</a:t>
            </a:fld>
            <a:endParaRPr lang="en-US" sz="1867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9C386-D043-2746-917D-1F1932F3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C769-F897-E948-9E99-FB52142B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69223-2EED-4941-AC04-C8FAB7D3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8844-2E8D-4088-8156-AF136A54957D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676C1-2E1D-774A-9BEF-5B3B58791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41C8B-051C-9740-B1F0-A569DE20D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57C2-8157-5A4F-8E7E-3C8E3FF4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C242FC84-7891-F740-B8A1-EC98BEFAEA4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AF479F81-C9D0-40C1-A25D-3F53BAC8D8C1}" type="datetime1">
              <a:rPr lang="en-GB" smtClean="0"/>
              <a:t>27/08/2022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1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89" r:id="rId12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E48B6-2196-F647-A549-3628E06C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482A5-FF6C-2E4C-8AAF-1ABBD5A84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747F-1F48-5548-A7FB-E483ADADC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0895-1FD7-41A1-848C-1A78BA75C4CA}" type="datetime1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0F31-84DC-B44B-A6D6-000958EF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4D6C9-4362-7A45-9C8F-FED51F259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07A1-3EE8-4A4C-A314-E9CC2C94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7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7D0020-8481-A640-9022-77D5B5A75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53" tIns="38926" rIns="77853" bIns="38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4FDE134-EC4C-D549-ABA4-32CBFC32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6EDEB50-FBCF-264A-B1DF-AD3970BB4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3C97EB21-AB1B-4DAA-8938-5E5DE39DBBF4}" type="datetime1">
              <a:rPr lang="en-GB" smtClean="0"/>
              <a:t>27/08/2022</a:t>
            </a:fld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E47F140-F9BB-C841-82E8-68376DE0B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6F54ADE-9E4C-3748-A163-F7E397E7A2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03FAAF6-9078-2A4A-98CE-FADE2AB97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9015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033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704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606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4585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3602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2617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1634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015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033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46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064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078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4097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109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124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D439F7-416A-DC4F-B037-A28993E5E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44" tIns="38922" rIns="77844" bIns="38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17F7D3-E8B5-7647-9CAC-2BC26AD9A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D4E9411-9DC7-614A-B6CB-B716135582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AE3E6A22-568D-4259-B70E-060D783E9E99}" type="datetime1">
              <a:rPr lang="en-GB" smtClean="0"/>
              <a:t>27/08/2022</a:t>
            </a:fld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4F6F1DD-E78C-CB4A-8EAD-A85458DE9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0FB31CE-1BC2-794A-A0D8-449DB27F45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E9E3917-47C6-BD4D-94FB-48BE7EA1B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30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95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915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869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82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4261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3218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2175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1131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56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15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869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828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783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742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696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652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09939A8-F8FD-9144-B5BB-C4615A69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35" tIns="38917" rIns="77835" bIns="38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9CACE33-2778-F840-AC48-B0F61EA3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F87C0C7-AB98-4F41-BE04-CAA8B3A2A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3B8F5A6D-1BEF-4B5E-A7FA-7AA3E198A324}" type="datetime1">
              <a:rPr lang="en-GB" smtClean="0"/>
              <a:t>27/08/2022</a:t>
            </a:fld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063247E-18D9-FB4E-B051-9ED9E81367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7846468-C65B-7647-8BF4-2ECD9F2B19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0673DE90-D1F0-5C41-998D-43317C84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89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797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69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59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3937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834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1732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0630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898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797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692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592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487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389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283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179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ACB8B21-AABA-6A44-AD26-E8D15B154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6" tIns="38912" rIns="77826" bIns="389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FDFAC95-4D7A-684C-93AB-3F5120EC6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6BEB341-1070-8C43-97CA-82EB1066A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C1778EA2-0DB0-4EAA-9520-272E6956D79D}" type="datetime1">
              <a:rPr lang="en-GB" smtClean="0"/>
              <a:t>27/08/2022</a:t>
            </a:fld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925EFF2-1278-3146-81B5-29601E49BC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9BB0B8B-FEA6-3345-A82F-140525F0DE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6097CC40-8A2B-0A40-8A09-A9CB9D9B3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4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83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67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51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35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Century Gothic" panose="020B0502020202020204" pitchFamily="34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5pPr>
      <a:lvl6pPr marL="2853613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450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1289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0128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838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678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514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356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192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6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869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707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F9B3937-AB1A-7945-855A-4E80AE32C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17" tIns="38907" rIns="77817" bIns="38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630970E-4461-1240-9019-F0F21B416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E8B7A3F-80B9-4241-8169-FEAF2D8DD7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A69BAC74-4C66-4F4E-8F80-EBE38ACD652C}" type="datetime1">
              <a:rPr lang="en-GB" smtClean="0"/>
              <a:t>27/08/2022</a:t>
            </a:fld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72267EC-1984-9C4D-9059-6A2CEFF0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7D0555D-5C31-FB46-9CDC-8F45879559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4E072376-AAF6-B847-9F5B-CE9B855DB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82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779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561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337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12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3289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066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0847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09627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79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561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337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120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898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82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456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235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AE8FD5A-71ED-F14B-B015-AD5AD0811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08" tIns="38903" rIns="77808" bIns="38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5F57067-1C54-574E-AEAA-E06F9A122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F93B468-2572-7E49-BA14-B69977FD0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32CEF834-D828-474D-BFC0-9DD230B00F44}" type="datetime1">
              <a:rPr lang="en-GB" smtClean="0"/>
              <a:t>27/08/2022</a:t>
            </a:fld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3E10D32-2DBA-F342-9BD9-B1B551634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B94EEA8-B4D8-E149-B2A4-73C666FC45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B9E2945B-9857-0940-96FA-9414AED3D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72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44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16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488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3252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2963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1682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0404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09126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2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42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6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84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602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328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043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763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D34EC04-E61B-7245-87F8-3092B1809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657" y="4265652"/>
            <a:ext cx="5130800" cy="1797977"/>
          </a:xfrm>
        </p:spPr>
        <p:txBody>
          <a:bodyPr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Portfolio Committee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 31 August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8EC03-D15F-314D-AF9B-33CB08737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7335"/>
            <a:ext cx="5704115" cy="2877014"/>
          </a:xfrm>
        </p:spPr>
        <p:txBody>
          <a:bodyPr>
            <a:normAutofit/>
          </a:bodyPr>
          <a:lstStyle/>
          <a:p>
            <a:pPr algn="ctr"/>
            <a:r>
              <a:rPr lang="en-GB" sz="3200" cap="none" dirty="0"/>
              <a:t>National Progress On</a:t>
            </a:r>
            <a:br>
              <a:rPr lang="en-GB" sz="3200" cap="none" dirty="0"/>
            </a:br>
            <a:r>
              <a:rPr lang="en-GB" sz="3200" cap="none" dirty="0"/>
              <a:t>Programme On Blocked And Incomplete Projects</a:t>
            </a:r>
          </a:p>
        </p:txBody>
      </p:sp>
    </p:spTree>
    <p:extLst>
      <p:ext uri="{BB962C8B-B14F-4D97-AF65-F5344CB8AC3E}">
        <p14:creationId xmlns:p14="http://schemas.microsoft.com/office/powerpoint/2010/main" val="232404996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700"/>
          </a:xfrm>
          <a:solidFill>
            <a:srgbClr val="006600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5075"/>
            <a:ext cx="11861800" cy="4114800"/>
          </a:xfrm>
        </p:spPr>
        <p:txBody>
          <a:bodyPr/>
          <a:lstStyle/>
          <a:p>
            <a:r>
              <a:rPr lang="en-ZA" sz="2800" smtClean="0"/>
              <a:t>149 </a:t>
            </a:r>
            <a:r>
              <a:rPr lang="en-ZA" sz="2800" dirty="0"/>
              <a:t>Blocked projects included in the 2022/2023 Business Plan</a:t>
            </a:r>
          </a:p>
          <a:p>
            <a:r>
              <a:rPr lang="en-ZA" sz="2800" dirty="0"/>
              <a:t>Appointment of additional capacity: </a:t>
            </a:r>
          </a:p>
          <a:p>
            <a:pPr lvl="1"/>
            <a:r>
              <a:rPr lang="en-ZA" dirty="0"/>
              <a:t>War Room Specialist appointed</a:t>
            </a:r>
          </a:p>
          <a:p>
            <a:pPr lvl="1"/>
            <a:r>
              <a:rPr lang="en-ZA" dirty="0"/>
              <a:t>Professional Resource Teams Panels to be appointed to assist with scoping and implementation plans, </a:t>
            </a:r>
          </a:p>
          <a:p>
            <a:r>
              <a:rPr lang="en-ZA" sz="2800" dirty="0"/>
              <a:t>Establishment of the National Steering Committee </a:t>
            </a:r>
          </a:p>
          <a:p>
            <a:r>
              <a:rPr lang="en-ZA" sz="2800" dirty="0"/>
              <a:t>Approval by Acting Director General on the establishment of “Restrictive Authority Committees” in all Provinces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3603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12192000" cy="1143000"/>
          </a:xfrm>
          <a:solidFill>
            <a:srgbClr val="006600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Progress To Date On One On One Engagements With Provinces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11747500" cy="4114800"/>
          </a:xfrm>
        </p:spPr>
        <p:txBody>
          <a:bodyPr/>
          <a:lstStyle/>
          <a:p>
            <a:r>
              <a:rPr lang="en-ZA" sz="2400" dirty="0"/>
              <a:t>One on one meetings held with Gauteng, Eastern Cape and Limpopo</a:t>
            </a:r>
          </a:p>
          <a:p>
            <a:r>
              <a:rPr lang="en-ZA" sz="2400" dirty="0"/>
              <a:t>Issues raised include the following:</a:t>
            </a:r>
          </a:p>
          <a:p>
            <a:pPr lvl="1"/>
            <a:r>
              <a:rPr lang="en-ZA" sz="2400" dirty="0"/>
              <a:t>Clean up and updating of the HSS as well request for training in the use of the HSS for both Provincial and Regional Managers.</a:t>
            </a:r>
          </a:p>
          <a:p>
            <a:pPr lvl="1"/>
            <a:r>
              <a:rPr lang="en-ZA" sz="2400" dirty="0"/>
              <a:t>Submission of joint application to the SIPS programme for Bulk Infrastructure through the assistance of PRT’s.</a:t>
            </a:r>
          </a:p>
          <a:p>
            <a:pPr lvl="1"/>
            <a:r>
              <a:rPr lang="en-ZA" sz="2400" dirty="0"/>
              <a:t>Approval of Professional Resource Team for scoping and development of implementation plans</a:t>
            </a:r>
          </a:p>
          <a:p>
            <a:pPr lvl="1"/>
            <a:r>
              <a:rPr lang="en-ZA" sz="2400" dirty="0"/>
              <a:t>Report on quarterly reports for projects in the Business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318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400"/>
          </a:xfrm>
          <a:solidFill>
            <a:srgbClr val="006600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Short, Medium and Long Term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888999"/>
            <a:ext cx="11912600" cy="505460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ZA" sz="2200" dirty="0"/>
              <a:t>Monitoring of projects in the business plans - Digitised monitoring and tracking dashboard being developed with HDA/On-site visits/Quarterly reports </a:t>
            </a:r>
            <a:r>
              <a:rPr lang="en-ZA" sz="2200" b="1" dirty="0"/>
              <a:t>- Immediate</a:t>
            </a:r>
            <a:endParaRPr lang="en-ZA" sz="2200" dirty="0"/>
          </a:p>
          <a:p>
            <a:pPr marL="457200" indent="-457200">
              <a:buAutoNum type="arabicPeriod"/>
            </a:pPr>
            <a:r>
              <a:rPr lang="en-ZA" sz="2200" dirty="0"/>
              <a:t>Follow-up in-person oversight held with Gauteng, Eastern Cape and Limpopo and balance of Provinces from September 2022 – November 2022 – Focus on planning and funding </a:t>
            </a:r>
            <a:r>
              <a:rPr lang="en-ZA" sz="2200" b="1" dirty="0"/>
              <a:t>– Immediate and continuing</a:t>
            </a:r>
            <a:endParaRPr lang="en-ZA" sz="2200" dirty="0"/>
          </a:p>
          <a:p>
            <a:pPr marL="457200" indent="-457200">
              <a:buAutoNum type="arabicPeriod"/>
            </a:pPr>
            <a:r>
              <a:rPr lang="en-ZA" sz="2200" dirty="0"/>
              <a:t>Supplementation of capacity to prepare National Implementation Plan </a:t>
            </a:r>
            <a:r>
              <a:rPr lang="en-ZA" sz="2200" b="1" dirty="0"/>
              <a:t>– short to medium term</a:t>
            </a:r>
            <a:r>
              <a:rPr lang="en-ZA" sz="2200" dirty="0"/>
              <a:t>.</a:t>
            </a:r>
          </a:p>
          <a:p>
            <a:pPr marL="457200" indent="-457200">
              <a:buAutoNum type="arabicPeriod"/>
            </a:pPr>
            <a:r>
              <a:rPr lang="en-ZA" sz="2200" dirty="0"/>
              <a:t>Directive to Provinces to analyse HSS to remove duplicated project and beneficiaries – </a:t>
            </a:r>
            <a:r>
              <a:rPr lang="en-ZA" sz="2200" b="1" dirty="0"/>
              <a:t>short to medium</a:t>
            </a:r>
            <a:endParaRPr lang="en-ZA" sz="2200" dirty="0"/>
          </a:p>
          <a:p>
            <a:pPr marL="457200" indent="-457200">
              <a:buAutoNum type="arabicPeriod"/>
            </a:pPr>
            <a:r>
              <a:rPr lang="en-ZA" sz="2200" dirty="0"/>
              <a:t>The training of provincial and municipal - November 2022 – March 2023 </a:t>
            </a:r>
            <a:r>
              <a:rPr lang="en-ZA" sz="2200" b="1" dirty="0"/>
              <a:t>– short to medium</a:t>
            </a:r>
            <a:r>
              <a:rPr lang="en-ZA" sz="2200" dirty="0"/>
              <a:t>.</a:t>
            </a:r>
          </a:p>
          <a:p>
            <a:pPr marL="457200" indent="-457200">
              <a:buAutoNum type="arabicPeriod"/>
            </a:pPr>
            <a:r>
              <a:rPr lang="en-ZA" sz="2200" dirty="0"/>
              <a:t>Specific programme interventions – supplementing bulk and link funding/upscale the provision of serviced site </a:t>
            </a:r>
            <a:r>
              <a:rPr lang="en-ZA" sz="2200" b="1" dirty="0"/>
              <a:t>– medium to long term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203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93766"/>
          </a:xfrm>
          <a:solidFill>
            <a:srgbClr val="006600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Recommendations</a:t>
            </a:r>
            <a:endParaRPr lang="en-ZA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68404"/>
            <a:ext cx="11811000" cy="46465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It is recommended that  progress report as of July 2022 on the National Blocked Projects Programme Process Plan,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be noted 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355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3325F8-7B6D-BA49-9EC6-4CB4A32D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09" y="1766956"/>
            <a:ext cx="11628782" cy="1509643"/>
          </a:xfrm>
          <a:solidFill>
            <a:srgbClr val="00660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Thank You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0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6"/>
            <a:ext cx="12192000" cy="803885"/>
          </a:xfrm>
          <a:solidFill>
            <a:srgbClr val="006600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Purpose</a:t>
            </a:r>
            <a:endParaRPr lang="en-ZA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1" y="1241659"/>
            <a:ext cx="11366500" cy="447334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To provide the members of the Portfolio Committee on Human Settlements with a progress report on the </a:t>
            </a:r>
            <a:r>
              <a:rPr lang="en-US" sz="2800" b="1" dirty="0">
                <a:cs typeface="Calibri" panose="020F0502020204030204" pitchFamily="34" charset="0"/>
              </a:rPr>
              <a:t>National Blocked Projects Programme Process Plan</a:t>
            </a:r>
            <a:r>
              <a:rPr lang="en-US" sz="2800" b="1" dirty="0"/>
              <a:t> For Blocked and Incomplete Projects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97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8377"/>
          </a:xfrm>
          <a:solidFill>
            <a:srgbClr val="006600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Contents</a:t>
            </a:r>
            <a:r>
              <a:rPr lang="en-US" sz="3200" b="1" dirty="0"/>
              <a:t>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73015"/>
            <a:ext cx="11290300" cy="4741985"/>
          </a:xfrm>
        </p:spPr>
        <p:txBody>
          <a:bodyPr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Purpose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National Unblocking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Process Plan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Definition of Blocked Projects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Overall List of Blocked and Incomplete Projects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Blocked Projects in the 2022/2023 Business Plan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Reasons Projects Blocked/Incomplete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Provincial Plans On The Programme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758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9" y="124490"/>
            <a:ext cx="11863012" cy="606392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National Unblocking Process Plan </a:t>
            </a:r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6446"/>
              </p:ext>
            </p:extLst>
          </p:nvPr>
        </p:nvGraphicFramePr>
        <p:xfrm>
          <a:off x="981776" y="490888"/>
          <a:ext cx="10541437" cy="50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5719" y="730882"/>
            <a:ext cx="2124343" cy="4784394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NDHS is developing a National Unblocking Programme Plan (NUPP).</a:t>
            </a:r>
          </a:p>
          <a:p>
            <a:pPr algn="just"/>
            <a:endParaRPr lang="en-US" sz="12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The business planning process comprises of a series of steps that have been developed.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Where relevant, the NUPP will have a communication plan that advised beneficiaries of the next step e.g. potential areas where opportunities will be available.</a:t>
            </a:r>
          </a:p>
        </p:txBody>
      </p:sp>
    </p:spTree>
    <p:extLst>
      <p:ext uri="{BB962C8B-B14F-4D97-AF65-F5344CB8AC3E}">
        <p14:creationId xmlns:p14="http://schemas.microsoft.com/office/powerpoint/2010/main" val="1774651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7" y="-11723"/>
            <a:ext cx="11963833" cy="964223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Definition of Blocked and Incomplete Projects 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47" y="1045658"/>
            <a:ext cx="11874737" cy="525674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1. </a:t>
            </a:r>
            <a:r>
              <a:rPr lang="en-US" sz="2400" dirty="0"/>
              <a:t>The original definition covered  projects that:</a:t>
            </a:r>
          </a:p>
          <a:p>
            <a:pPr lvl="1" algn="just"/>
            <a:r>
              <a:rPr lang="en-US" sz="2000" dirty="0"/>
              <a:t>Have not incurred any expenditure after more than 12 months and more.</a:t>
            </a:r>
          </a:p>
          <a:p>
            <a:pPr lvl="1" algn="just"/>
            <a:r>
              <a:rPr lang="en-US" sz="2000" dirty="0"/>
              <a:t>Experience challenges in the middle of a project and cannot continue,</a:t>
            </a:r>
          </a:p>
          <a:p>
            <a:pPr lvl="1" algn="just"/>
            <a:r>
              <a:rPr lang="en-US" sz="2000" dirty="0"/>
              <a:t>Projects that are less than or equal to 89% of physical completion in terms of units and sites</a:t>
            </a:r>
          </a:p>
          <a:p>
            <a:pPr lvl="1" algn="just"/>
            <a:r>
              <a:rPr lang="en-US" sz="2000" dirty="0"/>
              <a:t>Projects that are not moving but still has beneficiaries attached to the project</a:t>
            </a:r>
          </a:p>
          <a:p>
            <a:pPr lvl="1" algn="just"/>
            <a:r>
              <a:rPr lang="en-US" sz="2000" dirty="0"/>
              <a:t>Projects at 90% and above are considered incomplete projects </a:t>
            </a:r>
          </a:p>
          <a:p>
            <a:pPr marL="0" indent="0" algn="just">
              <a:buNone/>
            </a:pPr>
            <a:r>
              <a:rPr lang="en-US" sz="2800" dirty="0"/>
              <a:t>2. </a:t>
            </a:r>
            <a:r>
              <a:rPr lang="en-US" sz="2400" dirty="0"/>
              <a:t>The definition of a blocked project has been revised to cover projects that 	are deemed by the Province that may need a special intervention that is 	beyond the administrative capability of a Province or a Municipality – There 	are various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3036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399" cy="1015147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Overall List of Blocked and Incomplete Projects </a:t>
            </a:r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1407695"/>
          <a:ext cx="10972400" cy="4520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Province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19" marR="68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Districts</a:t>
                      </a:r>
                    </a:p>
                  </a:txBody>
                  <a:tcPr marL="68819" marR="68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Overall Number of Blocked Projects for 2022 / 2023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19" marR="68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Projects in the Business Plan of 2022 / 2023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19" marR="688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State 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Gauteng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KZN 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Limpopo 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Mpumalanga 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Northern Cape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West 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Cape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804</a:t>
                      </a:r>
                      <a:endParaRPr lang="en-ZA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21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8" y="274638"/>
            <a:ext cx="11540690" cy="601261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Main Reasons for the Blocked Projects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33138" y="875898"/>
          <a:ext cx="11540692" cy="494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9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6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70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70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94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Province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 of Districts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of Projects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 Performing Contractors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Bulk Infrastructure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 Issues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Deeds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Serviced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Socio-political Issues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Subsidy quantum issues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Tech/ or Close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down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(Tranche to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Mun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07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79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169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34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0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KZN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22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Limpopo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07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Mpumalanga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037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North West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807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Northern Cape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807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  <a:endParaRPr lang="en-ZA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en-ZA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en-ZA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10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Blocked Projects Included in the 2022/2023 Business Plans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1" cy="420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Province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Districts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Projects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Annual No of Sites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Annual Site Budget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Annual No of Units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Annual Unit Budget</a:t>
                      </a:r>
                    </a:p>
                  </a:txBody>
                  <a:tcPr marL="6350" marR="6350" marT="6350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3 348 500,00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42 557 511,40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State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48 108 684,00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Gauteng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64 363 953,50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5 182 782,95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KZN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R20 990 162,30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Limpopo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2 612 918,00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23 909 448,00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Mpumalanga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31 664 320,00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 Cape 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West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34 374 410,20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138 975 000,00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10800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315 538,80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324 772 156,55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2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"/>
            <a:ext cx="12192000" cy="609600"/>
          </a:xfrm>
          <a:solidFill>
            <a:srgbClr val="0066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Why Is Work Incomplete</a:t>
            </a:r>
            <a:endParaRPr lang="en-ZA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327478"/>
              </p:ext>
            </p:extLst>
          </p:nvPr>
        </p:nvGraphicFramePr>
        <p:xfrm>
          <a:off x="120650" y="710742"/>
          <a:ext cx="11918950" cy="4958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2642">
                  <a:extLst>
                    <a:ext uri="{9D8B030D-6E8A-4147-A177-3AD203B41FA5}">
                      <a16:colId xmlns:a16="http://schemas.microsoft.com/office/drawing/2014/main" val="398050126"/>
                    </a:ext>
                  </a:extLst>
                </a:gridCol>
              </a:tblGrid>
              <a:tr h="4042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Province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Reasons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Eastern Cape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Poor Performance of contractors 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Bulk Infrastructure,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connector and link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Illegal land occupations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OpsCap Provision For Project and Contract Management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HSDG and USDG Funding For Bulk and Link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Upscale Serviced Sites Provision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Free State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Tranche payments to Free State Development Corporation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Enforcement of DoRA Provisions - Non-Approval of Roll-Overs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Gauteng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needed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be closed and lack of bulk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HSDG and USDG Funding For Bulk and Link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9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Kwa Zulu Natal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Beneficiary unrest during elections 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house per uMuzi 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Mafia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Geotechnical and Subsidy Quantum Variances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Of Programme Recovery Plans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Of Minimum Norms and Standards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Enlisting SAPS Support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Provides For Approval Variances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Limpopo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Mostly poor performance of contractors (A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bandonment Of The Project)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Directive On Establishment Of  Restrictive Authority Committees By Provinces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Mpumalanga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Bulk infrastructure and Illegal land Occupation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HSDG and USDG Funding For Bulk and Link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Upscale Serviced Sites Provision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3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West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main reason was the tranche payments made to the Municipalities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Enforcement of DoRA Provisions - Non-Approval of Roll-Overs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Northern Cape</a:t>
                      </a:r>
                      <a:endParaRPr lang="en-ZA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Projects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needed to be closed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Provincial Analysis Of HSS And </a:t>
                      </a: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Mitigation Measures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Western Cape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464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9_GENERIC PRESENTATIO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S_GENERIC 2019 TEMPLATE2" id="{396FC376-5433-B14D-BA34-9231D790ED96}" vid="{AA9C3A99-0327-4449-B70B-2A3712119EA8}"/>
    </a:ext>
  </a:extLst>
</a:theme>
</file>

<file path=ppt/theme/theme10.xml><?xml version="1.0" encoding="utf-8"?>
<a:theme xmlns:a="http://schemas.openxmlformats.org/drawingml/2006/main" name="1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INFOMAL SETTLEMENTS - OCT 2021</Template>
  <TotalTime>8002</TotalTime>
  <Words>1177</Words>
  <Application>Microsoft Office PowerPoint</Application>
  <PresentationFormat>Widescreen</PresentationFormat>
  <Paragraphs>336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ＭＳ Ｐゴシック</vt:lpstr>
      <vt:lpstr>Arial</vt:lpstr>
      <vt:lpstr>Calibri</vt:lpstr>
      <vt:lpstr>Century Gothic</vt:lpstr>
      <vt:lpstr>Times New Roman</vt:lpstr>
      <vt:lpstr>2019_GENERIC PRESENTATION</vt:lpstr>
      <vt:lpstr>Presentation to Technical MinMec as at 31 Dec 2018</vt:lpstr>
      <vt:lpstr>6_Custom Design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1_Presentation to Technical MinMec as at 31 Dec 2018</vt:lpstr>
      <vt:lpstr>7_Custom Design</vt:lpstr>
      <vt:lpstr>National Progress On Programme On Blocked And Incomplete Projects</vt:lpstr>
      <vt:lpstr>Purpose</vt:lpstr>
      <vt:lpstr>Contents </vt:lpstr>
      <vt:lpstr>National Unblocking Process Plan </vt:lpstr>
      <vt:lpstr>Definition of Blocked and Incomplete Projects </vt:lpstr>
      <vt:lpstr>Overall List of Blocked and Incomplete Projects </vt:lpstr>
      <vt:lpstr>Main Reasons for the Blocked Projects</vt:lpstr>
      <vt:lpstr>Blocked Projects Included in the 2022/2023 Business Plans</vt:lpstr>
      <vt:lpstr>Why Is Work Incomplete</vt:lpstr>
      <vt:lpstr>Progress to Date</vt:lpstr>
      <vt:lpstr>Progress To Date On One On One Engagements With Provinces</vt:lpstr>
      <vt:lpstr>Short, Medium and Long Term Targets </vt:lpstr>
      <vt:lpstr>Recommendations</vt:lpstr>
      <vt:lpstr>          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Blocked Projects</dc:title>
  <dc:creator>Ngube Thokwana</dc:creator>
  <cp:lastModifiedBy>Koliswa Pasiya-Mndende</cp:lastModifiedBy>
  <cp:revision>287</cp:revision>
  <cp:lastPrinted>2021-10-18T13:47:51Z</cp:lastPrinted>
  <dcterms:created xsi:type="dcterms:W3CDTF">2021-10-14T09:24:12Z</dcterms:created>
  <dcterms:modified xsi:type="dcterms:W3CDTF">2022-08-27T18:50:22Z</dcterms:modified>
</cp:coreProperties>
</file>