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3.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6.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7.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8.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9.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10.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1.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2.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3.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4.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5.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6.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7.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8.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9.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0.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1.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2.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3.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4.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5.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6.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7.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28.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9.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0.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1.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2.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theme/theme33.xml" ContentType="application/vnd.openxmlformats-officedocument.theme+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4.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5.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6.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37.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8.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9.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40.xml" ContentType="application/vnd.openxmlformats-officedocument.theme+xml"/>
  <Override PartName="/ppt/theme/theme4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6" r:id="rId2"/>
    <p:sldMasterId id="2147483671" r:id="rId3"/>
    <p:sldMasterId id="2147483678" r:id="rId4"/>
    <p:sldMasterId id="2147483688" r:id="rId5"/>
    <p:sldMasterId id="2147483700" r:id="rId6"/>
    <p:sldMasterId id="2147483712" r:id="rId7"/>
    <p:sldMasterId id="2147483724" r:id="rId8"/>
    <p:sldMasterId id="2147483736" r:id="rId9"/>
    <p:sldMasterId id="2147483748" r:id="rId10"/>
    <p:sldMasterId id="2147483760" r:id="rId11"/>
    <p:sldMasterId id="2147483772" r:id="rId12"/>
    <p:sldMasterId id="2147483784" r:id="rId13"/>
    <p:sldMasterId id="2147483796" r:id="rId14"/>
    <p:sldMasterId id="2147483808" r:id="rId15"/>
    <p:sldMasterId id="2147483915" r:id="rId16"/>
    <p:sldMasterId id="2147483927" r:id="rId17"/>
    <p:sldMasterId id="2147483939" r:id="rId18"/>
    <p:sldMasterId id="2147483951" r:id="rId19"/>
    <p:sldMasterId id="2147483963" r:id="rId20"/>
    <p:sldMasterId id="2147483975" r:id="rId21"/>
    <p:sldMasterId id="2147483987" r:id="rId22"/>
    <p:sldMasterId id="2147483999" r:id="rId23"/>
    <p:sldMasterId id="2147484011" r:id="rId24"/>
    <p:sldMasterId id="2147484023" r:id="rId25"/>
    <p:sldMasterId id="2147484035" r:id="rId26"/>
    <p:sldMasterId id="2147484047" r:id="rId27"/>
    <p:sldMasterId id="2147484057" r:id="rId28"/>
    <p:sldMasterId id="2147484069" r:id="rId29"/>
    <p:sldMasterId id="2147484081" r:id="rId30"/>
    <p:sldMasterId id="2147484093" r:id="rId31"/>
    <p:sldMasterId id="2147484105" r:id="rId32"/>
    <p:sldMasterId id="2147484117" r:id="rId33"/>
    <p:sldMasterId id="2147484129" r:id="rId34"/>
    <p:sldMasterId id="2147484141" r:id="rId35"/>
    <p:sldMasterId id="2147484153" r:id="rId36"/>
    <p:sldMasterId id="2147484165" r:id="rId37"/>
    <p:sldMasterId id="2147484177" r:id="rId38"/>
    <p:sldMasterId id="2147484188" r:id="rId39"/>
    <p:sldMasterId id="2147484200" r:id="rId40"/>
  </p:sldMasterIdLst>
  <p:notesMasterIdLst>
    <p:notesMasterId r:id="rId88"/>
  </p:notesMasterIdLst>
  <p:sldIdLst>
    <p:sldId id="1557" r:id="rId41"/>
    <p:sldId id="2574" r:id="rId42"/>
    <p:sldId id="2585" r:id="rId43"/>
    <p:sldId id="3388" r:id="rId44"/>
    <p:sldId id="2589" r:id="rId45"/>
    <p:sldId id="259" r:id="rId46"/>
    <p:sldId id="3383" r:id="rId47"/>
    <p:sldId id="2586" r:id="rId48"/>
    <p:sldId id="3390" r:id="rId49"/>
    <p:sldId id="2588" r:id="rId50"/>
    <p:sldId id="2419" r:id="rId51"/>
    <p:sldId id="3387" r:id="rId52"/>
    <p:sldId id="3392" r:id="rId53"/>
    <p:sldId id="3393" r:id="rId54"/>
    <p:sldId id="2576" r:id="rId55"/>
    <p:sldId id="2578" r:id="rId56"/>
    <p:sldId id="3514" r:id="rId57"/>
    <p:sldId id="3512" r:id="rId58"/>
    <p:sldId id="3411" r:id="rId59"/>
    <p:sldId id="3409" r:id="rId60"/>
    <p:sldId id="3446" r:id="rId61"/>
    <p:sldId id="3447" r:id="rId62"/>
    <p:sldId id="3449" r:id="rId63"/>
    <p:sldId id="257" r:id="rId64"/>
    <p:sldId id="3401" r:id="rId65"/>
    <p:sldId id="3403" r:id="rId66"/>
    <p:sldId id="3500" r:id="rId67"/>
    <p:sldId id="3508" r:id="rId68"/>
    <p:sldId id="3507" r:id="rId69"/>
    <p:sldId id="3504" r:id="rId70"/>
    <p:sldId id="3501" r:id="rId71"/>
    <p:sldId id="3430" r:id="rId72"/>
    <p:sldId id="3431" r:id="rId73"/>
    <p:sldId id="3433" r:id="rId74"/>
    <p:sldId id="3434" r:id="rId75"/>
    <p:sldId id="3437" r:id="rId76"/>
    <p:sldId id="3439" r:id="rId77"/>
    <p:sldId id="3440" r:id="rId78"/>
    <p:sldId id="3502" r:id="rId79"/>
    <p:sldId id="3444" r:id="rId80"/>
    <p:sldId id="3445" r:id="rId81"/>
    <p:sldId id="2582" r:id="rId82"/>
    <p:sldId id="3397" r:id="rId83"/>
    <p:sldId id="336" r:id="rId84"/>
    <p:sldId id="350" r:id="rId85"/>
    <p:sldId id="3386" r:id="rId86"/>
    <p:sldId id="1481" r:id="rId87"/>
  </p:sldIdLst>
  <p:sldSz cx="12192000" cy="6858000"/>
  <p:notesSz cx="6797675" cy="9926638"/>
  <p:defaultTextStyle>
    <a:defPPr>
      <a:defRPr lang="en-US"/>
    </a:defPPr>
    <a:lvl1pPr algn="l" defTabSz="457200"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1pPr>
    <a:lvl2pPr marL="457200" algn="l" defTabSz="457200"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2pPr>
    <a:lvl3pPr marL="914400" algn="l" defTabSz="457200"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3pPr>
    <a:lvl4pPr marL="1371600" algn="l" defTabSz="457200"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4pPr>
    <a:lvl5pPr marL="1828800" algn="l" defTabSz="457200"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2400"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userDrawn="1">
          <p15:clr>
            <a:srgbClr val="A4A3A4"/>
          </p15:clr>
        </p15:guide>
        <p15:guide id="2" pos="386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7C6B"/>
    <a:srgbClr val="ED7D3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824" autoAdjust="0"/>
    <p:restoredTop sz="92431" autoAdjust="0"/>
  </p:normalViewPr>
  <p:slideViewPr>
    <p:cSldViewPr snapToGrid="0" snapToObjects="1" showGuides="1">
      <p:cViewPr varScale="1">
        <p:scale>
          <a:sx n="61" d="100"/>
          <a:sy n="61" d="100"/>
        </p:scale>
        <p:origin x="42" y="102"/>
      </p:cViewPr>
      <p:guideLst>
        <p:guide orient="horz" pos="2160"/>
        <p:guide pos="3863"/>
      </p:guideLst>
    </p:cSldViewPr>
  </p:slideViewPr>
  <p:outlineViewPr>
    <p:cViewPr>
      <p:scale>
        <a:sx n="33" d="100"/>
        <a:sy n="33" d="100"/>
      </p:scale>
      <p:origin x="0" y="-1140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2.xml"/><Relationship Id="rId47" Type="http://schemas.openxmlformats.org/officeDocument/2006/relationships/slide" Target="slides/slide7.xml"/><Relationship Id="rId63" Type="http://schemas.openxmlformats.org/officeDocument/2006/relationships/slide" Target="slides/slide23.xml"/><Relationship Id="rId68" Type="http://schemas.openxmlformats.org/officeDocument/2006/relationships/slide" Target="slides/slide28.xml"/><Relationship Id="rId84" Type="http://schemas.openxmlformats.org/officeDocument/2006/relationships/slide" Target="slides/slide44.xml"/><Relationship Id="rId89" Type="http://schemas.openxmlformats.org/officeDocument/2006/relationships/presProps" Target="presProps.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3.xml"/><Relationship Id="rId58" Type="http://schemas.openxmlformats.org/officeDocument/2006/relationships/slide" Target="slides/slide18.xml"/><Relationship Id="rId74" Type="http://schemas.openxmlformats.org/officeDocument/2006/relationships/slide" Target="slides/slide34.xml"/><Relationship Id="rId79" Type="http://schemas.openxmlformats.org/officeDocument/2006/relationships/slide" Target="slides/slide39.xml"/><Relationship Id="rId5" Type="http://schemas.openxmlformats.org/officeDocument/2006/relationships/slideMaster" Target="slideMasters/slideMaster5.xml"/><Relationship Id="rId90" Type="http://schemas.openxmlformats.org/officeDocument/2006/relationships/viewProps" Target="viewProps.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 Target="slides/slide3.xml"/><Relationship Id="rId48" Type="http://schemas.openxmlformats.org/officeDocument/2006/relationships/slide" Target="slides/slide8.xml"/><Relationship Id="rId56" Type="http://schemas.openxmlformats.org/officeDocument/2006/relationships/slide" Target="slides/slide16.xml"/><Relationship Id="rId64" Type="http://schemas.openxmlformats.org/officeDocument/2006/relationships/slide" Target="slides/slide24.xml"/><Relationship Id="rId69" Type="http://schemas.openxmlformats.org/officeDocument/2006/relationships/slide" Target="slides/slide29.xml"/><Relationship Id="rId77"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slide" Target="slides/slide11.xml"/><Relationship Id="rId72" Type="http://schemas.openxmlformats.org/officeDocument/2006/relationships/slide" Target="slides/slide32.xml"/><Relationship Id="rId80" Type="http://schemas.openxmlformats.org/officeDocument/2006/relationships/slide" Target="slides/slide40.xml"/><Relationship Id="rId85" Type="http://schemas.openxmlformats.org/officeDocument/2006/relationships/slide" Target="slides/slide45.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46" Type="http://schemas.openxmlformats.org/officeDocument/2006/relationships/slide" Target="slides/slide6.xml"/><Relationship Id="rId59" Type="http://schemas.openxmlformats.org/officeDocument/2006/relationships/slide" Target="slides/slide19.xml"/><Relationship Id="rId67" Type="http://schemas.openxmlformats.org/officeDocument/2006/relationships/slide" Target="slides/slide27.xml"/><Relationship Id="rId20" Type="http://schemas.openxmlformats.org/officeDocument/2006/relationships/slideMaster" Target="slideMasters/slideMaster20.xml"/><Relationship Id="rId41" Type="http://schemas.openxmlformats.org/officeDocument/2006/relationships/slide" Target="slides/slide1.xml"/><Relationship Id="rId54" Type="http://schemas.openxmlformats.org/officeDocument/2006/relationships/slide" Target="slides/slide14.xml"/><Relationship Id="rId62" Type="http://schemas.openxmlformats.org/officeDocument/2006/relationships/slide" Target="slides/slide22.xml"/><Relationship Id="rId70" Type="http://schemas.openxmlformats.org/officeDocument/2006/relationships/slide" Target="slides/slide30.xml"/><Relationship Id="rId75" Type="http://schemas.openxmlformats.org/officeDocument/2006/relationships/slide" Target="slides/slide35.xml"/><Relationship Id="rId83" Type="http://schemas.openxmlformats.org/officeDocument/2006/relationships/slide" Target="slides/slide43.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 Target="slides/slide9.xml"/><Relationship Id="rId57" Type="http://schemas.openxmlformats.org/officeDocument/2006/relationships/slide" Target="slides/slide1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4.xml"/><Relationship Id="rId52" Type="http://schemas.openxmlformats.org/officeDocument/2006/relationships/slide" Target="slides/slide12.xml"/><Relationship Id="rId60" Type="http://schemas.openxmlformats.org/officeDocument/2006/relationships/slide" Target="slides/slide20.xml"/><Relationship Id="rId65" Type="http://schemas.openxmlformats.org/officeDocument/2006/relationships/slide" Target="slides/slide25.xml"/><Relationship Id="rId73" Type="http://schemas.openxmlformats.org/officeDocument/2006/relationships/slide" Target="slides/slide33.xml"/><Relationship Id="rId78" Type="http://schemas.openxmlformats.org/officeDocument/2006/relationships/slide" Target="slides/slide38.xml"/><Relationship Id="rId81" Type="http://schemas.openxmlformats.org/officeDocument/2006/relationships/slide" Target="slides/slide41.xml"/><Relationship Id="rId86" Type="http://schemas.openxmlformats.org/officeDocument/2006/relationships/slide" Target="slides/slide46.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34" Type="http://schemas.openxmlformats.org/officeDocument/2006/relationships/slideMaster" Target="slideMasters/slideMaster34.xml"/><Relationship Id="rId50" Type="http://schemas.openxmlformats.org/officeDocument/2006/relationships/slide" Target="slides/slide10.xml"/><Relationship Id="rId55" Type="http://schemas.openxmlformats.org/officeDocument/2006/relationships/slide" Target="slides/slide15.xml"/><Relationship Id="rId76" Type="http://schemas.openxmlformats.org/officeDocument/2006/relationships/slide" Target="slides/slide36.xml"/><Relationship Id="rId7" Type="http://schemas.openxmlformats.org/officeDocument/2006/relationships/slideMaster" Target="slideMasters/slideMaster7.xml"/><Relationship Id="rId71" Type="http://schemas.openxmlformats.org/officeDocument/2006/relationships/slide" Target="slides/slide31.xml"/><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 Target="slides/slide5.xml"/><Relationship Id="rId66" Type="http://schemas.openxmlformats.org/officeDocument/2006/relationships/slide" Target="slides/slide26.xml"/><Relationship Id="rId87" Type="http://schemas.openxmlformats.org/officeDocument/2006/relationships/slide" Target="slides/slide47.xml"/><Relationship Id="rId61" Type="http://schemas.openxmlformats.org/officeDocument/2006/relationships/slide" Target="slides/slide21.xml"/><Relationship Id="rId82" Type="http://schemas.openxmlformats.org/officeDocument/2006/relationships/slide" Target="slides/slide42.xml"/><Relationship Id="rId19" Type="http://schemas.openxmlformats.org/officeDocument/2006/relationships/slideMaster" Target="slideMasters/slideMaster1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49688" y="0"/>
            <a:ext cx="2946400" cy="496888"/>
          </a:xfrm>
          <a:prstGeom prst="rect">
            <a:avLst/>
          </a:prstGeom>
        </p:spPr>
        <p:txBody>
          <a:bodyPr vert="horz" lIns="91440" tIns="45720" rIns="91440" bIns="45720" rtlCol="0"/>
          <a:lstStyle>
            <a:lvl1pPr algn="r">
              <a:defRPr sz="1200"/>
            </a:lvl1pPr>
          </a:lstStyle>
          <a:p>
            <a:fld id="{D5536136-4D5E-435B-B461-628C20269CC5}" type="datetimeFigureOut">
              <a:rPr lang="en-US" smtClean="0"/>
              <a:t>8/8/2022</a:t>
            </a:fld>
            <a:endParaRPr lang="en-US"/>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450" y="4776788"/>
            <a:ext cx="5438775" cy="39084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49688" y="9429750"/>
            <a:ext cx="2946400" cy="496888"/>
          </a:xfrm>
          <a:prstGeom prst="rect">
            <a:avLst/>
          </a:prstGeom>
        </p:spPr>
        <p:txBody>
          <a:bodyPr vert="horz" lIns="91440" tIns="45720" rIns="91440" bIns="45720" rtlCol="0" anchor="b"/>
          <a:lstStyle>
            <a:lvl1pPr algn="r">
              <a:defRPr sz="1200"/>
            </a:lvl1pPr>
          </a:lstStyle>
          <a:p>
            <a:fld id="{1E87154C-DF3D-4788-A519-A254BD73D8AD}" type="slidenum">
              <a:rPr lang="en-US" smtClean="0"/>
              <a:t>‹#›</a:t>
            </a:fld>
            <a:endParaRPr lang="en-US"/>
          </a:p>
        </p:txBody>
      </p:sp>
    </p:spTree>
    <p:extLst>
      <p:ext uri="{BB962C8B-B14F-4D97-AF65-F5344CB8AC3E}">
        <p14:creationId xmlns:p14="http://schemas.microsoft.com/office/powerpoint/2010/main" val="20733191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1E87154C-DF3D-4788-A519-A254BD73D8AD}" type="slidenum">
              <a:rPr lang="en-US" smtClean="0"/>
              <a:t>1</a:t>
            </a:fld>
            <a:endParaRPr lang="en-US"/>
          </a:p>
        </p:txBody>
      </p:sp>
    </p:spTree>
    <p:extLst>
      <p:ext uri="{BB962C8B-B14F-4D97-AF65-F5344CB8AC3E}">
        <p14:creationId xmlns:p14="http://schemas.microsoft.com/office/powerpoint/2010/main" val="5489729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1E87154C-DF3D-4788-A519-A254BD73D8AD}" type="slidenum">
              <a:rPr lang="en-US" smtClean="0"/>
              <a:t>2</a:t>
            </a:fld>
            <a:endParaRPr lang="en-US"/>
          </a:p>
        </p:txBody>
      </p:sp>
    </p:spTree>
    <p:extLst>
      <p:ext uri="{BB962C8B-B14F-4D97-AF65-F5344CB8AC3E}">
        <p14:creationId xmlns:p14="http://schemas.microsoft.com/office/powerpoint/2010/main" val="34731712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1E87154C-DF3D-4788-A519-A254BD73D8AD}" type="slidenum">
              <a:rPr lang="en-US" smtClean="0"/>
              <a:t>11</a:t>
            </a:fld>
            <a:endParaRPr lang="en-US"/>
          </a:p>
        </p:txBody>
      </p:sp>
    </p:spTree>
    <p:extLst>
      <p:ext uri="{BB962C8B-B14F-4D97-AF65-F5344CB8AC3E}">
        <p14:creationId xmlns:p14="http://schemas.microsoft.com/office/powerpoint/2010/main" val="22266146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32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9D22E24-77DF-4542-B0FD-6C7F8751FBE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51472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1E87154C-DF3D-4788-A519-A254BD73D8AD}" type="slidenum">
              <a:rPr lang="en-US" smtClean="0"/>
              <a:t>47</a:t>
            </a:fld>
            <a:endParaRPr lang="en-US"/>
          </a:p>
        </p:txBody>
      </p:sp>
    </p:spTree>
    <p:extLst>
      <p:ext uri="{BB962C8B-B14F-4D97-AF65-F5344CB8AC3E}">
        <p14:creationId xmlns:p14="http://schemas.microsoft.com/office/powerpoint/2010/main" val="97491844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E014A7E-2E73-CD42-B756-9CB1E7410D10}"/>
              </a:ext>
            </a:extLst>
          </p:cNvPr>
          <p:cNvSpPr>
            <a:spLocks noChangeArrowheads="1"/>
          </p:cNvSpPr>
          <p:nvPr/>
        </p:nvSpPr>
        <p:spPr bwMode="auto">
          <a:xfrm>
            <a:off x="0" y="2020888"/>
            <a:ext cx="12192000" cy="2106612"/>
          </a:xfrm>
          <a:prstGeom prst="rect">
            <a:avLst/>
          </a:prstGeom>
          <a:solidFill>
            <a:srgbClr val="216331">
              <a:alpha val="14000"/>
            </a:srgbClr>
          </a:solidFill>
          <a:ln w="9525">
            <a:noFill/>
            <a:miter lim="800000"/>
            <a:headEnd/>
            <a:tailEnd/>
          </a:ln>
          <a:effectLst>
            <a:outerShdw blurRad="50800" dist="50800" dir="5400000" algn="ctr" rotWithShape="0">
              <a:schemeClr val="bg1"/>
            </a:outerShdw>
          </a:effectLst>
        </p:spPr>
        <p:txBody>
          <a:bodyPr anchor="ctr"/>
          <a:lstStyle/>
          <a:p>
            <a:pPr algn="ctr" eaLnBrk="1" hangingPunct="1">
              <a:defRPr/>
            </a:pPr>
            <a:endParaRPr lang="en-US" sz="1800" dirty="0">
              <a:solidFill>
                <a:schemeClr val="lt1"/>
              </a:solidFill>
              <a:latin typeface="+mn-lt"/>
              <a:ea typeface="+mn-ea"/>
            </a:endParaRPr>
          </a:p>
        </p:txBody>
      </p:sp>
      <p:sp>
        <p:nvSpPr>
          <p:cNvPr id="5" name="Rounded Rectangle 4">
            <a:extLst>
              <a:ext uri="{FF2B5EF4-FFF2-40B4-BE49-F238E27FC236}">
                <a16:creationId xmlns:a16="http://schemas.microsoft.com/office/drawing/2014/main" id="{59362104-382F-1745-A8BC-1DDA5F8E3614}"/>
              </a:ext>
            </a:extLst>
          </p:cNvPr>
          <p:cNvSpPr/>
          <p:nvPr/>
        </p:nvSpPr>
        <p:spPr>
          <a:xfrm rot="1837372">
            <a:off x="8246534" y="1641475"/>
            <a:ext cx="3136900" cy="2535238"/>
          </a:xfrm>
          <a:prstGeom prst="roundRect">
            <a:avLst>
              <a:gd name="adj" fmla="val 16176"/>
            </a:avLst>
          </a:prstGeom>
          <a:solidFill>
            <a:srgbClr val="CFB866"/>
          </a:solidFill>
          <a:ln w="88900">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dirty="0"/>
          </a:p>
        </p:txBody>
      </p:sp>
      <p:sp>
        <p:nvSpPr>
          <p:cNvPr id="6" name="Rounded Rectangle 5">
            <a:extLst>
              <a:ext uri="{FF2B5EF4-FFF2-40B4-BE49-F238E27FC236}">
                <a16:creationId xmlns:a16="http://schemas.microsoft.com/office/drawing/2014/main" id="{43E12041-2A88-C541-9D35-680BD2AE7879}"/>
              </a:ext>
            </a:extLst>
          </p:cNvPr>
          <p:cNvSpPr/>
          <p:nvPr/>
        </p:nvSpPr>
        <p:spPr>
          <a:xfrm rot="1837372">
            <a:off x="7217834" y="2773363"/>
            <a:ext cx="4409017" cy="2533650"/>
          </a:xfrm>
          <a:prstGeom prst="roundRect">
            <a:avLst>
              <a:gd name="adj" fmla="val 26133"/>
            </a:avLst>
          </a:prstGeom>
          <a:solidFill>
            <a:srgbClr val="216331"/>
          </a:solidFill>
          <a:ln w="0">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dirty="0"/>
          </a:p>
        </p:txBody>
      </p:sp>
      <p:sp>
        <p:nvSpPr>
          <p:cNvPr id="7" name="Rounded Rectangle 6">
            <a:extLst>
              <a:ext uri="{FF2B5EF4-FFF2-40B4-BE49-F238E27FC236}">
                <a16:creationId xmlns:a16="http://schemas.microsoft.com/office/drawing/2014/main" id="{72CF094F-4864-164C-A4E9-D63FD6E5114F}"/>
              </a:ext>
            </a:extLst>
          </p:cNvPr>
          <p:cNvSpPr/>
          <p:nvPr/>
        </p:nvSpPr>
        <p:spPr>
          <a:xfrm rot="1837372">
            <a:off x="7243234" y="342900"/>
            <a:ext cx="4222751" cy="3348038"/>
          </a:xfrm>
          <a:prstGeom prst="roundRect">
            <a:avLst>
              <a:gd name="adj" fmla="val 33002"/>
            </a:avLst>
          </a:prstGeom>
          <a:solidFill>
            <a:srgbClr val="E97816"/>
          </a:solidFill>
          <a:ln w="0">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dirty="0"/>
          </a:p>
        </p:txBody>
      </p:sp>
      <p:sp>
        <p:nvSpPr>
          <p:cNvPr id="8" name="Rounded Rectangle 7">
            <a:extLst>
              <a:ext uri="{FF2B5EF4-FFF2-40B4-BE49-F238E27FC236}">
                <a16:creationId xmlns:a16="http://schemas.microsoft.com/office/drawing/2014/main" id="{4846931A-7AA4-8E4F-BF1B-9684A5612EC1}"/>
              </a:ext>
            </a:extLst>
          </p:cNvPr>
          <p:cNvSpPr/>
          <p:nvPr/>
        </p:nvSpPr>
        <p:spPr>
          <a:xfrm rot="1800000">
            <a:off x="7839028" y="346619"/>
            <a:ext cx="3951789" cy="2929591"/>
          </a:xfrm>
          <a:prstGeom prst="roundRect">
            <a:avLst>
              <a:gd name="adj" fmla="val 36159"/>
            </a:avLst>
          </a:prstGeom>
          <a:blipFill dpi="0" rotWithShape="0">
            <a:blip r:embed="rId2" cstate="email">
              <a:extLst>
                <a:ext uri="{28A0092B-C50C-407E-A947-70E740481C1C}">
                  <a14:useLocalDpi xmlns:a14="http://schemas.microsoft.com/office/drawing/2010/main"/>
                </a:ext>
              </a:extLst>
            </a:blip>
            <a:srcRect/>
            <a:stretch>
              <a:fillRect/>
            </a:stretch>
          </a:blipFill>
          <a:ln w="76200">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dirty="0"/>
          </a:p>
        </p:txBody>
      </p:sp>
      <p:sp>
        <p:nvSpPr>
          <p:cNvPr id="9" name="Rounded Rectangle 8">
            <a:extLst>
              <a:ext uri="{FF2B5EF4-FFF2-40B4-BE49-F238E27FC236}">
                <a16:creationId xmlns:a16="http://schemas.microsoft.com/office/drawing/2014/main" id="{8553F005-370B-AF46-822E-4E73D4D38425}"/>
              </a:ext>
            </a:extLst>
          </p:cNvPr>
          <p:cNvSpPr/>
          <p:nvPr/>
        </p:nvSpPr>
        <p:spPr>
          <a:xfrm rot="1800000">
            <a:off x="7311808" y="2725910"/>
            <a:ext cx="4464664" cy="2391360"/>
          </a:xfrm>
          <a:prstGeom prst="roundRect">
            <a:avLst>
              <a:gd name="adj" fmla="val 27451"/>
            </a:avLst>
          </a:prstGeom>
          <a:blipFill dpi="0" rotWithShape="0">
            <a:blip r:embed="rId3" cstate="email">
              <a:extLst>
                <a:ext uri="{28A0092B-C50C-407E-A947-70E740481C1C}">
                  <a14:useLocalDpi xmlns:a14="http://schemas.microsoft.com/office/drawing/2010/main"/>
                </a:ext>
              </a:extLst>
            </a:blip>
            <a:srcRect/>
            <a:stretch>
              <a:fillRect/>
            </a:stretch>
          </a:blipFill>
          <a:ln w="762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dirty="0"/>
          </a:p>
        </p:txBody>
      </p:sp>
      <p:sp>
        <p:nvSpPr>
          <p:cNvPr id="10" name="TextBox 9">
            <a:extLst>
              <a:ext uri="{FF2B5EF4-FFF2-40B4-BE49-F238E27FC236}">
                <a16:creationId xmlns:a16="http://schemas.microsoft.com/office/drawing/2014/main" id="{CC99B06B-8026-BC4E-8B96-5673671936A6}"/>
              </a:ext>
            </a:extLst>
          </p:cNvPr>
          <p:cNvSpPr txBox="1">
            <a:spLocks noChangeArrowheads="1"/>
          </p:cNvSpPr>
          <p:nvPr/>
        </p:nvSpPr>
        <p:spPr bwMode="auto">
          <a:xfrm>
            <a:off x="1310218" y="6292851"/>
            <a:ext cx="184731" cy="461665"/>
          </a:xfrm>
          <a:prstGeom prst="rect">
            <a:avLst/>
          </a:prstGeom>
          <a:noFill/>
          <a:ln>
            <a:noFill/>
          </a:ln>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en-US" altLang="en-US" sz="2400" dirty="0"/>
          </a:p>
        </p:txBody>
      </p:sp>
      <p:sp>
        <p:nvSpPr>
          <p:cNvPr id="3" name="Subtitle 2"/>
          <p:cNvSpPr>
            <a:spLocks noGrp="1"/>
          </p:cNvSpPr>
          <p:nvPr>
            <p:ph type="subTitle" idx="1"/>
          </p:nvPr>
        </p:nvSpPr>
        <p:spPr>
          <a:xfrm>
            <a:off x="824193" y="3276600"/>
            <a:ext cx="3646208" cy="685800"/>
          </a:xfrm>
        </p:spPr>
        <p:txBody>
          <a:bodyPr/>
          <a:lstStyle>
            <a:lvl1pPr marL="0" indent="0" algn="l">
              <a:buNone/>
              <a:defRPr sz="1800" baseline="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812800" y="2135204"/>
            <a:ext cx="5976265" cy="1065196"/>
          </a:xfrm>
        </p:spPr>
        <p:txBody>
          <a:bodyPr/>
          <a:lstStyle>
            <a:lvl1pPr algn="l">
              <a:defRPr sz="2600" b="1" i="0" cap="all" baseline="0">
                <a:solidFill>
                  <a:schemeClr val="tx1"/>
                </a:solidFill>
              </a:defRPr>
            </a:lvl1pPr>
          </a:lstStyle>
          <a:p>
            <a:r>
              <a:rPr lang="en-GB" dirty="0"/>
              <a:t>Click to edit Master title style</a:t>
            </a:r>
            <a:endParaRPr lang="en-US" dirty="0"/>
          </a:p>
        </p:txBody>
      </p:sp>
    </p:spTree>
    <p:extLst>
      <p:ext uri="{BB962C8B-B14F-4D97-AF65-F5344CB8AC3E}">
        <p14:creationId xmlns:p14="http://schemas.microsoft.com/office/powerpoint/2010/main" val="3800432500"/>
      </p:ext>
    </p:extLst>
  </p:cSld>
  <p:clrMapOvr>
    <a:masterClrMapping/>
  </p:clrMapOvr>
  <p:transition spd="med">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36C452F-0466-BF45-AABD-8C6B986E142C}"/>
              </a:ext>
            </a:extLst>
          </p:cNvPr>
          <p:cNvPicPr>
            <a:picLocks noChangeAspect="1"/>
          </p:cNvPicPr>
          <p:nvPr/>
        </p:nvPicPr>
        <p:blipFill>
          <a:blip r:embed="rId2" cstate="email">
            <a:alphaModFix amt="61000"/>
            <a:extLst>
              <a:ext uri="{28A0092B-C50C-407E-A947-70E740481C1C}">
                <a14:useLocalDpi xmlns:a14="http://schemas.microsoft.com/office/drawing/2010/main"/>
              </a:ext>
            </a:extLst>
          </a:blip>
          <a:stretch>
            <a:fillRect/>
          </a:stretch>
        </p:blipFill>
        <p:spPr>
          <a:xfrm rot="20675068">
            <a:off x="7015239" y="810496"/>
            <a:ext cx="8990728" cy="4764979"/>
          </a:xfrm>
          <a:prstGeom prst="rect">
            <a:avLst/>
          </a:prstGeom>
        </p:spPr>
      </p:pic>
      <p:sp>
        <p:nvSpPr>
          <p:cNvPr id="6" name="Rounded Rectangle 5">
            <a:extLst>
              <a:ext uri="{FF2B5EF4-FFF2-40B4-BE49-F238E27FC236}">
                <a16:creationId xmlns:a16="http://schemas.microsoft.com/office/drawing/2014/main" id="{CDEF047D-868F-EA45-BE9D-224645CEB79A}"/>
              </a:ext>
            </a:extLst>
          </p:cNvPr>
          <p:cNvSpPr/>
          <p:nvPr/>
        </p:nvSpPr>
        <p:spPr>
          <a:xfrm rot="1837372">
            <a:off x="6991975" y="2493553"/>
            <a:ext cx="2805583" cy="2533650"/>
          </a:xfrm>
          <a:prstGeom prst="roundRect">
            <a:avLst>
              <a:gd name="adj" fmla="val 0"/>
            </a:avLst>
          </a:prstGeom>
          <a:solidFill>
            <a:srgbClr val="CFB866"/>
          </a:solidFill>
          <a:ln w="0">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dirty="0"/>
          </a:p>
        </p:txBody>
      </p:sp>
      <p:sp>
        <p:nvSpPr>
          <p:cNvPr id="8" name="Rounded Rectangle 7">
            <a:extLst>
              <a:ext uri="{FF2B5EF4-FFF2-40B4-BE49-F238E27FC236}">
                <a16:creationId xmlns:a16="http://schemas.microsoft.com/office/drawing/2014/main" id="{B3E9546B-5E50-CB44-916D-A579A103C1DE}"/>
              </a:ext>
            </a:extLst>
          </p:cNvPr>
          <p:cNvSpPr/>
          <p:nvPr/>
        </p:nvSpPr>
        <p:spPr>
          <a:xfrm rot="1800000">
            <a:off x="7066506" y="-1448358"/>
            <a:ext cx="3951789" cy="6302860"/>
          </a:xfrm>
          <a:prstGeom prst="roundRect">
            <a:avLst>
              <a:gd name="adj" fmla="val 0"/>
            </a:avLst>
          </a:prstGeom>
          <a:blipFill dpi="0" rotWithShape="0">
            <a:blip r:embed="rId3" cstate="email">
              <a:extLst>
                <a:ext uri="{28A0092B-C50C-407E-A947-70E740481C1C}">
                  <a14:useLocalDpi xmlns:a14="http://schemas.microsoft.com/office/drawing/2010/main"/>
                </a:ext>
              </a:extLst>
            </a:blip>
            <a:srcRect/>
            <a:stretch>
              <a:fillRect t="3000"/>
            </a:stretch>
          </a:blipFill>
          <a:ln w="38100">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dirty="0"/>
          </a:p>
        </p:txBody>
      </p:sp>
      <p:sp>
        <p:nvSpPr>
          <p:cNvPr id="9" name="Rounded Rectangle 8">
            <a:extLst>
              <a:ext uri="{FF2B5EF4-FFF2-40B4-BE49-F238E27FC236}">
                <a16:creationId xmlns:a16="http://schemas.microsoft.com/office/drawing/2014/main" id="{95BD2D4D-B90E-6742-A304-468A56FEDCD7}"/>
              </a:ext>
            </a:extLst>
          </p:cNvPr>
          <p:cNvSpPr/>
          <p:nvPr/>
        </p:nvSpPr>
        <p:spPr>
          <a:xfrm rot="1800000">
            <a:off x="8430865" y="2611536"/>
            <a:ext cx="3247895" cy="2475693"/>
          </a:xfrm>
          <a:prstGeom prst="roundRect">
            <a:avLst>
              <a:gd name="adj" fmla="val 0"/>
            </a:avLst>
          </a:prstGeom>
          <a:blipFill dpi="0" rotWithShape="0">
            <a:blip r:embed="rId4" cstate="email">
              <a:extLst>
                <a:ext uri="{28A0092B-C50C-407E-A947-70E740481C1C}">
                  <a14:useLocalDpi xmlns:a14="http://schemas.microsoft.com/office/drawing/2010/main"/>
                </a:ext>
              </a:extLst>
            </a:blip>
            <a:srcRect/>
            <a:stretch>
              <a:fillRect t="3000"/>
            </a:stretch>
          </a:blip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dirty="0"/>
          </a:p>
        </p:txBody>
      </p:sp>
      <p:sp>
        <p:nvSpPr>
          <p:cNvPr id="10" name="TextBox 14">
            <a:extLst>
              <a:ext uri="{FF2B5EF4-FFF2-40B4-BE49-F238E27FC236}">
                <a16:creationId xmlns:a16="http://schemas.microsoft.com/office/drawing/2014/main" id="{AB2DA2FC-D21F-C548-8311-AA730F84B90C}"/>
              </a:ext>
            </a:extLst>
          </p:cNvPr>
          <p:cNvSpPr txBox="1">
            <a:spLocks noChangeArrowheads="1"/>
          </p:cNvSpPr>
          <p:nvPr/>
        </p:nvSpPr>
        <p:spPr bwMode="auto">
          <a:xfrm>
            <a:off x="1310218" y="6292851"/>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400" dirty="0"/>
          </a:p>
        </p:txBody>
      </p:sp>
      <p:sp>
        <p:nvSpPr>
          <p:cNvPr id="3" name="Subtitle 2"/>
          <p:cNvSpPr>
            <a:spLocks noGrp="1"/>
          </p:cNvSpPr>
          <p:nvPr>
            <p:ph type="subTitle" idx="1"/>
          </p:nvPr>
        </p:nvSpPr>
        <p:spPr>
          <a:xfrm>
            <a:off x="824193" y="2286000"/>
            <a:ext cx="3646208" cy="685800"/>
          </a:xfrm>
        </p:spPr>
        <p:txBody>
          <a:bodyPr/>
          <a:lstStyle>
            <a:lvl1pPr marL="0" indent="0" algn="l">
              <a:buNone/>
              <a:defRPr sz="1800" baseline="0">
                <a:solidFill>
                  <a:srgbClr val="E97816"/>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812800" y="1220804"/>
            <a:ext cx="5181601" cy="1065196"/>
          </a:xfrm>
        </p:spPr>
        <p:txBody>
          <a:bodyPr/>
          <a:lstStyle>
            <a:lvl1pPr algn="l">
              <a:defRPr sz="2600" b="1" i="0" cap="all" baseline="0">
                <a:solidFill>
                  <a:srgbClr val="00592B"/>
                </a:solidFill>
              </a:defRPr>
            </a:lvl1pPr>
          </a:lstStyle>
          <a:p>
            <a:r>
              <a:rPr lang="en-GB"/>
              <a:t>Click to edit Master title style</a:t>
            </a:r>
            <a:endParaRPr lang="en-US" dirty="0"/>
          </a:p>
        </p:txBody>
      </p:sp>
    </p:spTree>
    <p:extLst>
      <p:ext uri="{BB962C8B-B14F-4D97-AF65-F5344CB8AC3E}">
        <p14:creationId xmlns:p14="http://schemas.microsoft.com/office/powerpoint/2010/main" val="1689921602"/>
      </p:ext>
    </p:extLst>
  </p:cSld>
  <p:clrMapOvr>
    <a:masterClrMapping/>
  </p:clrMapOvr>
  <p:transition spd="med">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fld id="{17A28441-22EB-504E-A6CD-67FAE204B20F}" type="datetime1">
              <a:rPr lang="en-ZA" smtClean="0"/>
              <a:t>2022/08/08</a:t>
            </a:fld>
            <a:endParaRPr lang="en-US" sz="1867" dirty="0">
              <a:solidFill>
                <a:schemeClr val="tx2"/>
              </a:solidFill>
            </a:endParaRPr>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276944880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fld id="{A7C1C06E-9282-F446-9621-D7D27F1D568A}" type="datetime1">
              <a:rPr lang="en-ZA" smtClean="0"/>
              <a:t>2022/08/08</a:t>
            </a:fld>
            <a:endParaRPr lang="en-US" sz="1867" dirty="0">
              <a:solidFill>
                <a:schemeClr val="tx2"/>
              </a:solidFill>
            </a:endParaRPr>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181699487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fld id="{745460CD-A667-BA4A-BCDF-FBA9F2EC4E85}" type="datetime1">
              <a:rPr lang="en-ZA" smtClean="0"/>
              <a:t>2022/08/08</a:t>
            </a:fld>
            <a:endParaRPr lang="en-US" dirty="0"/>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r>
              <a:rPr lang="en-US" dirty="0"/>
              <a:t>ZN SOKOPO</a:t>
            </a:r>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6BDA138A-36CB-A748-96D2-77A2A1358C09}" type="slidenum">
              <a:rPr lang="en-US" altLang="en-US"/>
              <a:pPr/>
              <a:t>‹#›</a:t>
            </a:fld>
            <a:endParaRPr lang="en-US" altLang="en-US" sz="1600" b="0" dirty="0">
              <a:solidFill>
                <a:schemeClr val="tx1"/>
              </a:solidFill>
            </a:endParaRPr>
          </a:p>
        </p:txBody>
      </p:sp>
    </p:spTree>
    <p:extLst>
      <p:ext uri="{BB962C8B-B14F-4D97-AF65-F5344CB8AC3E}">
        <p14:creationId xmlns:p14="http://schemas.microsoft.com/office/powerpoint/2010/main" val="177546113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6869A-816B-A746-8A50-4F10EBCA999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8A64682E-437D-164B-9057-296D00B5352E}"/>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9103D0B5-114B-0F4D-BBCE-A1F7BDB346F2}"/>
              </a:ext>
            </a:extLst>
          </p:cNvPr>
          <p:cNvSpPr>
            <a:spLocks noGrp="1"/>
          </p:cNvSpPr>
          <p:nvPr>
            <p:ph type="dt" sz="half" idx="10"/>
          </p:nvPr>
        </p:nvSpPr>
        <p:spPr/>
        <p:txBody>
          <a:bodyPr/>
          <a:lstStyle/>
          <a:p>
            <a:fld id="{896E11DE-E62C-EE42-8CF5-FBE25098CD59}" type="datetime1">
              <a:rPr lang="en-ZA" smtClean="0"/>
              <a:t>2022/08/08</a:t>
            </a:fld>
            <a:endParaRPr lang="en-GB" dirty="0"/>
          </a:p>
        </p:txBody>
      </p:sp>
      <p:sp>
        <p:nvSpPr>
          <p:cNvPr id="5" name="Footer Placeholder 4">
            <a:extLst>
              <a:ext uri="{FF2B5EF4-FFF2-40B4-BE49-F238E27FC236}">
                <a16:creationId xmlns:a16="http://schemas.microsoft.com/office/drawing/2014/main" id="{7DD6C484-3480-6E40-A8BD-BBB5A1DC7B9D}"/>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9A035426-ADDB-8D45-9584-D045C0546918}"/>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199877518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D71883-0EB9-B842-AF1A-7306A2F8B964}"/>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DFE704C2-42AD-CE45-9357-EEF48DB415AD}"/>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E940AB9-7B78-D645-B6B3-52817DF181F7}"/>
              </a:ext>
            </a:extLst>
          </p:cNvPr>
          <p:cNvSpPr>
            <a:spLocks noGrp="1"/>
          </p:cNvSpPr>
          <p:nvPr>
            <p:ph type="dt" sz="half" idx="10"/>
          </p:nvPr>
        </p:nvSpPr>
        <p:spPr/>
        <p:txBody>
          <a:bodyPr/>
          <a:lstStyle/>
          <a:p>
            <a:fld id="{8C4FE157-C37D-EC40-AC1E-62F30616C9B8}" type="datetime1">
              <a:rPr lang="en-ZA" smtClean="0"/>
              <a:t>2022/08/08</a:t>
            </a:fld>
            <a:endParaRPr lang="en-GB" dirty="0"/>
          </a:p>
        </p:txBody>
      </p:sp>
      <p:sp>
        <p:nvSpPr>
          <p:cNvPr id="5" name="Footer Placeholder 4">
            <a:extLst>
              <a:ext uri="{FF2B5EF4-FFF2-40B4-BE49-F238E27FC236}">
                <a16:creationId xmlns:a16="http://schemas.microsoft.com/office/drawing/2014/main" id="{F195ED9C-776E-6C4A-9568-2459908CFFFB}"/>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41051C5C-EA0D-D147-9458-9A91C4385712}"/>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37006362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D6FF6-69AF-A047-BD80-9A3275F97503}"/>
              </a:ext>
            </a:extLst>
          </p:cNvPr>
          <p:cNvSpPr>
            <a:spLocks noGrp="1"/>
          </p:cNvSpPr>
          <p:nvPr>
            <p:ph type="title"/>
          </p:nvPr>
        </p:nvSpPr>
        <p:spPr>
          <a:xfrm>
            <a:off x="831851" y="1709740"/>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8BF4BE1F-96FD-1D45-B226-945F62CE8631}"/>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715940BC-980C-E649-A03B-2DC503A7FCF3}"/>
              </a:ext>
            </a:extLst>
          </p:cNvPr>
          <p:cNvSpPr>
            <a:spLocks noGrp="1"/>
          </p:cNvSpPr>
          <p:nvPr>
            <p:ph type="dt" sz="half" idx="10"/>
          </p:nvPr>
        </p:nvSpPr>
        <p:spPr/>
        <p:txBody>
          <a:bodyPr/>
          <a:lstStyle/>
          <a:p>
            <a:fld id="{348F6B25-8733-F04A-ACF9-9ABC445BF6B0}" type="datetime1">
              <a:rPr lang="en-ZA" smtClean="0"/>
              <a:t>2022/08/08</a:t>
            </a:fld>
            <a:endParaRPr lang="en-GB" dirty="0"/>
          </a:p>
        </p:txBody>
      </p:sp>
      <p:sp>
        <p:nvSpPr>
          <p:cNvPr id="5" name="Footer Placeholder 4">
            <a:extLst>
              <a:ext uri="{FF2B5EF4-FFF2-40B4-BE49-F238E27FC236}">
                <a16:creationId xmlns:a16="http://schemas.microsoft.com/office/drawing/2014/main" id="{FE7E9FE1-DB07-2C42-ACA2-BA48C9BD8CCF}"/>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08E5395B-D8B9-5E4C-A87A-FA374C0DE1FD}"/>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28473639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0D381E-6832-6448-848C-07E8220D3285}"/>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17B4F1C-9E7C-6F4C-8EBE-36455D0A490C}"/>
              </a:ext>
            </a:extLst>
          </p:cNvPr>
          <p:cNvSpPr>
            <a:spLocks noGrp="1"/>
          </p:cNvSpPr>
          <p:nvPr>
            <p:ph sz="half" idx="1"/>
          </p:nvPr>
        </p:nvSpPr>
        <p:spPr>
          <a:xfrm>
            <a:off x="838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3223A62D-58FA-1D4F-B661-EDAD63B7397D}"/>
              </a:ext>
            </a:extLst>
          </p:cNvPr>
          <p:cNvSpPr>
            <a:spLocks noGrp="1"/>
          </p:cNvSpPr>
          <p:nvPr>
            <p:ph sz="half" idx="2"/>
          </p:nvPr>
        </p:nvSpPr>
        <p:spPr>
          <a:xfrm>
            <a:off x="6172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10973517-C04F-E542-BF8F-8284EA34A7A4}"/>
              </a:ext>
            </a:extLst>
          </p:cNvPr>
          <p:cNvSpPr>
            <a:spLocks noGrp="1"/>
          </p:cNvSpPr>
          <p:nvPr>
            <p:ph type="dt" sz="half" idx="10"/>
          </p:nvPr>
        </p:nvSpPr>
        <p:spPr/>
        <p:txBody>
          <a:bodyPr/>
          <a:lstStyle/>
          <a:p>
            <a:fld id="{9F76DB35-BA53-2647-A203-2C0DC7359C96}" type="datetime1">
              <a:rPr lang="en-ZA" smtClean="0"/>
              <a:t>2022/08/08</a:t>
            </a:fld>
            <a:endParaRPr lang="en-GB" dirty="0"/>
          </a:p>
        </p:txBody>
      </p:sp>
      <p:sp>
        <p:nvSpPr>
          <p:cNvPr id="6" name="Footer Placeholder 5">
            <a:extLst>
              <a:ext uri="{FF2B5EF4-FFF2-40B4-BE49-F238E27FC236}">
                <a16:creationId xmlns:a16="http://schemas.microsoft.com/office/drawing/2014/main" id="{7E5F1B84-B657-2846-8AFA-7D42070E641A}"/>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7CAAF62B-474A-7842-A852-3BE43B39C5A4}"/>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158882230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A6894-82BC-934B-812C-69E726EC80EF}"/>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2AC34993-B6B6-BC40-BE7B-969B4C838C3F}"/>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C782B996-E78F-6B4C-B434-E5A71B1DCE4F}"/>
              </a:ext>
            </a:extLst>
          </p:cNvPr>
          <p:cNvSpPr>
            <a:spLocks noGrp="1"/>
          </p:cNvSpPr>
          <p:nvPr>
            <p:ph sz="half" idx="2"/>
          </p:nvPr>
        </p:nvSpPr>
        <p:spPr>
          <a:xfrm>
            <a:off x="839789"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302415C5-E618-BF42-9BB3-F2CF530027D0}"/>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B67B12B-4C46-C44C-B8ED-738E098B0248}"/>
              </a:ext>
            </a:extLst>
          </p:cNvPr>
          <p:cNvSpPr>
            <a:spLocks noGrp="1"/>
          </p:cNvSpPr>
          <p:nvPr>
            <p:ph sz="quarter" idx="4"/>
          </p:nvPr>
        </p:nvSpPr>
        <p:spPr>
          <a:xfrm>
            <a:off x="6172201"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416A536-EF44-C846-A963-EA6532CB4AE1}"/>
              </a:ext>
            </a:extLst>
          </p:cNvPr>
          <p:cNvSpPr>
            <a:spLocks noGrp="1"/>
          </p:cNvSpPr>
          <p:nvPr>
            <p:ph type="dt" sz="half" idx="10"/>
          </p:nvPr>
        </p:nvSpPr>
        <p:spPr/>
        <p:txBody>
          <a:bodyPr/>
          <a:lstStyle/>
          <a:p>
            <a:fld id="{7A3F894D-1610-8C4A-9BDE-EB8BDEAD24B9}" type="datetime1">
              <a:rPr lang="en-ZA" smtClean="0"/>
              <a:t>2022/08/08</a:t>
            </a:fld>
            <a:endParaRPr lang="en-GB" dirty="0"/>
          </a:p>
        </p:txBody>
      </p:sp>
      <p:sp>
        <p:nvSpPr>
          <p:cNvPr id="8" name="Footer Placeholder 7">
            <a:extLst>
              <a:ext uri="{FF2B5EF4-FFF2-40B4-BE49-F238E27FC236}">
                <a16:creationId xmlns:a16="http://schemas.microsoft.com/office/drawing/2014/main" id="{811D1013-53C1-1C4F-BC52-B329025BF4C3}"/>
              </a:ext>
            </a:extLst>
          </p:cNvPr>
          <p:cNvSpPr>
            <a:spLocks noGrp="1"/>
          </p:cNvSpPr>
          <p:nvPr>
            <p:ph type="ftr" sz="quarter" idx="11"/>
          </p:nvPr>
        </p:nvSpPr>
        <p:spPr/>
        <p:txBody>
          <a:bodyPr/>
          <a:lstStyle/>
          <a:p>
            <a:r>
              <a:rPr lang="en-GB" dirty="0"/>
              <a:t>ZN SOKOPO</a:t>
            </a:r>
          </a:p>
        </p:txBody>
      </p:sp>
      <p:sp>
        <p:nvSpPr>
          <p:cNvPr id="9" name="Slide Number Placeholder 8">
            <a:extLst>
              <a:ext uri="{FF2B5EF4-FFF2-40B4-BE49-F238E27FC236}">
                <a16:creationId xmlns:a16="http://schemas.microsoft.com/office/drawing/2014/main" id="{A8F1FB55-EE05-A346-8121-0F23AE6664C7}"/>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75608459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7ED34-A4EC-E745-9CBB-9EACF475EED3}"/>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A9F1C33B-EB44-424F-BC52-1261AEBC7BE2}"/>
              </a:ext>
            </a:extLst>
          </p:cNvPr>
          <p:cNvSpPr>
            <a:spLocks noGrp="1"/>
          </p:cNvSpPr>
          <p:nvPr>
            <p:ph type="dt" sz="half" idx="10"/>
          </p:nvPr>
        </p:nvSpPr>
        <p:spPr/>
        <p:txBody>
          <a:bodyPr/>
          <a:lstStyle/>
          <a:p>
            <a:fld id="{ED427FC4-D9FF-9B43-B426-C1307F97D06E}" type="datetime1">
              <a:rPr lang="en-ZA" smtClean="0"/>
              <a:t>2022/08/08</a:t>
            </a:fld>
            <a:endParaRPr lang="en-GB" dirty="0"/>
          </a:p>
        </p:txBody>
      </p:sp>
      <p:sp>
        <p:nvSpPr>
          <p:cNvPr id="4" name="Footer Placeholder 3">
            <a:extLst>
              <a:ext uri="{FF2B5EF4-FFF2-40B4-BE49-F238E27FC236}">
                <a16:creationId xmlns:a16="http://schemas.microsoft.com/office/drawing/2014/main" id="{DD6A9099-0C2C-0B4E-86C4-7080E89DF8D3}"/>
              </a:ext>
            </a:extLst>
          </p:cNvPr>
          <p:cNvSpPr>
            <a:spLocks noGrp="1"/>
          </p:cNvSpPr>
          <p:nvPr>
            <p:ph type="ftr" sz="quarter" idx="11"/>
          </p:nvPr>
        </p:nvSpPr>
        <p:spPr/>
        <p:txBody>
          <a:bodyPr/>
          <a:lstStyle/>
          <a:p>
            <a:r>
              <a:rPr lang="en-GB" dirty="0"/>
              <a:t>ZN SOKOPO</a:t>
            </a:r>
          </a:p>
        </p:txBody>
      </p:sp>
      <p:sp>
        <p:nvSpPr>
          <p:cNvPr id="5" name="Slide Number Placeholder 4">
            <a:extLst>
              <a:ext uri="{FF2B5EF4-FFF2-40B4-BE49-F238E27FC236}">
                <a16:creationId xmlns:a16="http://schemas.microsoft.com/office/drawing/2014/main" id="{1E2966C8-F6CF-AE49-B683-E200AD27A14E}"/>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105297834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52D6C2-7DF0-5A4F-9477-0DD798A2D64A}"/>
              </a:ext>
            </a:extLst>
          </p:cNvPr>
          <p:cNvSpPr>
            <a:spLocks noGrp="1"/>
          </p:cNvSpPr>
          <p:nvPr>
            <p:ph type="dt" sz="half" idx="10"/>
          </p:nvPr>
        </p:nvSpPr>
        <p:spPr/>
        <p:txBody>
          <a:bodyPr/>
          <a:lstStyle/>
          <a:p>
            <a:fld id="{78005BA6-F097-F34D-AC31-8D07A62B968B}" type="datetime1">
              <a:rPr lang="en-ZA" smtClean="0"/>
              <a:t>2022/08/08</a:t>
            </a:fld>
            <a:endParaRPr lang="en-GB" dirty="0"/>
          </a:p>
        </p:txBody>
      </p:sp>
      <p:sp>
        <p:nvSpPr>
          <p:cNvPr id="3" name="Footer Placeholder 2">
            <a:extLst>
              <a:ext uri="{FF2B5EF4-FFF2-40B4-BE49-F238E27FC236}">
                <a16:creationId xmlns:a16="http://schemas.microsoft.com/office/drawing/2014/main" id="{3946C69E-5435-044B-898C-5C65FA2B891C}"/>
              </a:ext>
            </a:extLst>
          </p:cNvPr>
          <p:cNvSpPr>
            <a:spLocks noGrp="1"/>
          </p:cNvSpPr>
          <p:nvPr>
            <p:ph type="ftr" sz="quarter" idx="11"/>
          </p:nvPr>
        </p:nvSpPr>
        <p:spPr/>
        <p:txBody>
          <a:bodyPr/>
          <a:lstStyle/>
          <a:p>
            <a:r>
              <a:rPr lang="en-GB" dirty="0"/>
              <a:t>ZN SOKOPO</a:t>
            </a:r>
          </a:p>
        </p:txBody>
      </p:sp>
      <p:sp>
        <p:nvSpPr>
          <p:cNvPr id="4" name="Slide Number Placeholder 3">
            <a:extLst>
              <a:ext uri="{FF2B5EF4-FFF2-40B4-BE49-F238E27FC236}">
                <a16:creationId xmlns:a16="http://schemas.microsoft.com/office/drawing/2014/main" id="{E355A561-2018-374C-B95F-B73A53CC0CFD}"/>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12042060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a:extLst>
              <a:ext uri="{FF2B5EF4-FFF2-40B4-BE49-F238E27FC236}">
                <a16:creationId xmlns:a16="http://schemas.microsoft.com/office/drawing/2014/main" id="{062BB24B-4822-9948-A8EB-B591B9157672}"/>
              </a:ext>
            </a:extLst>
          </p:cNvPr>
          <p:cNvSpPr>
            <a:spLocks noGrp="1"/>
          </p:cNvSpPr>
          <p:nvPr>
            <p:ph type="sldNum" sz="quarter" idx="10"/>
          </p:nvPr>
        </p:nvSpPr>
        <p:spPr/>
        <p:txBody>
          <a:bodyPr/>
          <a:lstStyle>
            <a:lvl1pPr>
              <a:defRPr/>
            </a:lvl1pPr>
          </a:lstStyle>
          <a:p>
            <a:fld id="{F71D3614-FF40-F64B-A088-5A20B6A9FFDF}" type="slidenum">
              <a:rPr lang="en-GB" smtClean="0"/>
              <a:t>‹#›</a:t>
            </a:fld>
            <a:endParaRPr lang="en-GB" dirty="0"/>
          </a:p>
        </p:txBody>
      </p:sp>
      <p:sp>
        <p:nvSpPr>
          <p:cNvPr id="5" name="Footer Placeholder 2">
            <a:extLst>
              <a:ext uri="{FF2B5EF4-FFF2-40B4-BE49-F238E27FC236}">
                <a16:creationId xmlns:a16="http://schemas.microsoft.com/office/drawing/2014/main" id="{46F0ED8C-2D2F-F747-93CD-7AB6BF7E3119}"/>
              </a:ext>
            </a:extLst>
          </p:cNvPr>
          <p:cNvSpPr>
            <a:spLocks noGrp="1"/>
          </p:cNvSpPr>
          <p:nvPr>
            <p:ph type="ftr" sz="quarter" idx="11"/>
          </p:nvPr>
        </p:nvSpPr>
        <p:spPr/>
        <p:txBody>
          <a:bodyPr/>
          <a:lstStyle>
            <a:lvl1pPr>
              <a:defRPr/>
            </a:lvl1pPr>
          </a:lstStyle>
          <a:p>
            <a:endParaRPr lang="en-GB" dirty="0"/>
          </a:p>
        </p:txBody>
      </p:sp>
      <p:sp>
        <p:nvSpPr>
          <p:cNvPr id="6" name="Date Placeholder 3">
            <a:extLst>
              <a:ext uri="{FF2B5EF4-FFF2-40B4-BE49-F238E27FC236}">
                <a16:creationId xmlns:a16="http://schemas.microsoft.com/office/drawing/2014/main" id="{2EA454DC-B33A-A142-A3CC-F3A6EEF97128}"/>
              </a:ext>
            </a:extLst>
          </p:cNvPr>
          <p:cNvSpPr>
            <a:spLocks noGrp="1"/>
          </p:cNvSpPr>
          <p:nvPr>
            <p:ph type="dt" sz="half" idx="12"/>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3791788543"/>
      </p:ext>
    </p:extLst>
  </p:cSld>
  <p:clrMapOvr>
    <a:masterClrMapping/>
  </p:clrMapOvr>
  <p:transition spd="med">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EBDC9-B85C-974A-9639-5605D9525F3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09C09508-DCAB-7641-85B6-B51B90E0339E}"/>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BF8819F7-9362-E642-8F1B-20591AB5E0C2}"/>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8856A71-F41B-DA40-A774-9A20759577F0}"/>
              </a:ext>
            </a:extLst>
          </p:cNvPr>
          <p:cNvSpPr>
            <a:spLocks noGrp="1"/>
          </p:cNvSpPr>
          <p:nvPr>
            <p:ph type="dt" sz="half" idx="10"/>
          </p:nvPr>
        </p:nvSpPr>
        <p:spPr/>
        <p:txBody>
          <a:bodyPr/>
          <a:lstStyle/>
          <a:p>
            <a:fld id="{E81944F8-EB8A-AE40-93B0-C0B8109BDBBD}" type="datetime1">
              <a:rPr lang="en-ZA" smtClean="0"/>
              <a:t>2022/08/08</a:t>
            </a:fld>
            <a:endParaRPr lang="en-GB" dirty="0"/>
          </a:p>
        </p:txBody>
      </p:sp>
      <p:sp>
        <p:nvSpPr>
          <p:cNvPr id="6" name="Footer Placeholder 5">
            <a:extLst>
              <a:ext uri="{FF2B5EF4-FFF2-40B4-BE49-F238E27FC236}">
                <a16:creationId xmlns:a16="http://schemas.microsoft.com/office/drawing/2014/main" id="{9654B0A3-22FD-2D4F-A18A-70A31786F0A3}"/>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FD53E666-1C50-2B49-A337-B6779B2CA196}"/>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335934082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455B9-F8C8-1F46-9053-4E0C79C0C6E1}"/>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F97ED9A1-DD32-BA44-8748-35342EED8B40}"/>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27E8CD84-021F-964F-B829-A40999082C16}"/>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AC03DA0-5299-D543-BAFF-C80162C0D0CD}"/>
              </a:ext>
            </a:extLst>
          </p:cNvPr>
          <p:cNvSpPr>
            <a:spLocks noGrp="1"/>
          </p:cNvSpPr>
          <p:nvPr>
            <p:ph type="dt" sz="half" idx="10"/>
          </p:nvPr>
        </p:nvSpPr>
        <p:spPr/>
        <p:txBody>
          <a:bodyPr/>
          <a:lstStyle/>
          <a:p>
            <a:fld id="{794462D5-7102-2648-8D28-5886ECBC63AA}" type="datetime1">
              <a:rPr lang="en-ZA" smtClean="0"/>
              <a:t>2022/08/08</a:t>
            </a:fld>
            <a:endParaRPr lang="en-GB" dirty="0"/>
          </a:p>
        </p:txBody>
      </p:sp>
      <p:sp>
        <p:nvSpPr>
          <p:cNvPr id="6" name="Footer Placeholder 5">
            <a:extLst>
              <a:ext uri="{FF2B5EF4-FFF2-40B4-BE49-F238E27FC236}">
                <a16:creationId xmlns:a16="http://schemas.microsoft.com/office/drawing/2014/main" id="{DEA92F8F-709D-D84B-B111-165B252B20BC}"/>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081C40D3-01C6-E647-9D63-D5E25C94DDFB}"/>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1797497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B5233-B677-7841-89BA-8772BB037F8D}"/>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97F0517-40A3-DA41-8E88-9861F01067D2}"/>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D6A127-2E77-CF43-80C6-CF540DD998BA}"/>
              </a:ext>
            </a:extLst>
          </p:cNvPr>
          <p:cNvSpPr>
            <a:spLocks noGrp="1"/>
          </p:cNvSpPr>
          <p:nvPr>
            <p:ph type="dt" sz="half" idx="10"/>
          </p:nvPr>
        </p:nvSpPr>
        <p:spPr/>
        <p:txBody>
          <a:bodyPr/>
          <a:lstStyle/>
          <a:p>
            <a:fld id="{6CF65283-2F01-C44C-90CE-ACA439E6A188}" type="datetime1">
              <a:rPr lang="en-ZA" smtClean="0"/>
              <a:t>2022/08/08</a:t>
            </a:fld>
            <a:endParaRPr lang="en-GB" dirty="0"/>
          </a:p>
        </p:txBody>
      </p:sp>
      <p:sp>
        <p:nvSpPr>
          <p:cNvPr id="5" name="Footer Placeholder 4">
            <a:extLst>
              <a:ext uri="{FF2B5EF4-FFF2-40B4-BE49-F238E27FC236}">
                <a16:creationId xmlns:a16="http://schemas.microsoft.com/office/drawing/2014/main" id="{03E9266B-AE7C-6747-811C-AC4F7460D6F4}"/>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C77ECCBF-E7FF-F446-A6F5-37A36534035D}"/>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200054978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0E4D911-5F18-FD4F-A2BC-14FBDCA0F340}"/>
              </a:ext>
            </a:extLst>
          </p:cNvPr>
          <p:cNvSpPr>
            <a:spLocks noGrp="1"/>
          </p:cNvSpPr>
          <p:nvPr>
            <p:ph type="title" orient="vert"/>
          </p:nvPr>
        </p:nvSpPr>
        <p:spPr>
          <a:xfrm>
            <a:off x="8724901" y="365126"/>
            <a:ext cx="2628900" cy="5811839"/>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0DA76B84-5874-A041-B050-FEC4B779536B}"/>
              </a:ext>
            </a:extLst>
          </p:cNvPr>
          <p:cNvSpPr>
            <a:spLocks noGrp="1"/>
          </p:cNvSpPr>
          <p:nvPr>
            <p:ph type="body" orient="vert" idx="1"/>
          </p:nvPr>
        </p:nvSpPr>
        <p:spPr>
          <a:xfrm>
            <a:off x="838201" y="365126"/>
            <a:ext cx="7734300" cy="5811839"/>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C4742B7C-3033-5D4D-85BC-CB78B2850C0B}"/>
              </a:ext>
            </a:extLst>
          </p:cNvPr>
          <p:cNvSpPr>
            <a:spLocks noGrp="1"/>
          </p:cNvSpPr>
          <p:nvPr>
            <p:ph type="dt" sz="half" idx="10"/>
          </p:nvPr>
        </p:nvSpPr>
        <p:spPr/>
        <p:txBody>
          <a:bodyPr/>
          <a:lstStyle/>
          <a:p>
            <a:fld id="{65280482-DB03-3D46-A4E8-465B1C177541}" type="datetime1">
              <a:rPr lang="en-ZA" smtClean="0"/>
              <a:t>2022/08/08</a:t>
            </a:fld>
            <a:endParaRPr lang="en-GB" dirty="0"/>
          </a:p>
        </p:txBody>
      </p:sp>
      <p:sp>
        <p:nvSpPr>
          <p:cNvPr id="5" name="Footer Placeholder 4">
            <a:extLst>
              <a:ext uri="{FF2B5EF4-FFF2-40B4-BE49-F238E27FC236}">
                <a16:creationId xmlns:a16="http://schemas.microsoft.com/office/drawing/2014/main" id="{1711A9F7-156F-AB4E-B1FF-6C596CFAD2AC}"/>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F53A52AC-C548-F24C-90C5-F01D4D5C6180}"/>
              </a:ext>
            </a:extLst>
          </p:cNvPr>
          <p:cNvSpPr>
            <a:spLocks noGrp="1"/>
          </p:cNvSpPr>
          <p:nvPr>
            <p:ph type="sldNum" sz="quarter" idx="12"/>
          </p:nvPr>
        </p:nvSpPr>
        <p:spPr/>
        <p:txBody>
          <a:bodyPr/>
          <a:lstStyle/>
          <a:p>
            <a:fld id="{E7B657C2-8157-5A4F-8E7E-3C8E3FF4034C}" type="slidenum">
              <a:rPr lang="en-GB" smtClean="0"/>
              <a:t>‹#›</a:t>
            </a:fld>
            <a:endParaRPr lang="en-GB" dirty="0"/>
          </a:p>
        </p:txBody>
      </p:sp>
    </p:spTree>
    <p:extLst>
      <p:ext uri="{BB962C8B-B14F-4D97-AF65-F5344CB8AC3E}">
        <p14:creationId xmlns:p14="http://schemas.microsoft.com/office/powerpoint/2010/main" val="41807858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pPr>
              <a:defRPr/>
            </a:pPr>
            <a:fld id="{B2A29060-FF3C-0E42-810E-D6813CACED1E}" type="datetime1">
              <a:rPr lang="en-ZA" smtClean="0"/>
              <a:t>2022/08/08</a:t>
            </a:fld>
            <a:endParaRPr lang="en-US"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pPr>
              <a:defRPr/>
            </a:pPr>
            <a:r>
              <a:rPr lang="en-US"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3FAAF6-9078-2A4A-98CE-FADE2AB97CDF}" type="slidenum">
              <a:rPr lang="en-US" altLang="en-US" smtClean="0"/>
              <a:pPr/>
              <a:t>‹#›</a:t>
            </a:fld>
            <a:endParaRPr lang="en-US" altLang="en-US" dirty="0"/>
          </a:p>
        </p:txBody>
      </p:sp>
    </p:spTree>
    <p:extLst>
      <p:ext uri="{BB962C8B-B14F-4D97-AF65-F5344CB8AC3E}">
        <p14:creationId xmlns:p14="http://schemas.microsoft.com/office/powerpoint/2010/main" val="298618180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4C2108BC-5EB9-3145-9CF4-53DFFCDF64CE}" type="slidenum">
              <a:rPr lang="en-US" altLang="en-US" smtClean="0"/>
              <a:pPr/>
              <a:t>‹#›</a:t>
            </a:fld>
            <a:endParaRPr lang="en-US" altLang="en-US" dirty="0"/>
          </a:p>
        </p:txBody>
      </p:sp>
      <p:sp>
        <p:nvSpPr>
          <p:cNvPr id="5" name="Footer Placeholder 2"/>
          <p:cNvSpPr>
            <a:spLocks noGrp="1"/>
          </p:cNvSpPr>
          <p:nvPr>
            <p:ph type="ftr" sz="quarter" idx="11"/>
          </p:nvPr>
        </p:nvSpPr>
        <p:spPr/>
        <p:txBody>
          <a:bodyPr/>
          <a:lstStyle>
            <a:lvl1pPr>
              <a:defRPr/>
            </a:lvl1pPr>
          </a:lstStyle>
          <a:p>
            <a:pPr>
              <a:defRPr/>
            </a:pPr>
            <a:r>
              <a:rPr lang="en-US" dirty="0"/>
              <a:t>ZN SOKOPO</a:t>
            </a:r>
          </a:p>
        </p:txBody>
      </p:sp>
      <p:sp>
        <p:nvSpPr>
          <p:cNvPr id="6" name="Date Placeholder 3"/>
          <p:cNvSpPr>
            <a:spLocks noGrp="1"/>
          </p:cNvSpPr>
          <p:nvPr>
            <p:ph type="dt" sz="half" idx="12"/>
          </p:nvPr>
        </p:nvSpPr>
        <p:spPr/>
        <p:txBody>
          <a:bodyPr/>
          <a:lstStyle>
            <a:lvl1pPr>
              <a:defRPr/>
            </a:lvl1pPr>
          </a:lstStyle>
          <a:p>
            <a:pPr>
              <a:defRPr/>
            </a:pPr>
            <a:fld id="{3FB964C9-7297-6741-B782-A7F6AEF143CE}" type="datetime1">
              <a:rPr lang="en-ZA" smtClean="0"/>
              <a:t>2022/08/08</a:t>
            </a:fld>
            <a:endParaRPr lang="en-US" dirty="0"/>
          </a:p>
        </p:txBody>
      </p:sp>
    </p:spTree>
    <p:extLst>
      <p:ext uri="{BB962C8B-B14F-4D97-AF65-F5344CB8AC3E}">
        <p14:creationId xmlns:p14="http://schemas.microsoft.com/office/powerpoint/2010/main" val="412056108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803FAAF6-9078-2A4A-98CE-FADE2AB97CDF}" type="slidenum">
              <a:rPr lang="en-US" altLang="en-US" smtClean="0"/>
              <a:pPr/>
              <a:t>‹#›</a:t>
            </a:fld>
            <a:endParaRPr lang="en-US" altLang="en-US" dirty="0"/>
          </a:p>
        </p:txBody>
      </p:sp>
      <p:sp>
        <p:nvSpPr>
          <p:cNvPr id="8" name="Footer Placeholder 2"/>
          <p:cNvSpPr>
            <a:spLocks noGrp="1"/>
          </p:cNvSpPr>
          <p:nvPr>
            <p:ph type="ftr" sz="quarter" idx="12"/>
          </p:nvPr>
        </p:nvSpPr>
        <p:spPr/>
        <p:txBody>
          <a:bodyPr/>
          <a:lstStyle>
            <a:lvl1pPr>
              <a:defRPr/>
            </a:lvl1pPr>
          </a:lstStyle>
          <a:p>
            <a:pPr>
              <a:defRPr/>
            </a:pPr>
            <a:r>
              <a:rPr lang="en-US" dirty="0"/>
              <a:t>ZN SOKOPO</a:t>
            </a:r>
          </a:p>
        </p:txBody>
      </p:sp>
      <p:sp>
        <p:nvSpPr>
          <p:cNvPr id="9" name="Date Placeholder 3"/>
          <p:cNvSpPr>
            <a:spLocks noGrp="1"/>
          </p:cNvSpPr>
          <p:nvPr>
            <p:ph type="dt" sz="half" idx="13"/>
          </p:nvPr>
        </p:nvSpPr>
        <p:spPr/>
        <p:txBody>
          <a:bodyPr/>
          <a:lstStyle>
            <a:lvl1pPr>
              <a:defRPr/>
            </a:lvl1pPr>
          </a:lstStyle>
          <a:p>
            <a:pPr>
              <a:defRPr/>
            </a:pPr>
            <a:fld id="{BF411785-BD24-AC4C-93A1-2C4E3DF9D0CA}" type="datetime1">
              <a:rPr lang="en-ZA" smtClean="0"/>
              <a:t>2022/08/08</a:t>
            </a:fld>
            <a:endParaRPr lang="en-US" dirty="0"/>
          </a:p>
        </p:txBody>
      </p:sp>
    </p:spTree>
    <p:extLst>
      <p:ext uri="{BB962C8B-B14F-4D97-AF65-F5344CB8AC3E}">
        <p14:creationId xmlns:p14="http://schemas.microsoft.com/office/powerpoint/2010/main" val="369084899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dirty="0"/>
          </a:p>
        </p:txBody>
      </p:sp>
      <p:sp>
        <p:nvSpPr>
          <p:cNvPr id="3" name="Footer Placeholder 2"/>
          <p:cNvSpPr>
            <a:spLocks noGrp="1"/>
          </p:cNvSpPr>
          <p:nvPr>
            <p:ph type="ftr" sz="quarter" idx="11"/>
          </p:nvPr>
        </p:nvSpPr>
        <p:spPr/>
        <p:txBody>
          <a:bodyPr/>
          <a:lstStyle>
            <a:lvl1pPr>
              <a:defRPr/>
            </a:lvl1pPr>
          </a:lstStyle>
          <a:p>
            <a:pPr>
              <a:defRPr/>
            </a:pPr>
            <a:r>
              <a:rPr lang="en-US" dirty="0"/>
              <a:t>ZN SOKOPO</a:t>
            </a:r>
          </a:p>
        </p:txBody>
      </p:sp>
      <p:sp>
        <p:nvSpPr>
          <p:cNvPr id="4" name="Date Placeholder 3"/>
          <p:cNvSpPr>
            <a:spLocks noGrp="1"/>
          </p:cNvSpPr>
          <p:nvPr>
            <p:ph type="dt" sz="half" idx="12"/>
          </p:nvPr>
        </p:nvSpPr>
        <p:spPr/>
        <p:txBody>
          <a:bodyPr/>
          <a:lstStyle>
            <a:lvl1pPr>
              <a:defRPr/>
            </a:lvl1pPr>
          </a:lstStyle>
          <a:p>
            <a:pPr>
              <a:defRPr/>
            </a:pPr>
            <a:fld id="{5AC7BA06-E3B1-9644-9EB3-CC7B61E5A139}" type="datetime1">
              <a:rPr lang="en-ZA" smtClean="0"/>
              <a:t>2022/08/08</a:t>
            </a:fld>
            <a:endParaRPr lang="en-US" dirty="0"/>
          </a:p>
        </p:txBody>
      </p:sp>
    </p:spTree>
    <p:extLst>
      <p:ext uri="{BB962C8B-B14F-4D97-AF65-F5344CB8AC3E}">
        <p14:creationId xmlns:p14="http://schemas.microsoft.com/office/powerpoint/2010/main" val="209941269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fld id="{F86DF750-E77A-FC40-AF5A-091B2274ED33}" type="datetime1">
              <a:rPr lang="en-ZA" smtClean="0"/>
              <a:t>2022/08/08</a:t>
            </a:fld>
            <a:endParaRPr lang="en-US" dirty="0"/>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422CA231-96AE-4647-9417-26F65FE48086}" type="slidenum">
              <a:rPr lang="en-US" altLang="en-US" smtClean="0"/>
              <a:pPr/>
              <a:t>‹#›</a:t>
            </a:fld>
            <a:endParaRPr lang="en-US" altLang="en-US" dirty="0"/>
          </a:p>
        </p:txBody>
      </p:sp>
    </p:spTree>
    <p:extLst>
      <p:ext uri="{BB962C8B-B14F-4D97-AF65-F5344CB8AC3E}">
        <p14:creationId xmlns:p14="http://schemas.microsoft.com/office/powerpoint/2010/main" val="43195884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fld id="{19CF1C55-F799-F044-A334-A670E18B4BF9}" type="datetime1">
              <a:rPr lang="en-ZA" smtClean="0"/>
              <a:t>2022/08/08</a:t>
            </a:fld>
            <a:endParaRPr lang="en-US" dirty="0"/>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r>
              <a:rPr lang="en-US"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0DBF0D9D-B79E-6A42-A5B6-6D96ED5D1AA3}" type="slidenum">
              <a:rPr lang="en-US" altLang="en-US" smtClean="0"/>
              <a:pPr/>
              <a:t>‹#›</a:t>
            </a:fld>
            <a:endParaRPr lang="en-US" altLang="en-US" dirty="0"/>
          </a:p>
        </p:txBody>
      </p:sp>
    </p:spTree>
    <p:extLst>
      <p:ext uri="{BB962C8B-B14F-4D97-AF65-F5344CB8AC3E}">
        <p14:creationId xmlns:p14="http://schemas.microsoft.com/office/powerpoint/2010/main" val="41056715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3429000"/>
            <a:ext cx="5320704" cy="12192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5" name="Slide Number Placeholder 1">
            <a:extLst>
              <a:ext uri="{FF2B5EF4-FFF2-40B4-BE49-F238E27FC236}">
                <a16:creationId xmlns:a16="http://schemas.microsoft.com/office/drawing/2014/main" id="{E91659F4-7912-4840-A3EE-B14947DCAFB5}"/>
              </a:ext>
            </a:extLst>
          </p:cNvPr>
          <p:cNvSpPr>
            <a:spLocks noGrp="1"/>
          </p:cNvSpPr>
          <p:nvPr>
            <p:ph type="sldNum" sz="quarter" idx="11"/>
          </p:nvPr>
        </p:nvSpPr>
        <p:spPr/>
        <p:txBody>
          <a:bodyPr/>
          <a:lstStyle>
            <a:lvl1pPr>
              <a:defRPr/>
            </a:lvl1pPr>
          </a:lstStyle>
          <a:p>
            <a:fld id="{F71D3614-FF40-F64B-A088-5A20B6A9FFDF}" type="slidenum">
              <a:rPr lang="en-GB" smtClean="0"/>
              <a:t>‹#›</a:t>
            </a:fld>
            <a:endParaRPr lang="en-GB" dirty="0"/>
          </a:p>
        </p:txBody>
      </p:sp>
      <p:sp>
        <p:nvSpPr>
          <p:cNvPr id="8" name="Footer Placeholder 2">
            <a:extLst>
              <a:ext uri="{FF2B5EF4-FFF2-40B4-BE49-F238E27FC236}">
                <a16:creationId xmlns:a16="http://schemas.microsoft.com/office/drawing/2014/main" id="{65949009-5964-0348-BF2F-303C0FFE9B07}"/>
              </a:ext>
            </a:extLst>
          </p:cNvPr>
          <p:cNvSpPr>
            <a:spLocks noGrp="1"/>
          </p:cNvSpPr>
          <p:nvPr>
            <p:ph type="ftr" sz="quarter" idx="12"/>
          </p:nvPr>
        </p:nvSpPr>
        <p:spPr/>
        <p:txBody>
          <a:bodyPr/>
          <a:lstStyle>
            <a:lvl1pPr>
              <a:defRPr/>
            </a:lvl1pPr>
          </a:lstStyle>
          <a:p>
            <a:endParaRPr lang="en-GB" dirty="0"/>
          </a:p>
        </p:txBody>
      </p:sp>
      <p:sp>
        <p:nvSpPr>
          <p:cNvPr id="9" name="Date Placeholder 3">
            <a:extLst>
              <a:ext uri="{FF2B5EF4-FFF2-40B4-BE49-F238E27FC236}">
                <a16:creationId xmlns:a16="http://schemas.microsoft.com/office/drawing/2014/main" id="{25E528CC-4D1B-B440-9E4C-2F96A0E77920}"/>
              </a:ext>
            </a:extLst>
          </p:cNvPr>
          <p:cNvSpPr>
            <a:spLocks noGrp="1"/>
          </p:cNvSpPr>
          <p:nvPr>
            <p:ph type="dt" sz="half" idx="13"/>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3638241000"/>
      </p:ext>
    </p:extLst>
  </p:cSld>
  <p:clrMapOvr>
    <a:masterClrMapping/>
  </p:clrMapOvr>
  <p:transition spd="med">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fld id="{8DBBDF6E-3EF9-4A49-AF64-599B1CCA1AF8}" type="datetime1">
              <a:rPr lang="en-ZA" smtClean="0"/>
              <a:t>2022/08/08</a:t>
            </a:fld>
            <a:endParaRPr lang="en-US" dirty="0"/>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r>
              <a:rPr lang="en-US" dirty="0"/>
              <a:t>ZN SOKOPO</a:t>
            </a:r>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54A0947D-F9AA-164A-8565-82721ACC5441}" type="slidenum">
              <a:rPr lang="en-US" altLang="en-US" smtClean="0"/>
              <a:pPr/>
              <a:t>‹#›</a:t>
            </a:fld>
            <a:endParaRPr lang="en-US" altLang="en-US" dirty="0"/>
          </a:p>
        </p:txBody>
      </p:sp>
    </p:spTree>
    <p:extLst>
      <p:ext uri="{BB962C8B-B14F-4D97-AF65-F5344CB8AC3E}">
        <p14:creationId xmlns:p14="http://schemas.microsoft.com/office/powerpoint/2010/main" val="41117274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fld id="{D54800AA-FF8F-B44F-BD24-603225BCFAA9}" type="datetime1">
              <a:rPr lang="en-ZA" smtClean="0"/>
              <a:t>2022/08/08</a:t>
            </a:fld>
            <a:endParaRPr lang="en-US" dirty="0"/>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26B31BE7-B308-F44D-92EC-DF8EFE8584EA}" type="slidenum">
              <a:rPr lang="en-US" altLang="en-US" smtClean="0"/>
              <a:pPr/>
              <a:t>‹#›</a:t>
            </a:fld>
            <a:endParaRPr lang="en-US" altLang="en-US" dirty="0"/>
          </a:p>
        </p:txBody>
      </p:sp>
    </p:spTree>
    <p:extLst>
      <p:ext uri="{BB962C8B-B14F-4D97-AF65-F5344CB8AC3E}">
        <p14:creationId xmlns:p14="http://schemas.microsoft.com/office/powerpoint/2010/main" val="33199536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fld id="{3B9D3B1A-C873-E14F-AD70-391E804D1873}" type="datetime1">
              <a:rPr lang="en-ZA" smtClean="0"/>
              <a:t>2022/08/08</a:t>
            </a:fld>
            <a:endParaRPr lang="en-US" dirty="0"/>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14C4D169-5A7D-D84A-A798-1DF6E6A7C66B}" type="slidenum">
              <a:rPr lang="en-US" altLang="en-US" smtClean="0"/>
              <a:pPr/>
              <a:t>‹#›</a:t>
            </a:fld>
            <a:endParaRPr lang="en-US" altLang="en-US" dirty="0"/>
          </a:p>
        </p:txBody>
      </p:sp>
    </p:spTree>
    <p:extLst>
      <p:ext uri="{BB962C8B-B14F-4D97-AF65-F5344CB8AC3E}">
        <p14:creationId xmlns:p14="http://schemas.microsoft.com/office/powerpoint/2010/main" val="15476646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fld id="{6E65DF2F-0475-164E-B3AC-EB9E012BC092}" type="datetime1">
              <a:rPr lang="en-ZA" smtClean="0"/>
              <a:t>2022/08/08</a:t>
            </a:fld>
            <a:endParaRPr lang="en-US" dirty="0"/>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678F19F-C01D-D040-9D35-4D9BA0FDFF51}" type="slidenum">
              <a:rPr lang="en-US" altLang="en-US" smtClean="0"/>
              <a:pPr/>
              <a:t>‹#›</a:t>
            </a:fld>
            <a:endParaRPr lang="en-US" altLang="en-US" dirty="0"/>
          </a:p>
        </p:txBody>
      </p:sp>
    </p:spTree>
    <p:extLst>
      <p:ext uri="{BB962C8B-B14F-4D97-AF65-F5344CB8AC3E}">
        <p14:creationId xmlns:p14="http://schemas.microsoft.com/office/powerpoint/2010/main" val="304284102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fld id="{3BA8B2DB-9E9B-DE41-A31E-875C7FA8FD5B}" type="datetime1">
              <a:rPr lang="en-ZA" smtClean="0"/>
              <a:t>2022/08/08</a:t>
            </a:fld>
            <a:endParaRPr lang="en-US" dirty="0"/>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r>
              <a:rPr lang="en-US" dirty="0"/>
              <a:t>ZN SOKOPO</a:t>
            </a:r>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803FAAF6-9078-2A4A-98CE-FADE2AB97CDF}" type="slidenum">
              <a:rPr lang="en-US" altLang="en-US" smtClean="0"/>
              <a:pPr/>
              <a:t>‹#›</a:t>
            </a:fld>
            <a:endParaRPr lang="en-US" altLang="en-US" dirty="0"/>
          </a:p>
        </p:txBody>
      </p:sp>
    </p:spTree>
    <p:extLst>
      <p:ext uri="{BB962C8B-B14F-4D97-AF65-F5344CB8AC3E}">
        <p14:creationId xmlns:p14="http://schemas.microsoft.com/office/powerpoint/2010/main" val="140997238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67FE7550-2BA3-ED4F-B0A2-3100CF3E1C0F}" type="datetime1">
              <a:rPr lang="en-ZA" smtClean="0"/>
              <a:t>2022/08/08</a:t>
            </a:fld>
            <a:endParaRPr lang="en-GB"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r>
              <a:rPr lang="en-GB"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2769DE-F7CE-814B-9DFA-295FC103F84D}" type="slidenum">
              <a:rPr lang="en-GB" smtClean="0"/>
              <a:t>‹#›</a:t>
            </a:fld>
            <a:endParaRPr lang="en-GB" dirty="0"/>
          </a:p>
        </p:txBody>
      </p:sp>
    </p:spTree>
    <p:extLst>
      <p:ext uri="{BB962C8B-B14F-4D97-AF65-F5344CB8AC3E}">
        <p14:creationId xmlns:p14="http://schemas.microsoft.com/office/powerpoint/2010/main" val="109751205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F769E269-C355-A44F-80F2-629E7868D3DD}" type="slidenum">
              <a:rPr lang="en-US" altLang="en-US" smtClean="0"/>
              <a:pPr/>
              <a:t>‹#›</a:t>
            </a:fld>
            <a:endParaRPr lang="en-US" altLang="en-US" dirty="0"/>
          </a:p>
        </p:txBody>
      </p:sp>
      <p:sp>
        <p:nvSpPr>
          <p:cNvPr id="5" name="Footer Placeholder 2"/>
          <p:cNvSpPr>
            <a:spLocks noGrp="1"/>
          </p:cNvSpPr>
          <p:nvPr>
            <p:ph type="ftr" sz="quarter" idx="11"/>
          </p:nvPr>
        </p:nvSpPr>
        <p:spPr/>
        <p:txBody>
          <a:bodyPr/>
          <a:lstStyle>
            <a:lvl1pPr>
              <a:defRPr/>
            </a:lvl1pPr>
          </a:lstStyle>
          <a:p>
            <a:pPr>
              <a:defRPr/>
            </a:pPr>
            <a:r>
              <a:rPr lang="en-US" dirty="0"/>
              <a:t>ZN SOKOPO</a:t>
            </a:r>
          </a:p>
        </p:txBody>
      </p:sp>
      <p:sp>
        <p:nvSpPr>
          <p:cNvPr id="6" name="Date Placeholder 3"/>
          <p:cNvSpPr>
            <a:spLocks noGrp="1"/>
          </p:cNvSpPr>
          <p:nvPr>
            <p:ph type="dt" sz="half" idx="12"/>
          </p:nvPr>
        </p:nvSpPr>
        <p:spPr/>
        <p:txBody>
          <a:bodyPr/>
          <a:lstStyle>
            <a:lvl1pPr>
              <a:defRPr/>
            </a:lvl1pPr>
          </a:lstStyle>
          <a:p>
            <a:pPr>
              <a:defRPr/>
            </a:pPr>
            <a:fld id="{B8C370D3-3611-3943-B8EB-81ECB71ADC32}" type="datetime1">
              <a:rPr lang="en-ZA" altLang="en-US" smtClean="0"/>
              <a:t>2022/08/08</a:t>
            </a:fld>
            <a:endParaRPr lang="en-US" altLang="en-US" dirty="0"/>
          </a:p>
        </p:txBody>
      </p:sp>
    </p:spTree>
    <p:extLst>
      <p:ext uri="{BB962C8B-B14F-4D97-AF65-F5344CB8AC3E}">
        <p14:creationId xmlns:p14="http://schemas.microsoft.com/office/powerpoint/2010/main" val="259970950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08FDD150-0367-3747-8295-DCE53869A53C}" type="slidenum">
              <a:rPr lang="en-US" altLang="en-US" smtClean="0"/>
              <a:pPr/>
              <a:t>‹#›</a:t>
            </a:fld>
            <a:endParaRPr lang="en-US" altLang="en-US" dirty="0"/>
          </a:p>
        </p:txBody>
      </p:sp>
      <p:sp>
        <p:nvSpPr>
          <p:cNvPr id="8" name="Footer Placeholder 2"/>
          <p:cNvSpPr>
            <a:spLocks noGrp="1"/>
          </p:cNvSpPr>
          <p:nvPr>
            <p:ph type="ftr" sz="quarter" idx="12"/>
          </p:nvPr>
        </p:nvSpPr>
        <p:spPr/>
        <p:txBody>
          <a:bodyPr/>
          <a:lstStyle>
            <a:lvl1pPr>
              <a:defRPr/>
            </a:lvl1pPr>
          </a:lstStyle>
          <a:p>
            <a:pPr>
              <a:defRPr/>
            </a:pPr>
            <a:r>
              <a:rPr lang="en-US" dirty="0"/>
              <a:t>ZN SOKOPO</a:t>
            </a:r>
          </a:p>
        </p:txBody>
      </p:sp>
      <p:sp>
        <p:nvSpPr>
          <p:cNvPr id="9" name="Date Placeholder 3"/>
          <p:cNvSpPr>
            <a:spLocks noGrp="1"/>
          </p:cNvSpPr>
          <p:nvPr>
            <p:ph type="dt" sz="half" idx="13"/>
          </p:nvPr>
        </p:nvSpPr>
        <p:spPr/>
        <p:txBody>
          <a:bodyPr/>
          <a:lstStyle>
            <a:lvl1pPr>
              <a:defRPr/>
            </a:lvl1pPr>
          </a:lstStyle>
          <a:p>
            <a:pPr>
              <a:defRPr/>
            </a:pPr>
            <a:fld id="{E2BA078F-2404-DC49-A213-0A005BFE941E}" type="datetime1">
              <a:rPr lang="en-ZA" altLang="en-US" smtClean="0"/>
              <a:t>2022/08/08</a:t>
            </a:fld>
            <a:endParaRPr lang="en-US" altLang="en-US" dirty="0"/>
          </a:p>
        </p:txBody>
      </p:sp>
    </p:spTree>
    <p:extLst>
      <p:ext uri="{BB962C8B-B14F-4D97-AF65-F5344CB8AC3E}">
        <p14:creationId xmlns:p14="http://schemas.microsoft.com/office/powerpoint/2010/main" val="312738504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25B3B54B-A6AD-244D-BD40-C74378A0EA9A}" type="slidenum">
              <a:rPr lang="en-US" altLang="en-US" smtClean="0"/>
              <a:pPr/>
              <a:t>‹#›</a:t>
            </a:fld>
            <a:endParaRPr lang="en-US" altLang="en-US" dirty="0"/>
          </a:p>
        </p:txBody>
      </p:sp>
      <p:sp>
        <p:nvSpPr>
          <p:cNvPr id="3" name="Footer Placeholder 2"/>
          <p:cNvSpPr>
            <a:spLocks noGrp="1"/>
          </p:cNvSpPr>
          <p:nvPr>
            <p:ph type="ftr" sz="quarter" idx="11"/>
          </p:nvPr>
        </p:nvSpPr>
        <p:spPr/>
        <p:txBody>
          <a:bodyPr/>
          <a:lstStyle>
            <a:lvl1pPr>
              <a:defRPr/>
            </a:lvl1pPr>
          </a:lstStyle>
          <a:p>
            <a:pPr>
              <a:defRPr/>
            </a:pPr>
            <a:r>
              <a:rPr lang="en-US" dirty="0"/>
              <a:t>ZN SOKOPO</a:t>
            </a:r>
          </a:p>
        </p:txBody>
      </p:sp>
      <p:sp>
        <p:nvSpPr>
          <p:cNvPr id="4" name="Date Placeholder 3"/>
          <p:cNvSpPr>
            <a:spLocks noGrp="1"/>
          </p:cNvSpPr>
          <p:nvPr>
            <p:ph type="dt" sz="half" idx="12"/>
          </p:nvPr>
        </p:nvSpPr>
        <p:spPr/>
        <p:txBody>
          <a:bodyPr/>
          <a:lstStyle>
            <a:lvl1pPr>
              <a:defRPr/>
            </a:lvl1pPr>
          </a:lstStyle>
          <a:p>
            <a:pPr>
              <a:defRPr/>
            </a:pPr>
            <a:fld id="{9AB1B28A-F066-0D47-BF4C-70F0B0944DE3}" type="datetime1">
              <a:rPr lang="en-ZA" altLang="en-US" smtClean="0"/>
              <a:t>2022/08/08</a:t>
            </a:fld>
            <a:endParaRPr lang="en-US" altLang="en-US" dirty="0"/>
          </a:p>
        </p:txBody>
      </p:sp>
    </p:spTree>
    <p:extLst>
      <p:ext uri="{BB962C8B-B14F-4D97-AF65-F5344CB8AC3E}">
        <p14:creationId xmlns:p14="http://schemas.microsoft.com/office/powerpoint/2010/main" val="22284389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fld id="{DD3DA275-9799-1B4F-B774-7C81AC1C14BC}" type="datetime1">
              <a:rPr lang="en-ZA" smtClean="0"/>
              <a:t>2022/08/08</a:t>
            </a:fld>
            <a:endParaRPr lang="en-US" sz="2667" dirty="0"/>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326D5970-DB31-A04F-A00C-71371090B282}" type="slidenum">
              <a:rPr lang="en-US" altLang="en-US" smtClean="0"/>
              <a:pPr/>
              <a:t>‹#›</a:t>
            </a:fld>
            <a:endParaRPr lang="en-US" altLang="en-US" dirty="0"/>
          </a:p>
        </p:txBody>
      </p:sp>
    </p:spTree>
    <p:extLst>
      <p:ext uri="{BB962C8B-B14F-4D97-AF65-F5344CB8AC3E}">
        <p14:creationId xmlns:p14="http://schemas.microsoft.com/office/powerpoint/2010/main" val="3162822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E352D6A-33DC-7F48-8A51-B1CB07F518B1}"/>
              </a:ext>
            </a:extLst>
          </p:cNvPr>
          <p:cNvSpPr>
            <a:spLocks noGrp="1"/>
          </p:cNvSpPr>
          <p:nvPr>
            <p:ph type="sldNum" sz="quarter" idx="10"/>
          </p:nvPr>
        </p:nvSpPr>
        <p:spPr/>
        <p:txBody>
          <a:bodyPr/>
          <a:lstStyle>
            <a:lvl1pPr>
              <a:defRPr/>
            </a:lvl1pPr>
          </a:lstStyle>
          <a:p>
            <a:fld id="{F71D3614-FF40-F64B-A088-5A20B6A9FFDF}" type="slidenum">
              <a:rPr lang="en-GB" smtClean="0"/>
              <a:t>‹#›</a:t>
            </a:fld>
            <a:endParaRPr lang="en-GB" dirty="0"/>
          </a:p>
        </p:txBody>
      </p:sp>
      <p:sp>
        <p:nvSpPr>
          <p:cNvPr id="3" name="Footer Placeholder 2">
            <a:extLst>
              <a:ext uri="{FF2B5EF4-FFF2-40B4-BE49-F238E27FC236}">
                <a16:creationId xmlns:a16="http://schemas.microsoft.com/office/drawing/2014/main" id="{F4770352-DE10-EE4F-893E-262BB3A6458D}"/>
              </a:ext>
            </a:extLst>
          </p:cNvPr>
          <p:cNvSpPr>
            <a:spLocks noGrp="1"/>
          </p:cNvSpPr>
          <p:nvPr>
            <p:ph type="ftr" sz="quarter" idx="11"/>
          </p:nvPr>
        </p:nvSpPr>
        <p:spPr/>
        <p:txBody>
          <a:bodyPr/>
          <a:lstStyle>
            <a:lvl1pPr>
              <a:defRPr/>
            </a:lvl1pPr>
          </a:lstStyle>
          <a:p>
            <a:endParaRPr lang="en-GB" dirty="0"/>
          </a:p>
        </p:txBody>
      </p:sp>
      <p:sp>
        <p:nvSpPr>
          <p:cNvPr id="4" name="Date Placeholder 3">
            <a:extLst>
              <a:ext uri="{FF2B5EF4-FFF2-40B4-BE49-F238E27FC236}">
                <a16:creationId xmlns:a16="http://schemas.microsoft.com/office/drawing/2014/main" id="{78AD66A9-19A2-5548-9EBB-05D5A4EFEBF8}"/>
              </a:ext>
            </a:extLst>
          </p:cNvPr>
          <p:cNvSpPr>
            <a:spLocks noGrp="1"/>
          </p:cNvSpPr>
          <p:nvPr>
            <p:ph type="dt" sz="half" idx="12"/>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492299476"/>
      </p:ext>
    </p:extLst>
  </p:cSld>
  <p:clrMapOvr>
    <a:masterClrMapping/>
  </p:clrMapOvr>
  <p:transition spd="med">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fld id="{4805EB69-8416-4347-A383-5A475B0CF7BE}" type="datetime1">
              <a:rPr lang="en-ZA" smtClean="0"/>
              <a:t>2022/08/08</a:t>
            </a:fld>
            <a:endParaRPr lang="en-US" sz="1867" dirty="0">
              <a:solidFill>
                <a:schemeClr val="tx2"/>
              </a:solidFill>
            </a:endParaRPr>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r>
              <a:rPr lang="en-US"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221600990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fld id="{C39D7505-9F24-C54D-B3CE-F99BC967F443}" type="datetime1">
              <a:rPr lang="en-ZA" smtClean="0"/>
              <a:t>2022/08/08</a:t>
            </a:fld>
            <a:endParaRPr lang="en-US" sz="1867" dirty="0">
              <a:solidFill>
                <a:schemeClr val="tx2"/>
              </a:solidFill>
            </a:endParaRPr>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r>
              <a:rPr lang="en-US" dirty="0"/>
              <a:t>ZN SOKOPO</a:t>
            </a:r>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310658200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fld id="{69A00C72-7766-394E-B68D-110903316734}" type="datetime1">
              <a:rPr lang="en-ZA" smtClean="0"/>
              <a:t>2022/08/08</a:t>
            </a:fld>
            <a:endParaRPr lang="en-US" sz="1867" dirty="0">
              <a:solidFill>
                <a:schemeClr val="tx2"/>
              </a:solidFill>
            </a:endParaRPr>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38086166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fld id="{BCA5B314-FD8C-F148-B6BB-A40008B051EF}" type="datetime1">
              <a:rPr lang="en-ZA" smtClean="0"/>
              <a:t>2022/08/08</a:t>
            </a:fld>
            <a:endParaRPr lang="en-US" sz="1867" dirty="0">
              <a:solidFill>
                <a:schemeClr val="tx2"/>
              </a:solidFill>
            </a:endParaRPr>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352052409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fld id="{A363C0D7-955D-B74E-A0BE-D046A1E7173C}" type="datetime1">
              <a:rPr lang="en-ZA" smtClean="0"/>
              <a:t>2022/08/08</a:t>
            </a:fld>
            <a:endParaRPr lang="en-US" sz="1867" dirty="0">
              <a:solidFill>
                <a:schemeClr val="tx2"/>
              </a:solidFill>
            </a:endParaRPr>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385313583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fld id="{8ADAEBE0-BC66-794C-8C80-86E4C1028A2F}" type="datetime1">
              <a:rPr lang="en-ZA" smtClean="0"/>
              <a:t>2022/08/08</a:t>
            </a:fld>
            <a:endParaRPr lang="en-US" dirty="0"/>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r>
              <a:rPr lang="en-US" dirty="0"/>
              <a:t>ZN SOKOPO</a:t>
            </a:r>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6BDA138A-36CB-A748-96D2-77A2A1358C09}" type="slidenum">
              <a:rPr lang="en-US" altLang="en-US"/>
              <a:pPr/>
              <a:t>‹#›</a:t>
            </a:fld>
            <a:endParaRPr lang="en-US" altLang="en-US" sz="1600" b="0" dirty="0">
              <a:solidFill>
                <a:schemeClr val="tx1"/>
              </a:solidFill>
            </a:endParaRPr>
          </a:p>
        </p:txBody>
      </p:sp>
    </p:spTree>
    <p:extLst>
      <p:ext uri="{BB962C8B-B14F-4D97-AF65-F5344CB8AC3E}">
        <p14:creationId xmlns:p14="http://schemas.microsoft.com/office/powerpoint/2010/main" val="415396088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pPr>
              <a:defRPr/>
            </a:pPr>
            <a:fld id="{35B5136C-D864-9A49-8146-0E06F9D9308D}" type="datetime1">
              <a:rPr lang="en-ZA" smtClean="0"/>
              <a:t>2022/08/08</a:t>
            </a:fld>
            <a:endParaRPr lang="en-US"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pPr>
              <a:defRPr/>
            </a:pPr>
            <a:r>
              <a:rPr lang="en-US"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3FAAF6-9078-2A4A-98CE-FADE2AB97CDF}" type="slidenum">
              <a:rPr lang="en-US" altLang="en-US" smtClean="0"/>
              <a:pPr/>
              <a:t>‹#›</a:t>
            </a:fld>
            <a:endParaRPr lang="en-US" altLang="en-US" dirty="0"/>
          </a:p>
        </p:txBody>
      </p:sp>
    </p:spTree>
    <p:extLst>
      <p:ext uri="{BB962C8B-B14F-4D97-AF65-F5344CB8AC3E}">
        <p14:creationId xmlns:p14="http://schemas.microsoft.com/office/powerpoint/2010/main" val="158036510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4C2108BC-5EB9-3145-9CF4-53DFFCDF64CE}" type="slidenum">
              <a:rPr lang="en-US" altLang="en-US" smtClean="0"/>
              <a:pPr/>
              <a:t>‹#›</a:t>
            </a:fld>
            <a:endParaRPr lang="en-US" altLang="en-US" dirty="0"/>
          </a:p>
        </p:txBody>
      </p:sp>
      <p:sp>
        <p:nvSpPr>
          <p:cNvPr id="5" name="Footer Placeholder 2"/>
          <p:cNvSpPr>
            <a:spLocks noGrp="1"/>
          </p:cNvSpPr>
          <p:nvPr>
            <p:ph type="ftr" sz="quarter" idx="11"/>
          </p:nvPr>
        </p:nvSpPr>
        <p:spPr/>
        <p:txBody>
          <a:bodyPr/>
          <a:lstStyle>
            <a:lvl1pPr>
              <a:defRPr/>
            </a:lvl1pPr>
          </a:lstStyle>
          <a:p>
            <a:pPr>
              <a:defRPr/>
            </a:pPr>
            <a:r>
              <a:rPr lang="en-US" dirty="0"/>
              <a:t>ZN SOKOPO</a:t>
            </a:r>
          </a:p>
        </p:txBody>
      </p:sp>
      <p:sp>
        <p:nvSpPr>
          <p:cNvPr id="6" name="Date Placeholder 3"/>
          <p:cNvSpPr>
            <a:spLocks noGrp="1"/>
          </p:cNvSpPr>
          <p:nvPr>
            <p:ph type="dt" sz="half" idx="12"/>
          </p:nvPr>
        </p:nvSpPr>
        <p:spPr/>
        <p:txBody>
          <a:bodyPr/>
          <a:lstStyle>
            <a:lvl1pPr>
              <a:defRPr/>
            </a:lvl1pPr>
          </a:lstStyle>
          <a:p>
            <a:pPr>
              <a:defRPr/>
            </a:pPr>
            <a:fld id="{0BDC538F-3237-EB48-A601-3E11D8F1E1FD}" type="datetime1">
              <a:rPr lang="en-ZA" smtClean="0"/>
              <a:t>2022/08/08</a:t>
            </a:fld>
            <a:endParaRPr lang="en-US" dirty="0"/>
          </a:p>
        </p:txBody>
      </p:sp>
    </p:spTree>
    <p:extLst>
      <p:ext uri="{BB962C8B-B14F-4D97-AF65-F5344CB8AC3E}">
        <p14:creationId xmlns:p14="http://schemas.microsoft.com/office/powerpoint/2010/main" val="158314124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803FAAF6-9078-2A4A-98CE-FADE2AB97CDF}" type="slidenum">
              <a:rPr lang="en-US" altLang="en-US" smtClean="0"/>
              <a:pPr/>
              <a:t>‹#›</a:t>
            </a:fld>
            <a:endParaRPr lang="en-US" altLang="en-US" dirty="0"/>
          </a:p>
        </p:txBody>
      </p:sp>
      <p:sp>
        <p:nvSpPr>
          <p:cNvPr id="8" name="Footer Placeholder 2"/>
          <p:cNvSpPr>
            <a:spLocks noGrp="1"/>
          </p:cNvSpPr>
          <p:nvPr>
            <p:ph type="ftr" sz="quarter" idx="12"/>
          </p:nvPr>
        </p:nvSpPr>
        <p:spPr/>
        <p:txBody>
          <a:bodyPr/>
          <a:lstStyle>
            <a:lvl1pPr>
              <a:defRPr/>
            </a:lvl1pPr>
          </a:lstStyle>
          <a:p>
            <a:pPr>
              <a:defRPr/>
            </a:pPr>
            <a:r>
              <a:rPr lang="en-US" dirty="0"/>
              <a:t>ZN SOKOPO</a:t>
            </a:r>
          </a:p>
        </p:txBody>
      </p:sp>
      <p:sp>
        <p:nvSpPr>
          <p:cNvPr id="9" name="Date Placeholder 3"/>
          <p:cNvSpPr>
            <a:spLocks noGrp="1"/>
          </p:cNvSpPr>
          <p:nvPr>
            <p:ph type="dt" sz="half" idx="13"/>
          </p:nvPr>
        </p:nvSpPr>
        <p:spPr/>
        <p:txBody>
          <a:bodyPr/>
          <a:lstStyle>
            <a:lvl1pPr>
              <a:defRPr/>
            </a:lvl1pPr>
          </a:lstStyle>
          <a:p>
            <a:pPr>
              <a:defRPr/>
            </a:pPr>
            <a:fld id="{EA5DF0DB-2479-7642-8991-F0BE6809C0C0}" type="datetime1">
              <a:rPr lang="en-ZA" smtClean="0"/>
              <a:t>2022/08/08</a:t>
            </a:fld>
            <a:endParaRPr lang="en-US" dirty="0"/>
          </a:p>
        </p:txBody>
      </p:sp>
    </p:spTree>
    <p:extLst>
      <p:ext uri="{BB962C8B-B14F-4D97-AF65-F5344CB8AC3E}">
        <p14:creationId xmlns:p14="http://schemas.microsoft.com/office/powerpoint/2010/main" val="51380149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dirty="0"/>
          </a:p>
        </p:txBody>
      </p:sp>
      <p:sp>
        <p:nvSpPr>
          <p:cNvPr id="3" name="Footer Placeholder 2"/>
          <p:cNvSpPr>
            <a:spLocks noGrp="1"/>
          </p:cNvSpPr>
          <p:nvPr>
            <p:ph type="ftr" sz="quarter" idx="11"/>
          </p:nvPr>
        </p:nvSpPr>
        <p:spPr/>
        <p:txBody>
          <a:bodyPr/>
          <a:lstStyle>
            <a:lvl1pPr>
              <a:defRPr/>
            </a:lvl1pPr>
          </a:lstStyle>
          <a:p>
            <a:pPr>
              <a:defRPr/>
            </a:pPr>
            <a:r>
              <a:rPr lang="en-US" dirty="0"/>
              <a:t>ZN SOKOPO</a:t>
            </a:r>
          </a:p>
        </p:txBody>
      </p:sp>
      <p:sp>
        <p:nvSpPr>
          <p:cNvPr id="4" name="Date Placeholder 3"/>
          <p:cNvSpPr>
            <a:spLocks noGrp="1"/>
          </p:cNvSpPr>
          <p:nvPr>
            <p:ph type="dt" sz="half" idx="12"/>
          </p:nvPr>
        </p:nvSpPr>
        <p:spPr/>
        <p:txBody>
          <a:bodyPr/>
          <a:lstStyle>
            <a:lvl1pPr>
              <a:defRPr/>
            </a:lvl1pPr>
          </a:lstStyle>
          <a:p>
            <a:pPr>
              <a:defRPr/>
            </a:pPr>
            <a:fld id="{D844A937-2CB2-164E-902C-AD9ECA497F02}" type="datetime1">
              <a:rPr lang="en-ZA" smtClean="0"/>
              <a:t>2022/08/08</a:t>
            </a:fld>
            <a:endParaRPr lang="en-US" dirty="0"/>
          </a:p>
        </p:txBody>
      </p:sp>
    </p:spTree>
    <p:extLst>
      <p:ext uri="{BB962C8B-B14F-4D97-AF65-F5344CB8AC3E}">
        <p14:creationId xmlns:p14="http://schemas.microsoft.com/office/powerpoint/2010/main" val="2987091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1FA04B1-C2E2-664C-AABC-DAB367A0265B}"/>
              </a:ext>
            </a:extLst>
          </p:cNvPr>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687592B-6994-2046-B7E7-F491A5BE53AD}"/>
              </a:ext>
            </a:extLst>
          </p:cNvPr>
          <p:cNvSpPr>
            <a:spLocks noGrp="1"/>
          </p:cNvSpPr>
          <p:nvPr>
            <p:ph type="ctrTitle" hasCustomPrompt="1"/>
          </p:nvPr>
        </p:nvSpPr>
        <p:spPr>
          <a:xfrm>
            <a:off x="1524000" y="1122363"/>
            <a:ext cx="9144000" cy="2387600"/>
          </a:xfrm>
        </p:spPr>
        <p:txBody>
          <a:bodyPr anchor="b"/>
          <a:lstStyle>
            <a:lvl1pPr algn="ctr">
              <a:defRPr sz="6000"/>
            </a:lvl1pPr>
          </a:lstStyle>
          <a:p>
            <a:r>
              <a:rPr lang="en-GB" dirty="0"/>
              <a:t>Click </a:t>
            </a:r>
            <a:r>
              <a:rPr lang="en-GB" dirty="0" err="1"/>
              <a:t>tothan</a:t>
            </a:r>
            <a:r>
              <a:rPr lang="en-GB" dirty="0"/>
              <a:t> you edit Master title style</a:t>
            </a:r>
          </a:p>
        </p:txBody>
      </p:sp>
      <p:sp>
        <p:nvSpPr>
          <p:cNvPr id="3" name="Subtitle 2">
            <a:extLst>
              <a:ext uri="{FF2B5EF4-FFF2-40B4-BE49-F238E27FC236}">
                <a16:creationId xmlns:a16="http://schemas.microsoft.com/office/drawing/2014/main" id="{0A2CD057-31A2-954F-B6C8-D9BF00408AC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68FCC00C-5EA7-2B49-A561-FCC4E8D803A0}"/>
              </a:ext>
            </a:extLst>
          </p:cNvPr>
          <p:cNvSpPr>
            <a:spLocks noGrp="1"/>
          </p:cNvSpPr>
          <p:nvPr>
            <p:ph type="dt" sz="half" idx="10"/>
          </p:nvPr>
        </p:nvSpPr>
        <p:spPr/>
        <p:txBody>
          <a:bodyPr/>
          <a:lstStyle/>
          <a:p>
            <a:fld id="{CB41A332-7AA4-9E45-BFBD-4FDA090AC342}" type="datetimeFigureOut">
              <a:rPr lang="en-GB" smtClean="0"/>
              <a:t>08/08/2022</a:t>
            </a:fld>
            <a:endParaRPr lang="en-GB" dirty="0"/>
          </a:p>
        </p:txBody>
      </p:sp>
      <p:sp>
        <p:nvSpPr>
          <p:cNvPr id="5" name="Footer Placeholder 4">
            <a:extLst>
              <a:ext uri="{FF2B5EF4-FFF2-40B4-BE49-F238E27FC236}">
                <a16:creationId xmlns:a16="http://schemas.microsoft.com/office/drawing/2014/main" id="{56FAF929-702C-9A4A-BB80-FD3F8494F487}"/>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3B443135-CF6B-2D45-972C-37D7010848DA}"/>
              </a:ext>
            </a:extLst>
          </p:cNvPr>
          <p:cNvSpPr>
            <a:spLocks noGrp="1"/>
          </p:cNvSpPr>
          <p:nvPr>
            <p:ph type="sldNum" sz="quarter" idx="12"/>
          </p:nvPr>
        </p:nvSpPr>
        <p:spPr/>
        <p:txBody>
          <a:bodyPr/>
          <a:lstStyle/>
          <a:p>
            <a:fld id="{F71D3614-FF40-F64B-A088-5A20B6A9FFDF}" type="slidenum">
              <a:rPr lang="en-GB" smtClean="0"/>
              <a:t>‹#›</a:t>
            </a:fld>
            <a:endParaRPr lang="en-GB" dirty="0"/>
          </a:p>
        </p:txBody>
      </p:sp>
    </p:spTree>
    <p:extLst>
      <p:ext uri="{BB962C8B-B14F-4D97-AF65-F5344CB8AC3E}">
        <p14:creationId xmlns:p14="http://schemas.microsoft.com/office/powerpoint/2010/main" val="268559409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fld id="{3D50DBCB-5862-B64F-AA21-6FCEF2E96363}" type="datetime1">
              <a:rPr lang="en-ZA" smtClean="0"/>
              <a:t>2022/08/08</a:t>
            </a:fld>
            <a:endParaRPr lang="en-US" dirty="0"/>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r>
              <a:rPr lang="en-US"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0DBF0D9D-B79E-6A42-A5B6-6D96ED5D1AA3}" type="slidenum">
              <a:rPr lang="en-US" altLang="en-US" smtClean="0"/>
              <a:pPr/>
              <a:t>‹#›</a:t>
            </a:fld>
            <a:endParaRPr lang="en-US" altLang="en-US" dirty="0"/>
          </a:p>
        </p:txBody>
      </p:sp>
    </p:spTree>
    <p:extLst>
      <p:ext uri="{BB962C8B-B14F-4D97-AF65-F5344CB8AC3E}">
        <p14:creationId xmlns:p14="http://schemas.microsoft.com/office/powerpoint/2010/main" val="345005748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fld id="{ABB81AB3-E422-604D-AC8F-9DC78A6AA2BC}" type="datetime1">
              <a:rPr lang="en-ZA" smtClean="0"/>
              <a:t>2022/08/08</a:t>
            </a:fld>
            <a:endParaRPr lang="en-US" dirty="0"/>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r>
              <a:rPr lang="en-US" dirty="0"/>
              <a:t>ZN SOKOPO</a:t>
            </a:r>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54A0947D-F9AA-164A-8565-82721ACC5441}" type="slidenum">
              <a:rPr lang="en-US" altLang="en-US" smtClean="0"/>
              <a:pPr/>
              <a:t>‹#›</a:t>
            </a:fld>
            <a:endParaRPr lang="en-US" altLang="en-US" dirty="0"/>
          </a:p>
        </p:txBody>
      </p:sp>
    </p:spTree>
    <p:extLst>
      <p:ext uri="{BB962C8B-B14F-4D97-AF65-F5344CB8AC3E}">
        <p14:creationId xmlns:p14="http://schemas.microsoft.com/office/powerpoint/2010/main" val="26082604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fld id="{2E1DDBFD-DA98-BB48-8A2E-032C0B00098B}" type="datetime1">
              <a:rPr lang="en-ZA" smtClean="0"/>
              <a:t>2022/08/08</a:t>
            </a:fld>
            <a:endParaRPr lang="en-US" dirty="0"/>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678F19F-C01D-D040-9D35-4D9BA0FDFF51}" type="slidenum">
              <a:rPr lang="en-US" altLang="en-US" smtClean="0"/>
              <a:pPr/>
              <a:t>‹#›</a:t>
            </a:fld>
            <a:endParaRPr lang="en-US" altLang="en-US" dirty="0"/>
          </a:p>
        </p:txBody>
      </p:sp>
    </p:spTree>
    <p:extLst>
      <p:ext uri="{BB962C8B-B14F-4D97-AF65-F5344CB8AC3E}">
        <p14:creationId xmlns:p14="http://schemas.microsoft.com/office/powerpoint/2010/main" val="129313145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1_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4B11B8-35F1-3144-A08B-30821D847822}"/>
              </a:ext>
            </a:extLst>
          </p:cNvPr>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dirty="0"/>
          </a:p>
        </p:txBody>
      </p:sp>
      <p:sp>
        <p:nvSpPr>
          <p:cNvPr id="3" name="Footer Placeholder 2">
            <a:extLst>
              <a:ext uri="{FF2B5EF4-FFF2-40B4-BE49-F238E27FC236}">
                <a16:creationId xmlns:a16="http://schemas.microsoft.com/office/drawing/2014/main" id="{677645DC-C738-D940-B76E-79AFFED9BC53}"/>
              </a:ext>
            </a:extLst>
          </p:cNvPr>
          <p:cNvSpPr>
            <a:spLocks noGrp="1"/>
          </p:cNvSpPr>
          <p:nvPr>
            <p:ph type="ftr" sz="quarter" idx="11"/>
          </p:nvPr>
        </p:nvSpPr>
        <p:spPr/>
        <p:txBody>
          <a:bodyPr/>
          <a:lstStyle>
            <a:lvl1pPr>
              <a:defRPr/>
            </a:lvl1pPr>
          </a:lstStyle>
          <a:p>
            <a:pPr>
              <a:defRPr/>
            </a:pPr>
            <a:r>
              <a:rPr lang="en-US" dirty="0"/>
              <a:t>ZN SOKOPO</a:t>
            </a:r>
          </a:p>
        </p:txBody>
      </p:sp>
      <p:sp>
        <p:nvSpPr>
          <p:cNvPr id="4" name="Date Placeholder 3">
            <a:extLst>
              <a:ext uri="{FF2B5EF4-FFF2-40B4-BE49-F238E27FC236}">
                <a16:creationId xmlns:a16="http://schemas.microsoft.com/office/drawing/2014/main" id="{2D516023-068E-DE4D-80B7-C846E08FFC75}"/>
              </a:ext>
            </a:extLst>
          </p:cNvPr>
          <p:cNvSpPr>
            <a:spLocks noGrp="1"/>
          </p:cNvSpPr>
          <p:nvPr>
            <p:ph type="dt" sz="half" idx="12"/>
          </p:nvPr>
        </p:nvSpPr>
        <p:spPr/>
        <p:txBody>
          <a:bodyPr/>
          <a:lstStyle>
            <a:lvl1pPr>
              <a:defRPr/>
            </a:lvl1pPr>
          </a:lstStyle>
          <a:p>
            <a:pPr>
              <a:defRPr/>
            </a:pPr>
            <a:fld id="{B5AD49BC-14D1-BE42-81D0-3469D8114500}" type="datetime1">
              <a:rPr lang="en-ZA" smtClean="0"/>
              <a:t>2022/08/08</a:t>
            </a:fld>
            <a:endParaRPr lang="en-US" dirty="0"/>
          </a:p>
        </p:txBody>
      </p:sp>
      <p:sp>
        <p:nvSpPr>
          <p:cNvPr id="6" name="Title 5">
            <a:extLst>
              <a:ext uri="{FF2B5EF4-FFF2-40B4-BE49-F238E27FC236}">
                <a16:creationId xmlns:a16="http://schemas.microsoft.com/office/drawing/2014/main" id="{DFAA4C54-79BF-4F4F-A796-797C615B795B}"/>
              </a:ext>
            </a:extLst>
          </p:cNvPr>
          <p:cNvSpPr>
            <a:spLocks noGrp="1"/>
          </p:cNvSpPr>
          <p:nvPr>
            <p:ph type="title"/>
          </p:nvPr>
        </p:nvSpPr>
        <p:spPr>
          <a:xfrm>
            <a:off x="609600" y="2339787"/>
            <a:ext cx="10972800" cy="1815353"/>
          </a:xfrm>
        </p:spPr>
        <p:txBody>
          <a:bodyPr/>
          <a:lstStyle/>
          <a:p>
            <a:r>
              <a:rPr lang="en-GB"/>
              <a:t>Click to edit Master title style</a:t>
            </a:r>
            <a:endParaRPr lang="en-GB" dirty="0"/>
          </a:p>
        </p:txBody>
      </p:sp>
    </p:spTree>
    <p:extLst>
      <p:ext uri="{BB962C8B-B14F-4D97-AF65-F5344CB8AC3E}">
        <p14:creationId xmlns:p14="http://schemas.microsoft.com/office/powerpoint/2010/main" val="16065765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98DEC4-2BE0-BF46-9DDD-0F1BEB9501E6}"/>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F6435B4F-CC4F-9E45-B139-62145BCA42B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A6AECAB-38B0-8F4F-A32C-054293347D53}"/>
              </a:ext>
            </a:extLst>
          </p:cNvPr>
          <p:cNvSpPr>
            <a:spLocks noGrp="1"/>
          </p:cNvSpPr>
          <p:nvPr>
            <p:ph type="dt" sz="half" idx="10"/>
          </p:nvPr>
        </p:nvSpPr>
        <p:spPr/>
        <p:txBody>
          <a:bodyPr/>
          <a:lstStyle/>
          <a:p>
            <a:pPr>
              <a:defRPr/>
            </a:pPr>
            <a:fld id="{E487AA2E-A281-C545-816F-13F772EF4B58}" type="datetime1">
              <a:rPr lang="en-ZA" smtClean="0"/>
              <a:t>2022/08/08</a:t>
            </a:fld>
            <a:endParaRPr lang="en-US" dirty="0"/>
          </a:p>
        </p:txBody>
      </p:sp>
      <p:sp>
        <p:nvSpPr>
          <p:cNvPr id="5" name="Footer Placeholder 4">
            <a:extLst>
              <a:ext uri="{FF2B5EF4-FFF2-40B4-BE49-F238E27FC236}">
                <a16:creationId xmlns:a16="http://schemas.microsoft.com/office/drawing/2014/main" id="{32484044-2D71-9E42-8C44-9B2D41DEE60A}"/>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6AB647E9-89EA-FE45-8181-0E9EF7821429}"/>
              </a:ext>
            </a:extLst>
          </p:cNvPr>
          <p:cNvSpPr>
            <a:spLocks noGrp="1"/>
          </p:cNvSpPr>
          <p:nvPr>
            <p:ph type="sldNum" sz="quarter" idx="12"/>
          </p:nvPr>
        </p:nvSpPr>
        <p:spPr/>
        <p:txBody>
          <a:bodyPr/>
          <a:lstStyle/>
          <a:p>
            <a:fld id="{422CA231-96AE-4647-9417-26F65FE48086}" type="slidenum">
              <a:rPr lang="en-US" altLang="en-US" smtClean="0"/>
              <a:pPr/>
              <a:t>‹#›</a:t>
            </a:fld>
            <a:endParaRPr lang="en-US" altLang="en-US" dirty="0"/>
          </a:p>
        </p:txBody>
      </p:sp>
    </p:spTree>
    <p:extLst>
      <p:ext uri="{BB962C8B-B14F-4D97-AF65-F5344CB8AC3E}">
        <p14:creationId xmlns:p14="http://schemas.microsoft.com/office/powerpoint/2010/main" val="28856145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095DB57-4F33-404A-8884-2AAAD87FF74F}"/>
              </a:ext>
            </a:extLst>
          </p:cNvPr>
          <p:cNvSpPr>
            <a:spLocks noGrp="1"/>
          </p:cNvSpPr>
          <p:nvPr>
            <p:ph type="dt" sz="half" idx="10"/>
          </p:nvPr>
        </p:nvSpPr>
        <p:spPr/>
        <p:txBody>
          <a:bodyPr/>
          <a:lstStyle>
            <a:lvl1pPr>
              <a:defRPr/>
            </a:lvl1pPr>
          </a:lstStyle>
          <a:p>
            <a:pPr>
              <a:defRPr/>
            </a:pPr>
            <a:fld id="{7C79D2F6-7197-5442-B10E-EB3CAA5EBD48}" type="datetime1">
              <a:rPr lang="en-ZA" smtClean="0"/>
              <a:t>2022/08/08</a:t>
            </a:fld>
            <a:endParaRPr lang="en-US" dirty="0"/>
          </a:p>
        </p:txBody>
      </p:sp>
      <p:sp>
        <p:nvSpPr>
          <p:cNvPr id="3" name="Footer Placeholder 4">
            <a:extLst>
              <a:ext uri="{FF2B5EF4-FFF2-40B4-BE49-F238E27FC236}">
                <a16:creationId xmlns:a16="http://schemas.microsoft.com/office/drawing/2014/main" id="{B15CD1A6-172A-461E-8DA0-5B4963643FCF}"/>
              </a:ext>
            </a:extLst>
          </p:cNvPr>
          <p:cNvSpPr>
            <a:spLocks noGrp="1"/>
          </p:cNvSpPr>
          <p:nvPr>
            <p:ph type="ftr" sz="quarter" idx="11"/>
          </p:nvPr>
        </p:nvSpPr>
        <p:spPr/>
        <p:txBody>
          <a:bodyPr/>
          <a:lstStyle>
            <a:lvl1pPr>
              <a:defRPr/>
            </a:lvl1pPr>
          </a:lstStyle>
          <a:p>
            <a:pPr>
              <a:defRPr/>
            </a:pPr>
            <a:r>
              <a:rPr lang="en-US" dirty="0"/>
              <a:t>ZN SOKOPO</a:t>
            </a:r>
          </a:p>
        </p:txBody>
      </p:sp>
      <p:sp>
        <p:nvSpPr>
          <p:cNvPr id="4" name="Slide Number Placeholder 5">
            <a:extLst>
              <a:ext uri="{FF2B5EF4-FFF2-40B4-BE49-F238E27FC236}">
                <a16:creationId xmlns:a16="http://schemas.microsoft.com/office/drawing/2014/main" id="{26AE925E-195D-42C9-912B-B3E316330299}"/>
              </a:ext>
            </a:extLst>
          </p:cNvPr>
          <p:cNvSpPr>
            <a:spLocks noGrp="1"/>
          </p:cNvSpPr>
          <p:nvPr>
            <p:ph type="sldNum" sz="quarter" idx="12"/>
          </p:nvPr>
        </p:nvSpPr>
        <p:spPr/>
        <p:txBody>
          <a:bodyPr/>
          <a:lstStyle>
            <a:lvl1pPr>
              <a:defRPr/>
            </a:lvl1pPr>
          </a:lstStyle>
          <a:p>
            <a:fld id="{F9385A94-C0B9-FE4C-91EE-6FD141131832}" type="slidenum">
              <a:rPr lang="en-US" altLang="en-US" smtClean="0"/>
              <a:pPr/>
              <a:t>‹#›</a:t>
            </a:fld>
            <a:endParaRPr lang="en-US" altLang="en-US" dirty="0"/>
          </a:p>
        </p:txBody>
      </p:sp>
    </p:spTree>
    <p:extLst>
      <p:ext uri="{BB962C8B-B14F-4D97-AF65-F5344CB8AC3E}">
        <p14:creationId xmlns:p14="http://schemas.microsoft.com/office/powerpoint/2010/main" val="227106651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9B20F7E0-FC20-BC41-98D0-C8A276459DCB}" type="datetime1">
              <a:rPr lang="en-ZA" smtClean="0"/>
              <a:t>2022/08/08</a:t>
            </a:fld>
            <a:endParaRPr lang="en-GB"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r>
              <a:rPr lang="en-GB"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C242FC84-7891-F740-B8A1-EC98BEFAEA4C}" type="slidenum">
              <a:rPr lang="en-GB" smtClean="0"/>
              <a:t>‹#›</a:t>
            </a:fld>
            <a:endParaRPr lang="en-GB" dirty="0"/>
          </a:p>
        </p:txBody>
      </p:sp>
    </p:spTree>
    <p:extLst>
      <p:ext uri="{BB962C8B-B14F-4D97-AF65-F5344CB8AC3E}">
        <p14:creationId xmlns:p14="http://schemas.microsoft.com/office/powerpoint/2010/main" val="31366382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dirty="0"/>
          </a:p>
        </p:txBody>
      </p:sp>
      <p:sp>
        <p:nvSpPr>
          <p:cNvPr id="5" name="Footer Placeholder 2"/>
          <p:cNvSpPr>
            <a:spLocks noGrp="1"/>
          </p:cNvSpPr>
          <p:nvPr>
            <p:ph type="ftr" sz="quarter" idx="11"/>
          </p:nvPr>
        </p:nvSpPr>
        <p:spPr/>
        <p:txBody>
          <a:bodyPr/>
          <a:lstStyle>
            <a:lvl1pPr>
              <a:defRPr/>
            </a:lvl1pPr>
          </a:lstStyle>
          <a:p>
            <a:r>
              <a:rPr lang="en-GB" dirty="0"/>
              <a:t>ZN SOKOPO</a:t>
            </a:r>
          </a:p>
        </p:txBody>
      </p:sp>
      <p:sp>
        <p:nvSpPr>
          <p:cNvPr id="6" name="Date Placeholder 3"/>
          <p:cNvSpPr>
            <a:spLocks noGrp="1"/>
          </p:cNvSpPr>
          <p:nvPr>
            <p:ph type="dt" sz="half" idx="12"/>
          </p:nvPr>
        </p:nvSpPr>
        <p:spPr/>
        <p:txBody>
          <a:bodyPr/>
          <a:lstStyle>
            <a:lvl1pPr>
              <a:defRPr/>
            </a:lvl1pPr>
          </a:lstStyle>
          <a:p>
            <a:fld id="{704CD7D8-13C1-F041-8261-070E77083D03}" type="datetime1">
              <a:rPr lang="en-ZA" smtClean="0"/>
              <a:t>2022/08/08</a:t>
            </a:fld>
            <a:endParaRPr lang="en-GB" dirty="0"/>
          </a:p>
        </p:txBody>
      </p:sp>
    </p:spTree>
    <p:extLst>
      <p:ext uri="{BB962C8B-B14F-4D97-AF65-F5344CB8AC3E}">
        <p14:creationId xmlns:p14="http://schemas.microsoft.com/office/powerpoint/2010/main" val="31003210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C242FC84-7891-F740-B8A1-EC98BEFAEA4C}" type="slidenum">
              <a:rPr lang="en-GB" smtClean="0"/>
              <a:t>‹#›</a:t>
            </a:fld>
            <a:endParaRPr lang="en-GB" dirty="0"/>
          </a:p>
        </p:txBody>
      </p:sp>
      <p:sp>
        <p:nvSpPr>
          <p:cNvPr id="8" name="Footer Placeholder 2"/>
          <p:cNvSpPr>
            <a:spLocks noGrp="1"/>
          </p:cNvSpPr>
          <p:nvPr>
            <p:ph type="ftr" sz="quarter" idx="12"/>
          </p:nvPr>
        </p:nvSpPr>
        <p:spPr/>
        <p:txBody>
          <a:bodyPr/>
          <a:lstStyle>
            <a:lvl1pPr>
              <a:defRPr/>
            </a:lvl1pPr>
          </a:lstStyle>
          <a:p>
            <a:r>
              <a:rPr lang="en-GB" dirty="0"/>
              <a:t>ZN SOKOPO</a:t>
            </a:r>
          </a:p>
        </p:txBody>
      </p:sp>
      <p:sp>
        <p:nvSpPr>
          <p:cNvPr id="9" name="Date Placeholder 3"/>
          <p:cNvSpPr>
            <a:spLocks noGrp="1"/>
          </p:cNvSpPr>
          <p:nvPr>
            <p:ph type="dt" sz="half" idx="13"/>
          </p:nvPr>
        </p:nvSpPr>
        <p:spPr/>
        <p:txBody>
          <a:bodyPr/>
          <a:lstStyle>
            <a:lvl1pPr>
              <a:defRPr/>
            </a:lvl1pPr>
          </a:lstStyle>
          <a:p>
            <a:fld id="{C54B5DC8-45BD-D149-B20E-6DFE71044608}" type="datetime1">
              <a:rPr lang="en-ZA" smtClean="0"/>
              <a:t>2022/08/08</a:t>
            </a:fld>
            <a:endParaRPr lang="en-GB" dirty="0"/>
          </a:p>
        </p:txBody>
      </p:sp>
    </p:spTree>
    <p:extLst>
      <p:ext uri="{BB962C8B-B14F-4D97-AF65-F5344CB8AC3E}">
        <p14:creationId xmlns:p14="http://schemas.microsoft.com/office/powerpoint/2010/main" val="120345454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dirty="0"/>
          </a:p>
        </p:txBody>
      </p:sp>
      <p:sp>
        <p:nvSpPr>
          <p:cNvPr id="3" name="Footer Placeholder 2"/>
          <p:cNvSpPr>
            <a:spLocks noGrp="1"/>
          </p:cNvSpPr>
          <p:nvPr>
            <p:ph type="ftr" sz="quarter" idx="11"/>
          </p:nvPr>
        </p:nvSpPr>
        <p:spPr/>
        <p:txBody>
          <a:bodyPr/>
          <a:lstStyle>
            <a:lvl1pPr>
              <a:defRPr/>
            </a:lvl1pPr>
          </a:lstStyle>
          <a:p>
            <a:r>
              <a:rPr lang="en-GB" dirty="0"/>
              <a:t>ZN SOKOPO</a:t>
            </a:r>
          </a:p>
        </p:txBody>
      </p:sp>
      <p:sp>
        <p:nvSpPr>
          <p:cNvPr id="4" name="Date Placeholder 3"/>
          <p:cNvSpPr>
            <a:spLocks noGrp="1"/>
          </p:cNvSpPr>
          <p:nvPr>
            <p:ph type="dt" sz="half" idx="12"/>
          </p:nvPr>
        </p:nvSpPr>
        <p:spPr/>
        <p:txBody>
          <a:bodyPr/>
          <a:lstStyle>
            <a:lvl1pPr>
              <a:defRPr/>
            </a:lvl1pPr>
          </a:lstStyle>
          <a:p>
            <a:fld id="{6AD0CD5A-7619-D245-94F1-61B14CD56763}" type="datetime1">
              <a:rPr lang="en-ZA" smtClean="0"/>
              <a:t>2022/08/08</a:t>
            </a:fld>
            <a:endParaRPr lang="en-GB" dirty="0"/>
          </a:p>
        </p:txBody>
      </p:sp>
    </p:spTree>
    <p:extLst>
      <p:ext uri="{BB962C8B-B14F-4D97-AF65-F5344CB8AC3E}">
        <p14:creationId xmlns:p14="http://schemas.microsoft.com/office/powerpoint/2010/main" val="37837052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fld id="{CB41A332-7AA4-9E45-BFBD-4FDA090AC342}" type="datetimeFigureOut">
              <a:rPr lang="en-GB" smtClean="0"/>
              <a:t>08/08/2022</a:t>
            </a:fld>
            <a:endParaRPr lang="en-GB" dirty="0"/>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endParaRPr lang="en-GB" dirty="0"/>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F71D3614-FF40-F64B-A088-5A20B6A9FFDF}" type="slidenum">
              <a:rPr lang="en-GB" smtClean="0"/>
              <a:t>‹#›</a:t>
            </a:fld>
            <a:endParaRPr lang="en-GB" dirty="0"/>
          </a:p>
        </p:txBody>
      </p:sp>
    </p:spTree>
    <p:extLst>
      <p:ext uri="{BB962C8B-B14F-4D97-AF65-F5344CB8AC3E}">
        <p14:creationId xmlns:p14="http://schemas.microsoft.com/office/powerpoint/2010/main" val="234490319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fld id="{381E076B-EFB8-6844-AAA6-5C5256367786}" type="datetime1">
              <a:rPr lang="en-ZA" smtClean="0"/>
              <a:t>2022/08/08</a:t>
            </a:fld>
            <a:endParaRPr lang="en-GB" dirty="0"/>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r>
              <a:rPr lang="en-GB"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C242FC84-7891-F740-B8A1-EC98BEFAEA4C}" type="slidenum">
              <a:rPr lang="en-GB" smtClean="0"/>
              <a:t>‹#›</a:t>
            </a:fld>
            <a:endParaRPr lang="en-GB" dirty="0"/>
          </a:p>
        </p:txBody>
      </p:sp>
    </p:spTree>
    <p:extLst>
      <p:ext uri="{BB962C8B-B14F-4D97-AF65-F5344CB8AC3E}">
        <p14:creationId xmlns:p14="http://schemas.microsoft.com/office/powerpoint/2010/main" val="316418233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fld id="{F7B9E4E9-634C-334C-85FC-BD280882DE0A}" type="datetime1">
              <a:rPr lang="en-ZA" smtClean="0"/>
              <a:t>2022/08/08</a:t>
            </a:fld>
            <a:endParaRPr lang="en-GB" dirty="0"/>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r>
              <a:rPr lang="en-GB" dirty="0"/>
              <a:t>ZN SOKOPO</a:t>
            </a:r>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C242FC84-7891-F740-B8A1-EC98BEFAEA4C}" type="slidenum">
              <a:rPr lang="en-GB" smtClean="0"/>
              <a:t>‹#›</a:t>
            </a:fld>
            <a:endParaRPr lang="en-GB" dirty="0"/>
          </a:p>
        </p:txBody>
      </p:sp>
    </p:spTree>
    <p:extLst>
      <p:ext uri="{BB962C8B-B14F-4D97-AF65-F5344CB8AC3E}">
        <p14:creationId xmlns:p14="http://schemas.microsoft.com/office/powerpoint/2010/main" val="196966289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fld id="{77CA4734-4758-0245-9347-567810D7AE14}" type="datetime1">
              <a:rPr lang="en-ZA" smtClean="0"/>
              <a:t>2022/08/08</a:t>
            </a:fld>
            <a:endParaRPr lang="en-GB" dirty="0"/>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C242FC84-7891-F740-B8A1-EC98BEFAEA4C}" type="slidenum">
              <a:rPr lang="en-GB" smtClean="0"/>
              <a:t>‹#›</a:t>
            </a:fld>
            <a:endParaRPr lang="en-GB" dirty="0"/>
          </a:p>
        </p:txBody>
      </p:sp>
    </p:spTree>
    <p:extLst>
      <p:ext uri="{BB962C8B-B14F-4D97-AF65-F5344CB8AC3E}">
        <p14:creationId xmlns:p14="http://schemas.microsoft.com/office/powerpoint/2010/main" val="15866940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1_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4B11B8-35F1-3144-A08B-30821D847822}"/>
              </a:ext>
            </a:extLst>
          </p:cNvPr>
          <p:cNvSpPr>
            <a:spLocks noGrp="1"/>
          </p:cNvSpPr>
          <p:nvPr>
            <p:ph type="sldNum" sz="quarter" idx="10"/>
          </p:nvPr>
        </p:nvSpPr>
        <p:spPr/>
        <p:txBody>
          <a:bodyPr/>
          <a:lstStyle>
            <a:lvl1pPr>
              <a:defRPr/>
            </a:lvl1pPr>
          </a:lstStyle>
          <a:p>
            <a:fld id="{C242FC84-7891-F740-B8A1-EC98BEFAEA4C}" type="slidenum">
              <a:rPr lang="en-GB" smtClean="0"/>
              <a:t>‹#›</a:t>
            </a:fld>
            <a:endParaRPr lang="en-GB" dirty="0"/>
          </a:p>
        </p:txBody>
      </p:sp>
      <p:sp>
        <p:nvSpPr>
          <p:cNvPr id="3" name="Footer Placeholder 2">
            <a:extLst>
              <a:ext uri="{FF2B5EF4-FFF2-40B4-BE49-F238E27FC236}">
                <a16:creationId xmlns:a16="http://schemas.microsoft.com/office/drawing/2014/main" id="{677645DC-C738-D940-B76E-79AFFED9BC53}"/>
              </a:ext>
            </a:extLst>
          </p:cNvPr>
          <p:cNvSpPr>
            <a:spLocks noGrp="1"/>
          </p:cNvSpPr>
          <p:nvPr>
            <p:ph type="ftr" sz="quarter" idx="11"/>
          </p:nvPr>
        </p:nvSpPr>
        <p:spPr/>
        <p:txBody>
          <a:bodyPr/>
          <a:lstStyle>
            <a:lvl1pPr>
              <a:defRPr/>
            </a:lvl1pPr>
          </a:lstStyle>
          <a:p>
            <a:r>
              <a:rPr lang="en-GB" dirty="0"/>
              <a:t>ZN SOKOPO</a:t>
            </a:r>
          </a:p>
        </p:txBody>
      </p:sp>
      <p:sp>
        <p:nvSpPr>
          <p:cNvPr id="4" name="Date Placeholder 3">
            <a:extLst>
              <a:ext uri="{FF2B5EF4-FFF2-40B4-BE49-F238E27FC236}">
                <a16:creationId xmlns:a16="http://schemas.microsoft.com/office/drawing/2014/main" id="{2D516023-068E-DE4D-80B7-C846E08FFC75}"/>
              </a:ext>
            </a:extLst>
          </p:cNvPr>
          <p:cNvSpPr>
            <a:spLocks noGrp="1"/>
          </p:cNvSpPr>
          <p:nvPr>
            <p:ph type="dt" sz="half" idx="12"/>
          </p:nvPr>
        </p:nvSpPr>
        <p:spPr/>
        <p:txBody>
          <a:bodyPr/>
          <a:lstStyle>
            <a:lvl1pPr>
              <a:defRPr/>
            </a:lvl1pPr>
          </a:lstStyle>
          <a:p>
            <a:fld id="{5E1CFB5D-A860-CF41-AC05-028032E4999B}" type="datetime1">
              <a:rPr lang="en-ZA" smtClean="0"/>
              <a:t>2022/08/08</a:t>
            </a:fld>
            <a:endParaRPr lang="en-GB" dirty="0"/>
          </a:p>
        </p:txBody>
      </p:sp>
      <p:sp>
        <p:nvSpPr>
          <p:cNvPr id="6" name="Title 5">
            <a:extLst>
              <a:ext uri="{FF2B5EF4-FFF2-40B4-BE49-F238E27FC236}">
                <a16:creationId xmlns:a16="http://schemas.microsoft.com/office/drawing/2014/main" id="{DFAA4C54-79BF-4F4F-A796-797C615B795B}"/>
              </a:ext>
            </a:extLst>
          </p:cNvPr>
          <p:cNvSpPr>
            <a:spLocks noGrp="1"/>
          </p:cNvSpPr>
          <p:nvPr>
            <p:ph type="title"/>
          </p:nvPr>
        </p:nvSpPr>
        <p:spPr>
          <a:xfrm>
            <a:off x="609600" y="2339787"/>
            <a:ext cx="10972800" cy="1815353"/>
          </a:xfrm>
        </p:spPr>
        <p:txBody>
          <a:bodyPr/>
          <a:lstStyle/>
          <a:p>
            <a:r>
              <a:rPr lang="en-GB"/>
              <a:t>Click to edit Master title style</a:t>
            </a:r>
            <a:endParaRPr lang="en-GB" dirty="0"/>
          </a:p>
        </p:txBody>
      </p:sp>
    </p:spTree>
    <p:extLst>
      <p:ext uri="{BB962C8B-B14F-4D97-AF65-F5344CB8AC3E}">
        <p14:creationId xmlns:p14="http://schemas.microsoft.com/office/powerpoint/2010/main" val="17553567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095DB57-4F33-404A-8884-2AAAD87FF74F}"/>
              </a:ext>
            </a:extLst>
          </p:cNvPr>
          <p:cNvSpPr>
            <a:spLocks noGrp="1"/>
          </p:cNvSpPr>
          <p:nvPr>
            <p:ph type="dt" sz="half" idx="10"/>
          </p:nvPr>
        </p:nvSpPr>
        <p:spPr/>
        <p:txBody>
          <a:bodyPr/>
          <a:lstStyle>
            <a:lvl1pPr>
              <a:defRPr/>
            </a:lvl1pPr>
          </a:lstStyle>
          <a:p>
            <a:fld id="{266B7710-9420-6847-A516-9CA78E630916}" type="datetime1">
              <a:rPr lang="en-ZA" smtClean="0"/>
              <a:t>2022/08/08</a:t>
            </a:fld>
            <a:endParaRPr lang="en-GB" dirty="0"/>
          </a:p>
        </p:txBody>
      </p:sp>
      <p:sp>
        <p:nvSpPr>
          <p:cNvPr id="3" name="Footer Placeholder 4">
            <a:extLst>
              <a:ext uri="{FF2B5EF4-FFF2-40B4-BE49-F238E27FC236}">
                <a16:creationId xmlns:a16="http://schemas.microsoft.com/office/drawing/2014/main" id="{B15CD1A6-172A-461E-8DA0-5B4963643FCF}"/>
              </a:ext>
            </a:extLst>
          </p:cNvPr>
          <p:cNvSpPr>
            <a:spLocks noGrp="1"/>
          </p:cNvSpPr>
          <p:nvPr>
            <p:ph type="ftr" sz="quarter" idx="11"/>
          </p:nvPr>
        </p:nvSpPr>
        <p:spPr/>
        <p:txBody>
          <a:bodyPr/>
          <a:lstStyle>
            <a:lvl1pPr>
              <a:defRPr/>
            </a:lvl1pPr>
          </a:lstStyle>
          <a:p>
            <a:r>
              <a:rPr lang="en-GB" dirty="0"/>
              <a:t>ZN SOKOPO</a:t>
            </a:r>
          </a:p>
        </p:txBody>
      </p:sp>
      <p:sp>
        <p:nvSpPr>
          <p:cNvPr id="4" name="Slide Number Placeholder 5">
            <a:extLst>
              <a:ext uri="{FF2B5EF4-FFF2-40B4-BE49-F238E27FC236}">
                <a16:creationId xmlns:a16="http://schemas.microsoft.com/office/drawing/2014/main" id="{26AE925E-195D-42C9-912B-B3E316330299}"/>
              </a:ext>
            </a:extLst>
          </p:cNvPr>
          <p:cNvSpPr>
            <a:spLocks noGrp="1"/>
          </p:cNvSpPr>
          <p:nvPr>
            <p:ph type="sldNum" sz="quarter" idx="12"/>
          </p:nvPr>
        </p:nvSpPr>
        <p:spPr/>
        <p:txBody>
          <a:bodyPr/>
          <a:lstStyle>
            <a:lvl1pPr>
              <a:defRPr/>
            </a:lvl1pPr>
          </a:lstStyle>
          <a:p>
            <a:fld id="{C242FC84-7891-F740-B8A1-EC98BEFAEA4C}" type="slidenum">
              <a:rPr lang="en-GB" smtClean="0"/>
              <a:t>‹#›</a:t>
            </a:fld>
            <a:endParaRPr lang="en-GB" dirty="0"/>
          </a:p>
        </p:txBody>
      </p:sp>
    </p:spTree>
    <p:extLst>
      <p:ext uri="{BB962C8B-B14F-4D97-AF65-F5344CB8AC3E}">
        <p14:creationId xmlns:p14="http://schemas.microsoft.com/office/powerpoint/2010/main" val="247365477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GB" noProof="0" dirty="0"/>
              <a:t>Click icon to add picture</a:t>
            </a:r>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a:defRPr/>
            </a:lvl1pPr>
          </a:lstStyle>
          <a:p>
            <a:pPr>
              <a:defRPr/>
            </a:pPr>
            <a:fld id="{B858A946-ECB9-314E-909B-1FD18C44C96D}" type="datetime1">
              <a:rPr lang="en-ZA" smtClean="0">
                <a:solidFill>
                  <a:prstClr val="black">
                    <a:tint val="75000"/>
                  </a:prstClr>
                </a:solidFill>
              </a:rPr>
              <a:t>2022/08/08</a:t>
            </a:fld>
            <a:endParaRPr lang="en-US" dirty="0">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r>
              <a:rPr lang="en-US" dirty="0">
                <a:solidFill>
                  <a:prstClr val="black">
                    <a:tint val="75000"/>
                  </a:prstClr>
                </a:solidFill>
              </a:rPr>
              <a:t>ZN SOKOPO</a:t>
            </a:r>
          </a:p>
        </p:txBody>
      </p:sp>
      <p:sp>
        <p:nvSpPr>
          <p:cNvPr id="7" name="Slide Number Placeholder 5"/>
          <p:cNvSpPr>
            <a:spLocks noGrp="1"/>
          </p:cNvSpPr>
          <p:nvPr>
            <p:ph type="sldNum" sz="quarter" idx="12"/>
          </p:nvPr>
        </p:nvSpPr>
        <p:spPr/>
        <p:txBody>
          <a:bodyPr/>
          <a:lstStyle>
            <a:lvl1pPr>
              <a:defRPr/>
            </a:lvl1pPr>
          </a:lstStyle>
          <a:p>
            <a:fld id="{2DDF82E0-F617-466A-8989-E6F91EEE8384}" type="slidenum">
              <a:rPr lang="en-US" altLang="en-US"/>
              <a:pPr/>
              <a:t>‹#›</a:t>
            </a:fld>
            <a:endParaRPr lang="en-US" altLang="en-US" dirty="0"/>
          </a:p>
        </p:txBody>
      </p:sp>
    </p:spTree>
    <p:extLst>
      <p:ext uri="{BB962C8B-B14F-4D97-AF65-F5344CB8AC3E}">
        <p14:creationId xmlns:p14="http://schemas.microsoft.com/office/powerpoint/2010/main" val="370747589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fld id="{A4CC0954-D355-EB40-9114-7D3D9CA88342}" type="datetime1">
              <a:rPr lang="en-ZA" smtClean="0"/>
              <a:t>2022/08/08</a:t>
            </a:fld>
            <a:endParaRPr lang="en-US" dirty="0"/>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dirty="0"/>
          </a:p>
        </p:txBody>
      </p:sp>
    </p:spTree>
    <p:extLst>
      <p:ext uri="{BB962C8B-B14F-4D97-AF65-F5344CB8AC3E}">
        <p14:creationId xmlns:p14="http://schemas.microsoft.com/office/powerpoint/2010/main" val="51515621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D026AC-D937-494A-8992-DB28407DFC2D}"/>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3FCADB2B-BCE8-E649-9535-7FFC56E117C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447DF428-0FDD-184E-9792-C796C11562BE}"/>
              </a:ext>
            </a:extLst>
          </p:cNvPr>
          <p:cNvSpPr>
            <a:spLocks noGrp="1"/>
          </p:cNvSpPr>
          <p:nvPr>
            <p:ph type="dt" sz="half" idx="10"/>
          </p:nvPr>
        </p:nvSpPr>
        <p:spPr/>
        <p:txBody>
          <a:bodyPr/>
          <a:lstStyle/>
          <a:p>
            <a:fld id="{E81A8F82-20AF-804C-B0EB-ACB4821E912E}" type="datetime1">
              <a:rPr lang="en-ZA" smtClean="0"/>
              <a:t>2022/08/08</a:t>
            </a:fld>
            <a:endParaRPr lang="en-GB" dirty="0"/>
          </a:p>
        </p:txBody>
      </p:sp>
      <p:sp>
        <p:nvSpPr>
          <p:cNvPr id="5" name="Footer Placeholder 4">
            <a:extLst>
              <a:ext uri="{FF2B5EF4-FFF2-40B4-BE49-F238E27FC236}">
                <a16:creationId xmlns:a16="http://schemas.microsoft.com/office/drawing/2014/main" id="{D93D7108-15C7-1249-9FF1-7B99AAD6B8CB}"/>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A0300E41-90DD-2740-BB99-B0B98C6478FC}"/>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272030106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351424-7DE7-C040-B56C-0C44CD8C852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D6E8ADF-59FC-1642-B7CC-688E2E57494C}"/>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0CBE57AA-6C07-F040-9142-D97D97E1FDFD}"/>
              </a:ext>
            </a:extLst>
          </p:cNvPr>
          <p:cNvSpPr>
            <a:spLocks noGrp="1"/>
          </p:cNvSpPr>
          <p:nvPr>
            <p:ph type="dt" sz="half" idx="10"/>
          </p:nvPr>
        </p:nvSpPr>
        <p:spPr/>
        <p:txBody>
          <a:bodyPr/>
          <a:lstStyle/>
          <a:p>
            <a:fld id="{351705C5-FFAB-DF4F-A0AC-C33E73FF49B3}" type="datetime1">
              <a:rPr lang="en-ZA" smtClean="0"/>
              <a:t>2022/08/08</a:t>
            </a:fld>
            <a:endParaRPr lang="en-GB" dirty="0"/>
          </a:p>
        </p:txBody>
      </p:sp>
      <p:sp>
        <p:nvSpPr>
          <p:cNvPr id="5" name="Footer Placeholder 4">
            <a:extLst>
              <a:ext uri="{FF2B5EF4-FFF2-40B4-BE49-F238E27FC236}">
                <a16:creationId xmlns:a16="http://schemas.microsoft.com/office/drawing/2014/main" id="{BD023C59-914F-624B-B4F5-C64CB4AE9D3A}"/>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7F7AEBD3-D3C3-0D41-8D3F-55C632D046E0}"/>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69296729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765CEA-B2AD-C440-962B-A500EC10E54A}"/>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5A11360E-8C57-4A45-B8B2-363432DC28A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12115659-7146-CA48-8F13-962234429A17}"/>
              </a:ext>
            </a:extLst>
          </p:cNvPr>
          <p:cNvSpPr>
            <a:spLocks noGrp="1"/>
          </p:cNvSpPr>
          <p:nvPr>
            <p:ph type="dt" sz="half" idx="10"/>
          </p:nvPr>
        </p:nvSpPr>
        <p:spPr/>
        <p:txBody>
          <a:bodyPr/>
          <a:lstStyle/>
          <a:p>
            <a:fld id="{155D345A-877A-354B-A004-C4B7B4DBEC0B}" type="datetime1">
              <a:rPr lang="en-ZA" smtClean="0"/>
              <a:t>2022/08/08</a:t>
            </a:fld>
            <a:endParaRPr lang="en-GB" dirty="0"/>
          </a:p>
        </p:txBody>
      </p:sp>
      <p:sp>
        <p:nvSpPr>
          <p:cNvPr id="5" name="Footer Placeholder 4">
            <a:extLst>
              <a:ext uri="{FF2B5EF4-FFF2-40B4-BE49-F238E27FC236}">
                <a16:creationId xmlns:a16="http://schemas.microsoft.com/office/drawing/2014/main" id="{61A60113-2A23-5A49-97C2-A32954BA7E1A}"/>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0981F09B-8EB7-CC47-81A1-0835793DEAF5}"/>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32265446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fld id="{3B847A6D-8E41-E543-8600-E512D6787D60}" type="datetimeFigureOut">
              <a:rPr lang="en-GB" smtClean="0"/>
              <a:t>08/08/2022</a:t>
            </a:fld>
            <a:endParaRPr lang="en-GB"/>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endParaRPr lang="en-GB"/>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07477324-DFD1-2248-8733-B36E37F5C7EC}" type="slidenum">
              <a:rPr lang="en-GB" smtClean="0"/>
              <a:t>‹#›</a:t>
            </a:fld>
            <a:endParaRPr lang="en-GB"/>
          </a:p>
        </p:txBody>
      </p:sp>
    </p:spTree>
    <p:extLst>
      <p:ext uri="{BB962C8B-B14F-4D97-AF65-F5344CB8AC3E}">
        <p14:creationId xmlns:p14="http://schemas.microsoft.com/office/powerpoint/2010/main" val="331692808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50F08-1BA5-9A44-ADD6-F7D7CBD90518}"/>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A19E4EF5-B32F-8A4D-8AC9-F1CDDF1206B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22A40BF5-C0DF-A640-815D-6A4DB11DFCF8}"/>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B43A80CB-2513-574C-B457-9ADCA6EF6EFF}"/>
              </a:ext>
            </a:extLst>
          </p:cNvPr>
          <p:cNvSpPr>
            <a:spLocks noGrp="1"/>
          </p:cNvSpPr>
          <p:nvPr>
            <p:ph type="dt" sz="half" idx="10"/>
          </p:nvPr>
        </p:nvSpPr>
        <p:spPr/>
        <p:txBody>
          <a:bodyPr/>
          <a:lstStyle/>
          <a:p>
            <a:fld id="{7BB7E64E-75C7-E843-8C42-25128C487A22}" type="datetime1">
              <a:rPr lang="en-ZA" smtClean="0"/>
              <a:t>2022/08/08</a:t>
            </a:fld>
            <a:endParaRPr lang="en-GB" dirty="0"/>
          </a:p>
        </p:txBody>
      </p:sp>
      <p:sp>
        <p:nvSpPr>
          <p:cNvPr id="6" name="Footer Placeholder 5">
            <a:extLst>
              <a:ext uri="{FF2B5EF4-FFF2-40B4-BE49-F238E27FC236}">
                <a16:creationId xmlns:a16="http://schemas.microsoft.com/office/drawing/2014/main" id="{72F7217D-EADC-3B45-9FF7-0897FA083C04}"/>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806D6C00-DE3E-0044-B277-A7807AEE35FE}"/>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52598448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EF28E3-6C24-544D-84AE-002D687F5E31}"/>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0305897F-C72F-2E45-9ADF-E8A2AC78728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D66D6127-0EF8-3A4B-9460-96D97B51A605}"/>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9E371659-B7F7-7942-B8D9-97F7524FD96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E5EC1AA5-4947-B247-AFCB-1A47345A7F93}"/>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B21D0E2-42CD-004B-B7F2-AE1DCABDD198}"/>
              </a:ext>
            </a:extLst>
          </p:cNvPr>
          <p:cNvSpPr>
            <a:spLocks noGrp="1"/>
          </p:cNvSpPr>
          <p:nvPr>
            <p:ph type="dt" sz="half" idx="10"/>
          </p:nvPr>
        </p:nvSpPr>
        <p:spPr/>
        <p:txBody>
          <a:bodyPr/>
          <a:lstStyle/>
          <a:p>
            <a:fld id="{11A87E29-F6EE-A34F-9DD7-1EC3FDA2EE2A}" type="datetime1">
              <a:rPr lang="en-ZA" smtClean="0"/>
              <a:t>2022/08/08</a:t>
            </a:fld>
            <a:endParaRPr lang="en-GB" dirty="0"/>
          </a:p>
        </p:txBody>
      </p:sp>
      <p:sp>
        <p:nvSpPr>
          <p:cNvPr id="8" name="Footer Placeholder 7">
            <a:extLst>
              <a:ext uri="{FF2B5EF4-FFF2-40B4-BE49-F238E27FC236}">
                <a16:creationId xmlns:a16="http://schemas.microsoft.com/office/drawing/2014/main" id="{E6CB3853-130F-2A41-81D9-F27378E07C13}"/>
              </a:ext>
            </a:extLst>
          </p:cNvPr>
          <p:cNvSpPr>
            <a:spLocks noGrp="1"/>
          </p:cNvSpPr>
          <p:nvPr>
            <p:ph type="ftr" sz="quarter" idx="11"/>
          </p:nvPr>
        </p:nvSpPr>
        <p:spPr/>
        <p:txBody>
          <a:bodyPr/>
          <a:lstStyle/>
          <a:p>
            <a:r>
              <a:rPr lang="en-GB" dirty="0"/>
              <a:t>ZN SOKOPO</a:t>
            </a:r>
          </a:p>
        </p:txBody>
      </p:sp>
      <p:sp>
        <p:nvSpPr>
          <p:cNvPr id="9" name="Slide Number Placeholder 8">
            <a:extLst>
              <a:ext uri="{FF2B5EF4-FFF2-40B4-BE49-F238E27FC236}">
                <a16:creationId xmlns:a16="http://schemas.microsoft.com/office/drawing/2014/main" id="{E5FF8F9F-22F2-294C-92AB-AEB410098455}"/>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79762333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5FA7E1-650E-4741-9B5E-9DF8B4735BBC}"/>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57DBB869-0118-1047-BF66-64EDA7E0D133}"/>
              </a:ext>
            </a:extLst>
          </p:cNvPr>
          <p:cNvSpPr>
            <a:spLocks noGrp="1"/>
          </p:cNvSpPr>
          <p:nvPr>
            <p:ph type="dt" sz="half" idx="10"/>
          </p:nvPr>
        </p:nvSpPr>
        <p:spPr/>
        <p:txBody>
          <a:bodyPr/>
          <a:lstStyle/>
          <a:p>
            <a:fld id="{6C197AE2-199D-A447-A7B4-1CA7E1CD8F7F}" type="datetime1">
              <a:rPr lang="en-ZA" smtClean="0"/>
              <a:t>2022/08/08</a:t>
            </a:fld>
            <a:endParaRPr lang="en-GB" dirty="0"/>
          </a:p>
        </p:txBody>
      </p:sp>
      <p:sp>
        <p:nvSpPr>
          <p:cNvPr id="4" name="Footer Placeholder 3">
            <a:extLst>
              <a:ext uri="{FF2B5EF4-FFF2-40B4-BE49-F238E27FC236}">
                <a16:creationId xmlns:a16="http://schemas.microsoft.com/office/drawing/2014/main" id="{49F95D54-09AD-CD4D-AC6F-23D1F0414E68}"/>
              </a:ext>
            </a:extLst>
          </p:cNvPr>
          <p:cNvSpPr>
            <a:spLocks noGrp="1"/>
          </p:cNvSpPr>
          <p:nvPr>
            <p:ph type="ftr" sz="quarter" idx="11"/>
          </p:nvPr>
        </p:nvSpPr>
        <p:spPr/>
        <p:txBody>
          <a:bodyPr/>
          <a:lstStyle/>
          <a:p>
            <a:r>
              <a:rPr lang="en-GB" dirty="0"/>
              <a:t>ZN SOKOPO</a:t>
            </a:r>
          </a:p>
        </p:txBody>
      </p:sp>
      <p:sp>
        <p:nvSpPr>
          <p:cNvPr id="5" name="Slide Number Placeholder 4">
            <a:extLst>
              <a:ext uri="{FF2B5EF4-FFF2-40B4-BE49-F238E27FC236}">
                <a16:creationId xmlns:a16="http://schemas.microsoft.com/office/drawing/2014/main" id="{3F509AB8-35BB-0B46-A7B8-FBC58006450A}"/>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24215424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CA93BB-14DC-B144-9049-A48515CD476F}"/>
              </a:ext>
            </a:extLst>
          </p:cNvPr>
          <p:cNvSpPr>
            <a:spLocks noGrp="1"/>
          </p:cNvSpPr>
          <p:nvPr>
            <p:ph type="dt" sz="half" idx="10"/>
          </p:nvPr>
        </p:nvSpPr>
        <p:spPr/>
        <p:txBody>
          <a:bodyPr/>
          <a:lstStyle/>
          <a:p>
            <a:fld id="{F782513F-D39B-D644-8DC9-1119A8AEF524}" type="datetime1">
              <a:rPr lang="en-ZA" smtClean="0"/>
              <a:t>2022/08/08</a:t>
            </a:fld>
            <a:endParaRPr lang="en-GB" dirty="0"/>
          </a:p>
        </p:txBody>
      </p:sp>
      <p:sp>
        <p:nvSpPr>
          <p:cNvPr id="3" name="Footer Placeholder 2">
            <a:extLst>
              <a:ext uri="{FF2B5EF4-FFF2-40B4-BE49-F238E27FC236}">
                <a16:creationId xmlns:a16="http://schemas.microsoft.com/office/drawing/2014/main" id="{327F091E-29D2-A043-B54F-FDA465DB0153}"/>
              </a:ext>
            </a:extLst>
          </p:cNvPr>
          <p:cNvSpPr>
            <a:spLocks noGrp="1"/>
          </p:cNvSpPr>
          <p:nvPr>
            <p:ph type="ftr" sz="quarter" idx="11"/>
          </p:nvPr>
        </p:nvSpPr>
        <p:spPr/>
        <p:txBody>
          <a:bodyPr/>
          <a:lstStyle/>
          <a:p>
            <a:r>
              <a:rPr lang="en-GB" dirty="0"/>
              <a:t>ZN SOKOPO</a:t>
            </a:r>
          </a:p>
        </p:txBody>
      </p:sp>
      <p:sp>
        <p:nvSpPr>
          <p:cNvPr id="4" name="Slide Number Placeholder 3">
            <a:extLst>
              <a:ext uri="{FF2B5EF4-FFF2-40B4-BE49-F238E27FC236}">
                <a16:creationId xmlns:a16="http://schemas.microsoft.com/office/drawing/2014/main" id="{01DBF2ED-6BB3-B646-B858-B88703B100B3}"/>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42199760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430A87-48B9-6F4D-8DA5-BC15B04C0E8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4AA9351E-33C9-6C49-936D-ACD848298DE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CC662772-64CE-4842-86BF-5584757E079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BD55A478-13C9-3143-AF73-F392080206F0}"/>
              </a:ext>
            </a:extLst>
          </p:cNvPr>
          <p:cNvSpPr>
            <a:spLocks noGrp="1"/>
          </p:cNvSpPr>
          <p:nvPr>
            <p:ph type="dt" sz="half" idx="10"/>
          </p:nvPr>
        </p:nvSpPr>
        <p:spPr/>
        <p:txBody>
          <a:bodyPr/>
          <a:lstStyle/>
          <a:p>
            <a:fld id="{84AB9C05-FBE6-4044-BB0F-6693BBC1E5D0}" type="datetime1">
              <a:rPr lang="en-ZA" smtClean="0"/>
              <a:t>2022/08/08</a:t>
            </a:fld>
            <a:endParaRPr lang="en-GB" dirty="0"/>
          </a:p>
        </p:txBody>
      </p:sp>
      <p:sp>
        <p:nvSpPr>
          <p:cNvPr id="6" name="Footer Placeholder 5">
            <a:extLst>
              <a:ext uri="{FF2B5EF4-FFF2-40B4-BE49-F238E27FC236}">
                <a16:creationId xmlns:a16="http://schemas.microsoft.com/office/drawing/2014/main" id="{541ACB77-D15A-9E4A-92F0-DDE63B2164D5}"/>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04329C91-1EC6-1D4D-99D5-5D85D464EFF7}"/>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326890014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FAC76-3A0C-9147-8BE5-A9708A46C96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EF3391A7-1AD6-974C-AB80-50FC5FAEF73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F6E86667-1ED4-8D4C-AB87-4C7FB629AC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8FEECDD0-DACA-374E-B8F8-7B6FC355A34D}"/>
              </a:ext>
            </a:extLst>
          </p:cNvPr>
          <p:cNvSpPr>
            <a:spLocks noGrp="1"/>
          </p:cNvSpPr>
          <p:nvPr>
            <p:ph type="dt" sz="half" idx="10"/>
          </p:nvPr>
        </p:nvSpPr>
        <p:spPr/>
        <p:txBody>
          <a:bodyPr/>
          <a:lstStyle/>
          <a:p>
            <a:fld id="{8911F68A-841D-C344-AD20-941878EC0A36}" type="datetime1">
              <a:rPr lang="en-ZA" smtClean="0"/>
              <a:t>2022/08/08</a:t>
            </a:fld>
            <a:endParaRPr lang="en-GB" dirty="0"/>
          </a:p>
        </p:txBody>
      </p:sp>
      <p:sp>
        <p:nvSpPr>
          <p:cNvPr id="6" name="Footer Placeholder 5">
            <a:extLst>
              <a:ext uri="{FF2B5EF4-FFF2-40B4-BE49-F238E27FC236}">
                <a16:creationId xmlns:a16="http://schemas.microsoft.com/office/drawing/2014/main" id="{808D31BA-74A5-924E-A752-C7C20F3F489F}"/>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36DE121C-4520-7946-999E-298BCA5A1431}"/>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276548504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A5C17-02D3-FD43-BCA5-E618A52D236E}"/>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DDBB29AD-DA51-4741-944F-5707527A5A1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D2CCF087-B58D-8A43-8E78-0A5D6774C67C}"/>
              </a:ext>
            </a:extLst>
          </p:cNvPr>
          <p:cNvSpPr>
            <a:spLocks noGrp="1"/>
          </p:cNvSpPr>
          <p:nvPr>
            <p:ph type="dt" sz="half" idx="10"/>
          </p:nvPr>
        </p:nvSpPr>
        <p:spPr/>
        <p:txBody>
          <a:bodyPr/>
          <a:lstStyle/>
          <a:p>
            <a:fld id="{42EECB36-61E8-734B-9FB8-43CB5DCCC69D}" type="datetime1">
              <a:rPr lang="en-ZA" smtClean="0"/>
              <a:t>2022/08/08</a:t>
            </a:fld>
            <a:endParaRPr lang="en-GB" dirty="0"/>
          </a:p>
        </p:txBody>
      </p:sp>
      <p:sp>
        <p:nvSpPr>
          <p:cNvPr id="5" name="Footer Placeholder 4">
            <a:extLst>
              <a:ext uri="{FF2B5EF4-FFF2-40B4-BE49-F238E27FC236}">
                <a16:creationId xmlns:a16="http://schemas.microsoft.com/office/drawing/2014/main" id="{BD2B4A10-15A2-C941-9FF8-81D8F7E589B1}"/>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2F680979-1CF2-0A4C-94C0-C4E00691F104}"/>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405154954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3BCF6BB-9DBD-434A-AA43-39911E4F20FD}"/>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70DEE9C7-BE1B-F340-81A3-92C362B96D12}"/>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D88D20C9-B496-0743-8B44-BA2FF33249D8}"/>
              </a:ext>
            </a:extLst>
          </p:cNvPr>
          <p:cNvSpPr>
            <a:spLocks noGrp="1"/>
          </p:cNvSpPr>
          <p:nvPr>
            <p:ph type="dt" sz="half" idx="10"/>
          </p:nvPr>
        </p:nvSpPr>
        <p:spPr/>
        <p:txBody>
          <a:bodyPr/>
          <a:lstStyle/>
          <a:p>
            <a:fld id="{5C79363C-8B6D-4044-B389-8CA3930B7144}" type="datetime1">
              <a:rPr lang="en-ZA" smtClean="0"/>
              <a:t>2022/08/08</a:t>
            </a:fld>
            <a:endParaRPr lang="en-GB" dirty="0"/>
          </a:p>
        </p:txBody>
      </p:sp>
      <p:sp>
        <p:nvSpPr>
          <p:cNvPr id="5" name="Footer Placeholder 4">
            <a:extLst>
              <a:ext uri="{FF2B5EF4-FFF2-40B4-BE49-F238E27FC236}">
                <a16:creationId xmlns:a16="http://schemas.microsoft.com/office/drawing/2014/main" id="{256E0E2D-03F5-5744-8CE1-0D8CFC0E68FA}"/>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A87F5306-7545-4848-8B13-C80616FFBC78}"/>
              </a:ext>
            </a:extLst>
          </p:cNvPr>
          <p:cNvSpPr>
            <a:spLocks noGrp="1"/>
          </p:cNvSpPr>
          <p:nvPr>
            <p:ph type="sldNum" sz="quarter" idx="12"/>
          </p:nvPr>
        </p:nvSpPr>
        <p:spPr/>
        <p:txBody>
          <a:bodyPr/>
          <a:lstStyle/>
          <a:p>
            <a:fld id="{18A307A1-3EE8-4A4C-A314-E9CC2C94CD6F}" type="slidenum">
              <a:rPr lang="en-GB" smtClean="0"/>
              <a:t>‹#›</a:t>
            </a:fld>
            <a:endParaRPr lang="en-GB" dirty="0"/>
          </a:p>
        </p:txBody>
      </p:sp>
    </p:spTree>
    <p:extLst>
      <p:ext uri="{BB962C8B-B14F-4D97-AF65-F5344CB8AC3E}">
        <p14:creationId xmlns:p14="http://schemas.microsoft.com/office/powerpoint/2010/main" val="345176707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4602223F-9C37-E948-989C-A2A54DD3941E}" type="datetimeFigureOut">
              <a:rPr lang="en-GB" smtClean="0"/>
              <a:t>08/08/2022</a:t>
            </a:fld>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295318512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5" name="Footer Placeholder 2"/>
          <p:cNvSpPr>
            <a:spLocks noGrp="1"/>
          </p:cNvSpPr>
          <p:nvPr>
            <p:ph type="ftr" sz="quarter" idx="11"/>
          </p:nvPr>
        </p:nvSpPr>
        <p:spPr/>
        <p:txBody>
          <a:bodyPr/>
          <a:lstStyle>
            <a:lvl1pPr>
              <a:defRPr/>
            </a:lvl1pPr>
          </a:lstStyle>
          <a:p>
            <a:endParaRPr lang="en-GB"/>
          </a:p>
        </p:txBody>
      </p:sp>
      <p:sp>
        <p:nvSpPr>
          <p:cNvPr id="6" name="Date Placeholder 3"/>
          <p:cNvSpPr>
            <a:spLocks noGrp="1"/>
          </p:cNvSpPr>
          <p:nvPr>
            <p:ph type="dt" sz="half" idx="12"/>
          </p:nvPr>
        </p:nvSpPr>
        <p:spPr/>
        <p:txBody>
          <a:bodyPr/>
          <a:lstStyle>
            <a:lvl1pPr>
              <a:defRPr/>
            </a:lvl1pPr>
          </a:lstStyle>
          <a:p>
            <a:fld id="{4602223F-9C37-E948-989C-A2A54DD3941E}" type="datetimeFigureOut">
              <a:rPr lang="en-GB" smtClean="0"/>
              <a:t>08/08/2022</a:t>
            </a:fld>
            <a:endParaRPr lang="en-GB"/>
          </a:p>
        </p:txBody>
      </p:sp>
    </p:spTree>
    <p:extLst>
      <p:ext uri="{BB962C8B-B14F-4D97-AF65-F5344CB8AC3E}">
        <p14:creationId xmlns:p14="http://schemas.microsoft.com/office/powerpoint/2010/main" val="24394612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F730B2C3-018A-C544-90D0-7B3E372580F2}" type="datetime1">
              <a:rPr lang="en-ZA" smtClean="0"/>
              <a:t>2022/08/08</a:t>
            </a:fld>
            <a:endParaRPr lang="en-GB"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r>
              <a:rPr lang="en-GB"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A88A4ECB-5303-EA44-863F-69D388C2A56E}" type="slidenum">
              <a:rPr lang="en-GB" smtClean="0"/>
              <a:t>‹#›</a:t>
            </a:fld>
            <a:endParaRPr lang="en-GB" dirty="0"/>
          </a:p>
        </p:txBody>
      </p:sp>
    </p:spTree>
    <p:extLst>
      <p:ext uri="{BB962C8B-B14F-4D97-AF65-F5344CB8AC3E}">
        <p14:creationId xmlns:p14="http://schemas.microsoft.com/office/powerpoint/2010/main" val="39219161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C242FC84-7891-F740-B8A1-EC98BEFAEA4C}" type="slidenum">
              <a:rPr lang="en-GB" smtClean="0"/>
              <a:t>‹#›</a:t>
            </a:fld>
            <a:endParaRPr lang="en-GB"/>
          </a:p>
        </p:txBody>
      </p:sp>
      <p:sp>
        <p:nvSpPr>
          <p:cNvPr id="8" name="Footer Placeholder 2"/>
          <p:cNvSpPr>
            <a:spLocks noGrp="1"/>
          </p:cNvSpPr>
          <p:nvPr>
            <p:ph type="ftr" sz="quarter" idx="12"/>
          </p:nvPr>
        </p:nvSpPr>
        <p:spPr/>
        <p:txBody>
          <a:bodyPr/>
          <a:lstStyle>
            <a:lvl1pPr>
              <a:defRPr/>
            </a:lvl1pPr>
          </a:lstStyle>
          <a:p>
            <a:endParaRPr lang="en-GB"/>
          </a:p>
        </p:txBody>
      </p:sp>
      <p:sp>
        <p:nvSpPr>
          <p:cNvPr id="9" name="Date Placeholder 3"/>
          <p:cNvSpPr>
            <a:spLocks noGrp="1"/>
          </p:cNvSpPr>
          <p:nvPr>
            <p:ph type="dt" sz="half" idx="13"/>
          </p:nvPr>
        </p:nvSpPr>
        <p:spPr/>
        <p:txBody>
          <a:bodyPr/>
          <a:lstStyle>
            <a:lvl1pPr>
              <a:defRPr/>
            </a:lvl1pPr>
          </a:lstStyle>
          <a:p>
            <a:fld id="{4602223F-9C37-E948-989C-A2A54DD3941E}" type="datetimeFigureOut">
              <a:rPr lang="en-GB" smtClean="0"/>
              <a:t>08/08/2022</a:t>
            </a:fld>
            <a:endParaRPr lang="en-GB"/>
          </a:p>
        </p:txBody>
      </p:sp>
    </p:spTree>
    <p:extLst>
      <p:ext uri="{BB962C8B-B14F-4D97-AF65-F5344CB8AC3E}">
        <p14:creationId xmlns:p14="http://schemas.microsoft.com/office/powerpoint/2010/main" val="211774379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3" name="Footer Placeholder 2"/>
          <p:cNvSpPr>
            <a:spLocks noGrp="1"/>
          </p:cNvSpPr>
          <p:nvPr>
            <p:ph type="ftr" sz="quarter" idx="11"/>
          </p:nvPr>
        </p:nvSpPr>
        <p:spPr/>
        <p:txBody>
          <a:bodyPr/>
          <a:lstStyle>
            <a:lvl1pPr>
              <a:defRPr/>
            </a:lvl1pPr>
          </a:lstStyle>
          <a:p>
            <a:endParaRPr lang="en-GB"/>
          </a:p>
        </p:txBody>
      </p:sp>
      <p:sp>
        <p:nvSpPr>
          <p:cNvPr id="4" name="Date Placeholder 3"/>
          <p:cNvSpPr>
            <a:spLocks noGrp="1"/>
          </p:cNvSpPr>
          <p:nvPr>
            <p:ph type="dt" sz="half" idx="12"/>
          </p:nvPr>
        </p:nvSpPr>
        <p:spPr/>
        <p:txBody>
          <a:bodyPr/>
          <a:lstStyle>
            <a:lvl1pPr>
              <a:defRPr/>
            </a:lvl1pPr>
          </a:lstStyle>
          <a:p>
            <a:fld id="{4602223F-9C37-E948-989C-A2A54DD3941E}" type="datetimeFigureOut">
              <a:rPr lang="en-GB" smtClean="0"/>
              <a:t>08/08/2022</a:t>
            </a:fld>
            <a:endParaRPr lang="en-GB"/>
          </a:p>
        </p:txBody>
      </p:sp>
    </p:spTree>
    <p:extLst>
      <p:ext uri="{BB962C8B-B14F-4D97-AF65-F5344CB8AC3E}">
        <p14:creationId xmlns:p14="http://schemas.microsoft.com/office/powerpoint/2010/main" val="102898480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fld id="{4602223F-9C37-E948-989C-A2A54DD3941E}" type="datetimeFigureOut">
              <a:rPr lang="en-GB" smtClean="0"/>
              <a:t>08/08/2022</a:t>
            </a:fld>
            <a:endParaRPr lang="en-GB"/>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167032870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fld id="{4602223F-9C37-E948-989C-A2A54DD3941E}" type="datetimeFigureOut">
              <a:rPr lang="en-GB" smtClean="0"/>
              <a:t>08/08/2022</a:t>
            </a:fld>
            <a:endParaRPr lang="en-GB"/>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58037404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fld id="{4602223F-9C37-E948-989C-A2A54DD3941E}" type="datetimeFigureOut">
              <a:rPr lang="en-GB" smtClean="0"/>
              <a:t>08/08/2022</a:t>
            </a:fld>
            <a:endParaRPr lang="en-GB"/>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208684294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1_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4B11B8-35F1-3144-A08B-30821D847822}"/>
              </a:ext>
            </a:extLst>
          </p:cNvPr>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3" name="Footer Placeholder 2">
            <a:extLst>
              <a:ext uri="{FF2B5EF4-FFF2-40B4-BE49-F238E27FC236}">
                <a16:creationId xmlns:a16="http://schemas.microsoft.com/office/drawing/2014/main" id="{677645DC-C738-D940-B76E-79AFFED9BC53}"/>
              </a:ext>
            </a:extLst>
          </p:cNvPr>
          <p:cNvSpPr>
            <a:spLocks noGrp="1"/>
          </p:cNvSpPr>
          <p:nvPr>
            <p:ph type="ftr" sz="quarter" idx="11"/>
          </p:nvPr>
        </p:nvSpPr>
        <p:spPr/>
        <p:txBody>
          <a:bodyPr/>
          <a:lstStyle>
            <a:lvl1pPr>
              <a:defRPr/>
            </a:lvl1pPr>
          </a:lstStyle>
          <a:p>
            <a:endParaRPr lang="en-GB"/>
          </a:p>
        </p:txBody>
      </p:sp>
      <p:sp>
        <p:nvSpPr>
          <p:cNvPr id="4" name="Date Placeholder 3">
            <a:extLst>
              <a:ext uri="{FF2B5EF4-FFF2-40B4-BE49-F238E27FC236}">
                <a16:creationId xmlns:a16="http://schemas.microsoft.com/office/drawing/2014/main" id="{2D516023-068E-DE4D-80B7-C846E08FFC75}"/>
              </a:ext>
            </a:extLst>
          </p:cNvPr>
          <p:cNvSpPr>
            <a:spLocks noGrp="1"/>
          </p:cNvSpPr>
          <p:nvPr>
            <p:ph type="dt" sz="half" idx="12"/>
          </p:nvPr>
        </p:nvSpPr>
        <p:spPr/>
        <p:txBody>
          <a:bodyPr/>
          <a:lstStyle>
            <a:lvl1pPr>
              <a:defRPr/>
            </a:lvl1pPr>
          </a:lstStyle>
          <a:p>
            <a:fld id="{4602223F-9C37-E948-989C-A2A54DD3941E}" type="datetimeFigureOut">
              <a:rPr lang="en-GB" smtClean="0"/>
              <a:t>08/08/2022</a:t>
            </a:fld>
            <a:endParaRPr lang="en-GB"/>
          </a:p>
        </p:txBody>
      </p:sp>
      <p:sp>
        <p:nvSpPr>
          <p:cNvPr id="6" name="Title 5">
            <a:extLst>
              <a:ext uri="{FF2B5EF4-FFF2-40B4-BE49-F238E27FC236}">
                <a16:creationId xmlns:a16="http://schemas.microsoft.com/office/drawing/2014/main" id="{DFAA4C54-79BF-4F4F-A796-797C615B795B}"/>
              </a:ext>
            </a:extLst>
          </p:cNvPr>
          <p:cNvSpPr>
            <a:spLocks noGrp="1"/>
          </p:cNvSpPr>
          <p:nvPr>
            <p:ph type="title"/>
          </p:nvPr>
        </p:nvSpPr>
        <p:spPr>
          <a:xfrm>
            <a:off x="609600" y="2339787"/>
            <a:ext cx="10972800" cy="1815353"/>
          </a:xfrm>
        </p:spPr>
        <p:txBody>
          <a:bodyPr/>
          <a:lstStyle/>
          <a:p>
            <a:r>
              <a:rPr lang="en-GB"/>
              <a:t>Click to edit Master title style</a:t>
            </a:r>
            <a:endParaRPr lang="en-GB" dirty="0"/>
          </a:p>
        </p:txBody>
      </p:sp>
    </p:spTree>
    <p:extLst>
      <p:ext uri="{BB962C8B-B14F-4D97-AF65-F5344CB8AC3E}">
        <p14:creationId xmlns:p14="http://schemas.microsoft.com/office/powerpoint/2010/main" val="225317783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095DB57-4F33-404A-8884-2AAAD87FF74F}"/>
              </a:ext>
            </a:extLst>
          </p:cNvPr>
          <p:cNvSpPr>
            <a:spLocks noGrp="1"/>
          </p:cNvSpPr>
          <p:nvPr>
            <p:ph type="dt" sz="half" idx="10"/>
          </p:nvPr>
        </p:nvSpPr>
        <p:spPr/>
        <p:txBody>
          <a:bodyPr/>
          <a:lstStyle>
            <a:lvl1pPr>
              <a:defRPr/>
            </a:lvl1pPr>
          </a:lstStyle>
          <a:p>
            <a:fld id="{4602223F-9C37-E948-989C-A2A54DD3941E}" type="datetimeFigureOut">
              <a:rPr lang="en-GB" smtClean="0"/>
              <a:t>08/08/2022</a:t>
            </a:fld>
            <a:endParaRPr lang="en-GB"/>
          </a:p>
        </p:txBody>
      </p:sp>
      <p:sp>
        <p:nvSpPr>
          <p:cNvPr id="3" name="Footer Placeholder 4">
            <a:extLst>
              <a:ext uri="{FF2B5EF4-FFF2-40B4-BE49-F238E27FC236}">
                <a16:creationId xmlns:a16="http://schemas.microsoft.com/office/drawing/2014/main" id="{B15CD1A6-172A-461E-8DA0-5B4963643FCF}"/>
              </a:ext>
            </a:extLst>
          </p:cNvPr>
          <p:cNvSpPr>
            <a:spLocks noGrp="1"/>
          </p:cNvSpPr>
          <p:nvPr>
            <p:ph type="ftr" sz="quarter" idx="11"/>
          </p:nvPr>
        </p:nvSpPr>
        <p:spPr/>
        <p:txBody>
          <a:bodyPr/>
          <a:lstStyle>
            <a:lvl1pPr>
              <a:defRPr/>
            </a:lvl1pPr>
          </a:lstStyle>
          <a:p>
            <a:endParaRPr lang="en-GB"/>
          </a:p>
        </p:txBody>
      </p:sp>
      <p:sp>
        <p:nvSpPr>
          <p:cNvPr id="4" name="Slide Number Placeholder 5">
            <a:extLst>
              <a:ext uri="{FF2B5EF4-FFF2-40B4-BE49-F238E27FC236}">
                <a16:creationId xmlns:a16="http://schemas.microsoft.com/office/drawing/2014/main" id="{26AE925E-195D-42C9-912B-B3E316330299}"/>
              </a:ext>
            </a:extLst>
          </p:cNvPr>
          <p:cNvSpPr>
            <a:spLocks noGrp="1"/>
          </p:cNvSpPr>
          <p:nvPr>
            <p:ph type="sldNum" sz="quarter" idx="12"/>
          </p:nvPr>
        </p:nvSpPr>
        <p:spPr/>
        <p:txBody>
          <a:bodyPr/>
          <a:lstStyle>
            <a:lvl1pPr>
              <a:defRPr/>
            </a:lvl1pPr>
          </a:lstStyle>
          <a:p>
            <a:fld id="{C242FC84-7891-F740-B8A1-EC98BEFAEA4C}" type="slidenum">
              <a:rPr lang="en-GB" smtClean="0"/>
              <a:t>‹#›</a:t>
            </a:fld>
            <a:endParaRPr lang="en-GB"/>
          </a:p>
        </p:txBody>
      </p:sp>
    </p:spTree>
    <p:extLst>
      <p:ext uri="{BB962C8B-B14F-4D97-AF65-F5344CB8AC3E}">
        <p14:creationId xmlns:p14="http://schemas.microsoft.com/office/powerpoint/2010/main" val="410996283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GB" noProof="0"/>
              <a:t>Click icon to add picture</a:t>
            </a:r>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a:defRPr/>
            </a:lvl1pPr>
          </a:lstStyle>
          <a:p>
            <a:pPr>
              <a:defRPr/>
            </a:pPr>
            <a:fld id="{885A631F-DC78-9541-BC17-B6C98AEFE055}" type="datetime1">
              <a:rPr lang="en-ZA" smtClean="0">
                <a:solidFill>
                  <a:prstClr val="black">
                    <a:tint val="75000"/>
                  </a:prstClr>
                </a:solidFill>
              </a:rPr>
              <a:t>2022/08/08</a:t>
            </a:fld>
            <a:endParaRPr lang="en-US" dirty="0">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dirty="0">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2DDF82E0-F617-466A-8989-E6F91EEE8384}" type="slidenum">
              <a:rPr lang="en-US" altLang="en-US"/>
              <a:pPr/>
              <a:t>‹#›</a:t>
            </a:fld>
            <a:endParaRPr lang="en-US" altLang="en-US" dirty="0"/>
          </a:p>
        </p:txBody>
      </p:sp>
    </p:spTree>
    <p:extLst>
      <p:ext uri="{BB962C8B-B14F-4D97-AF65-F5344CB8AC3E}">
        <p14:creationId xmlns:p14="http://schemas.microsoft.com/office/powerpoint/2010/main" val="224904300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fld id="{AF52D414-3DA8-1644-A66D-BC4278823A03}" type="datetime1">
              <a:rPr lang="en-ZA" smtClean="0"/>
              <a:t>2022/08/08</a:t>
            </a:fld>
            <a:endParaRPr lang="en-US"/>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a:p>
        </p:txBody>
      </p:sp>
    </p:spTree>
    <p:extLst>
      <p:ext uri="{BB962C8B-B14F-4D97-AF65-F5344CB8AC3E}">
        <p14:creationId xmlns:p14="http://schemas.microsoft.com/office/powerpoint/2010/main" val="340136964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1"/>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956" indent="0" algn="ctr">
              <a:buNone/>
              <a:defRPr/>
            </a:lvl2pPr>
            <a:lvl3pPr marL="1037915" indent="0" algn="ctr">
              <a:buNone/>
              <a:defRPr/>
            </a:lvl3pPr>
            <a:lvl4pPr marL="1556869" indent="0" algn="ctr">
              <a:buNone/>
              <a:defRPr/>
            </a:lvl4pPr>
            <a:lvl5pPr marL="2075828" indent="0" algn="ctr">
              <a:buNone/>
              <a:defRPr/>
            </a:lvl5pPr>
            <a:lvl6pPr marL="2594783" indent="0" algn="ctr">
              <a:buNone/>
              <a:defRPr/>
            </a:lvl6pPr>
            <a:lvl7pPr marL="3113742" indent="0" algn="ctr">
              <a:buNone/>
              <a:defRPr/>
            </a:lvl7pPr>
            <a:lvl8pPr marL="3632696" indent="0" algn="ctr">
              <a:buNone/>
              <a:defRPr/>
            </a:lvl8pPr>
            <a:lvl9pPr marL="4151652"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93CBAF02-4E77-3943-8160-D88941C764E4}"/>
              </a:ext>
            </a:extLst>
          </p:cNvPr>
          <p:cNvSpPr>
            <a:spLocks noGrp="1" noChangeArrowheads="1"/>
          </p:cNvSpPr>
          <p:nvPr>
            <p:ph type="dt" sz="half" idx="10"/>
          </p:nvPr>
        </p:nvSpPr>
        <p:spPr>
          <a:ln/>
        </p:spPr>
        <p:txBody>
          <a:bodyPr/>
          <a:lstStyle>
            <a:lvl1pPr>
              <a:defRPr/>
            </a:lvl1pPr>
          </a:lstStyle>
          <a:p>
            <a:pPr>
              <a:defRPr/>
            </a:pPr>
            <a:fld id="{CAF322AF-28DD-DB47-9D71-1C9C9A936A60}" type="datetime1">
              <a:rPr lang="en-ZA" smtClean="0"/>
              <a:t>2022/08/08</a:t>
            </a:fld>
            <a:endParaRPr lang="en-US"/>
          </a:p>
        </p:txBody>
      </p:sp>
      <p:sp>
        <p:nvSpPr>
          <p:cNvPr id="5" name="Rectangle 5">
            <a:extLst>
              <a:ext uri="{FF2B5EF4-FFF2-40B4-BE49-F238E27FC236}">
                <a16:creationId xmlns:a16="http://schemas.microsoft.com/office/drawing/2014/main" id="{5F0440B8-2737-BD4A-B073-4D7F3C61BA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05BB07C-13EB-414F-988F-7D435B55CB2C}"/>
              </a:ext>
            </a:extLst>
          </p:cNvPr>
          <p:cNvSpPr>
            <a:spLocks noGrp="1" noChangeArrowheads="1"/>
          </p:cNvSpPr>
          <p:nvPr>
            <p:ph type="sldNum" sz="quarter" idx="12"/>
          </p:nvPr>
        </p:nvSpPr>
        <p:spPr>
          <a:ln/>
        </p:spPr>
        <p:txBody>
          <a:bodyPr/>
          <a:lstStyle>
            <a:lvl1pPr>
              <a:defRPr/>
            </a:lvl1pPr>
          </a:lstStyle>
          <a:p>
            <a:fld id="{422CA231-96AE-4647-9417-26F65FE48086}" type="slidenum">
              <a:rPr lang="en-US" altLang="en-US"/>
              <a:pPr/>
              <a:t>‹#›</a:t>
            </a:fld>
            <a:endParaRPr lang="en-US" altLang="en-US"/>
          </a:p>
        </p:txBody>
      </p:sp>
    </p:spTree>
    <p:extLst>
      <p:ext uri="{BB962C8B-B14F-4D97-AF65-F5344CB8AC3E}">
        <p14:creationId xmlns:p14="http://schemas.microsoft.com/office/powerpoint/2010/main" val="341556330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A88A4ECB-5303-EA44-863F-69D388C2A56E}" type="slidenum">
              <a:rPr lang="en-GB" smtClean="0"/>
              <a:t>‹#›</a:t>
            </a:fld>
            <a:endParaRPr lang="en-GB" dirty="0"/>
          </a:p>
        </p:txBody>
      </p:sp>
      <p:sp>
        <p:nvSpPr>
          <p:cNvPr id="5" name="Footer Placeholder 2"/>
          <p:cNvSpPr>
            <a:spLocks noGrp="1"/>
          </p:cNvSpPr>
          <p:nvPr>
            <p:ph type="ftr" sz="quarter" idx="11"/>
          </p:nvPr>
        </p:nvSpPr>
        <p:spPr/>
        <p:txBody>
          <a:bodyPr/>
          <a:lstStyle>
            <a:lvl1pPr>
              <a:defRPr/>
            </a:lvl1pPr>
          </a:lstStyle>
          <a:p>
            <a:r>
              <a:rPr lang="en-GB" dirty="0"/>
              <a:t>ZN SOKOPO</a:t>
            </a:r>
          </a:p>
        </p:txBody>
      </p:sp>
      <p:sp>
        <p:nvSpPr>
          <p:cNvPr id="6" name="Date Placeholder 3"/>
          <p:cNvSpPr>
            <a:spLocks noGrp="1"/>
          </p:cNvSpPr>
          <p:nvPr>
            <p:ph type="dt" sz="half" idx="12"/>
          </p:nvPr>
        </p:nvSpPr>
        <p:spPr/>
        <p:txBody>
          <a:bodyPr/>
          <a:lstStyle>
            <a:lvl1pPr>
              <a:defRPr/>
            </a:lvl1pPr>
          </a:lstStyle>
          <a:p>
            <a:fld id="{DDB12DC6-0652-4347-AF1C-D89805EF7927}" type="datetime1">
              <a:rPr lang="en-ZA" smtClean="0"/>
              <a:t>2022/08/08</a:t>
            </a:fld>
            <a:endParaRPr lang="en-GB" dirty="0"/>
          </a:p>
        </p:txBody>
      </p:sp>
    </p:spTree>
    <p:extLst>
      <p:ext uri="{BB962C8B-B14F-4D97-AF65-F5344CB8AC3E}">
        <p14:creationId xmlns:p14="http://schemas.microsoft.com/office/powerpoint/2010/main" val="374360086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21D6A0D-D9DA-994E-B048-3D9602FE5A91}"/>
              </a:ext>
            </a:extLst>
          </p:cNvPr>
          <p:cNvSpPr>
            <a:spLocks noGrp="1" noChangeArrowheads="1"/>
          </p:cNvSpPr>
          <p:nvPr>
            <p:ph type="dt" sz="half" idx="10"/>
          </p:nvPr>
        </p:nvSpPr>
        <p:spPr>
          <a:ln/>
        </p:spPr>
        <p:txBody>
          <a:bodyPr/>
          <a:lstStyle>
            <a:lvl1pPr>
              <a:defRPr/>
            </a:lvl1pPr>
          </a:lstStyle>
          <a:p>
            <a:pPr>
              <a:defRPr/>
            </a:pPr>
            <a:fld id="{D2FD7334-0D96-F742-8A4E-43FEE2DAAD99}" type="datetime1">
              <a:rPr lang="en-ZA" smtClean="0"/>
              <a:t>2022/08/08</a:t>
            </a:fld>
            <a:endParaRPr lang="en-US"/>
          </a:p>
        </p:txBody>
      </p:sp>
      <p:sp>
        <p:nvSpPr>
          <p:cNvPr id="5" name="Rectangle 5">
            <a:extLst>
              <a:ext uri="{FF2B5EF4-FFF2-40B4-BE49-F238E27FC236}">
                <a16:creationId xmlns:a16="http://schemas.microsoft.com/office/drawing/2014/main" id="{4F502FEF-C389-9847-9566-BECD7C1516E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DE58DD0-6974-D54A-A8DA-1E064800FBEB}"/>
              </a:ext>
            </a:extLst>
          </p:cNvPr>
          <p:cNvSpPr>
            <a:spLocks noGrp="1" noChangeArrowheads="1"/>
          </p:cNvSpPr>
          <p:nvPr>
            <p:ph type="sldNum" sz="quarter" idx="12"/>
          </p:nvPr>
        </p:nvSpPr>
        <p:spPr>
          <a:ln/>
        </p:spPr>
        <p:txBody>
          <a:bodyPr/>
          <a:lstStyle>
            <a:lvl1pPr>
              <a:defRPr/>
            </a:lvl1pPr>
          </a:lstStyle>
          <a:p>
            <a:fld id="{4C2108BC-5EB9-3145-9CF4-53DFFCDF64CE}" type="slidenum">
              <a:rPr lang="en-US" altLang="en-US"/>
              <a:pPr/>
              <a:t>‹#›</a:t>
            </a:fld>
            <a:endParaRPr lang="en-US" altLang="en-US"/>
          </a:p>
        </p:txBody>
      </p:sp>
    </p:spTree>
    <p:extLst>
      <p:ext uri="{BB962C8B-B14F-4D97-AF65-F5344CB8AC3E}">
        <p14:creationId xmlns:p14="http://schemas.microsoft.com/office/powerpoint/2010/main" val="168878876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956" indent="0">
              <a:buNone/>
              <a:defRPr sz="2000"/>
            </a:lvl2pPr>
            <a:lvl3pPr marL="1037915" indent="0">
              <a:buNone/>
              <a:defRPr sz="1867"/>
            </a:lvl3pPr>
            <a:lvl4pPr marL="1556869" indent="0">
              <a:buNone/>
              <a:defRPr sz="1600"/>
            </a:lvl4pPr>
            <a:lvl5pPr marL="2075828" indent="0">
              <a:buNone/>
              <a:defRPr sz="1600"/>
            </a:lvl5pPr>
            <a:lvl6pPr marL="2594783" indent="0">
              <a:buNone/>
              <a:defRPr sz="1600"/>
            </a:lvl6pPr>
            <a:lvl7pPr marL="3113742" indent="0">
              <a:buNone/>
              <a:defRPr sz="1600"/>
            </a:lvl7pPr>
            <a:lvl8pPr marL="3632696" indent="0">
              <a:buNone/>
              <a:defRPr sz="1600"/>
            </a:lvl8pPr>
            <a:lvl9pPr marL="4151652"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7D1E04B-126E-7342-B8AF-EC9E918633EF}"/>
              </a:ext>
            </a:extLst>
          </p:cNvPr>
          <p:cNvSpPr>
            <a:spLocks noGrp="1" noChangeArrowheads="1"/>
          </p:cNvSpPr>
          <p:nvPr>
            <p:ph type="dt" sz="half" idx="10"/>
          </p:nvPr>
        </p:nvSpPr>
        <p:spPr>
          <a:ln/>
        </p:spPr>
        <p:txBody>
          <a:bodyPr/>
          <a:lstStyle>
            <a:lvl1pPr>
              <a:defRPr/>
            </a:lvl1pPr>
          </a:lstStyle>
          <a:p>
            <a:pPr>
              <a:defRPr/>
            </a:pPr>
            <a:fld id="{816A4D1A-1911-754C-BACC-A6131772E5AE}" type="datetime1">
              <a:rPr lang="en-ZA" smtClean="0"/>
              <a:t>2022/08/08</a:t>
            </a:fld>
            <a:endParaRPr lang="en-US"/>
          </a:p>
        </p:txBody>
      </p:sp>
      <p:sp>
        <p:nvSpPr>
          <p:cNvPr id="5" name="Rectangle 5">
            <a:extLst>
              <a:ext uri="{FF2B5EF4-FFF2-40B4-BE49-F238E27FC236}">
                <a16:creationId xmlns:a16="http://schemas.microsoft.com/office/drawing/2014/main" id="{F7C0F25D-3F61-C64A-A760-999965D794D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50C9F8F-73F3-A946-89EC-E2870EEBA884}"/>
              </a:ext>
            </a:extLst>
          </p:cNvPr>
          <p:cNvSpPr>
            <a:spLocks noGrp="1" noChangeArrowheads="1"/>
          </p:cNvSpPr>
          <p:nvPr>
            <p:ph type="sldNum" sz="quarter" idx="12"/>
          </p:nvPr>
        </p:nvSpPr>
        <p:spPr>
          <a:ln/>
        </p:spPr>
        <p:txBody>
          <a:bodyPr/>
          <a:lstStyle>
            <a:lvl1pPr>
              <a:defRPr/>
            </a:lvl1pPr>
          </a:lstStyle>
          <a:p>
            <a:fld id="{8678F19F-C01D-D040-9D35-4D9BA0FDFF51}" type="slidenum">
              <a:rPr lang="en-US" altLang="en-US"/>
              <a:pPr/>
              <a:t>‹#›</a:t>
            </a:fld>
            <a:endParaRPr lang="en-US" altLang="en-US"/>
          </a:p>
        </p:txBody>
      </p:sp>
    </p:spTree>
    <p:extLst>
      <p:ext uri="{BB962C8B-B14F-4D97-AF65-F5344CB8AC3E}">
        <p14:creationId xmlns:p14="http://schemas.microsoft.com/office/powerpoint/2010/main" val="51510894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fld id="{AF52D414-3DA8-1644-A66D-BC4278823A03}" type="datetime1">
              <a:rPr lang="en-ZA" smtClean="0"/>
              <a:t>2022/08/08</a:t>
            </a:fld>
            <a:endParaRPr lang="en-US"/>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a:p>
        </p:txBody>
      </p:sp>
    </p:spTree>
    <p:extLst>
      <p:ext uri="{BB962C8B-B14F-4D97-AF65-F5344CB8AC3E}">
        <p14:creationId xmlns:p14="http://schemas.microsoft.com/office/powerpoint/2010/main" val="284029191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26095EF4-96B8-2D4A-811C-136FF16CF438}"/>
              </a:ext>
            </a:extLst>
          </p:cNvPr>
          <p:cNvSpPr>
            <a:spLocks noGrp="1" noChangeArrowheads="1"/>
          </p:cNvSpPr>
          <p:nvPr>
            <p:ph type="dt" sz="half" idx="10"/>
          </p:nvPr>
        </p:nvSpPr>
        <p:spPr>
          <a:ln/>
        </p:spPr>
        <p:txBody>
          <a:bodyPr/>
          <a:lstStyle>
            <a:lvl1pPr>
              <a:defRPr/>
            </a:lvl1pPr>
          </a:lstStyle>
          <a:p>
            <a:pPr>
              <a:defRPr/>
            </a:pPr>
            <a:fld id="{A1A873FE-55EA-1148-9654-44AF20C877C9}" type="datetime1">
              <a:rPr lang="en-ZA" smtClean="0"/>
              <a:t>2022/08/08</a:t>
            </a:fld>
            <a:endParaRPr lang="en-US"/>
          </a:p>
        </p:txBody>
      </p:sp>
      <p:sp>
        <p:nvSpPr>
          <p:cNvPr id="8" name="Rectangle 5">
            <a:extLst>
              <a:ext uri="{FF2B5EF4-FFF2-40B4-BE49-F238E27FC236}">
                <a16:creationId xmlns:a16="http://schemas.microsoft.com/office/drawing/2014/main" id="{FAEF11F1-4199-0249-B862-4884BF34FA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7709C8B8-3968-C544-A631-F2BA8092D675}"/>
              </a:ext>
            </a:extLst>
          </p:cNvPr>
          <p:cNvSpPr>
            <a:spLocks noGrp="1" noChangeArrowheads="1"/>
          </p:cNvSpPr>
          <p:nvPr>
            <p:ph type="sldNum" sz="quarter" idx="12"/>
          </p:nvPr>
        </p:nvSpPr>
        <p:spPr>
          <a:ln/>
        </p:spPr>
        <p:txBody>
          <a:bodyPr/>
          <a:lstStyle>
            <a:lvl1pPr>
              <a:defRPr/>
            </a:lvl1pPr>
          </a:lstStyle>
          <a:p>
            <a:fld id="{54A0947D-F9AA-164A-8565-82721ACC5441}" type="slidenum">
              <a:rPr lang="en-US" altLang="en-US"/>
              <a:pPr/>
              <a:t>‹#›</a:t>
            </a:fld>
            <a:endParaRPr lang="en-US" altLang="en-US"/>
          </a:p>
        </p:txBody>
      </p:sp>
    </p:spTree>
    <p:extLst>
      <p:ext uri="{BB962C8B-B14F-4D97-AF65-F5344CB8AC3E}">
        <p14:creationId xmlns:p14="http://schemas.microsoft.com/office/powerpoint/2010/main" val="409655190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6EFA3B7-E7E9-0B46-9FA5-83DCA7FDA2D5}"/>
              </a:ext>
            </a:extLst>
          </p:cNvPr>
          <p:cNvSpPr>
            <a:spLocks noGrp="1" noChangeArrowheads="1"/>
          </p:cNvSpPr>
          <p:nvPr>
            <p:ph type="dt" sz="half" idx="10"/>
          </p:nvPr>
        </p:nvSpPr>
        <p:spPr>
          <a:ln/>
        </p:spPr>
        <p:txBody>
          <a:bodyPr/>
          <a:lstStyle>
            <a:lvl1pPr>
              <a:defRPr/>
            </a:lvl1pPr>
          </a:lstStyle>
          <a:p>
            <a:pPr>
              <a:defRPr/>
            </a:pPr>
            <a:fld id="{3321C47A-0C42-0D4F-B6AE-E1429B0B3C62}" type="datetime1">
              <a:rPr lang="en-ZA" smtClean="0"/>
              <a:t>2022/08/08</a:t>
            </a:fld>
            <a:endParaRPr lang="en-US"/>
          </a:p>
        </p:txBody>
      </p:sp>
      <p:sp>
        <p:nvSpPr>
          <p:cNvPr id="4" name="Rectangle 5">
            <a:extLst>
              <a:ext uri="{FF2B5EF4-FFF2-40B4-BE49-F238E27FC236}">
                <a16:creationId xmlns:a16="http://schemas.microsoft.com/office/drawing/2014/main" id="{CD57DC34-CA7E-AE41-9667-C2F3709E59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35AE9F09-636F-9347-A0CD-3332912C0EE5}"/>
              </a:ext>
            </a:extLst>
          </p:cNvPr>
          <p:cNvSpPr>
            <a:spLocks noGrp="1" noChangeArrowheads="1"/>
          </p:cNvSpPr>
          <p:nvPr>
            <p:ph type="sldNum" sz="quarter" idx="12"/>
          </p:nvPr>
        </p:nvSpPr>
        <p:spPr>
          <a:ln/>
        </p:spPr>
        <p:txBody>
          <a:bodyPr/>
          <a:lstStyle>
            <a:lvl1pPr>
              <a:defRPr/>
            </a:lvl1pPr>
          </a:lstStyle>
          <a:p>
            <a:fld id="{0DBF0D9D-B79E-6A42-A5B6-6D96ED5D1AA3}" type="slidenum">
              <a:rPr lang="en-US" altLang="en-US"/>
              <a:pPr/>
              <a:t>‹#›</a:t>
            </a:fld>
            <a:endParaRPr lang="en-US" altLang="en-US"/>
          </a:p>
        </p:txBody>
      </p:sp>
    </p:spTree>
    <p:extLst>
      <p:ext uri="{BB962C8B-B14F-4D97-AF65-F5344CB8AC3E}">
        <p14:creationId xmlns:p14="http://schemas.microsoft.com/office/powerpoint/2010/main" val="17978073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33F81C5-E3CC-154E-BD47-20545BC9DE7F}"/>
              </a:ext>
            </a:extLst>
          </p:cNvPr>
          <p:cNvSpPr>
            <a:spLocks noGrp="1" noChangeArrowheads="1"/>
          </p:cNvSpPr>
          <p:nvPr>
            <p:ph type="dt" sz="half" idx="10"/>
          </p:nvPr>
        </p:nvSpPr>
        <p:spPr>
          <a:ln/>
        </p:spPr>
        <p:txBody>
          <a:bodyPr/>
          <a:lstStyle>
            <a:lvl1pPr>
              <a:defRPr/>
            </a:lvl1pPr>
          </a:lstStyle>
          <a:p>
            <a:pPr>
              <a:defRPr/>
            </a:pPr>
            <a:fld id="{65391A0E-B974-404D-A643-AD7E0210BBC4}" type="datetime1">
              <a:rPr lang="en-ZA" smtClean="0"/>
              <a:t>2022/08/08</a:t>
            </a:fld>
            <a:endParaRPr lang="en-US"/>
          </a:p>
        </p:txBody>
      </p:sp>
      <p:sp>
        <p:nvSpPr>
          <p:cNvPr id="3" name="Rectangle 5">
            <a:extLst>
              <a:ext uri="{FF2B5EF4-FFF2-40B4-BE49-F238E27FC236}">
                <a16:creationId xmlns:a16="http://schemas.microsoft.com/office/drawing/2014/main" id="{140F372A-FA49-0143-8456-45DCC1228D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33617E6-637D-AA4C-A0D9-3E8111C2033A}"/>
              </a:ext>
            </a:extLst>
          </p:cNvPr>
          <p:cNvSpPr>
            <a:spLocks noGrp="1" noChangeArrowheads="1"/>
          </p:cNvSpPr>
          <p:nvPr>
            <p:ph type="sldNum" sz="quarter" idx="12"/>
          </p:nvPr>
        </p:nvSpPr>
        <p:spPr>
          <a:ln/>
        </p:spPr>
        <p:txBody>
          <a:bodyPr/>
          <a:lstStyle>
            <a:lvl1pPr>
              <a:defRPr/>
            </a:lvl1pPr>
          </a:lstStyle>
          <a:p>
            <a:fld id="{F9385A94-C0B9-FE4C-91EE-6FD141131832}" type="slidenum">
              <a:rPr lang="en-US" altLang="en-US"/>
              <a:pPr/>
              <a:t>‹#›</a:t>
            </a:fld>
            <a:endParaRPr lang="en-US" altLang="en-US"/>
          </a:p>
        </p:txBody>
      </p:sp>
    </p:spTree>
    <p:extLst>
      <p:ext uri="{BB962C8B-B14F-4D97-AF65-F5344CB8AC3E}">
        <p14:creationId xmlns:p14="http://schemas.microsoft.com/office/powerpoint/2010/main" val="39199058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6"/>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FC73F3F-6904-2E47-B02E-6EF608C5C136}"/>
              </a:ext>
            </a:extLst>
          </p:cNvPr>
          <p:cNvSpPr>
            <a:spLocks noGrp="1" noChangeArrowheads="1"/>
          </p:cNvSpPr>
          <p:nvPr>
            <p:ph type="dt" sz="half" idx="10"/>
          </p:nvPr>
        </p:nvSpPr>
        <p:spPr>
          <a:ln/>
        </p:spPr>
        <p:txBody>
          <a:bodyPr/>
          <a:lstStyle>
            <a:lvl1pPr>
              <a:defRPr/>
            </a:lvl1pPr>
          </a:lstStyle>
          <a:p>
            <a:pPr>
              <a:defRPr/>
            </a:pPr>
            <a:fld id="{B8E6E540-5F52-1E4E-880D-FADF3BD1A123}" type="datetime1">
              <a:rPr lang="en-ZA" smtClean="0"/>
              <a:t>2022/08/08</a:t>
            </a:fld>
            <a:endParaRPr lang="en-US"/>
          </a:p>
        </p:txBody>
      </p:sp>
      <p:sp>
        <p:nvSpPr>
          <p:cNvPr id="6" name="Rectangle 5">
            <a:extLst>
              <a:ext uri="{FF2B5EF4-FFF2-40B4-BE49-F238E27FC236}">
                <a16:creationId xmlns:a16="http://schemas.microsoft.com/office/drawing/2014/main" id="{5C37C0D8-B19E-0048-A808-6F4307FDCA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35B85EB-A5DD-9847-9341-FC7EE9DF9482}"/>
              </a:ext>
            </a:extLst>
          </p:cNvPr>
          <p:cNvSpPr>
            <a:spLocks noGrp="1" noChangeArrowheads="1"/>
          </p:cNvSpPr>
          <p:nvPr>
            <p:ph type="sldNum" sz="quarter" idx="12"/>
          </p:nvPr>
        </p:nvSpPr>
        <p:spPr>
          <a:ln/>
        </p:spPr>
        <p:txBody>
          <a:bodyPr/>
          <a:lstStyle>
            <a:lvl1pPr>
              <a:defRPr/>
            </a:lvl1pPr>
          </a:lstStyle>
          <a:p>
            <a:fld id="{26B31BE7-B308-F44D-92EC-DF8EFE8584EA}" type="slidenum">
              <a:rPr lang="en-US" altLang="en-US"/>
              <a:pPr/>
              <a:t>‹#›</a:t>
            </a:fld>
            <a:endParaRPr lang="en-US" altLang="en-US"/>
          </a:p>
        </p:txBody>
      </p:sp>
    </p:spTree>
    <p:extLst>
      <p:ext uri="{BB962C8B-B14F-4D97-AF65-F5344CB8AC3E}">
        <p14:creationId xmlns:p14="http://schemas.microsoft.com/office/powerpoint/2010/main" val="48366999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956" indent="0">
              <a:buNone/>
              <a:defRPr sz="3200"/>
            </a:lvl2pPr>
            <a:lvl3pPr marL="1037915" indent="0">
              <a:buNone/>
              <a:defRPr sz="2667"/>
            </a:lvl3pPr>
            <a:lvl4pPr marL="1556869" indent="0">
              <a:buNone/>
              <a:defRPr sz="2267"/>
            </a:lvl4pPr>
            <a:lvl5pPr marL="2075828" indent="0">
              <a:buNone/>
              <a:defRPr sz="2267"/>
            </a:lvl5pPr>
            <a:lvl6pPr marL="2594783" indent="0">
              <a:buNone/>
              <a:defRPr sz="2267"/>
            </a:lvl6pPr>
            <a:lvl7pPr marL="3113742" indent="0">
              <a:buNone/>
              <a:defRPr sz="2267"/>
            </a:lvl7pPr>
            <a:lvl8pPr marL="3632696" indent="0">
              <a:buNone/>
              <a:defRPr sz="2267"/>
            </a:lvl8pPr>
            <a:lvl9pPr marL="4151652"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1"/>
            <a:ext cx="7315200" cy="8048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C87F9974-B02F-8143-9585-057F37346E2B}"/>
              </a:ext>
            </a:extLst>
          </p:cNvPr>
          <p:cNvSpPr>
            <a:spLocks noGrp="1" noChangeArrowheads="1"/>
          </p:cNvSpPr>
          <p:nvPr>
            <p:ph type="dt" sz="half" idx="10"/>
          </p:nvPr>
        </p:nvSpPr>
        <p:spPr>
          <a:ln/>
        </p:spPr>
        <p:txBody>
          <a:bodyPr/>
          <a:lstStyle>
            <a:lvl1pPr>
              <a:defRPr/>
            </a:lvl1pPr>
          </a:lstStyle>
          <a:p>
            <a:pPr>
              <a:defRPr/>
            </a:pPr>
            <a:fld id="{AC086400-03FC-9A47-81D4-1E6CFA09803B}" type="datetime1">
              <a:rPr lang="en-ZA" smtClean="0"/>
              <a:t>2022/08/08</a:t>
            </a:fld>
            <a:endParaRPr lang="en-US"/>
          </a:p>
        </p:txBody>
      </p:sp>
      <p:sp>
        <p:nvSpPr>
          <p:cNvPr id="6" name="Rectangle 5">
            <a:extLst>
              <a:ext uri="{FF2B5EF4-FFF2-40B4-BE49-F238E27FC236}">
                <a16:creationId xmlns:a16="http://schemas.microsoft.com/office/drawing/2014/main" id="{001F96DE-AA05-E441-9862-61EE004E125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F15F15C-3650-8041-9702-9D5D69AF417E}"/>
              </a:ext>
            </a:extLst>
          </p:cNvPr>
          <p:cNvSpPr>
            <a:spLocks noGrp="1" noChangeArrowheads="1"/>
          </p:cNvSpPr>
          <p:nvPr>
            <p:ph type="sldNum" sz="quarter" idx="12"/>
          </p:nvPr>
        </p:nvSpPr>
        <p:spPr>
          <a:ln/>
        </p:spPr>
        <p:txBody>
          <a:bodyPr/>
          <a:lstStyle>
            <a:lvl1pPr>
              <a:defRPr/>
            </a:lvl1pPr>
          </a:lstStyle>
          <a:p>
            <a:fld id="{14C4D169-5A7D-D84A-A798-1DF6E6A7C66B}" type="slidenum">
              <a:rPr lang="en-US" altLang="en-US"/>
              <a:pPr/>
              <a:t>‹#›</a:t>
            </a:fld>
            <a:endParaRPr lang="en-US" altLang="en-US"/>
          </a:p>
        </p:txBody>
      </p:sp>
    </p:spTree>
    <p:extLst>
      <p:ext uri="{BB962C8B-B14F-4D97-AF65-F5344CB8AC3E}">
        <p14:creationId xmlns:p14="http://schemas.microsoft.com/office/powerpoint/2010/main" val="387814934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8D9B2B9-AFF7-7B4A-83B8-19041F5F3253}"/>
              </a:ext>
            </a:extLst>
          </p:cNvPr>
          <p:cNvSpPr>
            <a:spLocks noGrp="1" noChangeArrowheads="1"/>
          </p:cNvSpPr>
          <p:nvPr>
            <p:ph type="dt" sz="half" idx="10"/>
          </p:nvPr>
        </p:nvSpPr>
        <p:spPr>
          <a:ln/>
        </p:spPr>
        <p:txBody>
          <a:bodyPr/>
          <a:lstStyle>
            <a:lvl1pPr>
              <a:defRPr/>
            </a:lvl1pPr>
          </a:lstStyle>
          <a:p>
            <a:pPr>
              <a:defRPr/>
            </a:pPr>
            <a:fld id="{BA90CB37-5586-D24A-A3DB-AA81D5DDB78A}" type="datetime1">
              <a:rPr lang="en-ZA" smtClean="0"/>
              <a:t>2022/08/08</a:t>
            </a:fld>
            <a:endParaRPr lang="en-US"/>
          </a:p>
        </p:txBody>
      </p:sp>
      <p:sp>
        <p:nvSpPr>
          <p:cNvPr id="5" name="Rectangle 5">
            <a:extLst>
              <a:ext uri="{FF2B5EF4-FFF2-40B4-BE49-F238E27FC236}">
                <a16:creationId xmlns:a16="http://schemas.microsoft.com/office/drawing/2014/main" id="{86784A7C-F71F-9D4A-8576-77256D6E941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B49358F-4C0B-CC49-8EA1-0D18908725F2}"/>
              </a:ext>
            </a:extLst>
          </p:cNvPr>
          <p:cNvSpPr>
            <a:spLocks noGrp="1" noChangeArrowheads="1"/>
          </p:cNvSpPr>
          <p:nvPr>
            <p:ph type="sldNum" sz="quarter" idx="12"/>
          </p:nvPr>
        </p:nvSpPr>
        <p:spPr>
          <a:ln/>
        </p:spPr>
        <p:txBody>
          <a:bodyPr/>
          <a:lstStyle>
            <a:lvl1pPr>
              <a:defRPr/>
            </a:lvl1pPr>
          </a:lstStyle>
          <a:p>
            <a:fld id="{6A194A69-F3EF-0B44-A634-BE1062EFF2E3}" type="slidenum">
              <a:rPr lang="en-US" altLang="en-US"/>
              <a:pPr/>
              <a:t>‹#›</a:t>
            </a:fld>
            <a:endParaRPr lang="en-US" altLang="en-US"/>
          </a:p>
        </p:txBody>
      </p:sp>
    </p:spTree>
    <p:extLst>
      <p:ext uri="{BB962C8B-B14F-4D97-AF65-F5344CB8AC3E}">
        <p14:creationId xmlns:p14="http://schemas.microsoft.com/office/powerpoint/2010/main" val="20466676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9E625105-FD82-3346-BE02-756AC1C8213C}"/>
              </a:ext>
            </a:extLst>
          </p:cNvPr>
          <p:cNvSpPr>
            <a:spLocks noGrp="1" noChangeArrowheads="1"/>
          </p:cNvSpPr>
          <p:nvPr>
            <p:ph type="dt" sz="half" idx="10"/>
          </p:nvPr>
        </p:nvSpPr>
        <p:spPr>
          <a:ln/>
        </p:spPr>
        <p:txBody>
          <a:bodyPr/>
          <a:lstStyle>
            <a:lvl1pPr>
              <a:defRPr/>
            </a:lvl1pPr>
          </a:lstStyle>
          <a:p>
            <a:pPr>
              <a:defRPr/>
            </a:pPr>
            <a:fld id="{9217971F-3FCA-F94E-AFA9-E55B84127AD6}" type="datetime1">
              <a:rPr lang="en-ZA" smtClean="0"/>
              <a:t>2022/08/08</a:t>
            </a:fld>
            <a:endParaRPr lang="en-US"/>
          </a:p>
        </p:txBody>
      </p:sp>
      <p:sp>
        <p:nvSpPr>
          <p:cNvPr id="5" name="Rectangle 5">
            <a:extLst>
              <a:ext uri="{FF2B5EF4-FFF2-40B4-BE49-F238E27FC236}">
                <a16:creationId xmlns:a16="http://schemas.microsoft.com/office/drawing/2014/main" id="{67696643-C965-CB44-AE3B-B01B909D73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A7ECD4C-30F4-A449-A95E-B52F275F2CC1}"/>
              </a:ext>
            </a:extLst>
          </p:cNvPr>
          <p:cNvSpPr>
            <a:spLocks noGrp="1" noChangeArrowheads="1"/>
          </p:cNvSpPr>
          <p:nvPr>
            <p:ph type="sldNum" sz="quarter" idx="12"/>
          </p:nvPr>
        </p:nvSpPr>
        <p:spPr>
          <a:ln/>
        </p:spPr>
        <p:txBody>
          <a:bodyPr/>
          <a:lstStyle>
            <a:lvl1pPr>
              <a:defRPr/>
            </a:lvl1pPr>
          </a:lstStyle>
          <a:p>
            <a:fld id="{ACF70202-D4D5-EB4C-9DCD-7D9385C09D28}" type="slidenum">
              <a:rPr lang="en-US" altLang="en-US"/>
              <a:pPr/>
              <a:t>‹#›</a:t>
            </a:fld>
            <a:endParaRPr lang="en-US" altLang="en-US"/>
          </a:p>
        </p:txBody>
      </p:sp>
    </p:spTree>
    <p:extLst>
      <p:ext uri="{BB962C8B-B14F-4D97-AF65-F5344CB8AC3E}">
        <p14:creationId xmlns:p14="http://schemas.microsoft.com/office/powerpoint/2010/main" val="16035634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A88A4ECB-5303-EA44-863F-69D388C2A56E}" type="slidenum">
              <a:rPr lang="en-GB" smtClean="0"/>
              <a:t>‹#›</a:t>
            </a:fld>
            <a:endParaRPr lang="en-GB" dirty="0"/>
          </a:p>
        </p:txBody>
      </p:sp>
      <p:sp>
        <p:nvSpPr>
          <p:cNvPr id="8" name="Footer Placeholder 2"/>
          <p:cNvSpPr>
            <a:spLocks noGrp="1"/>
          </p:cNvSpPr>
          <p:nvPr>
            <p:ph type="ftr" sz="quarter" idx="12"/>
          </p:nvPr>
        </p:nvSpPr>
        <p:spPr/>
        <p:txBody>
          <a:bodyPr/>
          <a:lstStyle>
            <a:lvl1pPr>
              <a:defRPr/>
            </a:lvl1pPr>
          </a:lstStyle>
          <a:p>
            <a:r>
              <a:rPr lang="en-GB" dirty="0"/>
              <a:t>ZN SOKOPO</a:t>
            </a:r>
          </a:p>
        </p:txBody>
      </p:sp>
      <p:sp>
        <p:nvSpPr>
          <p:cNvPr id="9" name="Date Placeholder 3"/>
          <p:cNvSpPr>
            <a:spLocks noGrp="1"/>
          </p:cNvSpPr>
          <p:nvPr>
            <p:ph type="dt" sz="half" idx="13"/>
          </p:nvPr>
        </p:nvSpPr>
        <p:spPr/>
        <p:txBody>
          <a:bodyPr/>
          <a:lstStyle>
            <a:lvl1pPr>
              <a:defRPr/>
            </a:lvl1pPr>
          </a:lstStyle>
          <a:p>
            <a:fld id="{AC5BA635-3DA3-1047-9C80-46C7D662BBC8}" type="datetime1">
              <a:rPr lang="en-ZA" smtClean="0"/>
              <a:t>2022/08/08</a:t>
            </a:fld>
            <a:endParaRPr lang="en-GB" dirty="0"/>
          </a:p>
        </p:txBody>
      </p:sp>
    </p:spTree>
    <p:extLst>
      <p:ext uri="{BB962C8B-B14F-4D97-AF65-F5344CB8AC3E}">
        <p14:creationId xmlns:p14="http://schemas.microsoft.com/office/powerpoint/2010/main" val="71336271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2"/>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98" indent="0" algn="ctr">
              <a:buNone/>
              <a:defRPr/>
            </a:lvl2pPr>
            <a:lvl3pPr marL="1037797" indent="0" algn="ctr">
              <a:buNone/>
              <a:defRPr/>
            </a:lvl3pPr>
            <a:lvl4pPr marL="1556692" indent="0" algn="ctr">
              <a:buNone/>
              <a:defRPr/>
            </a:lvl4pPr>
            <a:lvl5pPr marL="2075592" indent="0" algn="ctr">
              <a:buNone/>
              <a:defRPr/>
            </a:lvl5pPr>
            <a:lvl6pPr marL="2594487" indent="0" algn="ctr">
              <a:buNone/>
              <a:defRPr/>
            </a:lvl6pPr>
            <a:lvl7pPr marL="3113389" indent="0" algn="ctr">
              <a:buNone/>
              <a:defRPr/>
            </a:lvl7pPr>
            <a:lvl8pPr marL="3632283" indent="0" algn="ctr">
              <a:buNone/>
              <a:defRPr/>
            </a:lvl8pPr>
            <a:lvl9pPr marL="4151179"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7FC20FE2-BF63-A14A-8399-09214025AA97}"/>
              </a:ext>
            </a:extLst>
          </p:cNvPr>
          <p:cNvSpPr>
            <a:spLocks noGrp="1" noChangeArrowheads="1"/>
          </p:cNvSpPr>
          <p:nvPr>
            <p:ph type="dt" sz="half" idx="10"/>
          </p:nvPr>
        </p:nvSpPr>
        <p:spPr>
          <a:ln/>
        </p:spPr>
        <p:txBody>
          <a:bodyPr/>
          <a:lstStyle>
            <a:lvl1pPr>
              <a:defRPr/>
            </a:lvl1pPr>
          </a:lstStyle>
          <a:p>
            <a:pPr>
              <a:defRPr/>
            </a:pPr>
            <a:fld id="{2C5B803D-4BCE-224D-B364-ECB5088611BC}" type="datetime1">
              <a:rPr lang="en-ZA" smtClean="0"/>
              <a:t>2022/08/08</a:t>
            </a:fld>
            <a:endParaRPr lang="en-US"/>
          </a:p>
        </p:txBody>
      </p:sp>
      <p:sp>
        <p:nvSpPr>
          <p:cNvPr id="5" name="Rectangle 5">
            <a:extLst>
              <a:ext uri="{FF2B5EF4-FFF2-40B4-BE49-F238E27FC236}">
                <a16:creationId xmlns:a16="http://schemas.microsoft.com/office/drawing/2014/main" id="{D1B297D3-C72A-D24D-9F3D-082CDE2E02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97C896A-67D3-8B4C-A807-0062073A4D9B}"/>
              </a:ext>
            </a:extLst>
          </p:cNvPr>
          <p:cNvSpPr>
            <a:spLocks noGrp="1" noChangeArrowheads="1"/>
          </p:cNvSpPr>
          <p:nvPr>
            <p:ph type="sldNum" sz="quarter" idx="12"/>
          </p:nvPr>
        </p:nvSpPr>
        <p:spPr>
          <a:ln/>
        </p:spPr>
        <p:txBody>
          <a:bodyPr/>
          <a:lstStyle>
            <a:lvl1pPr>
              <a:defRPr/>
            </a:lvl1pPr>
          </a:lstStyle>
          <a:p>
            <a:fld id="{8CAAAE17-BB35-5448-8B35-002C76C85D42}" type="slidenum">
              <a:rPr lang="en-US" altLang="en-US"/>
              <a:pPr/>
              <a:t>‹#›</a:t>
            </a:fld>
            <a:endParaRPr lang="en-US" altLang="en-US"/>
          </a:p>
        </p:txBody>
      </p:sp>
    </p:spTree>
    <p:extLst>
      <p:ext uri="{BB962C8B-B14F-4D97-AF65-F5344CB8AC3E}">
        <p14:creationId xmlns:p14="http://schemas.microsoft.com/office/powerpoint/2010/main" val="283096905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2386FD5-8707-FE41-9FC9-4A8F38A99782}"/>
              </a:ext>
            </a:extLst>
          </p:cNvPr>
          <p:cNvSpPr>
            <a:spLocks noGrp="1" noChangeArrowheads="1"/>
          </p:cNvSpPr>
          <p:nvPr>
            <p:ph type="dt" sz="half" idx="10"/>
          </p:nvPr>
        </p:nvSpPr>
        <p:spPr>
          <a:ln/>
        </p:spPr>
        <p:txBody>
          <a:bodyPr/>
          <a:lstStyle>
            <a:lvl1pPr>
              <a:defRPr/>
            </a:lvl1pPr>
          </a:lstStyle>
          <a:p>
            <a:pPr>
              <a:defRPr/>
            </a:pPr>
            <a:fld id="{B6EE54B8-2428-8D4C-A4A0-AE9E87ECD1F3}" type="datetime1">
              <a:rPr lang="en-ZA" smtClean="0"/>
              <a:t>2022/08/08</a:t>
            </a:fld>
            <a:endParaRPr lang="en-US"/>
          </a:p>
        </p:txBody>
      </p:sp>
      <p:sp>
        <p:nvSpPr>
          <p:cNvPr id="5" name="Rectangle 5">
            <a:extLst>
              <a:ext uri="{FF2B5EF4-FFF2-40B4-BE49-F238E27FC236}">
                <a16:creationId xmlns:a16="http://schemas.microsoft.com/office/drawing/2014/main" id="{40006375-18AA-2344-87B3-A41D855E83EE}"/>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462F4E48-AA81-6C49-A23C-EBAE40CBF6E5}"/>
              </a:ext>
            </a:extLst>
          </p:cNvPr>
          <p:cNvSpPr>
            <a:spLocks noGrp="1" noChangeArrowheads="1"/>
          </p:cNvSpPr>
          <p:nvPr>
            <p:ph type="sldNum" sz="quarter" idx="12"/>
          </p:nvPr>
        </p:nvSpPr>
        <p:spPr>
          <a:ln/>
        </p:spPr>
        <p:txBody>
          <a:bodyPr/>
          <a:lstStyle>
            <a:lvl1pPr>
              <a:defRPr/>
            </a:lvl1pPr>
          </a:lstStyle>
          <a:p>
            <a:fld id="{2EDD29EA-2C21-924D-8FD7-34572882E6F6}" type="slidenum">
              <a:rPr lang="en-US" altLang="en-US"/>
              <a:pPr/>
              <a:t>‹#›</a:t>
            </a:fld>
            <a:endParaRPr lang="en-US" altLang="en-US"/>
          </a:p>
        </p:txBody>
      </p:sp>
    </p:spTree>
    <p:extLst>
      <p:ext uri="{BB962C8B-B14F-4D97-AF65-F5344CB8AC3E}">
        <p14:creationId xmlns:p14="http://schemas.microsoft.com/office/powerpoint/2010/main" val="310749840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98" indent="0">
              <a:buNone/>
              <a:defRPr sz="2000"/>
            </a:lvl2pPr>
            <a:lvl3pPr marL="1037797" indent="0">
              <a:buNone/>
              <a:defRPr sz="1867"/>
            </a:lvl3pPr>
            <a:lvl4pPr marL="1556692" indent="0">
              <a:buNone/>
              <a:defRPr sz="1600"/>
            </a:lvl4pPr>
            <a:lvl5pPr marL="2075592" indent="0">
              <a:buNone/>
              <a:defRPr sz="1600"/>
            </a:lvl5pPr>
            <a:lvl6pPr marL="2594487" indent="0">
              <a:buNone/>
              <a:defRPr sz="1600"/>
            </a:lvl6pPr>
            <a:lvl7pPr marL="3113389" indent="0">
              <a:buNone/>
              <a:defRPr sz="1600"/>
            </a:lvl7pPr>
            <a:lvl8pPr marL="3632283" indent="0">
              <a:buNone/>
              <a:defRPr sz="1600"/>
            </a:lvl8pPr>
            <a:lvl9pPr marL="4151179"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C24A45C7-ED29-9A40-90DF-61291FAF960B}"/>
              </a:ext>
            </a:extLst>
          </p:cNvPr>
          <p:cNvSpPr>
            <a:spLocks noGrp="1" noChangeArrowheads="1"/>
          </p:cNvSpPr>
          <p:nvPr>
            <p:ph type="dt" sz="half" idx="10"/>
          </p:nvPr>
        </p:nvSpPr>
        <p:spPr>
          <a:ln/>
        </p:spPr>
        <p:txBody>
          <a:bodyPr/>
          <a:lstStyle>
            <a:lvl1pPr>
              <a:defRPr/>
            </a:lvl1pPr>
          </a:lstStyle>
          <a:p>
            <a:pPr>
              <a:defRPr/>
            </a:pPr>
            <a:fld id="{7C52EBBE-2BBE-A549-AC24-5ACE094107EF}" type="datetime1">
              <a:rPr lang="en-ZA" smtClean="0"/>
              <a:t>2022/08/08</a:t>
            </a:fld>
            <a:endParaRPr lang="en-US"/>
          </a:p>
        </p:txBody>
      </p:sp>
      <p:sp>
        <p:nvSpPr>
          <p:cNvPr id="5" name="Rectangle 5">
            <a:extLst>
              <a:ext uri="{FF2B5EF4-FFF2-40B4-BE49-F238E27FC236}">
                <a16:creationId xmlns:a16="http://schemas.microsoft.com/office/drawing/2014/main" id="{FFEF5294-266E-A546-8CCF-7EE1D687D6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481CB96-7B88-4647-962E-B32C3C822A44}"/>
              </a:ext>
            </a:extLst>
          </p:cNvPr>
          <p:cNvSpPr>
            <a:spLocks noGrp="1" noChangeArrowheads="1"/>
          </p:cNvSpPr>
          <p:nvPr>
            <p:ph type="sldNum" sz="quarter" idx="12"/>
          </p:nvPr>
        </p:nvSpPr>
        <p:spPr>
          <a:ln/>
        </p:spPr>
        <p:txBody>
          <a:bodyPr/>
          <a:lstStyle>
            <a:lvl1pPr>
              <a:defRPr/>
            </a:lvl1pPr>
          </a:lstStyle>
          <a:p>
            <a:fld id="{E0C47413-C82D-AC4A-BEBC-D5138CEC3782}" type="slidenum">
              <a:rPr lang="en-US" altLang="en-US"/>
              <a:pPr/>
              <a:t>‹#›</a:t>
            </a:fld>
            <a:endParaRPr lang="en-US" altLang="en-US"/>
          </a:p>
        </p:txBody>
      </p:sp>
    </p:spTree>
    <p:extLst>
      <p:ext uri="{BB962C8B-B14F-4D97-AF65-F5344CB8AC3E}">
        <p14:creationId xmlns:p14="http://schemas.microsoft.com/office/powerpoint/2010/main" val="33058963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9F159A3-1E6A-BD4F-99DA-18B26205A62B}"/>
              </a:ext>
            </a:extLst>
          </p:cNvPr>
          <p:cNvSpPr>
            <a:spLocks noGrp="1" noChangeArrowheads="1"/>
          </p:cNvSpPr>
          <p:nvPr>
            <p:ph type="dt" sz="half" idx="10"/>
          </p:nvPr>
        </p:nvSpPr>
        <p:spPr>
          <a:ln/>
        </p:spPr>
        <p:txBody>
          <a:bodyPr/>
          <a:lstStyle>
            <a:lvl1pPr>
              <a:defRPr/>
            </a:lvl1pPr>
          </a:lstStyle>
          <a:p>
            <a:pPr>
              <a:defRPr/>
            </a:pPr>
            <a:fld id="{5CF39D5F-FDDB-F14E-A0FB-DD51A398CFD9}" type="datetime1">
              <a:rPr lang="en-ZA" smtClean="0"/>
              <a:t>2022/08/08</a:t>
            </a:fld>
            <a:endParaRPr lang="en-US"/>
          </a:p>
        </p:txBody>
      </p:sp>
      <p:sp>
        <p:nvSpPr>
          <p:cNvPr id="6" name="Rectangle 5">
            <a:extLst>
              <a:ext uri="{FF2B5EF4-FFF2-40B4-BE49-F238E27FC236}">
                <a16:creationId xmlns:a16="http://schemas.microsoft.com/office/drawing/2014/main" id="{2CF3EC25-E7C1-AF44-81D3-43E90ECA0F7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28A9885-C7E2-0648-BC4B-397B4BE3DF1D}"/>
              </a:ext>
            </a:extLst>
          </p:cNvPr>
          <p:cNvSpPr>
            <a:spLocks noGrp="1" noChangeArrowheads="1"/>
          </p:cNvSpPr>
          <p:nvPr>
            <p:ph type="sldNum" sz="quarter" idx="12"/>
          </p:nvPr>
        </p:nvSpPr>
        <p:spPr>
          <a:ln/>
        </p:spPr>
        <p:txBody>
          <a:bodyPr/>
          <a:lstStyle>
            <a:lvl1pPr>
              <a:defRPr/>
            </a:lvl1pPr>
          </a:lstStyle>
          <a:p>
            <a:fld id="{BBA9EFCD-8737-E544-9B88-562887FD2B1C}" type="slidenum">
              <a:rPr lang="en-US" altLang="en-US"/>
              <a:pPr/>
              <a:t>‹#›</a:t>
            </a:fld>
            <a:endParaRPr lang="en-US" altLang="en-US"/>
          </a:p>
        </p:txBody>
      </p:sp>
    </p:spTree>
    <p:extLst>
      <p:ext uri="{BB962C8B-B14F-4D97-AF65-F5344CB8AC3E}">
        <p14:creationId xmlns:p14="http://schemas.microsoft.com/office/powerpoint/2010/main" val="306873996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A6178F50-3D06-B244-8FF8-816683A8241F}"/>
              </a:ext>
            </a:extLst>
          </p:cNvPr>
          <p:cNvSpPr>
            <a:spLocks noGrp="1" noChangeArrowheads="1"/>
          </p:cNvSpPr>
          <p:nvPr>
            <p:ph type="dt" sz="half" idx="10"/>
          </p:nvPr>
        </p:nvSpPr>
        <p:spPr>
          <a:ln/>
        </p:spPr>
        <p:txBody>
          <a:bodyPr/>
          <a:lstStyle>
            <a:lvl1pPr>
              <a:defRPr/>
            </a:lvl1pPr>
          </a:lstStyle>
          <a:p>
            <a:pPr>
              <a:defRPr/>
            </a:pPr>
            <a:fld id="{F641FD33-E3D5-EC44-8B37-5F4FB50A61D7}" type="datetime1">
              <a:rPr lang="en-ZA" smtClean="0"/>
              <a:t>2022/08/08</a:t>
            </a:fld>
            <a:endParaRPr lang="en-US"/>
          </a:p>
        </p:txBody>
      </p:sp>
      <p:sp>
        <p:nvSpPr>
          <p:cNvPr id="8" name="Rectangle 5">
            <a:extLst>
              <a:ext uri="{FF2B5EF4-FFF2-40B4-BE49-F238E27FC236}">
                <a16:creationId xmlns:a16="http://schemas.microsoft.com/office/drawing/2014/main" id="{23D67D7A-8660-564B-A211-85277F8154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AF52D000-BB3D-FD4A-AA30-F8AD25D9A891}"/>
              </a:ext>
            </a:extLst>
          </p:cNvPr>
          <p:cNvSpPr>
            <a:spLocks noGrp="1" noChangeArrowheads="1"/>
          </p:cNvSpPr>
          <p:nvPr>
            <p:ph type="sldNum" sz="quarter" idx="12"/>
          </p:nvPr>
        </p:nvSpPr>
        <p:spPr>
          <a:ln/>
        </p:spPr>
        <p:txBody>
          <a:bodyPr/>
          <a:lstStyle>
            <a:lvl1pPr>
              <a:defRPr/>
            </a:lvl1pPr>
          </a:lstStyle>
          <a:p>
            <a:fld id="{F4A3A8C3-92A5-954F-9B99-4BD9C87B3A09}" type="slidenum">
              <a:rPr lang="en-US" altLang="en-US"/>
              <a:pPr/>
              <a:t>‹#›</a:t>
            </a:fld>
            <a:endParaRPr lang="en-US" altLang="en-US"/>
          </a:p>
        </p:txBody>
      </p:sp>
    </p:spTree>
    <p:extLst>
      <p:ext uri="{BB962C8B-B14F-4D97-AF65-F5344CB8AC3E}">
        <p14:creationId xmlns:p14="http://schemas.microsoft.com/office/powerpoint/2010/main" val="35725833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9F499659-008D-BE41-AA02-37AEECBBF3DF}"/>
              </a:ext>
            </a:extLst>
          </p:cNvPr>
          <p:cNvSpPr>
            <a:spLocks noGrp="1" noChangeArrowheads="1"/>
          </p:cNvSpPr>
          <p:nvPr>
            <p:ph type="dt" sz="half" idx="10"/>
          </p:nvPr>
        </p:nvSpPr>
        <p:spPr>
          <a:ln/>
        </p:spPr>
        <p:txBody>
          <a:bodyPr/>
          <a:lstStyle>
            <a:lvl1pPr>
              <a:defRPr/>
            </a:lvl1pPr>
          </a:lstStyle>
          <a:p>
            <a:pPr>
              <a:defRPr/>
            </a:pPr>
            <a:fld id="{5F528597-7E49-3E4D-A2D0-F5C9EEE9FDCC}" type="datetime1">
              <a:rPr lang="en-ZA" smtClean="0"/>
              <a:t>2022/08/08</a:t>
            </a:fld>
            <a:endParaRPr lang="en-US"/>
          </a:p>
        </p:txBody>
      </p:sp>
      <p:sp>
        <p:nvSpPr>
          <p:cNvPr id="4" name="Rectangle 5">
            <a:extLst>
              <a:ext uri="{FF2B5EF4-FFF2-40B4-BE49-F238E27FC236}">
                <a16:creationId xmlns:a16="http://schemas.microsoft.com/office/drawing/2014/main" id="{C35D86FE-85F7-494F-BC07-1C60475AA3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E40D4ED4-D27B-FC46-BB1D-749091EFD402}"/>
              </a:ext>
            </a:extLst>
          </p:cNvPr>
          <p:cNvSpPr>
            <a:spLocks noGrp="1" noChangeArrowheads="1"/>
          </p:cNvSpPr>
          <p:nvPr>
            <p:ph type="sldNum" sz="quarter" idx="12"/>
          </p:nvPr>
        </p:nvSpPr>
        <p:spPr>
          <a:ln/>
        </p:spPr>
        <p:txBody>
          <a:bodyPr/>
          <a:lstStyle>
            <a:lvl1pPr>
              <a:defRPr/>
            </a:lvl1pPr>
          </a:lstStyle>
          <a:p>
            <a:fld id="{593B44CA-6080-0A47-B371-632D8A6575E0}" type="slidenum">
              <a:rPr lang="en-US" altLang="en-US"/>
              <a:pPr/>
              <a:t>‹#›</a:t>
            </a:fld>
            <a:endParaRPr lang="en-US" altLang="en-US"/>
          </a:p>
        </p:txBody>
      </p:sp>
    </p:spTree>
    <p:extLst>
      <p:ext uri="{BB962C8B-B14F-4D97-AF65-F5344CB8AC3E}">
        <p14:creationId xmlns:p14="http://schemas.microsoft.com/office/powerpoint/2010/main" val="382091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C2A1905-31C7-BF4C-8DC6-93B74770EE55}"/>
              </a:ext>
            </a:extLst>
          </p:cNvPr>
          <p:cNvSpPr>
            <a:spLocks noGrp="1" noChangeArrowheads="1"/>
          </p:cNvSpPr>
          <p:nvPr>
            <p:ph type="dt" sz="half" idx="10"/>
          </p:nvPr>
        </p:nvSpPr>
        <p:spPr>
          <a:ln/>
        </p:spPr>
        <p:txBody>
          <a:bodyPr/>
          <a:lstStyle>
            <a:lvl1pPr>
              <a:defRPr/>
            </a:lvl1pPr>
          </a:lstStyle>
          <a:p>
            <a:pPr>
              <a:defRPr/>
            </a:pPr>
            <a:fld id="{019241E1-3F01-1843-9D64-693FD5497C81}" type="datetime1">
              <a:rPr lang="en-ZA" smtClean="0"/>
              <a:t>2022/08/08</a:t>
            </a:fld>
            <a:endParaRPr lang="en-US"/>
          </a:p>
        </p:txBody>
      </p:sp>
      <p:sp>
        <p:nvSpPr>
          <p:cNvPr id="3" name="Rectangle 5">
            <a:extLst>
              <a:ext uri="{FF2B5EF4-FFF2-40B4-BE49-F238E27FC236}">
                <a16:creationId xmlns:a16="http://schemas.microsoft.com/office/drawing/2014/main" id="{9A0036A6-114F-D640-8683-317342942545}"/>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72A1F2D7-C0CE-3742-B07C-61BD2D89BB47}"/>
              </a:ext>
            </a:extLst>
          </p:cNvPr>
          <p:cNvSpPr>
            <a:spLocks noGrp="1" noChangeArrowheads="1"/>
          </p:cNvSpPr>
          <p:nvPr>
            <p:ph type="sldNum" sz="quarter" idx="12"/>
          </p:nvPr>
        </p:nvSpPr>
        <p:spPr>
          <a:ln/>
        </p:spPr>
        <p:txBody>
          <a:bodyPr/>
          <a:lstStyle>
            <a:lvl1pPr>
              <a:defRPr/>
            </a:lvl1pPr>
          </a:lstStyle>
          <a:p>
            <a:fld id="{8DC1DBD2-740A-664E-A092-F869C7009D2A}" type="slidenum">
              <a:rPr lang="en-US" altLang="en-US"/>
              <a:pPr/>
              <a:t>‹#›</a:t>
            </a:fld>
            <a:endParaRPr lang="en-US" altLang="en-US"/>
          </a:p>
        </p:txBody>
      </p:sp>
    </p:spTree>
    <p:extLst>
      <p:ext uri="{BB962C8B-B14F-4D97-AF65-F5344CB8AC3E}">
        <p14:creationId xmlns:p14="http://schemas.microsoft.com/office/powerpoint/2010/main" val="267396114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8"/>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E4728F85-893F-4747-BBF7-33392C86F0E5}"/>
              </a:ext>
            </a:extLst>
          </p:cNvPr>
          <p:cNvSpPr>
            <a:spLocks noGrp="1" noChangeArrowheads="1"/>
          </p:cNvSpPr>
          <p:nvPr>
            <p:ph type="dt" sz="half" idx="10"/>
          </p:nvPr>
        </p:nvSpPr>
        <p:spPr>
          <a:ln/>
        </p:spPr>
        <p:txBody>
          <a:bodyPr/>
          <a:lstStyle>
            <a:lvl1pPr>
              <a:defRPr/>
            </a:lvl1pPr>
          </a:lstStyle>
          <a:p>
            <a:pPr>
              <a:defRPr/>
            </a:pPr>
            <a:fld id="{EBD673CA-5EFF-F740-BCB0-E4E482970BB1}" type="datetime1">
              <a:rPr lang="en-ZA" smtClean="0"/>
              <a:t>2022/08/08</a:t>
            </a:fld>
            <a:endParaRPr lang="en-US"/>
          </a:p>
        </p:txBody>
      </p:sp>
      <p:sp>
        <p:nvSpPr>
          <p:cNvPr id="6" name="Rectangle 5">
            <a:extLst>
              <a:ext uri="{FF2B5EF4-FFF2-40B4-BE49-F238E27FC236}">
                <a16:creationId xmlns:a16="http://schemas.microsoft.com/office/drawing/2014/main" id="{C43925DC-B3B2-2F43-8AC4-26301429272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0DC89EA7-71DD-634E-B148-6E4BBD447BC9}"/>
              </a:ext>
            </a:extLst>
          </p:cNvPr>
          <p:cNvSpPr>
            <a:spLocks noGrp="1" noChangeArrowheads="1"/>
          </p:cNvSpPr>
          <p:nvPr>
            <p:ph type="sldNum" sz="quarter" idx="12"/>
          </p:nvPr>
        </p:nvSpPr>
        <p:spPr>
          <a:ln/>
        </p:spPr>
        <p:txBody>
          <a:bodyPr/>
          <a:lstStyle>
            <a:lvl1pPr>
              <a:defRPr/>
            </a:lvl1pPr>
          </a:lstStyle>
          <a:p>
            <a:fld id="{8FC45C2A-FA64-5947-9C8A-DA4EBC62FA60}" type="slidenum">
              <a:rPr lang="en-US" altLang="en-US"/>
              <a:pPr/>
              <a:t>‹#›</a:t>
            </a:fld>
            <a:endParaRPr lang="en-US" altLang="en-US"/>
          </a:p>
        </p:txBody>
      </p:sp>
    </p:spTree>
    <p:extLst>
      <p:ext uri="{BB962C8B-B14F-4D97-AF65-F5344CB8AC3E}">
        <p14:creationId xmlns:p14="http://schemas.microsoft.com/office/powerpoint/2010/main" val="9577134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98" indent="0">
              <a:buNone/>
              <a:defRPr sz="3200"/>
            </a:lvl2pPr>
            <a:lvl3pPr marL="1037797" indent="0">
              <a:buNone/>
              <a:defRPr sz="2667"/>
            </a:lvl3pPr>
            <a:lvl4pPr marL="1556692" indent="0">
              <a:buNone/>
              <a:defRPr sz="2267"/>
            </a:lvl4pPr>
            <a:lvl5pPr marL="2075592" indent="0">
              <a:buNone/>
              <a:defRPr sz="2267"/>
            </a:lvl5pPr>
            <a:lvl6pPr marL="2594487" indent="0">
              <a:buNone/>
              <a:defRPr sz="2267"/>
            </a:lvl6pPr>
            <a:lvl7pPr marL="3113389" indent="0">
              <a:buNone/>
              <a:defRPr sz="2267"/>
            </a:lvl7pPr>
            <a:lvl8pPr marL="3632283" indent="0">
              <a:buNone/>
              <a:defRPr sz="2267"/>
            </a:lvl8pPr>
            <a:lvl9pPr marL="4151179"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3"/>
            <a:ext cx="7315200" cy="8048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26C2AC5B-7D6B-F443-82D2-8915A58640C9}"/>
              </a:ext>
            </a:extLst>
          </p:cNvPr>
          <p:cNvSpPr>
            <a:spLocks noGrp="1" noChangeArrowheads="1"/>
          </p:cNvSpPr>
          <p:nvPr>
            <p:ph type="dt" sz="half" idx="10"/>
          </p:nvPr>
        </p:nvSpPr>
        <p:spPr>
          <a:ln/>
        </p:spPr>
        <p:txBody>
          <a:bodyPr/>
          <a:lstStyle>
            <a:lvl1pPr>
              <a:defRPr/>
            </a:lvl1pPr>
          </a:lstStyle>
          <a:p>
            <a:pPr>
              <a:defRPr/>
            </a:pPr>
            <a:fld id="{425F2F42-D627-034C-80E9-3EC8560E2A4F}" type="datetime1">
              <a:rPr lang="en-ZA" smtClean="0"/>
              <a:t>2022/08/08</a:t>
            </a:fld>
            <a:endParaRPr lang="en-US"/>
          </a:p>
        </p:txBody>
      </p:sp>
      <p:sp>
        <p:nvSpPr>
          <p:cNvPr id="6" name="Rectangle 5">
            <a:extLst>
              <a:ext uri="{FF2B5EF4-FFF2-40B4-BE49-F238E27FC236}">
                <a16:creationId xmlns:a16="http://schemas.microsoft.com/office/drawing/2014/main" id="{C2B7E389-3A27-EE42-AA3B-9781DF51C3F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246AAE07-0A83-1A43-BDBE-9767C045443A}"/>
              </a:ext>
            </a:extLst>
          </p:cNvPr>
          <p:cNvSpPr>
            <a:spLocks noGrp="1" noChangeArrowheads="1"/>
          </p:cNvSpPr>
          <p:nvPr>
            <p:ph type="sldNum" sz="quarter" idx="12"/>
          </p:nvPr>
        </p:nvSpPr>
        <p:spPr>
          <a:ln/>
        </p:spPr>
        <p:txBody>
          <a:bodyPr/>
          <a:lstStyle>
            <a:lvl1pPr>
              <a:defRPr/>
            </a:lvl1pPr>
          </a:lstStyle>
          <a:p>
            <a:fld id="{8BDEB248-4CBF-E444-94E5-BE5D5EA96BD7}" type="slidenum">
              <a:rPr lang="en-US" altLang="en-US"/>
              <a:pPr/>
              <a:t>‹#›</a:t>
            </a:fld>
            <a:endParaRPr lang="en-US" altLang="en-US"/>
          </a:p>
        </p:txBody>
      </p:sp>
    </p:spTree>
    <p:extLst>
      <p:ext uri="{BB962C8B-B14F-4D97-AF65-F5344CB8AC3E}">
        <p14:creationId xmlns:p14="http://schemas.microsoft.com/office/powerpoint/2010/main" val="416327756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111A509-412C-6D44-A547-58DB5F3629A0}"/>
              </a:ext>
            </a:extLst>
          </p:cNvPr>
          <p:cNvSpPr>
            <a:spLocks noGrp="1" noChangeArrowheads="1"/>
          </p:cNvSpPr>
          <p:nvPr>
            <p:ph type="dt" sz="half" idx="10"/>
          </p:nvPr>
        </p:nvSpPr>
        <p:spPr>
          <a:ln/>
        </p:spPr>
        <p:txBody>
          <a:bodyPr/>
          <a:lstStyle>
            <a:lvl1pPr>
              <a:defRPr/>
            </a:lvl1pPr>
          </a:lstStyle>
          <a:p>
            <a:pPr>
              <a:defRPr/>
            </a:pPr>
            <a:fld id="{5264DB8F-217A-2A4D-A539-B202FE9F5E90}" type="datetime1">
              <a:rPr lang="en-ZA" smtClean="0"/>
              <a:t>2022/08/08</a:t>
            </a:fld>
            <a:endParaRPr lang="en-US"/>
          </a:p>
        </p:txBody>
      </p:sp>
      <p:sp>
        <p:nvSpPr>
          <p:cNvPr id="5" name="Rectangle 5">
            <a:extLst>
              <a:ext uri="{FF2B5EF4-FFF2-40B4-BE49-F238E27FC236}">
                <a16:creationId xmlns:a16="http://schemas.microsoft.com/office/drawing/2014/main" id="{6CD95391-A4E7-5746-9BCD-9509233D868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7A1C7B01-FA44-9042-B32A-2956BC6DB05E}"/>
              </a:ext>
            </a:extLst>
          </p:cNvPr>
          <p:cNvSpPr>
            <a:spLocks noGrp="1" noChangeArrowheads="1"/>
          </p:cNvSpPr>
          <p:nvPr>
            <p:ph type="sldNum" sz="quarter" idx="12"/>
          </p:nvPr>
        </p:nvSpPr>
        <p:spPr>
          <a:ln/>
        </p:spPr>
        <p:txBody>
          <a:bodyPr/>
          <a:lstStyle>
            <a:lvl1pPr>
              <a:defRPr/>
            </a:lvl1pPr>
          </a:lstStyle>
          <a:p>
            <a:fld id="{5B3147F3-5F1B-4645-866C-ACB095E59BAC}" type="slidenum">
              <a:rPr lang="en-US" altLang="en-US"/>
              <a:pPr/>
              <a:t>‹#›</a:t>
            </a:fld>
            <a:endParaRPr lang="en-US" altLang="en-US"/>
          </a:p>
        </p:txBody>
      </p:sp>
    </p:spTree>
    <p:extLst>
      <p:ext uri="{BB962C8B-B14F-4D97-AF65-F5344CB8AC3E}">
        <p14:creationId xmlns:p14="http://schemas.microsoft.com/office/powerpoint/2010/main" val="16331395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Slide Number Placeholder 1">
            <a:extLst>
              <a:ext uri="{FF2B5EF4-FFF2-40B4-BE49-F238E27FC236}">
                <a16:creationId xmlns:a16="http://schemas.microsoft.com/office/drawing/2014/main" id="{8086E9A4-4BED-A542-A0E5-14D4BC267FBE}"/>
              </a:ext>
            </a:extLst>
          </p:cNvPr>
          <p:cNvSpPr>
            <a:spLocks noGrp="1"/>
          </p:cNvSpPr>
          <p:nvPr>
            <p:ph type="sldNum" sz="quarter" idx="10"/>
          </p:nvPr>
        </p:nvSpPr>
        <p:spPr/>
        <p:txBody>
          <a:bodyPr/>
          <a:lstStyle>
            <a:lvl1pPr>
              <a:defRPr/>
            </a:lvl1pPr>
          </a:lstStyle>
          <a:p>
            <a:fld id="{F71D3614-FF40-F64B-A088-5A20B6A9FFDF}" type="slidenum">
              <a:rPr lang="en-GB" smtClean="0"/>
              <a:t>‹#›</a:t>
            </a:fld>
            <a:endParaRPr lang="en-GB" dirty="0"/>
          </a:p>
        </p:txBody>
      </p:sp>
      <p:sp>
        <p:nvSpPr>
          <p:cNvPr id="5" name="Footer Placeholder 2">
            <a:extLst>
              <a:ext uri="{FF2B5EF4-FFF2-40B4-BE49-F238E27FC236}">
                <a16:creationId xmlns:a16="http://schemas.microsoft.com/office/drawing/2014/main" id="{87B4F2B3-9E97-E04F-8F9D-A194AF3B479C}"/>
              </a:ext>
            </a:extLst>
          </p:cNvPr>
          <p:cNvSpPr>
            <a:spLocks noGrp="1"/>
          </p:cNvSpPr>
          <p:nvPr>
            <p:ph type="ftr" sz="quarter" idx="11"/>
          </p:nvPr>
        </p:nvSpPr>
        <p:spPr/>
        <p:txBody>
          <a:bodyPr/>
          <a:lstStyle>
            <a:lvl1pPr>
              <a:defRPr/>
            </a:lvl1pPr>
          </a:lstStyle>
          <a:p>
            <a:endParaRPr lang="en-GB" dirty="0"/>
          </a:p>
        </p:txBody>
      </p:sp>
      <p:sp>
        <p:nvSpPr>
          <p:cNvPr id="6" name="Date Placeholder 3">
            <a:extLst>
              <a:ext uri="{FF2B5EF4-FFF2-40B4-BE49-F238E27FC236}">
                <a16:creationId xmlns:a16="http://schemas.microsoft.com/office/drawing/2014/main" id="{31AE0198-8EBE-FC47-93B2-21D5C55DCE36}"/>
              </a:ext>
            </a:extLst>
          </p:cNvPr>
          <p:cNvSpPr>
            <a:spLocks noGrp="1"/>
          </p:cNvSpPr>
          <p:nvPr>
            <p:ph type="dt" sz="half" idx="12"/>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114833106"/>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A88A4ECB-5303-EA44-863F-69D388C2A56E}" type="slidenum">
              <a:rPr lang="en-GB" smtClean="0"/>
              <a:t>‹#›</a:t>
            </a:fld>
            <a:endParaRPr lang="en-GB" dirty="0"/>
          </a:p>
        </p:txBody>
      </p:sp>
      <p:sp>
        <p:nvSpPr>
          <p:cNvPr id="3" name="Footer Placeholder 2"/>
          <p:cNvSpPr>
            <a:spLocks noGrp="1"/>
          </p:cNvSpPr>
          <p:nvPr>
            <p:ph type="ftr" sz="quarter" idx="11"/>
          </p:nvPr>
        </p:nvSpPr>
        <p:spPr/>
        <p:txBody>
          <a:bodyPr/>
          <a:lstStyle>
            <a:lvl1pPr>
              <a:defRPr/>
            </a:lvl1pPr>
          </a:lstStyle>
          <a:p>
            <a:r>
              <a:rPr lang="en-GB" dirty="0"/>
              <a:t>ZN SOKOPO</a:t>
            </a:r>
          </a:p>
        </p:txBody>
      </p:sp>
      <p:sp>
        <p:nvSpPr>
          <p:cNvPr id="4" name="Date Placeholder 3"/>
          <p:cNvSpPr>
            <a:spLocks noGrp="1"/>
          </p:cNvSpPr>
          <p:nvPr>
            <p:ph type="dt" sz="half" idx="12"/>
          </p:nvPr>
        </p:nvSpPr>
        <p:spPr/>
        <p:txBody>
          <a:bodyPr/>
          <a:lstStyle>
            <a:lvl1pPr>
              <a:defRPr/>
            </a:lvl1pPr>
          </a:lstStyle>
          <a:p>
            <a:fld id="{41A52528-20EE-0249-92CF-B6C161FB9870}" type="datetime1">
              <a:rPr lang="en-ZA" smtClean="0"/>
              <a:t>2022/08/08</a:t>
            </a:fld>
            <a:endParaRPr lang="en-GB" dirty="0"/>
          </a:p>
        </p:txBody>
      </p:sp>
    </p:spTree>
    <p:extLst>
      <p:ext uri="{BB962C8B-B14F-4D97-AF65-F5344CB8AC3E}">
        <p14:creationId xmlns:p14="http://schemas.microsoft.com/office/powerpoint/2010/main" val="292609998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1730221F-0A25-B249-AAC5-E7EA6C43CEA4}"/>
              </a:ext>
            </a:extLst>
          </p:cNvPr>
          <p:cNvSpPr>
            <a:spLocks noGrp="1" noChangeArrowheads="1"/>
          </p:cNvSpPr>
          <p:nvPr>
            <p:ph type="dt" sz="half" idx="10"/>
          </p:nvPr>
        </p:nvSpPr>
        <p:spPr>
          <a:ln/>
        </p:spPr>
        <p:txBody>
          <a:bodyPr/>
          <a:lstStyle>
            <a:lvl1pPr>
              <a:defRPr/>
            </a:lvl1pPr>
          </a:lstStyle>
          <a:p>
            <a:pPr>
              <a:defRPr/>
            </a:pPr>
            <a:fld id="{62562117-7488-504D-AE55-44F737679E81}" type="datetime1">
              <a:rPr lang="en-ZA" smtClean="0"/>
              <a:t>2022/08/08</a:t>
            </a:fld>
            <a:endParaRPr lang="en-US"/>
          </a:p>
        </p:txBody>
      </p:sp>
      <p:sp>
        <p:nvSpPr>
          <p:cNvPr id="5" name="Rectangle 5">
            <a:extLst>
              <a:ext uri="{FF2B5EF4-FFF2-40B4-BE49-F238E27FC236}">
                <a16:creationId xmlns:a16="http://schemas.microsoft.com/office/drawing/2014/main" id="{101F3825-6A7A-0441-B1A8-3C440FF7548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6F7F3B4-1E8F-8249-AC91-BEB4ED61C8A7}"/>
              </a:ext>
            </a:extLst>
          </p:cNvPr>
          <p:cNvSpPr>
            <a:spLocks noGrp="1" noChangeArrowheads="1"/>
          </p:cNvSpPr>
          <p:nvPr>
            <p:ph type="sldNum" sz="quarter" idx="12"/>
          </p:nvPr>
        </p:nvSpPr>
        <p:spPr>
          <a:ln/>
        </p:spPr>
        <p:txBody>
          <a:bodyPr/>
          <a:lstStyle>
            <a:lvl1pPr>
              <a:defRPr/>
            </a:lvl1pPr>
          </a:lstStyle>
          <a:p>
            <a:fld id="{068BBF5D-B500-BC42-9035-420003CB737A}" type="slidenum">
              <a:rPr lang="en-US" altLang="en-US"/>
              <a:pPr/>
              <a:t>‹#›</a:t>
            </a:fld>
            <a:endParaRPr lang="en-US" altLang="en-US"/>
          </a:p>
        </p:txBody>
      </p:sp>
    </p:spTree>
    <p:extLst>
      <p:ext uri="{BB962C8B-B14F-4D97-AF65-F5344CB8AC3E}">
        <p14:creationId xmlns:p14="http://schemas.microsoft.com/office/powerpoint/2010/main" val="298623306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4"/>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38" indent="0" algn="ctr">
              <a:buNone/>
              <a:defRPr/>
            </a:lvl2pPr>
            <a:lvl3pPr marL="1037678" indent="0" algn="ctr">
              <a:buNone/>
              <a:defRPr/>
            </a:lvl3pPr>
            <a:lvl4pPr marL="1556514" indent="0" algn="ctr">
              <a:buNone/>
              <a:defRPr/>
            </a:lvl4pPr>
            <a:lvl5pPr marL="2075356" indent="0" algn="ctr">
              <a:buNone/>
              <a:defRPr/>
            </a:lvl5pPr>
            <a:lvl6pPr marL="2594192" indent="0" algn="ctr">
              <a:buNone/>
              <a:defRPr/>
            </a:lvl6pPr>
            <a:lvl7pPr marL="3113036" indent="0" algn="ctr">
              <a:buNone/>
              <a:defRPr/>
            </a:lvl7pPr>
            <a:lvl8pPr marL="3631869" indent="0" algn="ctr">
              <a:buNone/>
              <a:defRPr/>
            </a:lvl8pPr>
            <a:lvl9pPr marL="4150707"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B97D6C2A-EEFA-D94D-BC30-8C46192F8A82}"/>
              </a:ext>
            </a:extLst>
          </p:cNvPr>
          <p:cNvSpPr>
            <a:spLocks noGrp="1" noChangeArrowheads="1"/>
          </p:cNvSpPr>
          <p:nvPr>
            <p:ph type="dt" sz="half" idx="10"/>
          </p:nvPr>
        </p:nvSpPr>
        <p:spPr>
          <a:ln/>
        </p:spPr>
        <p:txBody>
          <a:bodyPr/>
          <a:lstStyle>
            <a:lvl1pPr>
              <a:defRPr/>
            </a:lvl1pPr>
          </a:lstStyle>
          <a:p>
            <a:pPr>
              <a:defRPr/>
            </a:pPr>
            <a:fld id="{209D49FC-494B-3F4A-AD74-F37157BD0C9B}" type="datetime1">
              <a:rPr lang="en-ZA" smtClean="0"/>
              <a:t>2022/08/08</a:t>
            </a:fld>
            <a:endParaRPr lang="en-US"/>
          </a:p>
        </p:txBody>
      </p:sp>
      <p:sp>
        <p:nvSpPr>
          <p:cNvPr id="5" name="Rectangle 5">
            <a:extLst>
              <a:ext uri="{FF2B5EF4-FFF2-40B4-BE49-F238E27FC236}">
                <a16:creationId xmlns:a16="http://schemas.microsoft.com/office/drawing/2014/main" id="{DED68F77-9773-C646-A8E1-1A3E8EE9EFD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D6C78BC-5E48-1643-9EF9-3381E487062F}"/>
              </a:ext>
            </a:extLst>
          </p:cNvPr>
          <p:cNvSpPr>
            <a:spLocks noGrp="1" noChangeArrowheads="1"/>
          </p:cNvSpPr>
          <p:nvPr>
            <p:ph type="sldNum" sz="quarter" idx="12"/>
          </p:nvPr>
        </p:nvSpPr>
        <p:spPr>
          <a:ln/>
        </p:spPr>
        <p:txBody>
          <a:bodyPr/>
          <a:lstStyle>
            <a:lvl1pPr>
              <a:defRPr/>
            </a:lvl1pPr>
          </a:lstStyle>
          <a:p>
            <a:fld id="{65C11D24-8CC3-5E44-9ABB-63567955B281}" type="slidenum">
              <a:rPr lang="en-US" altLang="en-US"/>
              <a:pPr/>
              <a:t>‹#›</a:t>
            </a:fld>
            <a:endParaRPr lang="en-US" altLang="en-US"/>
          </a:p>
        </p:txBody>
      </p:sp>
    </p:spTree>
    <p:extLst>
      <p:ext uri="{BB962C8B-B14F-4D97-AF65-F5344CB8AC3E}">
        <p14:creationId xmlns:p14="http://schemas.microsoft.com/office/powerpoint/2010/main" val="414559149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A5652D3-EF3C-3B48-8F6A-569077DA1E16}"/>
              </a:ext>
            </a:extLst>
          </p:cNvPr>
          <p:cNvSpPr>
            <a:spLocks noGrp="1" noChangeArrowheads="1"/>
          </p:cNvSpPr>
          <p:nvPr>
            <p:ph type="dt" sz="half" idx="10"/>
          </p:nvPr>
        </p:nvSpPr>
        <p:spPr>
          <a:ln/>
        </p:spPr>
        <p:txBody>
          <a:bodyPr/>
          <a:lstStyle>
            <a:lvl1pPr>
              <a:defRPr/>
            </a:lvl1pPr>
          </a:lstStyle>
          <a:p>
            <a:pPr>
              <a:defRPr/>
            </a:pPr>
            <a:fld id="{CC9F73C3-1E4E-3C47-AD9E-F168D71A5B02}" type="datetime1">
              <a:rPr lang="en-ZA" smtClean="0"/>
              <a:t>2022/08/08</a:t>
            </a:fld>
            <a:endParaRPr lang="en-US"/>
          </a:p>
        </p:txBody>
      </p:sp>
      <p:sp>
        <p:nvSpPr>
          <p:cNvPr id="5" name="Rectangle 5">
            <a:extLst>
              <a:ext uri="{FF2B5EF4-FFF2-40B4-BE49-F238E27FC236}">
                <a16:creationId xmlns:a16="http://schemas.microsoft.com/office/drawing/2014/main" id="{9044DC8C-2C3E-5241-AAD0-735D09B9F4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868B05A-594D-1844-99A6-11B29171D836}"/>
              </a:ext>
            </a:extLst>
          </p:cNvPr>
          <p:cNvSpPr>
            <a:spLocks noGrp="1" noChangeArrowheads="1"/>
          </p:cNvSpPr>
          <p:nvPr>
            <p:ph type="sldNum" sz="quarter" idx="12"/>
          </p:nvPr>
        </p:nvSpPr>
        <p:spPr>
          <a:ln/>
        </p:spPr>
        <p:txBody>
          <a:bodyPr/>
          <a:lstStyle>
            <a:lvl1pPr>
              <a:defRPr/>
            </a:lvl1pPr>
          </a:lstStyle>
          <a:p>
            <a:fld id="{9A7B657D-D854-824B-8D24-3973C471D070}" type="slidenum">
              <a:rPr lang="en-US" altLang="en-US"/>
              <a:pPr/>
              <a:t>‹#›</a:t>
            </a:fld>
            <a:endParaRPr lang="en-US" altLang="en-US"/>
          </a:p>
        </p:txBody>
      </p:sp>
    </p:spTree>
    <p:extLst>
      <p:ext uri="{BB962C8B-B14F-4D97-AF65-F5344CB8AC3E}">
        <p14:creationId xmlns:p14="http://schemas.microsoft.com/office/powerpoint/2010/main" val="11511732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38" indent="0">
              <a:buNone/>
              <a:defRPr sz="2000"/>
            </a:lvl2pPr>
            <a:lvl3pPr marL="1037678" indent="0">
              <a:buNone/>
              <a:defRPr sz="1867"/>
            </a:lvl3pPr>
            <a:lvl4pPr marL="1556514" indent="0">
              <a:buNone/>
              <a:defRPr sz="1600"/>
            </a:lvl4pPr>
            <a:lvl5pPr marL="2075356" indent="0">
              <a:buNone/>
              <a:defRPr sz="1600"/>
            </a:lvl5pPr>
            <a:lvl6pPr marL="2594192" indent="0">
              <a:buNone/>
              <a:defRPr sz="1600"/>
            </a:lvl6pPr>
            <a:lvl7pPr marL="3113036" indent="0">
              <a:buNone/>
              <a:defRPr sz="1600"/>
            </a:lvl7pPr>
            <a:lvl8pPr marL="3631869" indent="0">
              <a:buNone/>
              <a:defRPr sz="1600"/>
            </a:lvl8pPr>
            <a:lvl9pPr marL="4150707"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90F9FB6E-14C9-AA4C-882D-B6E77176C723}"/>
              </a:ext>
            </a:extLst>
          </p:cNvPr>
          <p:cNvSpPr>
            <a:spLocks noGrp="1" noChangeArrowheads="1"/>
          </p:cNvSpPr>
          <p:nvPr>
            <p:ph type="dt" sz="half" idx="10"/>
          </p:nvPr>
        </p:nvSpPr>
        <p:spPr>
          <a:ln/>
        </p:spPr>
        <p:txBody>
          <a:bodyPr/>
          <a:lstStyle>
            <a:lvl1pPr>
              <a:defRPr/>
            </a:lvl1pPr>
          </a:lstStyle>
          <a:p>
            <a:pPr>
              <a:defRPr/>
            </a:pPr>
            <a:fld id="{F0615F37-BCD3-EA49-835C-468ACA0E887C}" type="datetime1">
              <a:rPr lang="en-ZA" smtClean="0"/>
              <a:t>2022/08/08</a:t>
            </a:fld>
            <a:endParaRPr lang="en-US"/>
          </a:p>
        </p:txBody>
      </p:sp>
      <p:sp>
        <p:nvSpPr>
          <p:cNvPr id="5" name="Rectangle 5">
            <a:extLst>
              <a:ext uri="{FF2B5EF4-FFF2-40B4-BE49-F238E27FC236}">
                <a16:creationId xmlns:a16="http://schemas.microsoft.com/office/drawing/2014/main" id="{841C54A7-2A11-EC44-AF90-52924C1DA20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16BC916-10CF-EE4C-90CD-F2C9C27DB8B6}"/>
              </a:ext>
            </a:extLst>
          </p:cNvPr>
          <p:cNvSpPr>
            <a:spLocks noGrp="1" noChangeArrowheads="1"/>
          </p:cNvSpPr>
          <p:nvPr>
            <p:ph type="sldNum" sz="quarter" idx="12"/>
          </p:nvPr>
        </p:nvSpPr>
        <p:spPr>
          <a:ln/>
        </p:spPr>
        <p:txBody>
          <a:bodyPr/>
          <a:lstStyle>
            <a:lvl1pPr>
              <a:defRPr/>
            </a:lvl1pPr>
          </a:lstStyle>
          <a:p>
            <a:fld id="{AC7D28B7-93E3-FE41-ACCC-F49D9B1F0A4D}" type="slidenum">
              <a:rPr lang="en-US" altLang="en-US"/>
              <a:pPr/>
              <a:t>‹#›</a:t>
            </a:fld>
            <a:endParaRPr lang="en-US" altLang="en-US"/>
          </a:p>
        </p:txBody>
      </p:sp>
    </p:spTree>
    <p:extLst>
      <p:ext uri="{BB962C8B-B14F-4D97-AF65-F5344CB8AC3E}">
        <p14:creationId xmlns:p14="http://schemas.microsoft.com/office/powerpoint/2010/main" val="242995268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E3BB6FC-84FE-2043-80DC-A6588F359D71}"/>
              </a:ext>
            </a:extLst>
          </p:cNvPr>
          <p:cNvSpPr>
            <a:spLocks noGrp="1" noChangeArrowheads="1"/>
          </p:cNvSpPr>
          <p:nvPr>
            <p:ph type="dt" sz="half" idx="10"/>
          </p:nvPr>
        </p:nvSpPr>
        <p:spPr>
          <a:ln/>
        </p:spPr>
        <p:txBody>
          <a:bodyPr/>
          <a:lstStyle>
            <a:lvl1pPr>
              <a:defRPr/>
            </a:lvl1pPr>
          </a:lstStyle>
          <a:p>
            <a:pPr>
              <a:defRPr/>
            </a:pPr>
            <a:fld id="{6A499E21-1B14-D44A-9BCE-21E926333D57}" type="datetime1">
              <a:rPr lang="en-ZA" smtClean="0"/>
              <a:t>2022/08/08</a:t>
            </a:fld>
            <a:endParaRPr lang="en-US"/>
          </a:p>
        </p:txBody>
      </p:sp>
      <p:sp>
        <p:nvSpPr>
          <p:cNvPr id="6" name="Rectangle 5">
            <a:extLst>
              <a:ext uri="{FF2B5EF4-FFF2-40B4-BE49-F238E27FC236}">
                <a16:creationId xmlns:a16="http://schemas.microsoft.com/office/drawing/2014/main" id="{5F406FA5-C40C-6944-9F52-E8F0076AC3B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203357D-55BA-8742-8F55-2BFF6079FC62}"/>
              </a:ext>
            </a:extLst>
          </p:cNvPr>
          <p:cNvSpPr>
            <a:spLocks noGrp="1" noChangeArrowheads="1"/>
          </p:cNvSpPr>
          <p:nvPr>
            <p:ph type="sldNum" sz="quarter" idx="12"/>
          </p:nvPr>
        </p:nvSpPr>
        <p:spPr>
          <a:ln/>
        </p:spPr>
        <p:txBody>
          <a:bodyPr/>
          <a:lstStyle>
            <a:lvl1pPr>
              <a:defRPr/>
            </a:lvl1pPr>
          </a:lstStyle>
          <a:p>
            <a:fld id="{2B85A022-C6FB-E64B-9939-CFAA541C6E2B}" type="slidenum">
              <a:rPr lang="en-US" altLang="en-US"/>
              <a:pPr/>
              <a:t>‹#›</a:t>
            </a:fld>
            <a:endParaRPr lang="en-US" altLang="en-US"/>
          </a:p>
        </p:txBody>
      </p:sp>
    </p:spTree>
    <p:extLst>
      <p:ext uri="{BB962C8B-B14F-4D97-AF65-F5344CB8AC3E}">
        <p14:creationId xmlns:p14="http://schemas.microsoft.com/office/powerpoint/2010/main" val="190952682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EDDC66F-573D-8949-AD67-6CE611B25D50}"/>
              </a:ext>
            </a:extLst>
          </p:cNvPr>
          <p:cNvSpPr>
            <a:spLocks noGrp="1" noChangeArrowheads="1"/>
          </p:cNvSpPr>
          <p:nvPr>
            <p:ph type="dt" sz="half" idx="10"/>
          </p:nvPr>
        </p:nvSpPr>
        <p:spPr>
          <a:ln/>
        </p:spPr>
        <p:txBody>
          <a:bodyPr/>
          <a:lstStyle>
            <a:lvl1pPr>
              <a:defRPr/>
            </a:lvl1pPr>
          </a:lstStyle>
          <a:p>
            <a:pPr>
              <a:defRPr/>
            </a:pPr>
            <a:fld id="{81C8DD70-1EB8-1C4F-A72A-37A4DE598953}" type="datetime1">
              <a:rPr lang="en-ZA" smtClean="0"/>
              <a:t>2022/08/08</a:t>
            </a:fld>
            <a:endParaRPr lang="en-US"/>
          </a:p>
        </p:txBody>
      </p:sp>
      <p:sp>
        <p:nvSpPr>
          <p:cNvPr id="8" name="Rectangle 5">
            <a:extLst>
              <a:ext uri="{FF2B5EF4-FFF2-40B4-BE49-F238E27FC236}">
                <a16:creationId xmlns:a16="http://schemas.microsoft.com/office/drawing/2014/main" id="{5F875426-3CD7-0C40-A0FD-B31FCFBC24F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14016B7-8920-F84F-944C-66DF0AC70E42}"/>
              </a:ext>
            </a:extLst>
          </p:cNvPr>
          <p:cNvSpPr>
            <a:spLocks noGrp="1" noChangeArrowheads="1"/>
          </p:cNvSpPr>
          <p:nvPr>
            <p:ph type="sldNum" sz="quarter" idx="12"/>
          </p:nvPr>
        </p:nvSpPr>
        <p:spPr>
          <a:ln/>
        </p:spPr>
        <p:txBody>
          <a:bodyPr/>
          <a:lstStyle>
            <a:lvl1pPr>
              <a:defRPr/>
            </a:lvl1pPr>
          </a:lstStyle>
          <a:p>
            <a:fld id="{D56002B2-E3C3-0146-BF64-CCBF09B18A06}" type="slidenum">
              <a:rPr lang="en-US" altLang="en-US"/>
              <a:pPr/>
              <a:t>‹#›</a:t>
            </a:fld>
            <a:endParaRPr lang="en-US" altLang="en-US"/>
          </a:p>
        </p:txBody>
      </p:sp>
    </p:spTree>
    <p:extLst>
      <p:ext uri="{BB962C8B-B14F-4D97-AF65-F5344CB8AC3E}">
        <p14:creationId xmlns:p14="http://schemas.microsoft.com/office/powerpoint/2010/main" val="51899334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A1D63D9E-CB1D-8B4B-85BC-E91A5D016EE8}"/>
              </a:ext>
            </a:extLst>
          </p:cNvPr>
          <p:cNvSpPr>
            <a:spLocks noGrp="1" noChangeArrowheads="1"/>
          </p:cNvSpPr>
          <p:nvPr>
            <p:ph type="dt" sz="half" idx="10"/>
          </p:nvPr>
        </p:nvSpPr>
        <p:spPr>
          <a:ln/>
        </p:spPr>
        <p:txBody>
          <a:bodyPr/>
          <a:lstStyle>
            <a:lvl1pPr>
              <a:defRPr/>
            </a:lvl1pPr>
          </a:lstStyle>
          <a:p>
            <a:pPr>
              <a:defRPr/>
            </a:pPr>
            <a:fld id="{8690F3E6-2DEA-F846-AA14-657357226C69}" type="datetime1">
              <a:rPr lang="en-ZA" smtClean="0"/>
              <a:t>2022/08/08</a:t>
            </a:fld>
            <a:endParaRPr lang="en-US"/>
          </a:p>
        </p:txBody>
      </p:sp>
      <p:sp>
        <p:nvSpPr>
          <p:cNvPr id="4" name="Rectangle 5">
            <a:extLst>
              <a:ext uri="{FF2B5EF4-FFF2-40B4-BE49-F238E27FC236}">
                <a16:creationId xmlns:a16="http://schemas.microsoft.com/office/drawing/2014/main" id="{7A9180B4-1950-B145-A67E-134DD270FEF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FC2D0160-7CE9-4746-AE63-E5E19A99D5A7}"/>
              </a:ext>
            </a:extLst>
          </p:cNvPr>
          <p:cNvSpPr>
            <a:spLocks noGrp="1" noChangeArrowheads="1"/>
          </p:cNvSpPr>
          <p:nvPr>
            <p:ph type="sldNum" sz="quarter" idx="12"/>
          </p:nvPr>
        </p:nvSpPr>
        <p:spPr>
          <a:ln/>
        </p:spPr>
        <p:txBody>
          <a:bodyPr/>
          <a:lstStyle>
            <a:lvl1pPr>
              <a:defRPr/>
            </a:lvl1pPr>
          </a:lstStyle>
          <a:p>
            <a:fld id="{8CAC4D6B-8033-AC45-BFCB-19C771EB99A6}" type="slidenum">
              <a:rPr lang="en-US" altLang="en-US"/>
              <a:pPr/>
              <a:t>‹#›</a:t>
            </a:fld>
            <a:endParaRPr lang="en-US" altLang="en-US"/>
          </a:p>
        </p:txBody>
      </p:sp>
    </p:spTree>
    <p:extLst>
      <p:ext uri="{BB962C8B-B14F-4D97-AF65-F5344CB8AC3E}">
        <p14:creationId xmlns:p14="http://schemas.microsoft.com/office/powerpoint/2010/main" val="21405579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8694CB7-05C0-6447-AF29-52DC794DADEE}"/>
              </a:ext>
            </a:extLst>
          </p:cNvPr>
          <p:cNvSpPr>
            <a:spLocks noGrp="1" noChangeArrowheads="1"/>
          </p:cNvSpPr>
          <p:nvPr>
            <p:ph type="dt" sz="half" idx="10"/>
          </p:nvPr>
        </p:nvSpPr>
        <p:spPr>
          <a:ln/>
        </p:spPr>
        <p:txBody>
          <a:bodyPr/>
          <a:lstStyle>
            <a:lvl1pPr>
              <a:defRPr/>
            </a:lvl1pPr>
          </a:lstStyle>
          <a:p>
            <a:pPr>
              <a:defRPr/>
            </a:pPr>
            <a:fld id="{AE1BAC16-9E67-D74E-823E-F20706D091AA}" type="datetime1">
              <a:rPr lang="en-ZA" smtClean="0"/>
              <a:t>2022/08/08</a:t>
            </a:fld>
            <a:endParaRPr lang="en-US"/>
          </a:p>
        </p:txBody>
      </p:sp>
      <p:sp>
        <p:nvSpPr>
          <p:cNvPr id="3" name="Rectangle 5">
            <a:extLst>
              <a:ext uri="{FF2B5EF4-FFF2-40B4-BE49-F238E27FC236}">
                <a16:creationId xmlns:a16="http://schemas.microsoft.com/office/drawing/2014/main" id="{55CAC97E-DA0B-394B-8F87-53CC57EBB03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CBDBB4B-9FBA-5B43-B8EC-74DC9D636690}"/>
              </a:ext>
            </a:extLst>
          </p:cNvPr>
          <p:cNvSpPr>
            <a:spLocks noGrp="1" noChangeArrowheads="1"/>
          </p:cNvSpPr>
          <p:nvPr>
            <p:ph type="sldNum" sz="quarter" idx="12"/>
          </p:nvPr>
        </p:nvSpPr>
        <p:spPr>
          <a:ln/>
        </p:spPr>
        <p:txBody>
          <a:bodyPr/>
          <a:lstStyle>
            <a:lvl1pPr>
              <a:defRPr/>
            </a:lvl1pPr>
          </a:lstStyle>
          <a:p>
            <a:fld id="{9CB433B1-F79F-BD4A-8D7A-310C39AE6A8B}" type="slidenum">
              <a:rPr lang="en-US" altLang="en-US"/>
              <a:pPr/>
              <a:t>‹#›</a:t>
            </a:fld>
            <a:endParaRPr lang="en-US" altLang="en-US"/>
          </a:p>
        </p:txBody>
      </p:sp>
    </p:spTree>
    <p:extLst>
      <p:ext uri="{BB962C8B-B14F-4D97-AF65-F5344CB8AC3E}">
        <p14:creationId xmlns:p14="http://schemas.microsoft.com/office/powerpoint/2010/main" val="27005883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a:xfrm>
            <a:off x="4766735" y="273069"/>
            <a:ext cx="6815667" cy="5853113"/>
          </a:xfrm>
        </p:spPr>
        <p:txBody>
          <a:bodyPr/>
          <a:lstStyle>
            <a:lvl1pPr>
              <a:defRPr sz="3600">
                <a:latin typeface="Century Gothic" panose="020B0502020202020204" pitchFamily="34" charset="0"/>
              </a:defRPr>
            </a:lvl1pPr>
            <a:lvl2pPr>
              <a:defRPr sz="3200">
                <a:latin typeface="Century Gothic" panose="020B0502020202020204" pitchFamily="34" charset="0"/>
              </a:defRPr>
            </a:lvl2pPr>
            <a:lvl3pPr>
              <a:defRPr sz="2667">
                <a:latin typeface="Century Gothic" panose="020B0502020202020204" pitchFamily="34" charset="0"/>
              </a:defRPr>
            </a:lvl3pPr>
            <a:lvl4pPr>
              <a:defRPr sz="2267">
                <a:latin typeface="Century Gothic" panose="020B0502020202020204" pitchFamily="34" charset="0"/>
              </a:defRPr>
            </a:lvl4pPr>
            <a:lvl5pPr>
              <a:defRPr sz="2267">
                <a:latin typeface="Century Gothic" panose="020B0502020202020204" pitchFamily="34" charset="0"/>
              </a:defRPr>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atin typeface="Century Gothic" panose="020B0502020202020204" pitchFamily="34" charset="0"/>
              </a:defRPr>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0A15BE-5E1E-D84E-B56E-32387FDB207F}"/>
              </a:ext>
            </a:extLst>
          </p:cNvPr>
          <p:cNvSpPr>
            <a:spLocks noGrp="1" noChangeArrowheads="1"/>
          </p:cNvSpPr>
          <p:nvPr>
            <p:ph type="dt" sz="half" idx="10"/>
          </p:nvPr>
        </p:nvSpPr>
        <p:spPr>
          <a:ln/>
        </p:spPr>
        <p:txBody>
          <a:bodyPr/>
          <a:lstStyle>
            <a:lvl1pPr>
              <a:defRPr/>
            </a:lvl1pPr>
          </a:lstStyle>
          <a:p>
            <a:pPr>
              <a:defRPr/>
            </a:pPr>
            <a:fld id="{147512A2-696D-634C-AC2C-C16838184CF9}" type="datetime1">
              <a:rPr lang="en-ZA" smtClean="0"/>
              <a:t>2022/08/08</a:t>
            </a:fld>
            <a:endParaRPr lang="en-US"/>
          </a:p>
        </p:txBody>
      </p:sp>
      <p:sp>
        <p:nvSpPr>
          <p:cNvPr id="6" name="Rectangle 5">
            <a:extLst>
              <a:ext uri="{FF2B5EF4-FFF2-40B4-BE49-F238E27FC236}">
                <a16:creationId xmlns:a16="http://schemas.microsoft.com/office/drawing/2014/main" id="{FD4E76B8-883D-B944-9E3B-E044634A50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54A18CB-EC76-AF42-8B3F-7EDB7435EE4E}"/>
              </a:ext>
            </a:extLst>
          </p:cNvPr>
          <p:cNvSpPr>
            <a:spLocks noGrp="1" noChangeArrowheads="1"/>
          </p:cNvSpPr>
          <p:nvPr>
            <p:ph type="sldNum" sz="quarter" idx="12"/>
          </p:nvPr>
        </p:nvSpPr>
        <p:spPr>
          <a:ln/>
        </p:spPr>
        <p:txBody>
          <a:bodyPr/>
          <a:lstStyle>
            <a:lvl1pPr>
              <a:defRPr/>
            </a:lvl1pPr>
          </a:lstStyle>
          <a:p>
            <a:fld id="{C1AF8C23-7856-0B43-A6A4-CCBC6BBACB65}" type="slidenum">
              <a:rPr lang="en-US" altLang="en-US"/>
              <a:pPr/>
              <a:t>‹#›</a:t>
            </a:fld>
            <a:endParaRPr lang="en-US" altLang="en-US"/>
          </a:p>
        </p:txBody>
      </p:sp>
    </p:spTree>
    <p:extLst>
      <p:ext uri="{BB962C8B-B14F-4D97-AF65-F5344CB8AC3E}">
        <p14:creationId xmlns:p14="http://schemas.microsoft.com/office/powerpoint/2010/main" val="203935629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38" indent="0">
              <a:buNone/>
              <a:defRPr sz="3200"/>
            </a:lvl2pPr>
            <a:lvl3pPr marL="1037678" indent="0">
              <a:buNone/>
              <a:defRPr sz="2667"/>
            </a:lvl3pPr>
            <a:lvl4pPr marL="1556514" indent="0">
              <a:buNone/>
              <a:defRPr sz="2267"/>
            </a:lvl4pPr>
            <a:lvl5pPr marL="2075356" indent="0">
              <a:buNone/>
              <a:defRPr sz="2267"/>
            </a:lvl5pPr>
            <a:lvl6pPr marL="2594192" indent="0">
              <a:buNone/>
              <a:defRPr sz="2267"/>
            </a:lvl6pPr>
            <a:lvl7pPr marL="3113036" indent="0">
              <a:buNone/>
              <a:defRPr sz="2267"/>
            </a:lvl7pPr>
            <a:lvl8pPr marL="3631869" indent="0">
              <a:buNone/>
              <a:defRPr sz="2267"/>
            </a:lvl8pPr>
            <a:lvl9pPr marL="4150707"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4"/>
            <a:ext cx="7315200" cy="804863"/>
          </a:xfrm>
        </p:spPr>
        <p:txBody>
          <a:bodyPr/>
          <a:lstStyle>
            <a:lvl1pPr marL="0" indent="0">
              <a:buNone/>
              <a:defRPr sz="1600"/>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7F28D72D-4A34-B84C-A112-D1BCC129F763}"/>
              </a:ext>
            </a:extLst>
          </p:cNvPr>
          <p:cNvSpPr>
            <a:spLocks noGrp="1" noChangeArrowheads="1"/>
          </p:cNvSpPr>
          <p:nvPr>
            <p:ph type="dt" sz="half" idx="10"/>
          </p:nvPr>
        </p:nvSpPr>
        <p:spPr>
          <a:ln/>
        </p:spPr>
        <p:txBody>
          <a:bodyPr/>
          <a:lstStyle>
            <a:lvl1pPr>
              <a:defRPr/>
            </a:lvl1pPr>
          </a:lstStyle>
          <a:p>
            <a:pPr>
              <a:defRPr/>
            </a:pPr>
            <a:fld id="{ED98B60F-7E69-3148-BA10-4E9590D658D4}" type="datetime1">
              <a:rPr lang="en-ZA" smtClean="0"/>
              <a:t>2022/08/08</a:t>
            </a:fld>
            <a:endParaRPr lang="en-US"/>
          </a:p>
        </p:txBody>
      </p:sp>
      <p:sp>
        <p:nvSpPr>
          <p:cNvPr id="6" name="Rectangle 5">
            <a:extLst>
              <a:ext uri="{FF2B5EF4-FFF2-40B4-BE49-F238E27FC236}">
                <a16:creationId xmlns:a16="http://schemas.microsoft.com/office/drawing/2014/main" id="{1F391A5D-5CE8-C547-8692-D6B1CBDC01E1}"/>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6681187-C8A2-154B-8041-7633D6352BBB}"/>
              </a:ext>
            </a:extLst>
          </p:cNvPr>
          <p:cNvSpPr>
            <a:spLocks noGrp="1" noChangeArrowheads="1"/>
          </p:cNvSpPr>
          <p:nvPr>
            <p:ph type="sldNum" sz="quarter" idx="12"/>
          </p:nvPr>
        </p:nvSpPr>
        <p:spPr>
          <a:ln/>
        </p:spPr>
        <p:txBody>
          <a:bodyPr/>
          <a:lstStyle>
            <a:lvl1pPr>
              <a:defRPr/>
            </a:lvl1pPr>
          </a:lstStyle>
          <a:p>
            <a:fld id="{1B4A1BEC-F819-3E4B-BF9C-0860F39FFB69}" type="slidenum">
              <a:rPr lang="en-US" altLang="en-US"/>
              <a:pPr/>
              <a:t>‹#›</a:t>
            </a:fld>
            <a:endParaRPr lang="en-US" altLang="en-US"/>
          </a:p>
        </p:txBody>
      </p:sp>
    </p:spTree>
    <p:extLst>
      <p:ext uri="{BB962C8B-B14F-4D97-AF65-F5344CB8AC3E}">
        <p14:creationId xmlns:p14="http://schemas.microsoft.com/office/powerpoint/2010/main" val="2638048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fld id="{5EA7E323-3AA8-4546-9F06-C76B9E0A4457}" type="datetime1">
              <a:rPr lang="en-ZA" smtClean="0"/>
              <a:t>2022/08/08</a:t>
            </a:fld>
            <a:endParaRPr lang="en-GB" dirty="0"/>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r>
              <a:rPr lang="en-GB"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A88A4ECB-5303-EA44-863F-69D388C2A56E}" type="slidenum">
              <a:rPr lang="en-GB" smtClean="0"/>
              <a:t>‹#›</a:t>
            </a:fld>
            <a:endParaRPr lang="en-GB" dirty="0"/>
          </a:p>
        </p:txBody>
      </p:sp>
    </p:spTree>
    <p:extLst>
      <p:ext uri="{BB962C8B-B14F-4D97-AF65-F5344CB8AC3E}">
        <p14:creationId xmlns:p14="http://schemas.microsoft.com/office/powerpoint/2010/main" val="17750383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2DC91084-DC92-324D-B440-DC6BCEEA00C3}"/>
              </a:ext>
            </a:extLst>
          </p:cNvPr>
          <p:cNvSpPr>
            <a:spLocks noGrp="1" noChangeArrowheads="1"/>
          </p:cNvSpPr>
          <p:nvPr>
            <p:ph type="dt" sz="half" idx="10"/>
          </p:nvPr>
        </p:nvSpPr>
        <p:spPr>
          <a:ln/>
        </p:spPr>
        <p:txBody>
          <a:bodyPr/>
          <a:lstStyle>
            <a:lvl1pPr>
              <a:defRPr/>
            </a:lvl1pPr>
          </a:lstStyle>
          <a:p>
            <a:pPr>
              <a:defRPr/>
            </a:pPr>
            <a:fld id="{6766DB92-7336-6C48-BEBE-DA00F8D4A328}" type="datetime1">
              <a:rPr lang="en-ZA" smtClean="0"/>
              <a:t>2022/08/08</a:t>
            </a:fld>
            <a:endParaRPr lang="en-US"/>
          </a:p>
        </p:txBody>
      </p:sp>
      <p:sp>
        <p:nvSpPr>
          <p:cNvPr id="5" name="Rectangle 5">
            <a:extLst>
              <a:ext uri="{FF2B5EF4-FFF2-40B4-BE49-F238E27FC236}">
                <a16:creationId xmlns:a16="http://schemas.microsoft.com/office/drawing/2014/main" id="{91E27B51-28B6-D444-ADE7-D50A6419A94E}"/>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1F5E7F2-912A-6A45-AB77-D6DCFB683362}"/>
              </a:ext>
            </a:extLst>
          </p:cNvPr>
          <p:cNvSpPr>
            <a:spLocks noGrp="1" noChangeArrowheads="1"/>
          </p:cNvSpPr>
          <p:nvPr>
            <p:ph type="sldNum" sz="quarter" idx="12"/>
          </p:nvPr>
        </p:nvSpPr>
        <p:spPr>
          <a:ln/>
        </p:spPr>
        <p:txBody>
          <a:bodyPr/>
          <a:lstStyle>
            <a:lvl1pPr>
              <a:defRPr/>
            </a:lvl1pPr>
          </a:lstStyle>
          <a:p>
            <a:fld id="{48458719-2AB5-4741-B8CA-41170386F82E}" type="slidenum">
              <a:rPr lang="en-US" altLang="en-US"/>
              <a:pPr/>
              <a:t>‹#›</a:t>
            </a:fld>
            <a:endParaRPr lang="en-US" altLang="en-US"/>
          </a:p>
        </p:txBody>
      </p:sp>
    </p:spTree>
    <p:extLst>
      <p:ext uri="{BB962C8B-B14F-4D97-AF65-F5344CB8AC3E}">
        <p14:creationId xmlns:p14="http://schemas.microsoft.com/office/powerpoint/2010/main" val="31289948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a:xfrm>
            <a:off x="609600" y="274640"/>
            <a:ext cx="8026400" cy="5851525"/>
          </a:xfrm>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CAEF77FA-B2E4-4A47-BF92-16029F736630}"/>
              </a:ext>
            </a:extLst>
          </p:cNvPr>
          <p:cNvSpPr>
            <a:spLocks noGrp="1" noChangeArrowheads="1"/>
          </p:cNvSpPr>
          <p:nvPr>
            <p:ph type="dt" sz="half" idx="10"/>
          </p:nvPr>
        </p:nvSpPr>
        <p:spPr>
          <a:ln/>
        </p:spPr>
        <p:txBody>
          <a:bodyPr/>
          <a:lstStyle>
            <a:lvl1pPr>
              <a:defRPr/>
            </a:lvl1pPr>
          </a:lstStyle>
          <a:p>
            <a:pPr>
              <a:defRPr/>
            </a:pPr>
            <a:fld id="{1049818E-63DD-4249-9245-9C30C70D2449}" type="datetime1">
              <a:rPr lang="en-ZA" smtClean="0"/>
              <a:t>2022/08/08</a:t>
            </a:fld>
            <a:endParaRPr lang="en-US"/>
          </a:p>
        </p:txBody>
      </p:sp>
      <p:sp>
        <p:nvSpPr>
          <p:cNvPr id="5" name="Rectangle 5">
            <a:extLst>
              <a:ext uri="{FF2B5EF4-FFF2-40B4-BE49-F238E27FC236}">
                <a16:creationId xmlns:a16="http://schemas.microsoft.com/office/drawing/2014/main" id="{93DD7869-4F60-0C4B-926A-FFB8C4D136E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C1B90BDB-9577-2C4C-BBF4-E9202E1D5377}"/>
              </a:ext>
            </a:extLst>
          </p:cNvPr>
          <p:cNvSpPr>
            <a:spLocks noGrp="1" noChangeArrowheads="1"/>
          </p:cNvSpPr>
          <p:nvPr>
            <p:ph type="sldNum" sz="quarter" idx="12"/>
          </p:nvPr>
        </p:nvSpPr>
        <p:spPr>
          <a:ln/>
        </p:spPr>
        <p:txBody>
          <a:bodyPr/>
          <a:lstStyle>
            <a:lvl1pPr>
              <a:defRPr/>
            </a:lvl1pPr>
          </a:lstStyle>
          <a:p>
            <a:fld id="{22E2350B-A9F3-D148-9714-34BEE5A0B666}" type="slidenum">
              <a:rPr lang="en-US" altLang="en-US"/>
              <a:pPr/>
              <a:t>‹#›</a:t>
            </a:fld>
            <a:endParaRPr lang="en-US" altLang="en-US"/>
          </a:p>
        </p:txBody>
      </p:sp>
    </p:spTree>
    <p:extLst>
      <p:ext uri="{BB962C8B-B14F-4D97-AF65-F5344CB8AC3E}">
        <p14:creationId xmlns:p14="http://schemas.microsoft.com/office/powerpoint/2010/main" val="261978422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5"/>
            <a:ext cx="10363200" cy="1470025"/>
          </a:xfrm>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latin typeface="Century Gothic" panose="020B0502020202020204" pitchFamily="34" charset="0"/>
              </a:defRPr>
            </a:lvl1pPr>
            <a:lvl2pPr marL="518779" indent="0" algn="ctr">
              <a:buNone/>
              <a:defRPr/>
            </a:lvl2pPr>
            <a:lvl3pPr marL="1037561" indent="0" algn="ctr">
              <a:buNone/>
              <a:defRPr/>
            </a:lvl3pPr>
            <a:lvl4pPr marL="1556337" indent="0" algn="ctr">
              <a:buNone/>
              <a:defRPr/>
            </a:lvl4pPr>
            <a:lvl5pPr marL="2075120" indent="0" algn="ctr">
              <a:buNone/>
              <a:defRPr/>
            </a:lvl5pPr>
            <a:lvl6pPr marL="2593898" indent="0" algn="ctr">
              <a:buNone/>
              <a:defRPr/>
            </a:lvl6pPr>
            <a:lvl7pPr marL="3112682" indent="0" algn="ctr">
              <a:buNone/>
              <a:defRPr/>
            </a:lvl7pPr>
            <a:lvl8pPr marL="3631456" indent="0" algn="ctr">
              <a:buNone/>
              <a:defRPr/>
            </a:lvl8pPr>
            <a:lvl9pPr marL="4150235" indent="0" algn="ctr">
              <a:buNone/>
              <a:defRPr/>
            </a:lvl9pPr>
          </a:lstStyle>
          <a:p>
            <a:r>
              <a:rPr lang="en-GB"/>
              <a:t>Click to edit Master subtitle style</a:t>
            </a:r>
            <a:endParaRPr lang="en-GB" dirty="0"/>
          </a:p>
        </p:txBody>
      </p:sp>
      <p:sp>
        <p:nvSpPr>
          <p:cNvPr id="4" name="Rectangle 4">
            <a:extLst>
              <a:ext uri="{FF2B5EF4-FFF2-40B4-BE49-F238E27FC236}">
                <a16:creationId xmlns:a16="http://schemas.microsoft.com/office/drawing/2014/main" id="{ADE5FCA1-FF82-CB4C-8F18-6930C219B2BF}"/>
              </a:ext>
            </a:extLst>
          </p:cNvPr>
          <p:cNvSpPr>
            <a:spLocks noGrp="1" noChangeArrowheads="1"/>
          </p:cNvSpPr>
          <p:nvPr>
            <p:ph type="dt" sz="half" idx="10"/>
          </p:nvPr>
        </p:nvSpPr>
        <p:spPr>
          <a:ln/>
        </p:spPr>
        <p:txBody>
          <a:bodyPr/>
          <a:lstStyle>
            <a:lvl1pPr>
              <a:defRPr/>
            </a:lvl1pPr>
          </a:lstStyle>
          <a:p>
            <a:pPr>
              <a:defRPr/>
            </a:pPr>
            <a:fld id="{8E53DD90-7501-3649-88F5-E4B610CD6DC0}" type="datetime1">
              <a:rPr lang="en-ZA" smtClean="0"/>
              <a:t>2022/08/08</a:t>
            </a:fld>
            <a:endParaRPr lang="en-US"/>
          </a:p>
        </p:txBody>
      </p:sp>
      <p:sp>
        <p:nvSpPr>
          <p:cNvPr id="5" name="Rectangle 5">
            <a:extLst>
              <a:ext uri="{FF2B5EF4-FFF2-40B4-BE49-F238E27FC236}">
                <a16:creationId xmlns:a16="http://schemas.microsoft.com/office/drawing/2014/main" id="{F4B2BFCB-4DE4-C841-901B-F22C2C0BBE3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BDB9A685-377B-2345-80B2-C989F574FB60}"/>
              </a:ext>
            </a:extLst>
          </p:cNvPr>
          <p:cNvSpPr>
            <a:spLocks noGrp="1" noChangeArrowheads="1"/>
          </p:cNvSpPr>
          <p:nvPr>
            <p:ph type="sldNum" sz="quarter" idx="12"/>
          </p:nvPr>
        </p:nvSpPr>
        <p:spPr>
          <a:ln/>
        </p:spPr>
        <p:txBody>
          <a:bodyPr/>
          <a:lstStyle>
            <a:lvl1pPr>
              <a:defRPr/>
            </a:lvl1pPr>
          </a:lstStyle>
          <a:p>
            <a:fld id="{61856A87-8719-9F4F-BEB7-BC51F22B60C6}" type="slidenum">
              <a:rPr lang="en-US" altLang="en-US"/>
              <a:pPr/>
              <a:t>‹#›</a:t>
            </a:fld>
            <a:endParaRPr lang="en-US" altLang="en-US"/>
          </a:p>
        </p:txBody>
      </p:sp>
    </p:spTree>
    <p:extLst>
      <p:ext uri="{BB962C8B-B14F-4D97-AF65-F5344CB8AC3E}">
        <p14:creationId xmlns:p14="http://schemas.microsoft.com/office/powerpoint/2010/main" val="424649202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p:txBody>
          <a:bodyPr/>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FA488C9D-E16E-0649-AF63-13FAC3237FCC}"/>
              </a:ext>
            </a:extLst>
          </p:cNvPr>
          <p:cNvSpPr>
            <a:spLocks noGrp="1" noChangeArrowheads="1"/>
          </p:cNvSpPr>
          <p:nvPr>
            <p:ph type="dt" sz="half" idx="10"/>
          </p:nvPr>
        </p:nvSpPr>
        <p:spPr>
          <a:ln/>
        </p:spPr>
        <p:txBody>
          <a:bodyPr/>
          <a:lstStyle>
            <a:lvl1pPr>
              <a:defRPr/>
            </a:lvl1pPr>
          </a:lstStyle>
          <a:p>
            <a:pPr>
              <a:defRPr/>
            </a:pPr>
            <a:fld id="{EE74DFB8-BBFD-A44D-A85A-5B459D64143F}" type="datetime1">
              <a:rPr lang="en-ZA" smtClean="0"/>
              <a:t>2022/08/08</a:t>
            </a:fld>
            <a:endParaRPr lang="en-US"/>
          </a:p>
        </p:txBody>
      </p:sp>
      <p:sp>
        <p:nvSpPr>
          <p:cNvPr id="5" name="Rectangle 5">
            <a:extLst>
              <a:ext uri="{FF2B5EF4-FFF2-40B4-BE49-F238E27FC236}">
                <a16:creationId xmlns:a16="http://schemas.microsoft.com/office/drawing/2014/main" id="{BC491F30-BBED-774D-A159-D005ADE80DA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C794AA7-65C9-1546-9C7F-E9A12FB01CD8}"/>
              </a:ext>
            </a:extLst>
          </p:cNvPr>
          <p:cNvSpPr>
            <a:spLocks noGrp="1" noChangeArrowheads="1"/>
          </p:cNvSpPr>
          <p:nvPr>
            <p:ph type="sldNum" sz="quarter" idx="12"/>
          </p:nvPr>
        </p:nvSpPr>
        <p:spPr>
          <a:ln/>
        </p:spPr>
        <p:txBody>
          <a:bodyPr/>
          <a:lstStyle>
            <a:lvl1pPr>
              <a:defRPr/>
            </a:lvl1pPr>
          </a:lstStyle>
          <a:p>
            <a:fld id="{F153F869-D22F-4145-8E12-50B8E432F5BD}" type="slidenum">
              <a:rPr lang="en-US" altLang="en-US"/>
              <a:pPr/>
              <a:t>‹#›</a:t>
            </a:fld>
            <a:endParaRPr lang="en-US" altLang="en-US"/>
          </a:p>
        </p:txBody>
      </p:sp>
    </p:spTree>
    <p:extLst>
      <p:ext uri="{BB962C8B-B14F-4D97-AF65-F5344CB8AC3E}">
        <p14:creationId xmlns:p14="http://schemas.microsoft.com/office/powerpoint/2010/main" val="308417097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atin typeface="Century Gothic" panose="020B0502020202020204" pitchFamily="34" charset="0"/>
              </a:defRPr>
            </a:lvl1pPr>
          </a:lstStyle>
          <a:p>
            <a:r>
              <a:rPr lang="en-GB"/>
              <a:t>Click to edit Master title style</a:t>
            </a:r>
            <a:endParaRPr lang="en-GB" dirty="0"/>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atin typeface="Century Gothic" panose="020B0502020202020204" pitchFamily="34" charset="0"/>
              </a:defRPr>
            </a:lvl1pPr>
            <a:lvl2pPr marL="518779" indent="0">
              <a:buNone/>
              <a:defRPr sz="2000"/>
            </a:lvl2pPr>
            <a:lvl3pPr marL="1037561" indent="0">
              <a:buNone/>
              <a:defRPr sz="1867"/>
            </a:lvl3pPr>
            <a:lvl4pPr marL="1556337" indent="0">
              <a:buNone/>
              <a:defRPr sz="1600"/>
            </a:lvl4pPr>
            <a:lvl5pPr marL="2075120" indent="0">
              <a:buNone/>
              <a:defRPr sz="1600"/>
            </a:lvl5pPr>
            <a:lvl6pPr marL="2593898" indent="0">
              <a:buNone/>
              <a:defRPr sz="1600"/>
            </a:lvl6pPr>
            <a:lvl7pPr marL="3112682" indent="0">
              <a:buNone/>
              <a:defRPr sz="1600"/>
            </a:lvl7pPr>
            <a:lvl8pPr marL="3631456" indent="0">
              <a:buNone/>
              <a:defRPr sz="1600"/>
            </a:lvl8pPr>
            <a:lvl9pPr marL="4150235"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946E339-47AB-1C43-B2EC-15A5E299D48B}"/>
              </a:ext>
            </a:extLst>
          </p:cNvPr>
          <p:cNvSpPr>
            <a:spLocks noGrp="1" noChangeArrowheads="1"/>
          </p:cNvSpPr>
          <p:nvPr>
            <p:ph type="dt" sz="half" idx="10"/>
          </p:nvPr>
        </p:nvSpPr>
        <p:spPr>
          <a:ln/>
        </p:spPr>
        <p:txBody>
          <a:bodyPr/>
          <a:lstStyle>
            <a:lvl1pPr>
              <a:defRPr/>
            </a:lvl1pPr>
          </a:lstStyle>
          <a:p>
            <a:pPr>
              <a:defRPr/>
            </a:pPr>
            <a:fld id="{B6E0C64E-6F87-AA49-91F0-93DACF4F0C69}" type="datetime1">
              <a:rPr lang="en-ZA" smtClean="0"/>
              <a:t>2022/08/08</a:t>
            </a:fld>
            <a:endParaRPr lang="en-US"/>
          </a:p>
        </p:txBody>
      </p:sp>
      <p:sp>
        <p:nvSpPr>
          <p:cNvPr id="5" name="Rectangle 5">
            <a:extLst>
              <a:ext uri="{FF2B5EF4-FFF2-40B4-BE49-F238E27FC236}">
                <a16:creationId xmlns:a16="http://schemas.microsoft.com/office/drawing/2014/main" id="{66200CEB-43E5-BD47-8FA0-8848FE7DC49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3ED1AD18-0755-754C-94B5-FC753D70C469}"/>
              </a:ext>
            </a:extLst>
          </p:cNvPr>
          <p:cNvSpPr>
            <a:spLocks noGrp="1" noChangeArrowheads="1"/>
          </p:cNvSpPr>
          <p:nvPr>
            <p:ph type="sldNum" sz="quarter" idx="12"/>
          </p:nvPr>
        </p:nvSpPr>
        <p:spPr>
          <a:ln/>
        </p:spPr>
        <p:txBody>
          <a:bodyPr/>
          <a:lstStyle>
            <a:lvl1pPr>
              <a:defRPr/>
            </a:lvl1pPr>
          </a:lstStyle>
          <a:p>
            <a:fld id="{617ACC0F-E7FE-3A46-857B-09F32AD25D3E}" type="slidenum">
              <a:rPr lang="en-US" altLang="en-US"/>
              <a:pPr/>
              <a:t>‹#›</a:t>
            </a:fld>
            <a:endParaRPr lang="en-US" altLang="en-US"/>
          </a:p>
        </p:txBody>
      </p:sp>
    </p:spTree>
    <p:extLst>
      <p:ext uri="{BB962C8B-B14F-4D97-AF65-F5344CB8AC3E}">
        <p14:creationId xmlns:p14="http://schemas.microsoft.com/office/powerpoint/2010/main" val="279627938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0D535E94-4AB8-E242-A726-90949E977732}"/>
              </a:ext>
            </a:extLst>
          </p:cNvPr>
          <p:cNvSpPr>
            <a:spLocks noGrp="1" noChangeArrowheads="1"/>
          </p:cNvSpPr>
          <p:nvPr>
            <p:ph type="dt" sz="half" idx="10"/>
          </p:nvPr>
        </p:nvSpPr>
        <p:spPr>
          <a:ln/>
        </p:spPr>
        <p:txBody>
          <a:bodyPr/>
          <a:lstStyle>
            <a:lvl1pPr>
              <a:defRPr/>
            </a:lvl1pPr>
          </a:lstStyle>
          <a:p>
            <a:pPr>
              <a:defRPr/>
            </a:pPr>
            <a:fld id="{3CDCCF3D-3ECE-4C46-A15A-C742E4A30EB6}" type="datetime1">
              <a:rPr lang="en-ZA" smtClean="0"/>
              <a:t>2022/08/08</a:t>
            </a:fld>
            <a:endParaRPr lang="en-US"/>
          </a:p>
        </p:txBody>
      </p:sp>
      <p:sp>
        <p:nvSpPr>
          <p:cNvPr id="6" name="Rectangle 5">
            <a:extLst>
              <a:ext uri="{FF2B5EF4-FFF2-40B4-BE49-F238E27FC236}">
                <a16:creationId xmlns:a16="http://schemas.microsoft.com/office/drawing/2014/main" id="{2DD53909-F6A3-C44A-96A1-6A28B6CA3BA4}"/>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8AC1F958-B9D0-2A48-A19B-B12EEAD3DE2D}"/>
              </a:ext>
            </a:extLst>
          </p:cNvPr>
          <p:cNvSpPr>
            <a:spLocks noGrp="1" noChangeArrowheads="1"/>
          </p:cNvSpPr>
          <p:nvPr>
            <p:ph type="sldNum" sz="quarter" idx="12"/>
          </p:nvPr>
        </p:nvSpPr>
        <p:spPr>
          <a:ln/>
        </p:spPr>
        <p:txBody>
          <a:bodyPr/>
          <a:lstStyle>
            <a:lvl1pPr>
              <a:defRPr/>
            </a:lvl1pPr>
          </a:lstStyle>
          <a:p>
            <a:fld id="{CF566D71-A9D5-7E41-BC20-C8353931751B}" type="slidenum">
              <a:rPr lang="en-US" altLang="en-US"/>
              <a:pPr/>
              <a:t>‹#›</a:t>
            </a:fld>
            <a:endParaRPr lang="en-US" altLang="en-US"/>
          </a:p>
        </p:txBody>
      </p:sp>
    </p:spTree>
    <p:extLst>
      <p:ext uri="{BB962C8B-B14F-4D97-AF65-F5344CB8AC3E}">
        <p14:creationId xmlns:p14="http://schemas.microsoft.com/office/powerpoint/2010/main" val="327994223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1025736E-3D56-3C41-B72E-360F7090B123}"/>
              </a:ext>
            </a:extLst>
          </p:cNvPr>
          <p:cNvSpPr>
            <a:spLocks noGrp="1" noChangeArrowheads="1"/>
          </p:cNvSpPr>
          <p:nvPr>
            <p:ph type="dt" sz="half" idx="10"/>
          </p:nvPr>
        </p:nvSpPr>
        <p:spPr>
          <a:ln/>
        </p:spPr>
        <p:txBody>
          <a:bodyPr/>
          <a:lstStyle>
            <a:lvl1pPr>
              <a:defRPr/>
            </a:lvl1pPr>
          </a:lstStyle>
          <a:p>
            <a:pPr>
              <a:defRPr/>
            </a:pPr>
            <a:fld id="{5763E05F-3E81-734A-8A5D-01B0C63D69D8}" type="datetime1">
              <a:rPr lang="en-ZA" smtClean="0"/>
              <a:t>2022/08/08</a:t>
            </a:fld>
            <a:endParaRPr lang="en-US"/>
          </a:p>
        </p:txBody>
      </p:sp>
      <p:sp>
        <p:nvSpPr>
          <p:cNvPr id="8" name="Rectangle 5">
            <a:extLst>
              <a:ext uri="{FF2B5EF4-FFF2-40B4-BE49-F238E27FC236}">
                <a16:creationId xmlns:a16="http://schemas.microsoft.com/office/drawing/2014/main" id="{3714A647-5ADF-6941-A431-83FCCFF73EBD}"/>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6A917535-143B-284C-899C-777D33333C5E}"/>
              </a:ext>
            </a:extLst>
          </p:cNvPr>
          <p:cNvSpPr>
            <a:spLocks noGrp="1" noChangeArrowheads="1"/>
          </p:cNvSpPr>
          <p:nvPr>
            <p:ph type="sldNum" sz="quarter" idx="12"/>
          </p:nvPr>
        </p:nvSpPr>
        <p:spPr>
          <a:ln/>
        </p:spPr>
        <p:txBody>
          <a:bodyPr/>
          <a:lstStyle>
            <a:lvl1pPr>
              <a:defRPr/>
            </a:lvl1pPr>
          </a:lstStyle>
          <a:p>
            <a:fld id="{F3ED86DD-BF70-0B48-9A60-261F1F0DBABB}" type="slidenum">
              <a:rPr lang="en-US" altLang="en-US"/>
              <a:pPr/>
              <a:t>‹#›</a:t>
            </a:fld>
            <a:endParaRPr lang="en-US" altLang="en-US"/>
          </a:p>
        </p:txBody>
      </p:sp>
    </p:spTree>
    <p:extLst>
      <p:ext uri="{BB962C8B-B14F-4D97-AF65-F5344CB8AC3E}">
        <p14:creationId xmlns:p14="http://schemas.microsoft.com/office/powerpoint/2010/main" val="248540338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DC7D18E1-ADB7-6044-BDF7-5D9518FFDA58}"/>
              </a:ext>
            </a:extLst>
          </p:cNvPr>
          <p:cNvSpPr>
            <a:spLocks noGrp="1" noChangeArrowheads="1"/>
          </p:cNvSpPr>
          <p:nvPr>
            <p:ph type="dt" sz="half" idx="10"/>
          </p:nvPr>
        </p:nvSpPr>
        <p:spPr>
          <a:ln/>
        </p:spPr>
        <p:txBody>
          <a:bodyPr/>
          <a:lstStyle>
            <a:lvl1pPr>
              <a:defRPr/>
            </a:lvl1pPr>
          </a:lstStyle>
          <a:p>
            <a:pPr>
              <a:defRPr/>
            </a:pPr>
            <a:fld id="{B4822CC5-D70A-4D4B-8700-234B74337362}" type="datetime1">
              <a:rPr lang="en-ZA" smtClean="0"/>
              <a:t>2022/08/08</a:t>
            </a:fld>
            <a:endParaRPr lang="en-US"/>
          </a:p>
        </p:txBody>
      </p:sp>
      <p:sp>
        <p:nvSpPr>
          <p:cNvPr id="4" name="Rectangle 5">
            <a:extLst>
              <a:ext uri="{FF2B5EF4-FFF2-40B4-BE49-F238E27FC236}">
                <a16:creationId xmlns:a16="http://schemas.microsoft.com/office/drawing/2014/main" id="{4CBAFD00-F390-5942-BD25-3C2A8FB0C9B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a:extLst>
              <a:ext uri="{FF2B5EF4-FFF2-40B4-BE49-F238E27FC236}">
                <a16:creationId xmlns:a16="http://schemas.microsoft.com/office/drawing/2014/main" id="{FBCA1398-9CF0-E449-9B09-7672630A825D}"/>
              </a:ext>
            </a:extLst>
          </p:cNvPr>
          <p:cNvSpPr>
            <a:spLocks noGrp="1" noChangeArrowheads="1"/>
          </p:cNvSpPr>
          <p:nvPr>
            <p:ph type="sldNum" sz="quarter" idx="12"/>
          </p:nvPr>
        </p:nvSpPr>
        <p:spPr>
          <a:ln/>
        </p:spPr>
        <p:txBody>
          <a:bodyPr/>
          <a:lstStyle>
            <a:lvl1pPr>
              <a:defRPr/>
            </a:lvl1pPr>
          </a:lstStyle>
          <a:p>
            <a:fld id="{7021E92B-6411-AB4F-811C-8623E2FF534D}" type="slidenum">
              <a:rPr lang="en-US" altLang="en-US"/>
              <a:pPr/>
              <a:t>‹#›</a:t>
            </a:fld>
            <a:endParaRPr lang="en-US" altLang="en-US"/>
          </a:p>
        </p:txBody>
      </p:sp>
    </p:spTree>
    <p:extLst>
      <p:ext uri="{BB962C8B-B14F-4D97-AF65-F5344CB8AC3E}">
        <p14:creationId xmlns:p14="http://schemas.microsoft.com/office/powerpoint/2010/main" val="214234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790BFBA-0178-8D47-A5B8-636CDA084B38}"/>
              </a:ext>
            </a:extLst>
          </p:cNvPr>
          <p:cNvSpPr>
            <a:spLocks noGrp="1" noChangeArrowheads="1"/>
          </p:cNvSpPr>
          <p:nvPr>
            <p:ph type="dt" sz="half" idx="10"/>
          </p:nvPr>
        </p:nvSpPr>
        <p:spPr>
          <a:ln/>
        </p:spPr>
        <p:txBody>
          <a:bodyPr/>
          <a:lstStyle>
            <a:lvl1pPr>
              <a:defRPr/>
            </a:lvl1pPr>
          </a:lstStyle>
          <a:p>
            <a:pPr>
              <a:defRPr/>
            </a:pPr>
            <a:fld id="{2BBD2C75-EACA-F848-862B-852C6B1ABD9E}" type="datetime1">
              <a:rPr lang="en-ZA" smtClean="0"/>
              <a:t>2022/08/08</a:t>
            </a:fld>
            <a:endParaRPr lang="en-US"/>
          </a:p>
        </p:txBody>
      </p:sp>
      <p:sp>
        <p:nvSpPr>
          <p:cNvPr id="3" name="Rectangle 5">
            <a:extLst>
              <a:ext uri="{FF2B5EF4-FFF2-40B4-BE49-F238E27FC236}">
                <a16:creationId xmlns:a16="http://schemas.microsoft.com/office/drawing/2014/main" id="{B41E9FE7-028B-BF4F-8C0A-89753A595254}"/>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A2ADD260-43EA-1A44-982A-D34A27BBD0D2}"/>
              </a:ext>
            </a:extLst>
          </p:cNvPr>
          <p:cNvSpPr>
            <a:spLocks noGrp="1" noChangeArrowheads="1"/>
          </p:cNvSpPr>
          <p:nvPr>
            <p:ph type="sldNum" sz="quarter" idx="12"/>
          </p:nvPr>
        </p:nvSpPr>
        <p:spPr>
          <a:ln/>
        </p:spPr>
        <p:txBody>
          <a:bodyPr/>
          <a:lstStyle>
            <a:lvl1pPr>
              <a:defRPr/>
            </a:lvl1pPr>
          </a:lstStyle>
          <a:p>
            <a:fld id="{F899DB99-F943-A64C-971A-AC49A3CAF512}" type="slidenum">
              <a:rPr lang="en-US" altLang="en-US"/>
              <a:pPr/>
              <a:t>‹#›</a:t>
            </a:fld>
            <a:endParaRPr lang="en-US" altLang="en-US"/>
          </a:p>
        </p:txBody>
      </p:sp>
    </p:spTree>
    <p:extLst>
      <p:ext uri="{BB962C8B-B14F-4D97-AF65-F5344CB8AC3E}">
        <p14:creationId xmlns:p14="http://schemas.microsoft.com/office/powerpoint/2010/main" val="250138562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0"/>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67EDCCD7-A5EA-4040-96D1-20C9C80E26C2}"/>
              </a:ext>
            </a:extLst>
          </p:cNvPr>
          <p:cNvSpPr>
            <a:spLocks noGrp="1" noChangeArrowheads="1"/>
          </p:cNvSpPr>
          <p:nvPr>
            <p:ph type="dt" sz="half" idx="10"/>
          </p:nvPr>
        </p:nvSpPr>
        <p:spPr>
          <a:ln/>
        </p:spPr>
        <p:txBody>
          <a:bodyPr/>
          <a:lstStyle>
            <a:lvl1pPr>
              <a:defRPr/>
            </a:lvl1pPr>
          </a:lstStyle>
          <a:p>
            <a:pPr>
              <a:defRPr/>
            </a:pPr>
            <a:fld id="{1F1FCB59-1DBF-B247-A922-2C8BCDAF75D3}" type="datetime1">
              <a:rPr lang="en-ZA" smtClean="0"/>
              <a:t>2022/08/08</a:t>
            </a:fld>
            <a:endParaRPr lang="en-US"/>
          </a:p>
        </p:txBody>
      </p:sp>
      <p:sp>
        <p:nvSpPr>
          <p:cNvPr id="6" name="Rectangle 5">
            <a:extLst>
              <a:ext uri="{FF2B5EF4-FFF2-40B4-BE49-F238E27FC236}">
                <a16:creationId xmlns:a16="http://schemas.microsoft.com/office/drawing/2014/main" id="{D6925714-04D7-C040-8DB9-0A59142384BB}"/>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0BE75971-7966-0245-865F-66E0688E1605}"/>
              </a:ext>
            </a:extLst>
          </p:cNvPr>
          <p:cNvSpPr>
            <a:spLocks noGrp="1" noChangeArrowheads="1"/>
          </p:cNvSpPr>
          <p:nvPr>
            <p:ph type="sldNum" sz="quarter" idx="12"/>
          </p:nvPr>
        </p:nvSpPr>
        <p:spPr>
          <a:ln/>
        </p:spPr>
        <p:txBody>
          <a:bodyPr/>
          <a:lstStyle>
            <a:lvl1pPr>
              <a:defRPr/>
            </a:lvl1pPr>
          </a:lstStyle>
          <a:p>
            <a:fld id="{8515DF91-64F5-5742-AFD6-815E29AB4FD3}" type="slidenum">
              <a:rPr lang="en-US" altLang="en-US"/>
              <a:pPr/>
              <a:t>‹#›</a:t>
            </a:fld>
            <a:endParaRPr lang="en-US" altLang="en-US"/>
          </a:p>
        </p:txBody>
      </p:sp>
    </p:spTree>
    <p:extLst>
      <p:ext uri="{BB962C8B-B14F-4D97-AF65-F5344CB8AC3E}">
        <p14:creationId xmlns:p14="http://schemas.microsoft.com/office/powerpoint/2010/main" val="27061559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fld id="{9F446E93-128C-964E-810E-5EC9016E3467}" type="datetime1">
              <a:rPr lang="en-ZA" smtClean="0"/>
              <a:t>2022/08/08</a:t>
            </a:fld>
            <a:endParaRPr lang="en-GB" dirty="0"/>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r>
              <a:rPr lang="en-GB" dirty="0"/>
              <a:t>ZN SOKOPO</a:t>
            </a:r>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A88A4ECB-5303-EA44-863F-69D388C2A56E}" type="slidenum">
              <a:rPr lang="en-GB" smtClean="0"/>
              <a:t>‹#›</a:t>
            </a:fld>
            <a:endParaRPr lang="en-GB" dirty="0"/>
          </a:p>
        </p:txBody>
      </p:sp>
    </p:spTree>
    <p:extLst>
      <p:ext uri="{BB962C8B-B14F-4D97-AF65-F5344CB8AC3E}">
        <p14:creationId xmlns:p14="http://schemas.microsoft.com/office/powerpoint/2010/main" val="280824852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79" indent="0">
              <a:buNone/>
              <a:defRPr sz="3200"/>
            </a:lvl2pPr>
            <a:lvl3pPr marL="1037561" indent="0">
              <a:buNone/>
              <a:defRPr sz="2667"/>
            </a:lvl3pPr>
            <a:lvl4pPr marL="1556337" indent="0">
              <a:buNone/>
              <a:defRPr sz="2267"/>
            </a:lvl4pPr>
            <a:lvl5pPr marL="2075120" indent="0">
              <a:buNone/>
              <a:defRPr sz="2267"/>
            </a:lvl5pPr>
            <a:lvl6pPr marL="2593898" indent="0">
              <a:buNone/>
              <a:defRPr sz="2267"/>
            </a:lvl6pPr>
            <a:lvl7pPr marL="3112682" indent="0">
              <a:buNone/>
              <a:defRPr sz="2267"/>
            </a:lvl7pPr>
            <a:lvl8pPr marL="3631456" indent="0">
              <a:buNone/>
              <a:defRPr sz="2267"/>
            </a:lvl8pPr>
            <a:lvl9pPr marL="4150235"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5"/>
            <a:ext cx="7315200" cy="8048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3CC53847-413E-8E4D-A4FF-71DFEB55B505}"/>
              </a:ext>
            </a:extLst>
          </p:cNvPr>
          <p:cNvSpPr>
            <a:spLocks noGrp="1" noChangeArrowheads="1"/>
          </p:cNvSpPr>
          <p:nvPr>
            <p:ph type="dt" sz="half" idx="10"/>
          </p:nvPr>
        </p:nvSpPr>
        <p:spPr>
          <a:ln/>
        </p:spPr>
        <p:txBody>
          <a:bodyPr/>
          <a:lstStyle>
            <a:lvl1pPr>
              <a:defRPr/>
            </a:lvl1pPr>
          </a:lstStyle>
          <a:p>
            <a:pPr>
              <a:defRPr/>
            </a:pPr>
            <a:fld id="{A258A206-F7DB-704B-8D78-BEEF7BCB4DB3}" type="datetime1">
              <a:rPr lang="en-ZA" smtClean="0"/>
              <a:t>2022/08/08</a:t>
            </a:fld>
            <a:endParaRPr lang="en-US"/>
          </a:p>
        </p:txBody>
      </p:sp>
      <p:sp>
        <p:nvSpPr>
          <p:cNvPr id="6" name="Rectangle 5">
            <a:extLst>
              <a:ext uri="{FF2B5EF4-FFF2-40B4-BE49-F238E27FC236}">
                <a16:creationId xmlns:a16="http://schemas.microsoft.com/office/drawing/2014/main" id="{884BDFF0-07B4-F54F-B5B9-C596D501C1C8}"/>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520201D0-35C2-9F49-8444-45C949D5BB10}"/>
              </a:ext>
            </a:extLst>
          </p:cNvPr>
          <p:cNvSpPr>
            <a:spLocks noGrp="1" noChangeArrowheads="1"/>
          </p:cNvSpPr>
          <p:nvPr>
            <p:ph type="sldNum" sz="quarter" idx="12"/>
          </p:nvPr>
        </p:nvSpPr>
        <p:spPr>
          <a:ln/>
        </p:spPr>
        <p:txBody>
          <a:bodyPr/>
          <a:lstStyle>
            <a:lvl1pPr>
              <a:defRPr/>
            </a:lvl1pPr>
          </a:lstStyle>
          <a:p>
            <a:fld id="{310C88F2-A821-5D4E-8DE4-64128A3D794B}" type="slidenum">
              <a:rPr lang="en-US" altLang="en-US"/>
              <a:pPr/>
              <a:t>‹#›</a:t>
            </a:fld>
            <a:endParaRPr lang="en-US" altLang="en-US"/>
          </a:p>
        </p:txBody>
      </p:sp>
    </p:spTree>
    <p:extLst>
      <p:ext uri="{BB962C8B-B14F-4D97-AF65-F5344CB8AC3E}">
        <p14:creationId xmlns:p14="http://schemas.microsoft.com/office/powerpoint/2010/main" val="61773795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C134DD-F86F-054E-B6F0-0DEEC7A24C3A}"/>
              </a:ext>
            </a:extLst>
          </p:cNvPr>
          <p:cNvSpPr>
            <a:spLocks noGrp="1" noChangeArrowheads="1"/>
          </p:cNvSpPr>
          <p:nvPr>
            <p:ph type="dt" sz="half" idx="10"/>
          </p:nvPr>
        </p:nvSpPr>
        <p:spPr>
          <a:ln/>
        </p:spPr>
        <p:txBody>
          <a:bodyPr/>
          <a:lstStyle>
            <a:lvl1pPr>
              <a:defRPr/>
            </a:lvl1pPr>
          </a:lstStyle>
          <a:p>
            <a:pPr>
              <a:defRPr/>
            </a:pPr>
            <a:fld id="{6AF910D0-4F8F-E549-9F74-4AA638CEE312}" type="datetime1">
              <a:rPr lang="en-ZA" smtClean="0"/>
              <a:t>2022/08/08</a:t>
            </a:fld>
            <a:endParaRPr lang="en-US"/>
          </a:p>
        </p:txBody>
      </p:sp>
      <p:sp>
        <p:nvSpPr>
          <p:cNvPr id="5" name="Rectangle 5">
            <a:extLst>
              <a:ext uri="{FF2B5EF4-FFF2-40B4-BE49-F238E27FC236}">
                <a16:creationId xmlns:a16="http://schemas.microsoft.com/office/drawing/2014/main" id="{C31A89F4-8BDB-844A-A8D4-45B59E5D68B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B7FF32E-A5B7-6946-BBCC-00D28D831C93}"/>
              </a:ext>
            </a:extLst>
          </p:cNvPr>
          <p:cNvSpPr>
            <a:spLocks noGrp="1" noChangeArrowheads="1"/>
          </p:cNvSpPr>
          <p:nvPr>
            <p:ph type="sldNum" sz="quarter" idx="12"/>
          </p:nvPr>
        </p:nvSpPr>
        <p:spPr>
          <a:ln/>
        </p:spPr>
        <p:txBody>
          <a:bodyPr/>
          <a:lstStyle>
            <a:lvl1pPr>
              <a:defRPr/>
            </a:lvl1pPr>
          </a:lstStyle>
          <a:p>
            <a:fld id="{202F62D0-F5B6-CF40-88F1-EF52E0FF6CEE}" type="slidenum">
              <a:rPr lang="en-US" altLang="en-US"/>
              <a:pPr/>
              <a:t>‹#›</a:t>
            </a:fld>
            <a:endParaRPr lang="en-US" altLang="en-US"/>
          </a:p>
        </p:txBody>
      </p:sp>
    </p:spTree>
    <p:extLst>
      <p:ext uri="{BB962C8B-B14F-4D97-AF65-F5344CB8AC3E}">
        <p14:creationId xmlns:p14="http://schemas.microsoft.com/office/powerpoint/2010/main" val="30812398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6C52063-E0EE-D84F-956D-D2D174A8180E}"/>
              </a:ext>
            </a:extLst>
          </p:cNvPr>
          <p:cNvSpPr>
            <a:spLocks noGrp="1" noChangeArrowheads="1"/>
          </p:cNvSpPr>
          <p:nvPr>
            <p:ph type="dt" sz="half" idx="10"/>
          </p:nvPr>
        </p:nvSpPr>
        <p:spPr>
          <a:ln/>
        </p:spPr>
        <p:txBody>
          <a:bodyPr/>
          <a:lstStyle>
            <a:lvl1pPr>
              <a:defRPr/>
            </a:lvl1pPr>
          </a:lstStyle>
          <a:p>
            <a:pPr>
              <a:defRPr/>
            </a:pPr>
            <a:fld id="{A127DA57-B7E6-4442-813A-0AD9CA339758}" type="datetime1">
              <a:rPr lang="en-ZA" smtClean="0"/>
              <a:t>2022/08/08</a:t>
            </a:fld>
            <a:endParaRPr lang="en-US"/>
          </a:p>
        </p:txBody>
      </p:sp>
      <p:sp>
        <p:nvSpPr>
          <p:cNvPr id="5" name="Rectangle 5">
            <a:extLst>
              <a:ext uri="{FF2B5EF4-FFF2-40B4-BE49-F238E27FC236}">
                <a16:creationId xmlns:a16="http://schemas.microsoft.com/office/drawing/2014/main" id="{2BACD124-F1CD-5D41-98B5-604EA271061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6DC30560-DC1E-0D40-8E1D-A680139E44F2}"/>
              </a:ext>
            </a:extLst>
          </p:cNvPr>
          <p:cNvSpPr>
            <a:spLocks noGrp="1" noChangeArrowheads="1"/>
          </p:cNvSpPr>
          <p:nvPr>
            <p:ph type="sldNum" sz="quarter" idx="12"/>
          </p:nvPr>
        </p:nvSpPr>
        <p:spPr>
          <a:ln/>
        </p:spPr>
        <p:txBody>
          <a:bodyPr/>
          <a:lstStyle>
            <a:lvl1pPr>
              <a:defRPr/>
            </a:lvl1pPr>
          </a:lstStyle>
          <a:p>
            <a:fld id="{D1ACCD63-ADF9-9944-A17A-45E9C334BD36}" type="slidenum">
              <a:rPr lang="en-US" altLang="en-US"/>
              <a:pPr/>
              <a:t>‹#›</a:t>
            </a:fld>
            <a:endParaRPr lang="en-US" altLang="en-US"/>
          </a:p>
        </p:txBody>
      </p:sp>
    </p:spTree>
    <p:extLst>
      <p:ext uri="{BB962C8B-B14F-4D97-AF65-F5344CB8AC3E}">
        <p14:creationId xmlns:p14="http://schemas.microsoft.com/office/powerpoint/2010/main" val="21405330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6"/>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720" indent="0" algn="ctr">
              <a:buNone/>
              <a:defRPr/>
            </a:lvl2pPr>
            <a:lvl3pPr marL="1037442" indent="0" algn="ctr">
              <a:buNone/>
              <a:defRPr/>
            </a:lvl3pPr>
            <a:lvl4pPr marL="1556160" indent="0" algn="ctr">
              <a:buNone/>
              <a:defRPr/>
            </a:lvl4pPr>
            <a:lvl5pPr marL="2074884" indent="0" algn="ctr">
              <a:buNone/>
              <a:defRPr/>
            </a:lvl5pPr>
            <a:lvl6pPr marL="2593602" indent="0" algn="ctr">
              <a:buNone/>
              <a:defRPr/>
            </a:lvl6pPr>
            <a:lvl7pPr marL="3112328" indent="0" algn="ctr">
              <a:buNone/>
              <a:defRPr/>
            </a:lvl7pPr>
            <a:lvl8pPr marL="3631043" indent="0" algn="ctr">
              <a:buNone/>
              <a:defRPr/>
            </a:lvl8pPr>
            <a:lvl9pPr marL="4149763"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2DB39463-34B8-634E-9AEC-513704CFA0F5}"/>
              </a:ext>
            </a:extLst>
          </p:cNvPr>
          <p:cNvSpPr>
            <a:spLocks noGrp="1" noChangeArrowheads="1"/>
          </p:cNvSpPr>
          <p:nvPr>
            <p:ph type="dt" sz="half" idx="10"/>
          </p:nvPr>
        </p:nvSpPr>
        <p:spPr>
          <a:ln/>
        </p:spPr>
        <p:txBody>
          <a:bodyPr/>
          <a:lstStyle>
            <a:lvl1pPr>
              <a:defRPr/>
            </a:lvl1pPr>
          </a:lstStyle>
          <a:p>
            <a:pPr>
              <a:defRPr/>
            </a:pPr>
            <a:fld id="{1EE9F2AB-4B81-124C-9C6A-EE438CEA3AE0}" type="datetime1">
              <a:rPr lang="en-ZA" smtClean="0"/>
              <a:t>2022/08/08</a:t>
            </a:fld>
            <a:endParaRPr lang="en-US"/>
          </a:p>
        </p:txBody>
      </p:sp>
      <p:sp>
        <p:nvSpPr>
          <p:cNvPr id="5" name="Rectangle 5">
            <a:extLst>
              <a:ext uri="{FF2B5EF4-FFF2-40B4-BE49-F238E27FC236}">
                <a16:creationId xmlns:a16="http://schemas.microsoft.com/office/drawing/2014/main" id="{EE6AD41D-CC98-A94A-B87F-D2C683D98B5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5D2C1795-291F-BD4D-8FF6-B16D46D06529}"/>
              </a:ext>
            </a:extLst>
          </p:cNvPr>
          <p:cNvSpPr>
            <a:spLocks noGrp="1" noChangeArrowheads="1"/>
          </p:cNvSpPr>
          <p:nvPr>
            <p:ph type="sldNum" sz="quarter" idx="12"/>
          </p:nvPr>
        </p:nvSpPr>
        <p:spPr>
          <a:ln/>
        </p:spPr>
        <p:txBody>
          <a:bodyPr/>
          <a:lstStyle>
            <a:lvl1pPr>
              <a:defRPr/>
            </a:lvl1pPr>
          </a:lstStyle>
          <a:p>
            <a:fld id="{2565B8A4-4E44-E541-83B9-C7EB10DC3247}" type="slidenum">
              <a:rPr lang="en-US" altLang="en-US"/>
              <a:pPr/>
              <a:t>‹#›</a:t>
            </a:fld>
            <a:endParaRPr lang="en-US" altLang="en-US"/>
          </a:p>
        </p:txBody>
      </p:sp>
    </p:spTree>
    <p:extLst>
      <p:ext uri="{BB962C8B-B14F-4D97-AF65-F5344CB8AC3E}">
        <p14:creationId xmlns:p14="http://schemas.microsoft.com/office/powerpoint/2010/main" val="398673996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7F5768A7-E6C1-9249-85AD-E7823F1DBA51}"/>
              </a:ext>
            </a:extLst>
          </p:cNvPr>
          <p:cNvSpPr>
            <a:spLocks noGrp="1" noChangeArrowheads="1"/>
          </p:cNvSpPr>
          <p:nvPr>
            <p:ph type="dt" sz="half" idx="10"/>
          </p:nvPr>
        </p:nvSpPr>
        <p:spPr>
          <a:ln/>
        </p:spPr>
        <p:txBody>
          <a:bodyPr/>
          <a:lstStyle>
            <a:lvl1pPr>
              <a:defRPr/>
            </a:lvl1pPr>
          </a:lstStyle>
          <a:p>
            <a:pPr>
              <a:defRPr/>
            </a:pPr>
            <a:fld id="{2FD7B703-61C1-364B-9BA5-1E0FE58E4896}" type="datetime1">
              <a:rPr lang="en-ZA" smtClean="0"/>
              <a:t>2022/08/08</a:t>
            </a:fld>
            <a:endParaRPr lang="en-US"/>
          </a:p>
        </p:txBody>
      </p:sp>
      <p:sp>
        <p:nvSpPr>
          <p:cNvPr id="5" name="Rectangle 5">
            <a:extLst>
              <a:ext uri="{FF2B5EF4-FFF2-40B4-BE49-F238E27FC236}">
                <a16:creationId xmlns:a16="http://schemas.microsoft.com/office/drawing/2014/main" id="{54E938B6-B018-5D47-AD02-30C0DB18D5A2}"/>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C6117466-CF1A-2F44-B512-B9111C13DDFF}"/>
              </a:ext>
            </a:extLst>
          </p:cNvPr>
          <p:cNvSpPr>
            <a:spLocks noGrp="1" noChangeArrowheads="1"/>
          </p:cNvSpPr>
          <p:nvPr>
            <p:ph type="sldNum" sz="quarter" idx="12"/>
          </p:nvPr>
        </p:nvSpPr>
        <p:spPr>
          <a:ln/>
        </p:spPr>
        <p:txBody>
          <a:bodyPr/>
          <a:lstStyle>
            <a:lvl1pPr>
              <a:defRPr/>
            </a:lvl1pPr>
          </a:lstStyle>
          <a:p>
            <a:fld id="{6FF92CA9-8556-614A-AEA2-0CEA1D5618F9}" type="slidenum">
              <a:rPr lang="en-US" altLang="en-US"/>
              <a:pPr/>
              <a:t>‹#›</a:t>
            </a:fld>
            <a:endParaRPr lang="en-US" altLang="en-US"/>
          </a:p>
        </p:txBody>
      </p:sp>
    </p:spTree>
    <p:extLst>
      <p:ext uri="{BB962C8B-B14F-4D97-AF65-F5344CB8AC3E}">
        <p14:creationId xmlns:p14="http://schemas.microsoft.com/office/powerpoint/2010/main" val="412964063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720" indent="0">
              <a:buNone/>
              <a:defRPr sz="2000"/>
            </a:lvl2pPr>
            <a:lvl3pPr marL="1037442" indent="0">
              <a:buNone/>
              <a:defRPr sz="1867"/>
            </a:lvl3pPr>
            <a:lvl4pPr marL="1556160" indent="0">
              <a:buNone/>
              <a:defRPr sz="1600"/>
            </a:lvl4pPr>
            <a:lvl5pPr marL="2074884" indent="0">
              <a:buNone/>
              <a:defRPr sz="1600"/>
            </a:lvl5pPr>
            <a:lvl6pPr marL="2593602" indent="0">
              <a:buNone/>
              <a:defRPr sz="1600"/>
            </a:lvl6pPr>
            <a:lvl7pPr marL="3112328" indent="0">
              <a:buNone/>
              <a:defRPr sz="1600"/>
            </a:lvl7pPr>
            <a:lvl8pPr marL="3631043" indent="0">
              <a:buNone/>
              <a:defRPr sz="1600"/>
            </a:lvl8pPr>
            <a:lvl9pPr marL="4149763"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CA29A26-E2BA-2A4B-BA05-69B7437DE921}"/>
              </a:ext>
            </a:extLst>
          </p:cNvPr>
          <p:cNvSpPr>
            <a:spLocks noGrp="1" noChangeArrowheads="1"/>
          </p:cNvSpPr>
          <p:nvPr>
            <p:ph type="dt" sz="half" idx="10"/>
          </p:nvPr>
        </p:nvSpPr>
        <p:spPr>
          <a:ln/>
        </p:spPr>
        <p:txBody>
          <a:bodyPr/>
          <a:lstStyle>
            <a:lvl1pPr>
              <a:defRPr/>
            </a:lvl1pPr>
          </a:lstStyle>
          <a:p>
            <a:pPr>
              <a:defRPr/>
            </a:pPr>
            <a:fld id="{19E4691A-6499-6D49-A89F-BC2989C21F7F}" type="datetime1">
              <a:rPr lang="en-ZA" smtClean="0"/>
              <a:t>2022/08/08</a:t>
            </a:fld>
            <a:endParaRPr lang="en-US"/>
          </a:p>
        </p:txBody>
      </p:sp>
      <p:sp>
        <p:nvSpPr>
          <p:cNvPr id="5" name="Rectangle 5">
            <a:extLst>
              <a:ext uri="{FF2B5EF4-FFF2-40B4-BE49-F238E27FC236}">
                <a16:creationId xmlns:a16="http://schemas.microsoft.com/office/drawing/2014/main" id="{61BD7105-1E24-034C-B3CF-85776284E62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78016A4D-F6F9-5244-9E58-CCEE4DB056E7}"/>
              </a:ext>
            </a:extLst>
          </p:cNvPr>
          <p:cNvSpPr>
            <a:spLocks noGrp="1" noChangeArrowheads="1"/>
          </p:cNvSpPr>
          <p:nvPr>
            <p:ph type="sldNum" sz="quarter" idx="12"/>
          </p:nvPr>
        </p:nvSpPr>
        <p:spPr>
          <a:ln/>
        </p:spPr>
        <p:txBody>
          <a:bodyPr/>
          <a:lstStyle>
            <a:lvl1pPr>
              <a:defRPr/>
            </a:lvl1pPr>
          </a:lstStyle>
          <a:p>
            <a:fld id="{B665C312-3FC7-9A4A-9DD9-6772966E729B}" type="slidenum">
              <a:rPr lang="en-US" altLang="en-US"/>
              <a:pPr/>
              <a:t>‹#›</a:t>
            </a:fld>
            <a:endParaRPr lang="en-US" altLang="en-US"/>
          </a:p>
        </p:txBody>
      </p:sp>
    </p:spTree>
    <p:extLst>
      <p:ext uri="{BB962C8B-B14F-4D97-AF65-F5344CB8AC3E}">
        <p14:creationId xmlns:p14="http://schemas.microsoft.com/office/powerpoint/2010/main" val="276947587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9C706D0E-C28B-2745-B138-C62FEB2E560D}"/>
              </a:ext>
            </a:extLst>
          </p:cNvPr>
          <p:cNvSpPr>
            <a:spLocks noGrp="1" noChangeArrowheads="1"/>
          </p:cNvSpPr>
          <p:nvPr>
            <p:ph type="dt" sz="half" idx="10"/>
          </p:nvPr>
        </p:nvSpPr>
        <p:spPr>
          <a:ln/>
        </p:spPr>
        <p:txBody>
          <a:bodyPr/>
          <a:lstStyle>
            <a:lvl1pPr>
              <a:defRPr/>
            </a:lvl1pPr>
          </a:lstStyle>
          <a:p>
            <a:pPr>
              <a:defRPr/>
            </a:pPr>
            <a:fld id="{377B578F-58F0-9D44-9988-4CB878BE2D08}" type="datetime1">
              <a:rPr lang="en-ZA" smtClean="0"/>
              <a:t>2022/08/08</a:t>
            </a:fld>
            <a:endParaRPr lang="en-US"/>
          </a:p>
        </p:txBody>
      </p:sp>
      <p:sp>
        <p:nvSpPr>
          <p:cNvPr id="6" name="Rectangle 5">
            <a:extLst>
              <a:ext uri="{FF2B5EF4-FFF2-40B4-BE49-F238E27FC236}">
                <a16:creationId xmlns:a16="http://schemas.microsoft.com/office/drawing/2014/main" id="{13D77CB4-CEE7-044B-92D3-11B83F3DB412}"/>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C1F0387-6937-7841-BCB5-1C01D8DE3855}"/>
              </a:ext>
            </a:extLst>
          </p:cNvPr>
          <p:cNvSpPr>
            <a:spLocks noGrp="1" noChangeArrowheads="1"/>
          </p:cNvSpPr>
          <p:nvPr>
            <p:ph type="sldNum" sz="quarter" idx="12"/>
          </p:nvPr>
        </p:nvSpPr>
        <p:spPr>
          <a:ln/>
        </p:spPr>
        <p:txBody>
          <a:bodyPr/>
          <a:lstStyle>
            <a:lvl1pPr>
              <a:defRPr/>
            </a:lvl1pPr>
          </a:lstStyle>
          <a:p>
            <a:fld id="{3531DA55-0580-9B45-A2F7-C7AA2CA08D13}" type="slidenum">
              <a:rPr lang="en-US" altLang="en-US"/>
              <a:pPr/>
              <a:t>‹#›</a:t>
            </a:fld>
            <a:endParaRPr lang="en-US" altLang="en-US"/>
          </a:p>
        </p:txBody>
      </p:sp>
    </p:spTree>
    <p:extLst>
      <p:ext uri="{BB962C8B-B14F-4D97-AF65-F5344CB8AC3E}">
        <p14:creationId xmlns:p14="http://schemas.microsoft.com/office/powerpoint/2010/main" val="32231832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998453DC-1FC5-4949-9617-2B11B831A87D}"/>
              </a:ext>
            </a:extLst>
          </p:cNvPr>
          <p:cNvSpPr>
            <a:spLocks noGrp="1" noChangeArrowheads="1"/>
          </p:cNvSpPr>
          <p:nvPr>
            <p:ph type="dt" sz="half" idx="10"/>
          </p:nvPr>
        </p:nvSpPr>
        <p:spPr>
          <a:ln/>
        </p:spPr>
        <p:txBody>
          <a:bodyPr/>
          <a:lstStyle>
            <a:lvl1pPr>
              <a:defRPr/>
            </a:lvl1pPr>
          </a:lstStyle>
          <a:p>
            <a:pPr>
              <a:defRPr/>
            </a:pPr>
            <a:fld id="{B192DAB3-6874-E444-9ADF-7AD32D031665}" type="datetime1">
              <a:rPr lang="en-ZA" smtClean="0"/>
              <a:t>2022/08/08</a:t>
            </a:fld>
            <a:endParaRPr lang="en-US"/>
          </a:p>
        </p:txBody>
      </p:sp>
      <p:sp>
        <p:nvSpPr>
          <p:cNvPr id="8" name="Rectangle 5">
            <a:extLst>
              <a:ext uri="{FF2B5EF4-FFF2-40B4-BE49-F238E27FC236}">
                <a16:creationId xmlns:a16="http://schemas.microsoft.com/office/drawing/2014/main" id="{7D391560-8123-FB4E-B1B9-B6196CECB45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97755633-3809-4B49-9C33-81FC25922B61}"/>
              </a:ext>
            </a:extLst>
          </p:cNvPr>
          <p:cNvSpPr>
            <a:spLocks noGrp="1" noChangeArrowheads="1"/>
          </p:cNvSpPr>
          <p:nvPr>
            <p:ph type="sldNum" sz="quarter" idx="12"/>
          </p:nvPr>
        </p:nvSpPr>
        <p:spPr>
          <a:ln/>
        </p:spPr>
        <p:txBody>
          <a:bodyPr/>
          <a:lstStyle>
            <a:lvl1pPr>
              <a:defRPr/>
            </a:lvl1pPr>
          </a:lstStyle>
          <a:p>
            <a:fld id="{59AB72BC-BD69-5C44-86A5-F506C023B148}" type="slidenum">
              <a:rPr lang="en-US" altLang="en-US"/>
              <a:pPr/>
              <a:t>‹#›</a:t>
            </a:fld>
            <a:endParaRPr lang="en-US" altLang="en-US"/>
          </a:p>
        </p:txBody>
      </p:sp>
    </p:spTree>
    <p:extLst>
      <p:ext uri="{BB962C8B-B14F-4D97-AF65-F5344CB8AC3E}">
        <p14:creationId xmlns:p14="http://schemas.microsoft.com/office/powerpoint/2010/main" val="153534169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BB9E67D0-DB8B-4841-879A-25EDFDA6E190}"/>
              </a:ext>
            </a:extLst>
          </p:cNvPr>
          <p:cNvSpPr>
            <a:spLocks noGrp="1" noChangeArrowheads="1"/>
          </p:cNvSpPr>
          <p:nvPr>
            <p:ph type="dt" sz="half" idx="10"/>
          </p:nvPr>
        </p:nvSpPr>
        <p:spPr>
          <a:ln/>
        </p:spPr>
        <p:txBody>
          <a:bodyPr/>
          <a:lstStyle>
            <a:lvl1pPr>
              <a:defRPr/>
            </a:lvl1pPr>
          </a:lstStyle>
          <a:p>
            <a:pPr>
              <a:defRPr/>
            </a:pPr>
            <a:fld id="{1DC62F30-C1F2-E548-9292-419EAC4B13D4}" type="datetime1">
              <a:rPr lang="en-ZA" smtClean="0"/>
              <a:t>2022/08/08</a:t>
            </a:fld>
            <a:endParaRPr lang="en-US"/>
          </a:p>
        </p:txBody>
      </p:sp>
      <p:sp>
        <p:nvSpPr>
          <p:cNvPr id="4" name="Rectangle 5">
            <a:extLst>
              <a:ext uri="{FF2B5EF4-FFF2-40B4-BE49-F238E27FC236}">
                <a16:creationId xmlns:a16="http://schemas.microsoft.com/office/drawing/2014/main" id="{14BFB0F3-3014-BE43-BF7C-647A37D2135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8BAB6070-2919-E040-9A8A-A46515AD6691}"/>
              </a:ext>
            </a:extLst>
          </p:cNvPr>
          <p:cNvSpPr>
            <a:spLocks noGrp="1" noChangeArrowheads="1"/>
          </p:cNvSpPr>
          <p:nvPr>
            <p:ph type="sldNum" sz="quarter" idx="12"/>
          </p:nvPr>
        </p:nvSpPr>
        <p:spPr>
          <a:ln/>
        </p:spPr>
        <p:txBody>
          <a:bodyPr/>
          <a:lstStyle>
            <a:lvl1pPr>
              <a:defRPr/>
            </a:lvl1pPr>
          </a:lstStyle>
          <a:p>
            <a:fld id="{DFB2DC9B-13BC-3845-9A37-6FBF2E0364B2}" type="slidenum">
              <a:rPr lang="en-US" altLang="en-US"/>
              <a:pPr/>
              <a:t>‹#›</a:t>
            </a:fld>
            <a:endParaRPr lang="en-US" altLang="en-US"/>
          </a:p>
        </p:txBody>
      </p:sp>
    </p:spTree>
    <p:extLst>
      <p:ext uri="{BB962C8B-B14F-4D97-AF65-F5344CB8AC3E}">
        <p14:creationId xmlns:p14="http://schemas.microsoft.com/office/powerpoint/2010/main" val="110530837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74723F5-C8EF-D943-BC4A-730D06D594C2}"/>
              </a:ext>
            </a:extLst>
          </p:cNvPr>
          <p:cNvSpPr>
            <a:spLocks noGrp="1" noChangeArrowheads="1"/>
          </p:cNvSpPr>
          <p:nvPr>
            <p:ph type="dt" sz="half" idx="10"/>
          </p:nvPr>
        </p:nvSpPr>
        <p:spPr>
          <a:ln/>
        </p:spPr>
        <p:txBody>
          <a:bodyPr/>
          <a:lstStyle>
            <a:lvl1pPr>
              <a:defRPr/>
            </a:lvl1pPr>
          </a:lstStyle>
          <a:p>
            <a:pPr>
              <a:defRPr/>
            </a:pPr>
            <a:fld id="{0155DB79-8C6D-4446-A1D0-48A1BAF6837B}" type="datetime1">
              <a:rPr lang="en-ZA" smtClean="0"/>
              <a:t>2022/08/08</a:t>
            </a:fld>
            <a:endParaRPr lang="en-US"/>
          </a:p>
        </p:txBody>
      </p:sp>
      <p:sp>
        <p:nvSpPr>
          <p:cNvPr id="3" name="Rectangle 5">
            <a:extLst>
              <a:ext uri="{FF2B5EF4-FFF2-40B4-BE49-F238E27FC236}">
                <a16:creationId xmlns:a16="http://schemas.microsoft.com/office/drawing/2014/main" id="{ECC4EDA8-8007-6347-B65A-1D56D637C481}"/>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B42D2F34-9CE8-C648-BF8B-A6F5465EB5B8}"/>
              </a:ext>
            </a:extLst>
          </p:cNvPr>
          <p:cNvSpPr>
            <a:spLocks noGrp="1" noChangeArrowheads="1"/>
          </p:cNvSpPr>
          <p:nvPr>
            <p:ph type="sldNum" sz="quarter" idx="12"/>
          </p:nvPr>
        </p:nvSpPr>
        <p:spPr>
          <a:ln/>
        </p:spPr>
        <p:txBody>
          <a:bodyPr/>
          <a:lstStyle>
            <a:lvl1pPr>
              <a:defRPr/>
            </a:lvl1pPr>
          </a:lstStyle>
          <a:p>
            <a:fld id="{026E9C0C-9DDA-0840-B105-771DE6C99E33}" type="slidenum">
              <a:rPr lang="en-US" altLang="en-US"/>
              <a:pPr/>
              <a:t>‹#›</a:t>
            </a:fld>
            <a:endParaRPr lang="en-US" altLang="en-US"/>
          </a:p>
        </p:txBody>
      </p:sp>
    </p:spTree>
    <p:extLst>
      <p:ext uri="{BB962C8B-B14F-4D97-AF65-F5344CB8AC3E}">
        <p14:creationId xmlns:p14="http://schemas.microsoft.com/office/powerpoint/2010/main" val="32376474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fld id="{E8D177BB-58EC-DB4D-B9C4-B022A84A9109}" type="datetime1">
              <a:rPr lang="en-ZA" smtClean="0"/>
              <a:t>2022/08/08</a:t>
            </a:fld>
            <a:endParaRPr lang="en-GB" dirty="0"/>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r>
              <a:rPr lang="en-GB" dirty="0"/>
              <a:t>ZN SOKOPO</a:t>
            </a:r>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A88A4ECB-5303-EA44-863F-69D388C2A56E}" type="slidenum">
              <a:rPr lang="en-GB" smtClean="0"/>
              <a:t>‹#›</a:t>
            </a:fld>
            <a:endParaRPr lang="en-GB" dirty="0"/>
          </a:p>
        </p:txBody>
      </p:sp>
    </p:spTree>
    <p:extLst>
      <p:ext uri="{BB962C8B-B14F-4D97-AF65-F5344CB8AC3E}">
        <p14:creationId xmlns:p14="http://schemas.microsoft.com/office/powerpoint/2010/main" val="277367314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2"/>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432CB96D-9B8C-2C45-9284-23BE7146A4E1}"/>
              </a:ext>
            </a:extLst>
          </p:cNvPr>
          <p:cNvSpPr>
            <a:spLocks noGrp="1" noChangeArrowheads="1"/>
          </p:cNvSpPr>
          <p:nvPr>
            <p:ph type="dt" sz="half" idx="10"/>
          </p:nvPr>
        </p:nvSpPr>
        <p:spPr>
          <a:ln/>
        </p:spPr>
        <p:txBody>
          <a:bodyPr/>
          <a:lstStyle>
            <a:lvl1pPr>
              <a:defRPr/>
            </a:lvl1pPr>
          </a:lstStyle>
          <a:p>
            <a:pPr>
              <a:defRPr/>
            </a:pPr>
            <a:fld id="{2785ACBA-4FE1-1B4E-A3B6-B9B340FDBF04}" type="datetime1">
              <a:rPr lang="en-ZA" smtClean="0"/>
              <a:t>2022/08/08</a:t>
            </a:fld>
            <a:endParaRPr lang="en-US"/>
          </a:p>
        </p:txBody>
      </p:sp>
      <p:sp>
        <p:nvSpPr>
          <p:cNvPr id="6" name="Rectangle 5">
            <a:extLst>
              <a:ext uri="{FF2B5EF4-FFF2-40B4-BE49-F238E27FC236}">
                <a16:creationId xmlns:a16="http://schemas.microsoft.com/office/drawing/2014/main" id="{2AFEC667-D67F-E041-AA59-B2F0C2A8329B}"/>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2F7C7767-5BB7-ED4A-BB31-5D3A24B91147}"/>
              </a:ext>
            </a:extLst>
          </p:cNvPr>
          <p:cNvSpPr>
            <a:spLocks noGrp="1" noChangeArrowheads="1"/>
          </p:cNvSpPr>
          <p:nvPr>
            <p:ph type="sldNum" sz="quarter" idx="12"/>
          </p:nvPr>
        </p:nvSpPr>
        <p:spPr>
          <a:ln/>
        </p:spPr>
        <p:txBody>
          <a:bodyPr/>
          <a:lstStyle>
            <a:lvl1pPr>
              <a:defRPr/>
            </a:lvl1pPr>
          </a:lstStyle>
          <a:p>
            <a:fld id="{6161E319-9D1F-3B44-A09E-D5B6C740AC79}" type="slidenum">
              <a:rPr lang="en-US" altLang="en-US"/>
              <a:pPr/>
              <a:t>‹#›</a:t>
            </a:fld>
            <a:endParaRPr lang="en-US" altLang="en-US"/>
          </a:p>
        </p:txBody>
      </p:sp>
    </p:spTree>
    <p:extLst>
      <p:ext uri="{BB962C8B-B14F-4D97-AF65-F5344CB8AC3E}">
        <p14:creationId xmlns:p14="http://schemas.microsoft.com/office/powerpoint/2010/main" val="15929190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20" indent="0">
              <a:buNone/>
              <a:defRPr sz="3200"/>
            </a:lvl2pPr>
            <a:lvl3pPr marL="1037442" indent="0">
              <a:buNone/>
              <a:defRPr sz="2667"/>
            </a:lvl3pPr>
            <a:lvl4pPr marL="1556160" indent="0">
              <a:buNone/>
              <a:defRPr sz="2267"/>
            </a:lvl4pPr>
            <a:lvl5pPr marL="2074884" indent="0">
              <a:buNone/>
              <a:defRPr sz="2267"/>
            </a:lvl5pPr>
            <a:lvl6pPr marL="2593602" indent="0">
              <a:buNone/>
              <a:defRPr sz="2267"/>
            </a:lvl6pPr>
            <a:lvl7pPr marL="3112328" indent="0">
              <a:buNone/>
              <a:defRPr sz="2267"/>
            </a:lvl7pPr>
            <a:lvl8pPr marL="3631043" indent="0">
              <a:buNone/>
              <a:defRPr sz="2267"/>
            </a:lvl8pPr>
            <a:lvl9pPr marL="4149763"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7"/>
            <a:ext cx="7315200" cy="8048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4C5844-5FF1-4C4E-8E3B-52C4D2DB65A2}"/>
              </a:ext>
            </a:extLst>
          </p:cNvPr>
          <p:cNvSpPr>
            <a:spLocks noGrp="1" noChangeArrowheads="1"/>
          </p:cNvSpPr>
          <p:nvPr>
            <p:ph type="dt" sz="half" idx="10"/>
          </p:nvPr>
        </p:nvSpPr>
        <p:spPr>
          <a:ln/>
        </p:spPr>
        <p:txBody>
          <a:bodyPr/>
          <a:lstStyle>
            <a:lvl1pPr>
              <a:defRPr/>
            </a:lvl1pPr>
          </a:lstStyle>
          <a:p>
            <a:pPr>
              <a:defRPr/>
            </a:pPr>
            <a:fld id="{9A447883-8CAC-4841-B661-F0324F3E9606}" type="datetime1">
              <a:rPr lang="en-ZA" smtClean="0"/>
              <a:t>2022/08/08</a:t>
            </a:fld>
            <a:endParaRPr lang="en-US"/>
          </a:p>
        </p:txBody>
      </p:sp>
      <p:sp>
        <p:nvSpPr>
          <p:cNvPr id="6" name="Rectangle 5">
            <a:extLst>
              <a:ext uri="{FF2B5EF4-FFF2-40B4-BE49-F238E27FC236}">
                <a16:creationId xmlns:a16="http://schemas.microsoft.com/office/drawing/2014/main" id="{77E10C33-E806-8545-96F8-2FE91230F3C5}"/>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28F8A83-1931-8D46-9F4D-DD289D989E88}"/>
              </a:ext>
            </a:extLst>
          </p:cNvPr>
          <p:cNvSpPr>
            <a:spLocks noGrp="1" noChangeArrowheads="1"/>
          </p:cNvSpPr>
          <p:nvPr>
            <p:ph type="sldNum" sz="quarter" idx="12"/>
          </p:nvPr>
        </p:nvSpPr>
        <p:spPr>
          <a:ln/>
        </p:spPr>
        <p:txBody>
          <a:bodyPr/>
          <a:lstStyle>
            <a:lvl1pPr>
              <a:defRPr/>
            </a:lvl1pPr>
          </a:lstStyle>
          <a:p>
            <a:fld id="{16E47F01-AC0A-D242-8C7A-7547EBB54502}" type="slidenum">
              <a:rPr lang="en-US" altLang="en-US"/>
              <a:pPr/>
              <a:t>‹#›</a:t>
            </a:fld>
            <a:endParaRPr lang="en-US" altLang="en-US"/>
          </a:p>
        </p:txBody>
      </p:sp>
    </p:spTree>
    <p:extLst>
      <p:ext uri="{BB962C8B-B14F-4D97-AF65-F5344CB8AC3E}">
        <p14:creationId xmlns:p14="http://schemas.microsoft.com/office/powerpoint/2010/main" val="300738593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0750C48-5D4F-2945-8D3E-5B1821DDD151}"/>
              </a:ext>
            </a:extLst>
          </p:cNvPr>
          <p:cNvSpPr>
            <a:spLocks noGrp="1" noChangeArrowheads="1"/>
          </p:cNvSpPr>
          <p:nvPr>
            <p:ph type="dt" sz="half" idx="10"/>
          </p:nvPr>
        </p:nvSpPr>
        <p:spPr>
          <a:ln/>
        </p:spPr>
        <p:txBody>
          <a:bodyPr/>
          <a:lstStyle>
            <a:lvl1pPr>
              <a:defRPr/>
            </a:lvl1pPr>
          </a:lstStyle>
          <a:p>
            <a:pPr>
              <a:defRPr/>
            </a:pPr>
            <a:fld id="{E7FFDE74-7F0A-5748-BC3F-95625AFD3DE4}" type="datetime1">
              <a:rPr lang="en-ZA" smtClean="0"/>
              <a:t>2022/08/08</a:t>
            </a:fld>
            <a:endParaRPr lang="en-US"/>
          </a:p>
        </p:txBody>
      </p:sp>
      <p:sp>
        <p:nvSpPr>
          <p:cNvPr id="5" name="Rectangle 5">
            <a:extLst>
              <a:ext uri="{FF2B5EF4-FFF2-40B4-BE49-F238E27FC236}">
                <a16:creationId xmlns:a16="http://schemas.microsoft.com/office/drawing/2014/main" id="{CF69A440-B45A-694E-97F6-9CCA47A798E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954CB672-2DF8-B74D-AEA8-D3E8E0DF8C3D}"/>
              </a:ext>
            </a:extLst>
          </p:cNvPr>
          <p:cNvSpPr>
            <a:spLocks noGrp="1" noChangeArrowheads="1"/>
          </p:cNvSpPr>
          <p:nvPr>
            <p:ph type="sldNum" sz="quarter" idx="12"/>
          </p:nvPr>
        </p:nvSpPr>
        <p:spPr>
          <a:ln/>
        </p:spPr>
        <p:txBody>
          <a:bodyPr/>
          <a:lstStyle>
            <a:lvl1pPr>
              <a:defRPr/>
            </a:lvl1pPr>
          </a:lstStyle>
          <a:p>
            <a:fld id="{947B8231-9A9F-5D4C-B3FB-7E27F8EEABDC}" type="slidenum">
              <a:rPr lang="en-US" altLang="en-US"/>
              <a:pPr/>
              <a:t>‹#›</a:t>
            </a:fld>
            <a:endParaRPr lang="en-US" altLang="en-US"/>
          </a:p>
        </p:txBody>
      </p:sp>
    </p:spTree>
    <p:extLst>
      <p:ext uri="{BB962C8B-B14F-4D97-AF65-F5344CB8AC3E}">
        <p14:creationId xmlns:p14="http://schemas.microsoft.com/office/powerpoint/2010/main" val="74897133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3EC3A9-B030-D044-9FC0-CE80E6A29A2F}"/>
              </a:ext>
            </a:extLst>
          </p:cNvPr>
          <p:cNvSpPr>
            <a:spLocks noGrp="1" noChangeArrowheads="1"/>
          </p:cNvSpPr>
          <p:nvPr>
            <p:ph type="dt" sz="half" idx="10"/>
          </p:nvPr>
        </p:nvSpPr>
        <p:spPr>
          <a:ln/>
        </p:spPr>
        <p:txBody>
          <a:bodyPr/>
          <a:lstStyle>
            <a:lvl1pPr>
              <a:defRPr/>
            </a:lvl1pPr>
          </a:lstStyle>
          <a:p>
            <a:pPr>
              <a:defRPr/>
            </a:pPr>
            <a:fld id="{3A0CB449-3AD2-C548-8FF0-DB1F7D3D9711}" type="datetime1">
              <a:rPr lang="en-ZA" smtClean="0"/>
              <a:t>2022/08/08</a:t>
            </a:fld>
            <a:endParaRPr lang="en-US"/>
          </a:p>
        </p:txBody>
      </p:sp>
      <p:sp>
        <p:nvSpPr>
          <p:cNvPr id="5" name="Rectangle 5">
            <a:extLst>
              <a:ext uri="{FF2B5EF4-FFF2-40B4-BE49-F238E27FC236}">
                <a16:creationId xmlns:a16="http://schemas.microsoft.com/office/drawing/2014/main" id="{FA6F16F1-AF02-9140-9DE4-2533B8BC2FA9}"/>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06C3775-D1D5-4041-9243-C9FC0CD6C19A}"/>
              </a:ext>
            </a:extLst>
          </p:cNvPr>
          <p:cNvSpPr>
            <a:spLocks noGrp="1" noChangeArrowheads="1"/>
          </p:cNvSpPr>
          <p:nvPr>
            <p:ph type="sldNum" sz="quarter" idx="12"/>
          </p:nvPr>
        </p:nvSpPr>
        <p:spPr>
          <a:ln/>
        </p:spPr>
        <p:txBody>
          <a:bodyPr/>
          <a:lstStyle>
            <a:lvl1pPr>
              <a:defRPr/>
            </a:lvl1pPr>
          </a:lstStyle>
          <a:p>
            <a:fld id="{4B27DFFF-2B5C-5148-952A-D3253A06CB10}" type="slidenum">
              <a:rPr lang="en-US" altLang="en-US"/>
              <a:pPr/>
              <a:t>‹#›</a:t>
            </a:fld>
            <a:endParaRPr lang="en-US" altLang="en-US"/>
          </a:p>
        </p:txBody>
      </p:sp>
    </p:spTree>
    <p:extLst>
      <p:ext uri="{BB962C8B-B14F-4D97-AF65-F5344CB8AC3E}">
        <p14:creationId xmlns:p14="http://schemas.microsoft.com/office/powerpoint/2010/main" val="21679691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8"/>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660" indent="0" algn="ctr">
              <a:buNone/>
              <a:defRPr/>
            </a:lvl2pPr>
            <a:lvl3pPr marL="1037325" indent="0" algn="ctr">
              <a:buNone/>
              <a:defRPr/>
            </a:lvl3pPr>
            <a:lvl4pPr marL="1555982" indent="0" algn="ctr">
              <a:buNone/>
              <a:defRPr/>
            </a:lvl4pPr>
            <a:lvl5pPr marL="2074648" indent="0" algn="ctr">
              <a:buNone/>
              <a:defRPr/>
            </a:lvl5pPr>
            <a:lvl6pPr marL="2593307" indent="0" algn="ctr">
              <a:buNone/>
              <a:defRPr/>
            </a:lvl6pPr>
            <a:lvl7pPr marL="3111974" indent="0" algn="ctr">
              <a:buNone/>
              <a:defRPr/>
            </a:lvl7pPr>
            <a:lvl8pPr marL="3630631" indent="0" algn="ctr">
              <a:buNone/>
              <a:defRPr/>
            </a:lvl8pPr>
            <a:lvl9pPr marL="4149291"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D64E4960-14A9-F54E-B711-50B298BE5ECD}"/>
              </a:ext>
            </a:extLst>
          </p:cNvPr>
          <p:cNvSpPr>
            <a:spLocks noGrp="1" noChangeArrowheads="1"/>
          </p:cNvSpPr>
          <p:nvPr>
            <p:ph type="dt" sz="half" idx="10"/>
          </p:nvPr>
        </p:nvSpPr>
        <p:spPr>
          <a:ln/>
        </p:spPr>
        <p:txBody>
          <a:bodyPr/>
          <a:lstStyle>
            <a:lvl1pPr>
              <a:defRPr/>
            </a:lvl1pPr>
          </a:lstStyle>
          <a:p>
            <a:pPr>
              <a:defRPr/>
            </a:pPr>
            <a:fld id="{1B4621BE-406F-9746-A7BC-34E0D53066AE}" type="datetime1">
              <a:rPr lang="en-ZA" smtClean="0"/>
              <a:t>2022/08/08</a:t>
            </a:fld>
            <a:endParaRPr lang="en-US"/>
          </a:p>
        </p:txBody>
      </p:sp>
      <p:sp>
        <p:nvSpPr>
          <p:cNvPr id="5" name="Rectangle 5">
            <a:extLst>
              <a:ext uri="{FF2B5EF4-FFF2-40B4-BE49-F238E27FC236}">
                <a16:creationId xmlns:a16="http://schemas.microsoft.com/office/drawing/2014/main" id="{951A2923-84A5-204D-B548-61CA82CCF2D7}"/>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FBD7361-60FA-0A4B-804C-FBBE87721B22}"/>
              </a:ext>
            </a:extLst>
          </p:cNvPr>
          <p:cNvSpPr>
            <a:spLocks noGrp="1" noChangeArrowheads="1"/>
          </p:cNvSpPr>
          <p:nvPr>
            <p:ph type="sldNum" sz="quarter" idx="12"/>
          </p:nvPr>
        </p:nvSpPr>
        <p:spPr>
          <a:ln/>
        </p:spPr>
        <p:txBody>
          <a:bodyPr/>
          <a:lstStyle>
            <a:lvl1pPr>
              <a:defRPr/>
            </a:lvl1pPr>
          </a:lstStyle>
          <a:p>
            <a:fld id="{8AF34F1C-F4F1-5144-B258-A49117B542CC}" type="slidenum">
              <a:rPr lang="en-US" altLang="en-US"/>
              <a:pPr/>
              <a:t>‹#›</a:t>
            </a:fld>
            <a:endParaRPr lang="en-US" altLang="en-US"/>
          </a:p>
        </p:txBody>
      </p:sp>
    </p:spTree>
    <p:extLst>
      <p:ext uri="{BB962C8B-B14F-4D97-AF65-F5344CB8AC3E}">
        <p14:creationId xmlns:p14="http://schemas.microsoft.com/office/powerpoint/2010/main" val="12700434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9ECE3B9-8676-D741-AA53-E905EAAB92FE}"/>
              </a:ext>
            </a:extLst>
          </p:cNvPr>
          <p:cNvSpPr>
            <a:spLocks noGrp="1" noChangeArrowheads="1"/>
          </p:cNvSpPr>
          <p:nvPr>
            <p:ph type="dt" sz="half" idx="10"/>
          </p:nvPr>
        </p:nvSpPr>
        <p:spPr>
          <a:ln/>
        </p:spPr>
        <p:txBody>
          <a:bodyPr/>
          <a:lstStyle>
            <a:lvl1pPr>
              <a:defRPr/>
            </a:lvl1pPr>
          </a:lstStyle>
          <a:p>
            <a:pPr>
              <a:defRPr/>
            </a:pPr>
            <a:fld id="{463FBE2B-4416-114F-A047-DE994C6B787C}" type="datetime1">
              <a:rPr lang="en-ZA" smtClean="0"/>
              <a:t>2022/08/08</a:t>
            </a:fld>
            <a:endParaRPr lang="en-US"/>
          </a:p>
        </p:txBody>
      </p:sp>
      <p:sp>
        <p:nvSpPr>
          <p:cNvPr id="5" name="Rectangle 5">
            <a:extLst>
              <a:ext uri="{FF2B5EF4-FFF2-40B4-BE49-F238E27FC236}">
                <a16:creationId xmlns:a16="http://schemas.microsoft.com/office/drawing/2014/main" id="{CFE227A6-F5E0-8043-8D09-74B3D4A3A14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9C47DA9-0815-064A-BF19-DE764B6AC476}"/>
              </a:ext>
            </a:extLst>
          </p:cNvPr>
          <p:cNvSpPr>
            <a:spLocks noGrp="1" noChangeArrowheads="1"/>
          </p:cNvSpPr>
          <p:nvPr>
            <p:ph type="sldNum" sz="quarter" idx="12"/>
          </p:nvPr>
        </p:nvSpPr>
        <p:spPr>
          <a:ln/>
        </p:spPr>
        <p:txBody>
          <a:bodyPr/>
          <a:lstStyle>
            <a:lvl1pPr>
              <a:defRPr/>
            </a:lvl1pPr>
          </a:lstStyle>
          <a:p>
            <a:fld id="{2626537C-DBAC-7446-8F75-FF9C3564B187}" type="slidenum">
              <a:rPr lang="en-US" altLang="en-US"/>
              <a:pPr/>
              <a:t>‹#›</a:t>
            </a:fld>
            <a:endParaRPr lang="en-US" altLang="en-US"/>
          </a:p>
        </p:txBody>
      </p:sp>
    </p:spTree>
    <p:extLst>
      <p:ext uri="{BB962C8B-B14F-4D97-AF65-F5344CB8AC3E}">
        <p14:creationId xmlns:p14="http://schemas.microsoft.com/office/powerpoint/2010/main" val="20212198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660" indent="0">
              <a:buNone/>
              <a:defRPr sz="2000"/>
            </a:lvl2pPr>
            <a:lvl3pPr marL="1037325" indent="0">
              <a:buNone/>
              <a:defRPr sz="1867"/>
            </a:lvl3pPr>
            <a:lvl4pPr marL="1555982" indent="0">
              <a:buNone/>
              <a:defRPr sz="1600"/>
            </a:lvl4pPr>
            <a:lvl5pPr marL="2074648" indent="0">
              <a:buNone/>
              <a:defRPr sz="1600"/>
            </a:lvl5pPr>
            <a:lvl6pPr marL="2593307" indent="0">
              <a:buNone/>
              <a:defRPr sz="1600"/>
            </a:lvl6pPr>
            <a:lvl7pPr marL="3111974" indent="0">
              <a:buNone/>
              <a:defRPr sz="1600"/>
            </a:lvl7pPr>
            <a:lvl8pPr marL="3630631" indent="0">
              <a:buNone/>
              <a:defRPr sz="1600"/>
            </a:lvl8pPr>
            <a:lvl9pPr marL="4149291"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8425B8C-B51D-064C-9DA1-37ADB8AD5F3C}"/>
              </a:ext>
            </a:extLst>
          </p:cNvPr>
          <p:cNvSpPr>
            <a:spLocks noGrp="1" noChangeArrowheads="1"/>
          </p:cNvSpPr>
          <p:nvPr>
            <p:ph type="dt" sz="half" idx="10"/>
          </p:nvPr>
        </p:nvSpPr>
        <p:spPr>
          <a:ln/>
        </p:spPr>
        <p:txBody>
          <a:bodyPr/>
          <a:lstStyle>
            <a:lvl1pPr>
              <a:defRPr/>
            </a:lvl1pPr>
          </a:lstStyle>
          <a:p>
            <a:pPr>
              <a:defRPr/>
            </a:pPr>
            <a:fld id="{EC0DFF9E-A6EE-2349-9C9B-4A891848654A}" type="datetime1">
              <a:rPr lang="en-ZA" smtClean="0"/>
              <a:t>2022/08/08</a:t>
            </a:fld>
            <a:endParaRPr lang="en-US"/>
          </a:p>
        </p:txBody>
      </p:sp>
      <p:sp>
        <p:nvSpPr>
          <p:cNvPr id="5" name="Rectangle 5">
            <a:extLst>
              <a:ext uri="{FF2B5EF4-FFF2-40B4-BE49-F238E27FC236}">
                <a16:creationId xmlns:a16="http://schemas.microsoft.com/office/drawing/2014/main" id="{B7E22B54-BF6F-7B45-888A-D203EF172D87}"/>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EFCEEEA7-1C8C-394D-BAD0-8CCEA6F04E61}"/>
              </a:ext>
            </a:extLst>
          </p:cNvPr>
          <p:cNvSpPr>
            <a:spLocks noGrp="1" noChangeArrowheads="1"/>
          </p:cNvSpPr>
          <p:nvPr>
            <p:ph type="sldNum" sz="quarter" idx="12"/>
          </p:nvPr>
        </p:nvSpPr>
        <p:spPr>
          <a:ln/>
        </p:spPr>
        <p:txBody>
          <a:bodyPr/>
          <a:lstStyle>
            <a:lvl1pPr>
              <a:defRPr/>
            </a:lvl1pPr>
          </a:lstStyle>
          <a:p>
            <a:fld id="{823F8C00-F71E-6549-B4FE-2E159B858F93}" type="slidenum">
              <a:rPr lang="en-US" altLang="en-US"/>
              <a:pPr/>
              <a:t>‹#›</a:t>
            </a:fld>
            <a:endParaRPr lang="en-US" altLang="en-US"/>
          </a:p>
        </p:txBody>
      </p:sp>
    </p:spTree>
    <p:extLst>
      <p:ext uri="{BB962C8B-B14F-4D97-AF65-F5344CB8AC3E}">
        <p14:creationId xmlns:p14="http://schemas.microsoft.com/office/powerpoint/2010/main" val="107031629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67FD95F8-FF31-2342-A1A7-1D9F1ACC0D81}"/>
              </a:ext>
            </a:extLst>
          </p:cNvPr>
          <p:cNvSpPr>
            <a:spLocks noGrp="1" noChangeArrowheads="1"/>
          </p:cNvSpPr>
          <p:nvPr>
            <p:ph type="dt" sz="half" idx="10"/>
          </p:nvPr>
        </p:nvSpPr>
        <p:spPr>
          <a:ln/>
        </p:spPr>
        <p:txBody>
          <a:bodyPr/>
          <a:lstStyle>
            <a:lvl1pPr>
              <a:defRPr/>
            </a:lvl1pPr>
          </a:lstStyle>
          <a:p>
            <a:pPr>
              <a:defRPr/>
            </a:pPr>
            <a:fld id="{D9ADEEF2-CCBD-E44F-880C-CFD06A3894D4}" type="datetime1">
              <a:rPr lang="en-ZA" smtClean="0"/>
              <a:t>2022/08/08</a:t>
            </a:fld>
            <a:endParaRPr lang="en-US"/>
          </a:p>
        </p:txBody>
      </p:sp>
      <p:sp>
        <p:nvSpPr>
          <p:cNvPr id="6" name="Rectangle 5">
            <a:extLst>
              <a:ext uri="{FF2B5EF4-FFF2-40B4-BE49-F238E27FC236}">
                <a16:creationId xmlns:a16="http://schemas.microsoft.com/office/drawing/2014/main" id="{16C13947-438F-3D40-8CAC-A6C618F86329}"/>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ED999E3A-3C14-9D4B-B89A-6604D8E00401}"/>
              </a:ext>
            </a:extLst>
          </p:cNvPr>
          <p:cNvSpPr>
            <a:spLocks noGrp="1" noChangeArrowheads="1"/>
          </p:cNvSpPr>
          <p:nvPr>
            <p:ph type="sldNum" sz="quarter" idx="12"/>
          </p:nvPr>
        </p:nvSpPr>
        <p:spPr>
          <a:ln/>
        </p:spPr>
        <p:txBody>
          <a:bodyPr/>
          <a:lstStyle>
            <a:lvl1pPr>
              <a:defRPr/>
            </a:lvl1pPr>
          </a:lstStyle>
          <a:p>
            <a:fld id="{B1B2DFB6-B145-0F4C-983C-C76A1CD8989B}" type="slidenum">
              <a:rPr lang="en-US" altLang="en-US"/>
              <a:pPr/>
              <a:t>‹#›</a:t>
            </a:fld>
            <a:endParaRPr lang="en-US" altLang="en-US"/>
          </a:p>
        </p:txBody>
      </p:sp>
    </p:spTree>
    <p:extLst>
      <p:ext uri="{BB962C8B-B14F-4D97-AF65-F5344CB8AC3E}">
        <p14:creationId xmlns:p14="http://schemas.microsoft.com/office/powerpoint/2010/main" val="379812124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C923938-B2BF-9744-8BB9-65B2E5315F27}"/>
              </a:ext>
            </a:extLst>
          </p:cNvPr>
          <p:cNvSpPr>
            <a:spLocks noGrp="1" noChangeArrowheads="1"/>
          </p:cNvSpPr>
          <p:nvPr>
            <p:ph type="dt" sz="half" idx="10"/>
          </p:nvPr>
        </p:nvSpPr>
        <p:spPr>
          <a:ln/>
        </p:spPr>
        <p:txBody>
          <a:bodyPr/>
          <a:lstStyle>
            <a:lvl1pPr>
              <a:defRPr/>
            </a:lvl1pPr>
          </a:lstStyle>
          <a:p>
            <a:pPr>
              <a:defRPr/>
            </a:pPr>
            <a:fld id="{6446EEC3-BE6B-A64C-B3A4-76835BC40982}" type="datetime1">
              <a:rPr lang="en-ZA" smtClean="0"/>
              <a:t>2022/08/08</a:t>
            </a:fld>
            <a:endParaRPr lang="en-US"/>
          </a:p>
        </p:txBody>
      </p:sp>
      <p:sp>
        <p:nvSpPr>
          <p:cNvPr id="8" name="Rectangle 5">
            <a:extLst>
              <a:ext uri="{FF2B5EF4-FFF2-40B4-BE49-F238E27FC236}">
                <a16:creationId xmlns:a16="http://schemas.microsoft.com/office/drawing/2014/main" id="{BAB8E786-8B32-FB4A-AAC7-C9B185CE1AE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46897086-8FEB-454E-8E7A-1FD68C8CC4DA}"/>
              </a:ext>
            </a:extLst>
          </p:cNvPr>
          <p:cNvSpPr>
            <a:spLocks noGrp="1" noChangeArrowheads="1"/>
          </p:cNvSpPr>
          <p:nvPr>
            <p:ph type="sldNum" sz="quarter" idx="12"/>
          </p:nvPr>
        </p:nvSpPr>
        <p:spPr>
          <a:ln/>
        </p:spPr>
        <p:txBody>
          <a:bodyPr/>
          <a:lstStyle>
            <a:lvl1pPr>
              <a:defRPr/>
            </a:lvl1pPr>
          </a:lstStyle>
          <a:p>
            <a:fld id="{25D65F0D-6420-E146-A00C-9B750FDF5501}" type="slidenum">
              <a:rPr lang="en-US" altLang="en-US"/>
              <a:pPr/>
              <a:t>‹#›</a:t>
            </a:fld>
            <a:endParaRPr lang="en-US" altLang="en-US"/>
          </a:p>
        </p:txBody>
      </p:sp>
    </p:spTree>
    <p:extLst>
      <p:ext uri="{BB962C8B-B14F-4D97-AF65-F5344CB8AC3E}">
        <p14:creationId xmlns:p14="http://schemas.microsoft.com/office/powerpoint/2010/main" val="399592384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03FFD59-AAC3-DA4D-87FC-3A28FD1EF5BF}"/>
              </a:ext>
            </a:extLst>
          </p:cNvPr>
          <p:cNvSpPr>
            <a:spLocks noGrp="1" noChangeArrowheads="1"/>
          </p:cNvSpPr>
          <p:nvPr>
            <p:ph type="dt" sz="half" idx="10"/>
          </p:nvPr>
        </p:nvSpPr>
        <p:spPr>
          <a:ln/>
        </p:spPr>
        <p:txBody>
          <a:bodyPr/>
          <a:lstStyle>
            <a:lvl1pPr>
              <a:defRPr/>
            </a:lvl1pPr>
          </a:lstStyle>
          <a:p>
            <a:pPr>
              <a:defRPr/>
            </a:pPr>
            <a:fld id="{6B0FF72E-ACFD-6447-8B68-B21E78409FD0}" type="datetime1">
              <a:rPr lang="en-ZA" smtClean="0"/>
              <a:t>2022/08/08</a:t>
            </a:fld>
            <a:endParaRPr lang="en-US"/>
          </a:p>
        </p:txBody>
      </p:sp>
      <p:sp>
        <p:nvSpPr>
          <p:cNvPr id="4" name="Rectangle 5">
            <a:extLst>
              <a:ext uri="{FF2B5EF4-FFF2-40B4-BE49-F238E27FC236}">
                <a16:creationId xmlns:a16="http://schemas.microsoft.com/office/drawing/2014/main" id="{7ADADAD1-1B98-1E44-8FCF-453AD38A7B2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a:extLst>
              <a:ext uri="{FF2B5EF4-FFF2-40B4-BE49-F238E27FC236}">
                <a16:creationId xmlns:a16="http://schemas.microsoft.com/office/drawing/2014/main" id="{F5B86AD7-F6AD-E842-B968-FCA4702576C4}"/>
              </a:ext>
            </a:extLst>
          </p:cNvPr>
          <p:cNvSpPr>
            <a:spLocks noGrp="1" noChangeArrowheads="1"/>
          </p:cNvSpPr>
          <p:nvPr>
            <p:ph type="sldNum" sz="quarter" idx="12"/>
          </p:nvPr>
        </p:nvSpPr>
        <p:spPr>
          <a:ln/>
        </p:spPr>
        <p:txBody>
          <a:bodyPr/>
          <a:lstStyle>
            <a:lvl1pPr>
              <a:defRPr/>
            </a:lvl1pPr>
          </a:lstStyle>
          <a:p>
            <a:fld id="{4847A0EC-4358-D74E-AFBF-FF1277FEEC3B}" type="slidenum">
              <a:rPr lang="en-US" altLang="en-US"/>
              <a:pPr/>
              <a:t>‹#›</a:t>
            </a:fld>
            <a:endParaRPr lang="en-US" altLang="en-US"/>
          </a:p>
        </p:txBody>
      </p:sp>
    </p:spTree>
    <p:extLst>
      <p:ext uri="{BB962C8B-B14F-4D97-AF65-F5344CB8AC3E}">
        <p14:creationId xmlns:p14="http://schemas.microsoft.com/office/powerpoint/2010/main" val="9840419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dirty="0"/>
              <a:t>Click icon to add picture</a:t>
            </a:r>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fld id="{B07F67FA-B8C7-2044-90A6-F3C46E776A41}" type="datetime1">
              <a:rPr lang="en-ZA" smtClean="0"/>
              <a:t>2022/08/08</a:t>
            </a:fld>
            <a:endParaRPr lang="en-GB" dirty="0"/>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A88A4ECB-5303-EA44-863F-69D388C2A56E}" type="slidenum">
              <a:rPr lang="en-GB" smtClean="0"/>
              <a:t>‹#›</a:t>
            </a:fld>
            <a:endParaRPr lang="en-GB" dirty="0"/>
          </a:p>
        </p:txBody>
      </p:sp>
    </p:spTree>
    <p:extLst>
      <p:ext uri="{BB962C8B-B14F-4D97-AF65-F5344CB8AC3E}">
        <p14:creationId xmlns:p14="http://schemas.microsoft.com/office/powerpoint/2010/main" val="243989290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F429107-C957-DC47-AC83-AF4C1FE3376A}"/>
              </a:ext>
            </a:extLst>
          </p:cNvPr>
          <p:cNvSpPr>
            <a:spLocks noGrp="1" noChangeArrowheads="1"/>
          </p:cNvSpPr>
          <p:nvPr>
            <p:ph type="dt" sz="half" idx="10"/>
          </p:nvPr>
        </p:nvSpPr>
        <p:spPr>
          <a:ln/>
        </p:spPr>
        <p:txBody>
          <a:bodyPr/>
          <a:lstStyle>
            <a:lvl1pPr>
              <a:defRPr/>
            </a:lvl1pPr>
          </a:lstStyle>
          <a:p>
            <a:pPr>
              <a:defRPr/>
            </a:pPr>
            <a:fld id="{15A8C410-8EFA-8144-B1D4-ADC42538BF69}" type="datetime1">
              <a:rPr lang="en-ZA" smtClean="0"/>
              <a:t>2022/08/08</a:t>
            </a:fld>
            <a:endParaRPr lang="en-US"/>
          </a:p>
        </p:txBody>
      </p:sp>
      <p:sp>
        <p:nvSpPr>
          <p:cNvPr id="3" name="Rectangle 5">
            <a:extLst>
              <a:ext uri="{FF2B5EF4-FFF2-40B4-BE49-F238E27FC236}">
                <a16:creationId xmlns:a16="http://schemas.microsoft.com/office/drawing/2014/main" id="{976BFBC4-AC2E-594D-875A-11A44B98B9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F800CFC-EB78-AD47-A26F-B5067173808F}"/>
              </a:ext>
            </a:extLst>
          </p:cNvPr>
          <p:cNvSpPr>
            <a:spLocks noGrp="1" noChangeArrowheads="1"/>
          </p:cNvSpPr>
          <p:nvPr>
            <p:ph type="sldNum" sz="quarter" idx="12"/>
          </p:nvPr>
        </p:nvSpPr>
        <p:spPr>
          <a:ln/>
        </p:spPr>
        <p:txBody>
          <a:bodyPr/>
          <a:lstStyle>
            <a:lvl1pPr>
              <a:defRPr/>
            </a:lvl1pPr>
          </a:lstStyle>
          <a:p>
            <a:fld id="{6BDBFFE8-C608-3243-BA9A-24A21E033BFF}" type="slidenum">
              <a:rPr lang="en-US" altLang="en-US"/>
              <a:pPr/>
              <a:t>‹#›</a:t>
            </a:fld>
            <a:endParaRPr lang="en-US" altLang="en-US"/>
          </a:p>
        </p:txBody>
      </p:sp>
    </p:spTree>
    <p:extLst>
      <p:ext uri="{BB962C8B-B14F-4D97-AF65-F5344CB8AC3E}">
        <p14:creationId xmlns:p14="http://schemas.microsoft.com/office/powerpoint/2010/main" val="361180526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3"/>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B772EBF0-6452-0E4F-B5E7-8BA3349C48D5}"/>
              </a:ext>
            </a:extLst>
          </p:cNvPr>
          <p:cNvSpPr>
            <a:spLocks noGrp="1" noChangeArrowheads="1"/>
          </p:cNvSpPr>
          <p:nvPr>
            <p:ph type="dt" sz="half" idx="10"/>
          </p:nvPr>
        </p:nvSpPr>
        <p:spPr>
          <a:ln/>
        </p:spPr>
        <p:txBody>
          <a:bodyPr/>
          <a:lstStyle>
            <a:lvl1pPr>
              <a:defRPr/>
            </a:lvl1pPr>
          </a:lstStyle>
          <a:p>
            <a:pPr>
              <a:defRPr/>
            </a:pPr>
            <a:fld id="{C1CFB469-99F6-5B4C-A20A-A937A2EC1BC3}" type="datetime1">
              <a:rPr lang="en-ZA" smtClean="0"/>
              <a:t>2022/08/08</a:t>
            </a:fld>
            <a:endParaRPr lang="en-US"/>
          </a:p>
        </p:txBody>
      </p:sp>
      <p:sp>
        <p:nvSpPr>
          <p:cNvPr id="6" name="Rectangle 5">
            <a:extLst>
              <a:ext uri="{FF2B5EF4-FFF2-40B4-BE49-F238E27FC236}">
                <a16:creationId xmlns:a16="http://schemas.microsoft.com/office/drawing/2014/main" id="{665185B4-1507-A948-91F9-A8D6C63A269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4E94556D-6A7F-844D-AC2E-F69B2D506199}"/>
              </a:ext>
            </a:extLst>
          </p:cNvPr>
          <p:cNvSpPr>
            <a:spLocks noGrp="1" noChangeArrowheads="1"/>
          </p:cNvSpPr>
          <p:nvPr>
            <p:ph type="sldNum" sz="quarter" idx="12"/>
          </p:nvPr>
        </p:nvSpPr>
        <p:spPr>
          <a:ln/>
        </p:spPr>
        <p:txBody>
          <a:bodyPr/>
          <a:lstStyle>
            <a:lvl1pPr>
              <a:defRPr/>
            </a:lvl1pPr>
          </a:lstStyle>
          <a:p>
            <a:fld id="{FA553A0A-C520-0349-8693-591CDC1E383A}" type="slidenum">
              <a:rPr lang="en-US" altLang="en-US"/>
              <a:pPr/>
              <a:t>‹#›</a:t>
            </a:fld>
            <a:endParaRPr lang="en-US" altLang="en-US"/>
          </a:p>
        </p:txBody>
      </p:sp>
    </p:spTree>
    <p:extLst>
      <p:ext uri="{BB962C8B-B14F-4D97-AF65-F5344CB8AC3E}">
        <p14:creationId xmlns:p14="http://schemas.microsoft.com/office/powerpoint/2010/main" val="171737714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660" indent="0">
              <a:buNone/>
              <a:defRPr sz="3200"/>
            </a:lvl2pPr>
            <a:lvl3pPr marL="1037325" indent="0">
              <a:buNone/>
              <a:defRPr sz="2667"/>
            </a:lvl3pPr>
            <a:lvl4pPr marL="1555982" indent="0">
              <a:buNone/>
              <a:defRPr sz="2267"/>
            </a:lvl4pPr>
            <a:lvl5pPr marL="2074648" indent="0">
              <a:buNone/>
              <a:defRPr sz="2267"/>
            </a:lvl5pPr>
            <a:lvl6pPr marL="2593307" indent="0">
              <a:buNone/>
              <a:defRPr sz="2267"/>
            </a:lvl6pPr>
            <a:lvl7pPr marL="3111974" indent="0">
              <a:buNone/>
              <a:defRPr sz="2267"/>
            </a:lvl7pPr>
            <a:lvl8pPr marL="3630631" indent="0">
              <a:buNone/>
              <a:defRPr sz="2267"/>
            </a:lvl8pPr>
            <a:lvl9pPr marL="4149291"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8"/>
            <a:ext cx="7315200" cy="8048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3EA1283-B870-6448-BDF2-DEE8B76DACA7}"/>
              </a:ext>
            </a:extLst>
          </p:cNvPr>
          <p:cNvSpPr>
            <a:spLocks noGrp="1" noChangeArrowheads="1"/>
          </p:cNvSpPr>
          <p:nvPr>
            <p:ph type="dt" sz="half" idx="10"/>
          </p:nvPr>
        </p:nvSpPr>
        <p:spPr>
          <a:ln/>
        </p:spPr>
        <p:txBody>
          <a:bodyPr/>
          <a:lstStyle>
            <a:lvl1pPr>
              <a:defRPr/>
            </a:lvl1pPr>
          </a:lstStyle>
          <a:p>
            <a:pPr>
              <a:defRPr/>
            </a:pPr>
            <a:fld id="{87AEF9F6-841C-B748-B9C1-50367F0B885E}" type="datetime1">
              <a:rPr lang="en-ZA" smtClean="0"/>
              <a:t>2022/08/08</a:t>
            </a:fld>
            <a:endParaRPr lang="en-US"/>
          </a:p>
        </p:txBody>
      </p:sp>
      <p:sp>
        <p:nvSpPr>
          <p:cNvPr id="6" name="Rectangle 5">
            <a:extLst>
              <a:ext uri="{FF2B5EF4-FFF2-40B4-BE49-F238E27FC236}">
                <a16:creationId xmlns:a16="http://schemas.microsoft.com/office/drawing/2014/main" id="{004AD215-3922-5F47-ADA9-2459DE2FC12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48A1C8D0-5B25-8245-AF3A-5C75492D851D}"/>
              </a:ext>
            </a:extLst>
          </p:cNvPr>
          <p:cNvSpPr>
            <a:spLocks noGrp="1" noChangeArrowheads="1"/>
          </p:cNvSpPr>
          <p:nvPr>
            <p:ph type="sldNum" sz="quarter" idx="12"/>
          </p:nvPr>
        </p:nvSpPr>
        <p:spPr>
          <a:ln/>
        </p:spPr>
        <p:txBody>
          <a:bodyPr/>
          <a:lstStyle>
            <a:lvl1pPr>
              <a:defRPr/>
            </a:lvl1pPr>
          </a:lstStyle>
          <a:p>
            <a:fld id="{E4A46385-BE23-014B-AB46-2F2FF6DA3BA7}" type="slidenum">
              <a:rPr lang="en-US" altLang="en-US"/>
              <a:pPr/>
              <a:t>‹#›</a:t>
            </a:fld>
            <a:endParaRPr lang="en-US" altLang="en-US"/>
          </a:p>
        </p:txBody>
      </p:sp>
    </p:spTree>
    <p:extLst>
      <p:ext uri="{BB962C8B-B14F-4D97-AF65-F5344CB8AC3E}">
        <p14:creationId xmlns:p14="http://schemas.microsoft.com/office/powerpoint/2010/main" val="385526181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D4BE0158-474D-A442-AC9B-D8AEE57B66FC}"/>
              </a:ext>
            </a:extLst>
          </p:cNvPr>
          <p:cNvSpPr>
            <a:spLocks noGrp="1" noChangeArrowheads="1"/>
          </p:cNvSpPr>
          <p:nvPr>
            <p:ph type="dt" sz="half" idx="10"/>
          </p:nvPr>
        </p:nvSpPr>
        <p:spPr>
          <a:ln/>
        </p:spPr>
        <p:txBody>
          <a:bodyPr/>
          <a:lstStyle>
            <a:lvl1pPr>
              <a:defRPr/>
            </a:lvl1pPr>
          </a:lstStyle>
          <a:p>
            <a:pPr>
              <a:defRPr/>
            </a:pPr>
            <a:fld id="{CFB6D8AC-8CC1-9343-AB01-85C4E6C7AD82}" type="datetime1">
              <a:rPr lang="en-ZA" smtClean="0"/>
              <a:t>2022/08/08</a:t>
            </a:fld>
            <a:endParaRPr lang="en-US"/>
          </a:p>
        </p:txBody>
      </p:sp>
      <p:sp>
        <p:nvSpPr>
          <p:cNvPr id="5" name="Rectangle 5">
            <a:extLst>
              <a:ext uri="{FF2B5EF4-FFF2-40B4-BE49-F238E27FC236}">
                <a16:creationId xmlns:a16="http://schemas.microsoft.com/office/drawing/2014/main" id="{B275C8B2-3658-4A49-AC86-BEEC7E60D1F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3DDD8846-E478-C241-B389-D46FE5A9FD52}"/>
              </a:ext>
            </a:extLst>
          </p:cNvPr>
          <p:cNvSpPr>
            <a:spLocks noGrp="1" noChangeArrowheads="1"/>
          </p:cNvSpPr>
          <p:nvPr>
            <p:ph type="sldNum" sz="quarter" idx="12"/>
          </p:nvPr>
        </p:nvSpPr>
        <p:spPr>
          <a:ln/>
        </p:spPr>
        <p:txBody>
          <a:bodyPr/>
          <a:lstStyle>
            <a:lvl1pPr>
              <a:defRPr/>
            </a:lvl1pPr>
          </a:lstStyle>
          <a:p>
            <a:fld id="{FD57ADF7-E2D9-2240-BE94-E13D2FD35ACF}" type="slidenum">
              <a:rPr lang="en-US" altLang="en-US"/>
              <a:pPr/>
              <a:t>‹#›</a:t>
            </a:fld>
            <a:endParaRPr lang="en-US" altLang="en-US"/>
          </a:p>
        </p:txBody>
      </p:sp>
    </p:spTree>
    <p:extLst>
      <p:ext uri="{BB962C8B-B14F-4D97-AF65-F5344CB8AC3E}">
        <p14:creationId xmlns:p14="http://schemas.microsoft.com/office/powerpoint/2010/main" val="130984181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A10C557-8182-9049-9BE2-F50CE1DB39B8}"/>
              </a:ext>
            </a:extLst>
          </p:cNvPr>
          <p:cNvSpPr>
            <a:spLocks noGrp="1" noChangeArrowheads="1"/>
          </p:cNvSpPr>
          <p:nvPr>
            <p:ph type="dt" sz="half" idx="10"/>
          </p:nvPr>
        </p:nvSpPr>
        <p:spPr>
          <a:ln/>
        </p:spPr>
        <p:txBody>
          <a:bodyPr/>
          <a:lstStyle>
            <a:lvl1pPr>
              <a:defRPr/>
            </a:lvl1pPr>
          </a:lstStyle>
          <a:p>
            <a:pPr>
              <a:defRPr/>
            </a:pPr>
            <a:fld id="{8E2E7F68-9FFD-E243-A2A8-34D0CC66F835}" type="datetime1">
              <a:rPr lang="en-ZA" smtClean="0"/>
              <a:t>2022/08/08</a:t>
            </a:fld>
            <a:endParaRPr lang="en-US"/>
          </a:p>
        </p:txBody>
      </p:sp>
      <p:sp>
        <p:nvSpPr>
          <p:cNvPr id="5" name="Rectangle 5">
            <a:extLst>
              <a:ext uri="{FF2B5EF4-FFF2-40B4-BE49-F238E27FC236}">
                <a16:creationId xmlns:a16="http://schemas.microsoft.com/office/drawing/2014/main" id="{1405FC0F-2C75-3C4B-AFA4-AE81C69D440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0827F907-5AB2-ED4D-B97E-23C90F3F1109}"/>
              </a:ext>
            </a:extLst>
          </p:cNvPr>
          <p:cNvSpPr>
            <a:spLocks noGrp="1" noChangeArrowheads="1"/>
          </p:cNvSpPr>
          <p:nvPr>
            <p:ph type="sldNum" sz="quarter" idx="12"/>
          </p:nvPr>
        </p:nvSpPr>
        <p:spPr>
          <a:ln/>
        </p:spPr>
        <p:txBody>
          <a:bodyPr/>
          <a:lstStyle>
            <a:lvl1pPr>
              <a:defRPr/>
            </a:lvl1pPr>
          </a:lstStyle>
          <a:p>
            <a:fld id="{7F4DB4E6-5DD3-4A4D-BF24-A1770B6EB4E1}" type="slidenum">
              <a:rPr lang="en-US" altLang="en-US"/>
              <a:pPr/>
              <a:t>‹#›</a:t>
            </a:fld>
            <a:endParaRPr lang="en-US" altLang="en-US"/>
          </a:p>
        </p:txBody>
      </p:sp>
    </p:spTree>
    <p:extLst>
      <p:ext uri="{BB962C8B-B14F-4D97-AF65-F5344CB8AC3E}">
        <p14:creationId xmlns:p14="http://schemas.microsoft.com/office/powerpoint/2010/main" val="14130010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EDA702B7-C666-DA48-8683-1F0BE525EB83}" type="datetime1">
              <a:rPr lang="en-ZA" smtClean="0"/>
              <a:t>2022/08/08</a:t>
            </a:fld>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2769DE-F7CE-814B-9DFA-295FC103F84D}" type="slidenum">
              <a:rPr lang="en-GB" smtClean="0"/>
              <a:t>‹#›</a:t>
            </a:fld>
            <a:endParaRPr lang="en-GB"/>
          </a:p>
        </p:txBody>
      </p:sp>
    </p:spTree>
    <p:extLst>
      <p:ext uri="{BB962C8B-B14F-4D97-AF65-F5344CB8AC3E}">
        <p14:creationId xmlns:p14="http://schemas.microsoft.com/office/powerpoint/2010/main" val="1617358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F769E269-C355-A44F-80F2-629E7868D3DD}" type="slidenum">
              <a:rPr lang="en-US" altLang="en-US" smtClean="0"/>
              <a:pPr/>
              <a:t>‹#›</a:t>
            </a:fld>
            <a:endParaRPr lang="en-US" alt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Date Placeholder 3"/>
          <p:cNvSpPr>
            <a:spLocks noGrp="1"/>
          </p:cNvSpPr>
          <p:nvPr>
            <p:ph type="dt" sz="half" idx="12"/>
          </p:nvPr>
        </p:nvSpPr>
        <p:spPr/>
        <p:txBody>
          <a:bodyPr/>
          <a:lstStyle>
            <a:lvl1pPr>
              <a:defRPr/>
            </a:lvl1pPr>
          </a:lstStyle>
          <a:p>
            <a:pPr>
              <a:defRPr/>
            </a:pPr>
            <a:fld id="{A94090FD-75BA-4D47-B8CC-807DB5CFA101}" type="datetime1">
              <a:rPr lang="en-ZA" altLang="en-US" smtClean="0"/>
              <a:t>2022/08/08</a:t>
            </a:fld>
            <a:endParaRPr lang="en-US" altLang="en-US" dirty="0"/>
          </a:p>
        </p:txBody>
      </p:sp>
    </p:spTree>
    <p:extLst>
      <p:ext uri="{BB962C8B-B14F-4D97-AF65-F5344CB8AC3E}">
        <p14:creationId xmlns:p14="http://schemas.microsoft.com/office/powerpoint/2010/main" val="50607919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08FDD150-0367-3747-8295-DCE53869A53C}" type="slidenum">
              <a:rPr lang="en-US" altLang="en-US" smtClean="0"/>
              <a:pPr/>
              <a:t>‹#›</a:t>
            </a:fld>
            <a:endParaRPr lang="en-US" altLang="en-US"/>
          </a:p>
        </p:txBody>
      </p:sp>
      <p:sp>
        <p:nvSpPr>
          <p:cNvPr id="8" name="Footer Placeholder 2"/>
          <p:cNvSpPr>
            <a:spLocks noGrp="1"/>
          </p:cNvSpPr>
          <p:nvPr>
            <p:ph type="ftr" sz="quarter" idx="12"/>
          </p:nvPr>
        </p:nvSpPr>
        <p:spPr/>
        <p:txBody>
          <a:bodyPr/>
          <a:lstStyle>
            <a:lvl1pPr>
              <a:defRPr/>
            </a:lvl1pPr>
          </a:lstStyle>
          <a:p>
            <a:pPr>
              <a:defRPr/>
            </a:pPr>
            <a:endParaRPr lang="en-US"/>
          </a:p>
        </p:txBody>
      </p:sp>
      <p:sp>
        <p:nvSpPr>
          <p:cNvPr id="9" name="Date Placeholder 3"/>
          <p:cNvSpPr>
            <a:spLocks noGrp="1"/>
          </p:cNvSpPr>
          <p:nvPr>
            <p:ph type="dt" sz="half" idx="13"/>
          </p:nvPr>
        </p:nvSpPr>
        <p:spPr/>
        <p:txBody>
          <a:bodyPr/>
          <a:lstStyle>
            <a:lvl1pPr>
              <a:defRPr/>
            </a:lvl1pPr>
          </a:lstStyle>
          <a:p>
            <a:pPr>
              <a:defRPr/>
            </a:pPr>
            <a:fld id="{92A33B6D-FAB3-2642-A876-9A599CFAA1F6}" type="datetime1">
              <a:rPr lang="en-ZA" altLang="en-US" smtClean="0"/>
              <a:t>2022/08/08</a:t>
            </a:fld>
            <a:endParaRPr lang="en-US" altLang="en-US" dirty="0"/>
          </a:p>
        </p:txBody>
      </p:sp>
    </p:spTree>
    <p:extLst>
      <p:ext uri="{BB962C8B-B14F-4D97-AF65-F5344CB8AC3E}">
        <p14:creationId xmlns:p14="http://schemas.microsoft.com/office/powerpoint/2010/main" val="235861065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25B3B54B-A6AD-244D-BD40-C74378A0EA9A}" type="slidenum">
              <a:rPr lang="en-US" altLang="en-US" smtClean="0"/>
              <a:pPr/>
              <a:t>‹#›</a:t>
            </a:fld>
            <a:endParaRPr lang="en-US" alt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Date Placeholder 3"/>
          <p:cNvSpPr>
            <a:spLocks noGrp="1"/>
          </p:cNvSpPr>
          <p:nvPr>
            <p:ph type="dt" sz="half" idx="12"/>
          </p:nvPr>
        </p:nvSpPr>
        <p:spPr/>
        <p:txBody>
          <a:bodyPr/>
          <a:lstStyle>
            <a:lvl1pPr>
              <a:defRPr/>
            </a:lvl1pPr>
          </a:lstStyle>
          <a:p>
            <a:pPr>
              <a:defRPr/>
            </a:pPr>
            <a:fld id="{BCBC16AC-CE95-E644-BDC2-170DA2EA2616}" type="datetime1">
              <a:rPr lang="en-ZA" altLang="en-US" smtClean="0"/>
              <a:t>2022/08/08</a:t>
            </a:fld>
            <a:endParaRPr lang="en-US" altLang="en-US" dirty="0"/>
          </a:p>
        </p:txBody>
      </p:sp>
    </p:spTree>
    <p:extLst>
      <p:ext uri="{BB962C8B-B14F-4D97-AF65-F5344CB8AC3E}">
        <p14:creationId xmlns:p14="http://schemas.microsoft.com/office/powerpoint/2010/main" val="255159978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fld id="{A7B4DC22-5073-DD45-82D9-1C3506938F32}" type="datetime1">
              <a:rPr lang="en-ZA" smtClean="0"/>
              <a:t>2022/08/08</a:t>
            </a:fld>
            <a:endParaRPr lang="en-US" sz="2667"/>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endParaRPr lang="en-US" dirty="0"/>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326D5970-DB31-A04F-A00C-71371090B282}" type="slidenum">
              <a:rPr lang="en-US" altLang="en-US" smtClean="0"/>
              <a:pPr/>
              <a:t>‹#›</a:t>
            </a:fld>
            <a:endParaRPr lang="en-US" altLang="en-US"/>
          </a:p>
        </p:txBody>
      </p:sp>
    </p:spTree>
    <p:extLst>
      <p:ext uri="{BB962C8B-B14F-4D97-AF65-F5344CB8AC3E}">
        <p14:creationId xmlns:p14="http://schemas.microsoft.com/office/powerpoint/2010/main" val="39295852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6C1D43-1DC0-3F46-9816-8FEF3D66128E}"/>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EEB3DE7-6E1E-EB4A-A6B9-36AFE1C554C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541B6D99-4F13-F640-9150-8CB5BCA5561D}"/>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56FC05E5-0312-1C4B-8AD3-FC041068DCD7}"/>
              </a:ext>
            </a:extLst>
          </p:cNvPr>
          <p:cNvSpPr>
            <a:spLocks noGrp="1"/>
          </p:cNvSpPr>
          <p:nvPr>
            <p:ph type="dt" sz="half" idx="10"/>
          </p:nvPr>
        </p:nvSpPr>
        <p:spPr/>
        <p:txBody>
          <a:bodyPr/>
          <a:lstStyle/>
          <a:p>
            <a:fld id="{A4E2359B-35A4-F141-9F7D-39C4A81CEFC6}" type="datetime1">
              <a:rPr lang="en-ZA" smtClean="0"/>
              <a:t>2022/08/08</a:t>
            </a:fld>
            <a:endParaRPr lang="en-GB" dirty="0"/>
          </a:p>
        </p:txBody>
      </p:sp>
      <p:sp>
        <p:nvSpPr>
          <p:cNvPr id="6" name="Footer Placeholder 5">
            <a:extLst>
              <a:ext uri="{FF2B5EF4-FFF2-40B4-BE49-F238E27FC236}">
                <a16:creationId xmlns:a16="http://schemas.microsoft.com/office/drawing/2014/main" id="{58E78C24-A900-FD43-9F61-FA39E496397C}"/>
              </a:ext>
            </a:extLst>
          </p:cNvPr>
          <p:cNvSpPr>
            <a:spLocks noGrp="1"/>
          </p:cNvSpPr>
          <p:nvPr>
            <p:ph type="ftr" sz="quarter" idx="11"/>
          </p:nvPr>
        </p:nvSpPr>
        <p:spPr/>
        <p:txBody>
          <a:bodyPr/>
          <a:lstStyle/>
          <a:p>
            <a:r>
              <a:rPr lang="en-GB" dirty="0"/>
              <a:t>ZN SOKOPO</a:t>
            </a:r>
          </a:p>
        </p:txBody>
      </p:sp>
      <p:sp>
        <p:nvSpPr>
          <p:cNvPr id="7" name="Slide Number Placeholder 6">
            <a:extLst>
              <a:ext uri="{FF2B5EF4-FFF2-40B4-BE49-F238E27FC236}">
                <a16:creationId xmlns:a16="http://schemas.microsoft.com/office/drawing/2014/main" id="{9ACDA5B5-4103-1646-AA09-90DC32AF69B8}"/>
              </a:ext>
            </a:extLst>
          </p:cNvPr>
          <p:cNvSpPr>
            <a:spLocks noGrp="1"/>
          </p:cNvSpPr>
          <p:nvPr>
            <p:ph type="sldNum" sz="quarter" idx="12"/>
          </p:nvPr>
        </p:nvSpPr>
        <p:spPr/>
        <p:txBody>
          <a:bodyPr/>
          <a:lstStyle/>
          <a:p>
            <a:fld id="{A88A4ECB-5303-EA44-863F-69D388C2A56E}" type="slidenum">
              <a:rPr lang="en-GB" smtClean="0"/>
              <a:t>‹#›</a:t>
            </a:fld>
            <a:endParaRPr lang="en-GB" dirty="0"/>
          </a:p>
        </p:txBody>
      </p:sp>
    </p:spTree>
    <p:extLst>
      <p:ext uri="{BB962C8B-B14F-4D97-AF65-F5344CB8AC3E}">
        <p14:creationId xmlns:p14="http://schemas.microsoft.com/office/powerpoint/2010/main" val="117926158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fld id="{265A9E19-E34F-4542-9E7D-8C0A749B153E}" type="datetime1">
              <a:rPr lang="en-ZA" smtClean="0"/>
              <a:t>2022/08/08</a:t>
            </a:fld>
            <a:endParaRPr lang="en-US" sz="1867">
              <a:solidFill>
                <a:schemeClr val="tx2"/>
              </a:solidFill>
            </a:endParaRPr>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50762547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fld id="{4909DADF-9AB0-134D-9423-9D643A7BB232}" type="datetime1">
              <a:rPr lang="en-ZA" smtClean="0"/>
              <a:t>2022/08/08</a:t>
            </a:fld>
            <a:endParaRPr lang="en-US" sz="1867">
              <a:solidFill>
                <a:schemeClr val="tx2"/>
              </a:solidFill>
            </a:endParaRPr>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186376304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fld id="{927D8126-37B2-B741-B3C2-005C16C8C591}" type="datetime1">
              <a:rPr lang="en-ZA" smtClean="0"/>
              <a:t>2022/08/08</a:t>
            </a:fld>
            <a:endParaRPr lang="en-US" sz="1867">
              <a:solidFill>
                <a:schemeClr val="tx2"/>
              </a:solidFill>
            </a:endParaRPr>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154000965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endParaRPr lang="en-GB" dirty="0"/>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fld id="{5020A1EC-8A02-7548-80AA-EEE31A125644}" type="datetime1">
              <a:rPr lang="en-ZA" smtClean="0"/>
              <a:t>2022/08/08</a:t>
            </a:fld>
            <a:endParaRPr lang="en-US" sz="1867">
              <a:solidFill>
                <a:schemeClr val="tx2"/>
              </a:solidFill>
            </a:endParaRPr>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66665747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fld id="{6C2D8A93-6B94-E74C-8AB8-D586AD7658D9}" type="datetime1">
              <a:rPr lang="en-ZA" smtClean="0"/>
              <a:t>2022/08/08</a:t>
            </a:fld>
            <a:endParaRPr lang="en-US" sz="1867">
              <a:solidFill>
                <a:schemeClr val="tx2"/>
              </a:solidFill>
            </a:endParaRPr>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416043941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fld id="{C5C78727-6028-BA46-BF2C-C55249D5E261}" type="datetime1">
              <a:rPr lang="en-ZA" smtClean="0"/>
              <a:t>2022/08/08</a:t>
            </a:fld>
            <a:endParaRPr lang="en-US"/>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endParaRPr lang="en-US"/>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6BDA138A-36CB-A748-96D2-77A2A1358C09}" type="slidenum">
              <a:rPr lang="en-US" altLang="en-US"/>
              <a:pPr/>
              <a:t>‹#›</a:t>
            </a:fld>
            <a:endParaRPr lang="en-US" altLang="en-US" sz="1600" b="0">
              <a:solidFill>
                <a:schemeClr val="tx1"/>
              </a:solidFill>
            </a:endParaRPr>
          </a:p>
        </p:txBody>
      </p:sp>
    </p:spTree>
    <p:extLst>
      <p:ext uri="{BB962C8B-B14F-4D97-AF65-F5344CB8AC3E}">
        <p14:creationId xmlns:p14="http://schemas.microsoft.com/office/powerpoint/2010/main" val="248873256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6869A-816B-A746-8A50-4F10EBCA999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8A64682E-437D-164B-9057-296D00B5352E}"/>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9103D0B5-114B-0F4D-BBCE-A1F7BDB346F2}"/>
              </a:ext>
            </a:extLst>
          </p:cNvPr>
          <p:cNvSpPr>
            <a:spLocks noGrp="1"/>
          </p:cNvSpPr>
          <p:nvPr>
            <p:ph type="dt" sz="half" idx="10"/>
          </p:nvPr>
        </p:nvSpPr>
        <p:spPr/>
        <p:txBody>
          <a:bodyPr/>
          <a:lstStyle/>
          <a:p>
            <a:fld id="{ADEA5EF6-B570-9A4E-BABB-308E6E23585C}" type="datetime1">
              <a:rPr lang="en-ZA" smtClean="0"/>
              <a:t>2022/08/08</a:t>
            </a:fld>
            <a:endParaRPr lang="en-GB"/>
          </a:p>
        </p:txBody>
      </p:sp>
      <p:sp>
        <p:nvSpPr>
          <p:cNvPr id="5" name="Footer Placeholder 4">
            <a:extLst>
              <a:ext uri="{FF2B5EF4-FFF2-40B4-BE49-F238E27FC236}">
                <a16:creationId xmlns:a16="http://schemas.microsoft.com/office/drawing/2014/main" id="{7DD6C484-3480-6E40-A8BD-BBB5A1DC7B9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A035426-ADDB-8D45-9584-D045C0546918}"/>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55844203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D71883-0EB9-B842-AF1A-7306A2F8B964}"/>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DFE704C2-42AD-CE45-9357-EEF48DB415AD}"/>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E940AB9-7B78-D645-B6B3-52817DF181F7}"/>
              </a:ext>
            </a:extLst>
          </p:cNvPr>
          <p:cNvSpPr>
            <a:spLocks noGrp="1"/>
          </p:cNvSpPr>
          <p:nvPr>
            <p:ph type="dt" sz="half" idx="10"/>
          </p:nvPr>
        </p:nvSpPr>
        <p:spPr/>
        <p:txBody>
          <a:bodyPr/>
          <a:lstStyle/>
          <a:p>
            <a:fld id="{8F04B068-91DD-9B4E-8A3C-8845764A2D77}" type="datetime1">
              <a:rPr lang="en-ZA" smtClean="0"/>
              <a:t>2022/08/08</a:t>
            </a:fld>
            <a:endParaRPr lang="en-GB"/>
          </a:p>
        </p:txBody>
      </p:sp>
      <p:sp>
        <p:nvSpPr>
          <p:cNvPr id="5" name="Footer Placeholder 4">
            <a:extLst>
              <a:ext uri="{FF2B5EF4-FFF2-40B4-BE49-F238E27FC236}">
                <a16:creationId xmlns:a16="http://schemas.microsoft.com/office/drawing/2014/main" id="{F195ED9C-776E-6C4A-9568-2459908CFFF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1051C5C-EA0D-D147-9458-9A91C4385712}"/>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52203248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D6FF6-69AF-A047-BD80-9A3275F97503}"/>
              </a:ext>
            </a:extLst>
          </p:cNvPr>
          <p:cNvSpPr>
            <a:spLocks noGrp="1"/>
          </p:cNvSpPr>
          <p:nvPr>
            <p:ph type="title"/>
          </p:nvPr>
        </p:nvSpPr>
        <p:spPr>
          <a:xfrm>
            <a:off x="831851" y="1709740"/>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8BF4BE1F-96FD-1D45-B226-945F62CE8631}"/>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715940BC-980C-E649-A03B-2DC503A7FCF3}"/>
              </a:ext>
            </a:extLst>
          </p:cNvPr>
          <p:cNvSpPr>
            <a:spLocks noGrp="1"/>
          </p:cNvSpPr>
          <p:nvPr>
            <p:ph type="dt" sz="half" idx="10"/>
          </p:nvPr>
        </p:nvSpPr>
        <p:spPr/>
        <p:txBody>
          <a:bodyPr/>
          <a:lstStyle/>
          <a:p>
            <a:fld id="{1E78C0A3-471B-1C48-993C-D17497BDCA81}" type="datetime1">
              <a:rPr lang="en-ZA" smtClean="0"/>
              <a:t>2022/08/08</a:t>
            </a:fld>
            <a:endParaRPr lang="en-GB"/>
          </a:p>
        </p:txBody>
      </p:sp>
      <p:sp>
        <p:nvSpPr>
          <p:cNvPr id="5" name="Footer Placeholder 4">
            <a:extLst>
              <a:ext uri="{FF2B5EF4-FFF2-40B4-BE49-F238E27FC236}">
                <a16:creationId xmlns:a16="http://schemas.microsoft.com/office/drawing/2014/main" id="{FE7E9FE1-DB07-2C42-ACA2-BA48C9BD8CC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8E5395B-D8B9-5E4C-A87A-FA374C0DE1F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422393125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0D381E-6832-6448-848C-07E8220D3285}"/>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17B4F1C-9E7C-6F4C-8EBE-36455D0A490C}"/>
              </a:ext>
            </a:extLst>
          </p:cNvPr>
          <p:cNvSpPr>
            <a:spLocks noGrp="1"/>
          </p:cNvSpPr>
          <p:nvPr>
            <p:ph sz="half" idx="1"/>
          </p:nvPr>
        </p:nvSpPr>
        <p:spPr>
          <a:xfrm>
            <a:off x="838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3223A62D-58FA-1D4F-B661-EDAD63B7397D}"/>
              </a:ext>
            </a:extLst>
          </p:cNvPr>
          <p:cNvSpPr>
            <a:spLocks noGrp="1"/>
          </p:cNvSpPr>
          <p:nvPr>
            <p:ph sz="half" idx="2"/>
          </p:nvPr>
        </p:nvSpPr>
        <p:spPr>
          <a:xfrm>
            <a:off x="6172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10973517-C04F-E542-BF8F-8284EA34A7A4}"/>
              </a:ext>
            </a:extLst>
          </p:cNvPr>
          <p:cNvSpPr>
            <a:spLocks noGrp="1"/>
          </p:cNvSpPr>
          <p:nvPr>
            <p:ph type="dt" sz="half" idx="10"/>
          </p:nvPr>
        </p:nvSpPr>
        <p:spPr/>
        <p:txBody>
          <a:bodyPr/>
          <a:lstStyle/>
          <a:p>
            <a:fld id="{45DA4223-5774-D84B-AD4F-C95DD4CA8D53}" type="datetime1">
              <a:rPr lang="en-ZA" smtClean="0"/>
              <a:t>2022/08/08</a:t>
            </a:fld>
            <a:endParaRPr lang="en-GB"/>
          </a:p>
        </p:txBody>
      </p:sp>
      <p:sp>
        <p:nvSpPr>
          <p:cNvPr id="6" name="Footer Placeholder 5">
            <a:extLst>
              <a:ext uri="{FF2B5EF4-FFF2-40B4-BE49-F238E27FC236}">
                <a16:creationId xmlns:a16="http://schemas.microsoft.com/office/drawing/2014/main" id="{7E5F1B84-B657-2846-8AFA-7D42070E641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7CAAF62B-474A-7842-A852-3BE43B39C5A4}"/>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4227740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1"/>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956" indent="0" algn="ctr">
              <a:buNone/>
              <a:defRPr/>
            </a:lvl2pPr>
            <a:lvl3pPr marL="1037915" indent="0" algn="ctr">
              <a:buNone/>
              <a:defRPr/>
            </a:lvl3pPr>
            <a:lvl4pPr marL="1556869" indent="0" algn="ctr">
              <a:buNone/>
              <a:defRPr/>
            </a:lvl4pPr>
            <a:lvl5pPr marL="2075828" indent="0" algn="ctr">
              <a:buNone/>
              <a:defRPr/>
            </a:lvl5pPr>
            <a:lvl6pPr marL="2594783" indent="0" algn="ctr">
              <a:buNone/>
              <a:defRPr/>
            </a:lvl6pPr>
            <a:lvl7pPr marL="3113742" indent="0" algn="ctr">
              <a:buNone/>
              <a:defRPr/>
            </a:lvl7pPr>
            <a:lvl8pPr marL="3632696" indent="0" algn="ctr">
              <a:buNone/>
              <a:defRPr/>
            </a:lvl8pPr>
            <a:lvl9pPr marL="4151652"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93CBAF02-4E77-3943-8160-D88941C764E4}"/>
              </a:ext>
            </a:extLst>
          </p:cNvPr>
          <p:cNvSpPr>
            <a:spLocks noGrp="1" noChangeArrowheads="1"/>
          </p:cNvSpPr>
          <p:nvPr>
            <p:ph type="dt" sz="half" idx="10"/>
          </p:nvPr>
        </p:nvSpPr>
        <p:spPr>
          <a:ln/>
        </p:spPr>
        <p:txBody>
          <a:bodyPr/>
          <a:lstStyle>
            <a:lvl1pPr>
              <a:defRPr/>
            </a:lvl1pPr>
          </a:lstStyle>
          <a:p>
            <a:pPr>
              <a:defRPr/>
            </a:pPr>
            <a:fld id="{08634BBF-5321-1F45-9B19-BBC8457067C4}" type="datetime1">
              <a:rPr lang="en-ZA" smtClean="0"/>
              <a:t>2022/08/08</a:t>
            </a:fld>
            <a:endParaRPr lang="en-US" dirty="0"/>
          </a:p>
        </p:txBody>
      </p:sp>
      <p:sp>
        <p:nvSpPr>
          <p:cNvPr id="5" name="Rectangle 5">
            <a:extLst>
              <a:ext uri="{FF2B5EF4-FFF2-40B4-BE49-F238E27FC236}">
                <a16:creationId xmlns:a16="http://schemas.microsoft.com/office/drawing/2014/main" id="{5F0440B8-2737-BD4A-B073-4D7F3C61BA5E}"/>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B05BB07C-13EB-414F-988F-7D435B55CB2C}"/>
              </a:ext>
            </a:extLst>
          </p:cNvPr>
          <p:cNvSpPr>
            <a:spLocks noGrp="1" noChangeArrowheads="1"/>
          </p:cNvSpPr>
          <p:nvPr>
            <p:ph type="sldNum" sz="quarter" idx="12"/>
          </p:nvPr>
        </p:nvSpPr>
        <p:spPr>
          <a:ln/>
        </p:spPr>
        <p:txBody>
          <a:bodyPr/>
          <a:lstStyle>
            <a:lvl1pPr>
              <a:defRPr/>
            </a:lvl1pPr>
          </a:lstStyle>
          <a:p>
            <a:fld id="{422CA231-96AE-4647-9417-26F65FE48086}" type="slidenum">
              <a:rPr lang="en-US" altLang="en-US"/>
              <a:pPr/>
              <a:t>‹#›</a:t>
            </a:fld>
            <a:endParaRPr lang="en-US" altLang="en-US" dirty="0"/>
          </a:p>
        </p:txBody>
      </p:sp>
    </p:spTree>
    <p:extLst>
      <p:ext uri="{BB962C8B-B14F-4D97-AF65-F5344CB8AC3E}">
        <p14:creationId xmlns:p14="http://schemas.microsoft.com/office/powerpoint/2010/main" val="221704695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A6894-82BC-934B-812C-69E726EC80EF}"/>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2AC34993-B6B6-BC40-BE7B-969B4C838C3F}"/>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C782B996-E78F-6B4C-B434-E5A71B1DCE4F}"/>
              </a:ext>
            </a:extLst>
          </p:cNvPr>
          <p:cNvSpPr>
            <a:spLocks noGrp="1"/>
          </p:cNvSpPr>
          <p:nvPr>
            <p:ph sz="half" idx="2"/>
          </p:nvPr>
        </p:nvSpPr>
        <p:spPr>
          <a:xfrm>
            <a:off x="839789"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302415C5-E618-BF42-9BB3-F2CF530027D0}"/>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B67B12B-4C46-C44C-B8ED-738E098B0248}"/>
              </a:ext>
            </a:extLst>
          </p:cNvPr>
          <p:cNvSpPr>
            <a:spLocks noGrp="1"/>
          </p:cNvSpPr>
          <p:nvPr>
            <p:ph sz="quarter" idx="4"/>
          </p:nvPr>
        </p:nvSpPr>
        <p:spPr>
          <a:xfrm>
            <a:off x="6172201"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416A536-EF44-C846-A963-EA6532CB4AE1}"/>
              </a:ext>
            </a:extLst>
          </p:cNvPr>
          <p:cNvSpPr>
            <a:spLocks noGrp="1"/>
          </p:cNvSpPr>
          <p:nvPr>
            <p:ph type="dt" sz="half" idx="10"/>
          </p:nvPr>
        </p:nvSpPr>
        <p:spPr/>
        <p:txBody>
          <a:bodyPr/>
          <a:lstStyle/>
          <a:p>
            <a:fld id="{284266E0-2086-6346-ACF7-6D9884A1F3C5}" type="datetime1">
              <a:rPr lang="en-ZA" smtClean="0"/>
              <a:t>2022/08/08</a:t>
            </a:fld>
            <a:endParaRPr lang="en-GB"/>
          </a:p>
        </p:txBody>
      </p:sp>
      <p:sp>
        <p:nvSpPr>
          <p:cNvPr id="8" name="Footer Placeholder 7">
            <a:extLst>
              <a:ext uri="{FF2B5EF4-FFF2-40B4-BE49-F238E27FC236}">
                <a16:creationId xmlns:a16="http://schemas.microsoft.com/office/drawing/2014/main" id="{811D1013-53C1-1C4F-BC52-B329025BF4C3}"/>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A8F1FB55-EE05-A346-8121-0F23AE6664C7}"/>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4538429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7ED34-A4EC-E745-9CBB-9EACF475EED3}"/>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A9F1C33B-EB44-424F-BC52-1261AEBC7BE2}"/>
              </a:ext>
            </a:extLst>
          </p:cNvPr>
          <p:cNvSpPr>
            <a:spLocks noGrp="1"/>
          </p:cNvSpPr>
          <p:nvPr>
            <p:ph type="dt" sz="half" idx="10"/>
          </p:nvPr>
        </p:nvSpPr>
        <p:spPr/>
        <p:txBody>
          <a:bodyPr/>
          <a:lstStyle/>
          <a:p>
            <a:fld id="{83BAEF5E-5D1C-3B4B-BDE2-06D91659DC1A}" type="datetime1">
              <a:rPr lang="en-ZA" smtClean="0"/>
              <a:t>2022/08/08</a:t>
            </a:fld>
            <a:endParaRPr lang="en-GB"/>
          </a:p>
        </p:txBody>
      </p:sp>
      <p:sp>
        <p:nvSpPr>
          <p:cNvPr id="4" name="Footer Placeholder 3">
            <a:extLst>
              <a:ext uri="{FF2B5EF4-FFF2-40B4-BE49-F238E27FC236}">
                <a16:creationId xmlns:a16="http://schemas.microsoft.com/office/drawing/2014/main" id="{DD6A9099-0C2C-0B4E-86C4-7080E89DF8D3}"/>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1E2966C8-F6CF-AE49-B683-E200AD27A14E}"/>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201859715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52D6C2-7DF0-5A4F-9477-0DD798A2D64A}"/>
              </a:ext>
            </a:extLst>
          </p:cNvPr>
          <p:cNvSpPr>
            <a:spLocks noGrp="1"/>
          </p:cNvSpPr>
          <p:nvPr>
            <p:ph type="dt" sz="half" idx="10"/>
          </p:nvPr>
        </p:nvSpPr>
        <p:spPr/>
        <p:txBody>
          <a:bodyPr/>
          <a:lstStyle/>
          <a:p>
            <a:fld id="{6F856871-E771-7C4D-B67A-336A15355B72}" type="datetime1">
              <a:rPr lang="en-ZA" smtClean="0"/>
              <a:t>2022/08/08</a:t>
            </a:fld>
            <a:endParaRPr lang="en-GB"/>
          </a:p>
        </p:txBody>
      </p:sp>
      <p:sp>
        <p:nvSpPr>
          <p:cNvPr id="3" name="Footer Placeholder 2">
            <a:extLst>
              <a:ext uri="{FF2B5EF4-FFF2-40B4-BE49-F238E27FC236}">
                <a16:creationId xmlns:a16="http://schemas.microsoft.com/office/drawing/2014/main" id="{3946C69E-5435-044B-898C-5C65FA2B891C}"/>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E355A561-2018-374C-B95F-B73A53CC0CF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775581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EBDC9-B85C-974A-9639-5605D9525F3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09C09508-DCAB-7641-85B6-B51B90E0339E}"/>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BF8819F7-9362-E642-8F1B-20591AB5E0C2}"/>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8856A71-F41B-DA40-A774-9A20759577F0}"/>
              </a:ext>
            </a:extLst>
          </p:cNvPr>
          <p:cNvSpPr>
            <a:spLocks noGrp="1"/>
          </p:cNvSpPr>
          <p:nvPr>
            <p:ph type="dt" sz="half" idx="10"/>
          </p:nvPr>
        </p:nvSpPr>
        <p:spPr/>
        <p:txBody>
          <a:bodyPr/>
          <a:lstStyle/>
          <a:p>
            <a:fld id="{15067787-C8E4-BA47-9075-BC83DE9BAFDB}" type="datetime1">
              <a:rPr lang="en-ZA" smtClean="0"/>
              <a:t>2022/08/08</a:t>
            </a:fld>
            <a:endParaRPr lang="en-GB"/>
          </a:p>
        </p:txBody>
      </p:sp>
      <p:sp>
        <p:nvSpPr>
          <p:cNvPr id="6" name="Footer Placeholder 5">
            <a:extLst>
              <a:ext uri="{FF2B5EF4-FFF2-40B4-BE49-F238E27FC236}">
                <a16:creationId xmlns:a16="http://schemas.microsoft.com/office/drawing/2014/main" id="{9654B0A3-22FD-2D4F-A18A-70A31786F0A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D53E666-1C50-2B49-A337-B6779B2CA196}"/>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78665756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455B9-F8C8-1F46-9053-4E0C79C0C6E1}"/>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F97ED9A1-DD32-BA44-8748-35342EED8B40}"/>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p>
        </p:txBody>
      </p:sp>
      <p:sp>
        <p:nvSpPr>
          <p:cNvPr id="4" name="Text Placeholder 3">
            <a:extLst>
              <a:ext uri="{FF2B5EF4-FFF2-40B4-BE49-F238E27FC236}">
                <a16:creationId xmlns:a16="http://schemas.microsoft.com/office/drawing/2014/main" id="{27E8CD84-021F-964F-B829-A40999082C16}"/>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AC03DA0-5299-D543-BAFF-C80162C0D0CD}"/>
              </a:ext>
            </a:extLst>
          </p:cNvPr>
          <p:cNvSpPr>
            <a:spLocks noGrp="1"/>
          </p:cNvSpPr>
          <p:nvPr>
            <p:ph type="dt" sz="half" idx="10"/>
          </p:nvPr>
        </p:nvSpPr>
        <p:spPr/>
        <p:txBody>
          <a:bodyPr/>
          <a:lstStyle/>
          <a:p>
            <a:fld id="{2EFDF63D-9C85-6740-8E04-83D82F01C789}" type="datetime1">
              <a:rPr lang="en-ZA" smtClean="0"/>
              <a:t>2022/08/08</a:t>
            </a:fld>
            <a:endParaRPr lang="en-GB"/>
          </a:p>
        </p:txBody>
      </p:sp>
      <p:sp>
        <p:nvSpPr>
          <p:cNvPr id="6" name="Footer Placeholder 5">
            <a:extLst>
              <a:ext uri="{FF2B5EF4-FFF2-40B4-BE49-F238E27FC236}">
                <a16:creationId xmlns:a16="http://schemas.microsoft.com/office/drawing/2014/main" id="{DEA92F8F-709D-D84B-B111-165B252B20BC}"/>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81C40D3-01C6-E647-9D63-D5E25C94DDFB}"/>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4474119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B5233-B677-7841-89BA-8772BB037F8D}"/>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97F0517-40A3-DA41-8E88-9861F01067D2}"/>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D6A127-2E77-CF43-80C6-CF540DD998BA}"/>
              </a:ext>
            </a:extLst>
          </p:cNvPr>
          <p:cNvSpPr>
            <a:spLocks noGrp="1"/>
          </p:cNvSpPr>
          <p:nvPr>
            <p:ph type="dt" sz="half" idx="10"/>
          </p:nvPr>
        </p:nvSpPr>
        <p:spPr/>
        <p:txBody>
          <a:bodyPr/>
          <a:lstStyle/>
          <a:p>
            <a:fld id="{D67C6523-FE52-B249-ACB5-11F3361120A0}" type="datetime1">
              <a:rPr lang="en-ZA" smtClean="0"/>
              <a:t>2022/08/08</a:t>
            </a:fld>
            <a:endParaRPr lang="en-GB"/>
          </a:p>
        </p:txBody>
      </p:sp>
      <p:sp>
        <p:nvSpPr>
          <p:cNvPr id="5" name="Footer Placeholder 4">
            <a:extLst>
              <a:ext uri="{FF2B5EF4-FFF2-40B4-BE49-F238E27FC236}">
                <a16:creationId xmlns:a16="http://schemas.microsoft.com/office/drawing/2014/main" id="{03E9266B-AE7C-6747-811C-AC4F7460D6F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77ECCBF-E7FF-F446-A6F5-37A36534035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388513539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0E4D911-5F18-FD4F-A2BC-14FBDCA0F340}"/>
              </a:ext>
            </a:extLst>
          </p:cNvPr>
          <p:cNvSpPr>
            <a:spLocks noGrp="1"/>
          </p:cNvSpPr>
          <p:nvPr>
            <p:ph type="title" orient="vert"/>
          </p:nvPr>
        </p:nvSpPr>
        <p:spPr>
          <a:xfrm>
            <a:off x="8724901" y="365126"/>
            <a:ext cx="2628900" cy="5811839"/>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0DA76B84-5874-A041-B050-FEC4B779536B}"/>
              </a:ext>
            </a:extLst>
          </p:cNvPr>
          <p:cNvSpPr>
            <a:spLocks noGrp="1"/>
          </p:cNvSpPr>
          <p:nvPr>
            <p:ph type="body" orient="vert" idx="1"/>
          </p:nvPr>
        </p:nvSpPr>
        <p:spPr>
          <a:xfrm>
            <a:off x="838201" y="365126"/>
            <a:ext cx="7734300" cy="5811839"/>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C4742B7C-3033-5D4D-85BC-CB78B2850C0B}"/>
              </a:ext>
            </a:extLst>
          </p:cNvPr>
          <p:cNvSpPr>
            <a:spLocks noGrp="1"/>
          </p:cNvSpPr>
          <p:nvPr>
            <p:ph type="dt" sz="half" idx="10"/>
          </p:nvPr>
        </p:nvSpPr>
        <p:spPr/>
        <p:txBody>
          <a:bodyPr/>
          <a:lstStyle/>
          <a:p>
            <a:fld id="{6F02B810-8393-E247-8C6E-0FD6598796C7}" type="datetime1">
              <a:rPr lang="en-ZA" smtClean="0"/>
              <a:t>2022/08/08</a:t>
            </a:fld>
            <a:endParaRPr lang="en-GB"/>
          </a:p>
        </p:txBody>
      </p:sp>
      <p:sp>
        <p:nvSpPr>
          <p:cNvPr id="5" name="Footer Placeholder 4">
            <a:extLst>
              <a:ext uri="{FF2B5EF4-FFF2-40B4-BE49-F238E27FC236}">
                <a16:creationId xmlns:a16="http://schemas.microsoft.com/office/drawing/2014/main" id="{1711A9F7-156F-AB4E-B1FF-6C596CFAD2A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53A52AC-C548-F24C-90C5-F01D4D5C6180}"/>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309440571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A88A4ECB-5303-EA44-863F-69D388C2A56E}" type="slidenum">
              <a:rPr lang="en-GB" smtClean="0"/>
              <a:t>‹#›</a:t>
            </a:fld>
            <a:endParaRPr lang="en-GB"/>
          </a:p>
        </p:txBody>
      </p:sp>
    </p:spTree>
    <p:extLst>
      <p:ext uri="{BB962C8B-B14F-4D97-AF65-F5344CB8AC3E}">
        <p14:creationId xmlns:p14="http://schemas.microsoft.com/office/powerpoint/2010/main" val="343521224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A88A4ECB-5303-EA44-863F-69D388C2A56E}" type="slidenum">
              <a:rPr lang="en-GB" smtClean="0"/>
              <a:t>‹#›</a:t>
            </a:fld>
            <a:endParaRPr lang="en-GB"/>
          </a:p>
        </p:txBody>
      </p:sp>
      <p:sp>
        <p:nvSpPr>
          <p:cNvPr id="5" name="Footer Placeholder 2"/>
          <p:cNvSpPr>
            <a:spLocks noGrp="1"/>
          </p:cNvSpPr>
          <p:nvPr>
            <p:ph type="ftr" sz="quarter" idx="11"/>
          </p:nvPr>
        </p:nvSpPr>
        <p:spPr/>
        <p:txBody>
          <a:bodyPr/>
          <a:lstStyle>
            <a:lvl1pPr>
              <a:defRPr/>
            </a:lvl1pPr>
          </a:lstStyle>
          <a:p>
            <a:endParaRPr lang="en-GB"/>
          </a:p>
        </p:txBody>
      </p:sp>
      <p:sp>
        <p:nvSpPr>
          <p:cNvPr id="6" name="Date Placeholder 3"/>
          <p:cNvSpPr>
            <a:spLocks noGrp="1"/>
          </p:cNvSpPr>
          <p:nvPr>
            <p:ph type="dt" sz="half" idx="12"/>
          </p:nvPr>
        </p:nvSpPr>
        <p:spPr/>
        <p:txBody>
          <a:bodyPr/>
          <a:lstStyle>
            <a:lvl1pPr>
              <a:defRPr/>
            </a:lvl1pPr>
          </a:lstStyle>
          <a:p>
            <a:endParaRPr lang="en-GB"/>
          </a:p>
        </p:txBody>
      </p:sp>
    </p:spTree>
    <p:extLst>
      <p:ext uri="{BB962C8B-B14F-4D97-AF65-F5344CB8AC3E}">
        <p14:creationId xmlns:p14="http://schemas.microsoft.com/office/powerpoint/2010/main" val="374929237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A88A4ECB-5303-EA44-863F-69D388C2A56E}" type="slidenum">
              <a:rPr lang="en-GB" smtClean="0"/>
              <a:t>‹#›</a:t>
            </a:fld>
            <a:endParaRPr lang="en-GB"/>
          </a:p>
        </p:txBody>
      </p:sp>
      <p:sp>
        <p:nvSpPr>
          <p:cNvPr id="8" name="Footer Placeholder 2"/>
          <p:cNvSpPr>
            <a:spLocks noGrp="1"/>
          </p:cNvSpPr>
          <p:nvPr>
            <p:ph type="ftr" sz="quarter" idx="12"/>
          </p:nvPr>
        </p:nvSpPr>
        <p:spPr/>
        <p:txBody>
          <a:bodyPr/>
          <a:lstStyle>
            <a:lvl1pPr>
              <a:defRPr/>
            </a:lvl1pPr>
          </a:lstStyle>
          <a:p>
            <a:endParaRPr lang="en-GB"/>
          </a:p>
        </p:txBody>
      </p:sp>
      <p:sp>
        <p:nvSpPr>
          <p:cNvPr id="9" name="Date Placeholder 3"/>
          <p:cNvSpPr>
            <a:spLocks noGrp="1"/>
          </p:cNvSpPr>
          <p:nvPr>
            <p:ph type="dt" sz="half" idx="13"/>
          </p:nvPr>
        </p:nvSpPr>
        <p:spPr/>
        <p:txBody>
          <a:bodyPr/>
          <a:lstStyle>
            <a:lvl1pPr>
              <a:defRPr/>
            </a:lvl1pPr>
          </a:lstStyle>
          <a:p>
            <a:endParaRPr lang="en-GB"/>
          </a:p>
        </p:txBody>
      </p:sp>
    </p:spTree>
    <p:extLst>
      <p:ext uri="{BB962C8B-B14F-4D97-AF65-F5344CB8AC3E}">
        <p14:creationId xmlns:p14="http://schemas.microsoft.com/office/powerpoint/2010/main" val="29111460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21D6A0D-D9DA-994E-B048-3D9602FE5A91}"/>
              </a:ext>
            </a:extLst>
          </p:cNvPr>
          <p:cNvSpPr>
            <a:spLocks noGrp="1" noChangeArrowheads="1"/>
          </p:cNvSpPr>
          <p:nvPr>
            <p:ph type="dt" sz="half" idx="10"/>
          </p:nvPr>
        </p:nvSpPr>
        <p:spPr>
          <a:ln/>
        </p:spPr>
        <p:txBody>
          <a:bodyPr/>
          <a:lstStyle>
            <a:lvl1pPr>
              <a:defRPr/>
            </a:lvl1pPr>
          </a:lstStyle>
          <a:p>
            <a:pPr>
              <a:defRPr/>
            </a:pPr>
            <a:fld id="{4FD0FD55-8A8D-3643-A36F-E1A45F6DE4D7}" type="datetime1">
              <a:rPr lang="en-ZA" smtClean="0"/>
              <a:t>2022/08/08</a:t>
            </a:fld>
            <a:endParaRPr lang="en-US" dirty="0"/>
          </a:p>
        </p:txBody>
      </p:sp>
      <p:sp>
        <p:nvSpPr>
          <p:cNvPr id="5" name="Rectangle 5">
            <a:extLst>
              <a:ext uri="{FF2B5EF4-FFF2-40B4-BE49-F238E27FC236}">
                <a16:creationId xmlns:a16="http://schemas.microsoft.com/office/drawing/2014/main" id="{4F502FEF-C389-9847-9566-BECD7C1516E5}"/>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5DE58DD0-6974-D54A-A8DA-1E064800FBEB}"/>
              </a:ext>
            </a:extLst>
          </p:cNvPr>
          <p:cNvSpPr>
            <a:spLocks noGrp="1" noChangeArrowheads="1"/>
          </p:cNvSpPr>
          <p:nvPr>
            <p:ph type="sldNum" sz="quarter" idx="12"/>
          </p:nvPr>
        </p:nvSpPr>
        <p:spPr>
          <a:ln/>
        </p:spPr>
        <p:txBody>
          <a:bodyPr/>
          <a:lstStyle>
            <a:lvl1pPr>
              <a:defRPr/>
            </a:lvl1pPr>
          </a:lstStyle>
          <a:p>
            <a:fld id="{4C2108BC-5EB9-3145-9CF4-53DFFCDF64CE}" type="slidenum">
              <a:rPr lang="en-US" altLang="en-US"/>
              <a:pPr/>
              <a:t>‹#›</a:t>
            </a:fld>
            <a:endParaRPr lang="en-US" altLang="en-US" dirty="0"/>
          </a:p>
        </p:txBody>
      </p:sp>
    </p:spTree>
    <p:extLst>
      <p:ext uri="{BB962C8B-B14F-4D97-AF65-F5344CB8AC3E}">
        <p14:creationId xmlns:p14="http://schemas.microsoft.com/office/powerpoint/2010/main" val="73437768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A88A4ECB-5303-EA44-863F-69D388C2A56E}" type="slidenum">
              <a:rPr lang="en-GB" smtClean="0"/>
              <a:t>‹#›</a:t>
            </a:fld>
            <a:endParaRPr lang="en-GB"/>
          </a:p>
        </p:txBody>
      </p:sp>
      <p:sp>
        <p:nvSpPr>
          <p:cNvPr id="3" name="Footer Placeholder 2"/>
          <p:cNvSpPr>
            <a:spLocks noGrp="1"/>
          </p:cNvSpPr>
          <p:nvPr>
            <p:ph type="ftr" sz="quarter" idx="11"/>
          </p:nvPr>
        </p:nvSpPr>
        <p:spPr/>
        <p:txBody>
          <a:bodyPr/>
          <a:lstStyle>
            <a:lvl1pPr>
              <a:defRPr/>
            </a:lvl1pPr>
          </a:lstStyle>
          <a:p>
            <a:endParaRPr lang="en-GB"/>
          </a:p>
        </p:txBody>
      </p:sp>
      <p:sp>
        <p:nvSpPr>
          <p:cNvPr id="4" name="Date Placeholder 3"/>
          <p:cNvSpPr>
            <a:spLocks noGrp="1"/>
          </p:cNvSpPr>
          <p:nvPr>
            <p:ph type="dt" sz="half" idx="12"/>
          </p:nvPr>
        </p:nvSpPr>
        <p:spPr/>
        <p:txBody>
          <a:bodyPr/>
          <a:lstStyle>
            <a:lvl1pPr>
              <a:defRPr/>
            </a:lvl1pPr>
          </a:lstStyle>
          <a:p>
            <a:endParaRPr lang="en-GB"/>
          </a:p>
        </p:txBody>
      </p:sp>
    </p:spTree>
    <p:extLst>
      <p:ext uri="{BB962C8B-B14F-4D97-AF65-F5344CB8AC3E}">
        <p14:creationId xmlns:p14="http://schemas.microsoft.com/office/powerpoint/2010/main" val="397186437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A88A4ECB-5303-EA44-863F-69D388C2A56E}" type="slidenum">
              <a:rPr lang="en-GB" smtClean="0"/>
              <a:t>‹#›</a:t>
            </a:fld>
            <a:endParaRPr lang="en-GB"/>
          </a:p>
        </p:txBody>
      </p:sp>
    </p:spTree>
    <p:extLst>
      <p:ext uri="{BB962C8B-B14F-4D97-AF65-F5344CB8AC3E}">
        <p14:creationId xmlns:p14="http://schemas.microsoft.com/office/powerpoint/2010/main" val="273907914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A88A4ECB-5303-EA44-863F-69D388C2A56E}" type="slidenum">
              <a:rPr lang="en-GB" smtClean="0"/>
              <a:t>‹#›</a:t>
            </a:fld>
            <a:endParaRPr lang="en-GB"/>
          </a:p>
        </p:txBody>
      </p:sp>
    </p:spTree>
    <p:extLst>
      <p:ext uri="{BB962C8B-B14F-4D97-AF65-F5344CB8AC3E}">
        <p14:creationId xmlns:p14="http://schemas.microsoft.com/office/powerpoint/2010/main" val="86911941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endParaRPr lang="en-GB"/>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endParaRPr lang="en-GB"/>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A88A4ECB-5303-EA44-863F-69D388C2A56E}" type="slidenum">
              <a:rPr lang="en-GB" smtClean="0"/>
              <a:t>‹#›</a:t>
            </a:fld>
            <a:endParaRPr lang="en-GB"/>
          </a:p>
        </p:txBody>
      </p:sp>
    </p:spTree>
    <p:extLst>
      <p:ext uri="{BB962C8B-B14F-4D97-AF65-F5344CB8AC3E}">
        <p14:creationId xmlns:p14="http://schemas.microsoft.com/office/powerpoint/2010/main" val="10988152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endParaRPr lang="en-GB" dirty="0"/>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A88A4ECB-5303-EA44-863F-69D388C2A56E}" type="slidenum">
              <a:rPr lang="en-GB" smtClean="0"/>
              <a:t>‹#›</a:t>
            </a:fld>
            <a:endParaRPr lang="en-GB"/>
          </a:p>
        </p:txBody>
      </p:sp>
    </p:spTree>
    <p:extLst>
      <p:ext uri="{BB962C8B-B14F-4D97-AF65-F5344CB8AC3E}">
        <p14:creationId xmlns:p14="http://schemas.microsoft.com/office/powerpoint/2010/main" val="378337869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6C1D43-1DC0-3F46-9816-8FEF3D66128E}"/>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EEB3DE7-6E1E-EB4A-A6B9-36AFE1C554C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541B6D99-4F13-F640-9150-8CB5BCA5561D}"/>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56FC05E5-0312-1C4B-8AD3-FC041068DCD7}"/>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58E78C24-A900-FD43-9F61-FA39E496397C}"/>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9ACDA5B5-4103-1646-AA09-90DC32AF69B8}"/>
              </a:ext>
            </a:extLst>
          </p:cNvPr>
          <p:cNvSpPr>
            <a:spLocks noGrp="1"/>
          </p:cNvSpPr>
          <p:nvPr>
            <p:ph type="sldNum" sz="quarter" idx="12"/>
          </p:nvPr>
        </p:nvSpPr>
        <p:spPr/>
        <p:txBody>
          <a:bodyPr/>
          <a:lstStyle/>
          <a:p>
            <a:fld id="{A88A4ECB-5303-EA44-863F-69D388C2A56E}" type="slidenum">
              <a:rPr lang="en-GB" smtClean="0"/>
              <a:t>‹#›</a:t>
            </a:fld>
            <a:endParaRPr lang="en-GB"/>
          </a:p>
        </p:txBody>
      </p:sp>
    </p:spTree>
    <p:extLst>
      <p:ext uri="{BB962C8B-B14F-4D97-AF65-F5344CB8AC3E}">
        <p14:creationId xmlns:p14="http://schemas.microsoft.com/office/powerpoint/2010/main" val="145851529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1"/>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956" indent="0" algn="ctr">
              <a:buNone/>
              <a:defRPr/>
            </a:lvl2pPr>
            <a:lvl3pPr marL="1037915" indent="0" algn="ctr">
              <a:buNone/>
              <a:defRPr/>
            </a:lvl3pPr>
            <a:lvl4pPr marL="1556869" indent="0" algn="ctr">
              <a:buNone/>
              <a:defRPr/>
            </a:lvl4pPr>
            <a:lvl5pPr marL="2075828" indent="0" algn="ctr">
              <a:buNone/>
              <a:defRPr/>
            </a:lvl5pPr>
            <a:lvl6pPr marL="2594783" indent="0" algn="ctr">
              <a:buNone/>
              <a:defRPr/>
            </a:lvl6pPr>
            <a:lvl7pPr marL="3113742" indent="0" algn="ctr">
              <a:buNone/>
              <a:defRPr/>
            </a:lvl7pPr>
            <a:lvl8pPr marL="3632696" indent="0" algn="ctr">
              <a:buNone/>
              <a:defRPr/>
            </a:lvl8pPr>
            <a:lvl9pPr marL="4151652"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93CBAF02-4E77-3943-8160-D88941C764E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F0440B8-2737-BD4A-B073-4D7F3C61BA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05BB07C-13EB-414F-988F-7D435B55CB2C}"/>
              </a:ext>
            </a:extLst>
          </p:cNvPr>
          <p:cNvSpPr>
            <a:spLocks noGrp="1" noChangeArrowheads="1"/>
          </p:cNvSpPr>
          <p:nvPr>
            <p:ph type="sldNum" sz="quarter" idx="12"/>
          </p:nvPr>
        </p:nvSpPr>
        <p:spPr>
          <a:ln/>
        </p:spPr>
        <p:txBody>
          <a:bodyPr/>
          <a:lstStyle>
            <a:lvl1pPr>
              <a:defRPr/>
            </a:lvl1pPr>
          </a:lstStyle>
          <a:p>
            <a:fld id="{422CA231-96AE-4647-9417-26F65FE48086}" type="slidenum">
              <a:rPr lang="en-US" altLang="en-US"/>
              <a:pPr/>
              <a:t>‹#›</a:t>
            </a:fld>
            <a:endParaRPr lang="en-US" altLang="en-US"/>
          </a:p>
        </p:txBody>
      </p:sp>
    </p:spTree>
    <p:extLst>
      <p:ext uri="{BB962C8B-B14F-4D97-AF65-F5344CB8AC3E}">
        <p14:creationId xmlns:p14="http://schemas.microsoft.com/office/powerpoint/2010/main" val="22055487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21D6A0D-D9DA-994E-B048-3D9602FE5A9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F502FEF-C389-9847-9566-BECD7C1516E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DE58DD0-6974-D54A-A8DA-1E064800FBEB}"/>
              </a:ext>
            </a:extLst>
          </p:cNvPr>
          <p:cNvSpPr>
            <a:spLocks noGrp="1" noChangeArrowheads="1"/>
          </p:cNvSpPr>
          <p:nvPr>
            <p:ph type="sldNum" sz="quarter" idx="12"/>
          </p:nvPr>
        </p:nvSpPr>
        <p:spPr>
          <a:ln/>
        </p:spPr>
        <p:txBody>
          <a:bodyPr/>
          <a:lstStyle>
            <a:lvl1pPr>
              <a:defRPr/>
            </a:lvl1pPr>
          </a:lstStyle>
          <a:p>
            <a:fld id="{4C2108BC-5EB9-3145-9CF4-53DFFCDF64CE}" type="slidenum">
              <a:rPr lang="en-US" altLang="en-US"/>
              <a:pPr/>
              <a:t>‹#›</a:t>
            </a:fld>
            <a:endParaRPr lang="en-US" altLang="en-US"/>
          </a:p>
        </p:txBody>
      </p:sp>
    </p:spTree>
    <p:extLst>
      <p:ext uri="{BB962C8B-B14F-4D97-AF65-F5344CB8AC3E}">
        <p14:creationId xmlns:p14="http://schemas.microsoft.com/office/powerpoint/2010/main" val="417208069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956" indent="0">
              <a:buNone/>
              <a:defRPr sz="2000"/>
            </a:lvl2pPr>
            <a:lvl3pPr marL="1037915" indent="0">
              <a:buNone/>
              <a:defRPr sz="1867"/>
            </a:lvl3pPr>
            <a:lvl4pPr marL="1556869" indent="0">
              <a:buNone/>
              <a:defRPr sz="1600"/>
            </a:lvl4pPr>
            <a:lvl5pPr marL="2075828" indent="0">
              <a:buNone/>
              <a:defRPr sz="1600"/>
            </a:lvl5pPr>
            <a:lvl6pPr marL="2594783" indent="0">
              <a:buNone/>
              <a:defRPr sz="1600"/>
            </a:lvl6pPr>
            <a:lvl7pPr marL="3113742" indent="0">
              <a:buNone/>
              <a:defRPr sz="1600"/>
            </a:lvl7pPr>
            <a:lvl8pPr marL="3632696" indent="0">
              <a:buNone/>
              <a:defRPr sz="1600"/>
            </a:lvl8pPr>
            <a:lvl9pPr marL="4151652"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7D1E04B-126E-7342-B8AF-EC9E918633E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7C0F25D-3F61-C64A-A760-999965D794D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50C9F8F-73F3-A946-89EC-E2870EEBA884}"/>
              </a:ext>
            </a:extLst>
          </p:cNvPr>
          <p:cNvSpPr>
            <a:spLocks noGrp="1" noChangeArrowheads="1"/>
          </p:cNvSpPr>
          <p:nvPr>
            <p:ph type="sldNum" sz="quarter" idx="12"/>
          </p:nvPr>
        </p:nvSpPr>
        <p:spPr>
          <a:ln/>
        </p:spPr>
        <p:txBody>
          <a:bodyPr/>
          <a:lstStyle>
            <a:lvl1pPr>
              <a:defRPr/>
            </a:lvl1pPr>
          </a:lstStyle>
          <a:p>
            <a:fld id="{8678F19F-C01D-D040-9D35-4D9BA0FDFF51}" type="slidenum">
              <a:rPr lang="en-US" altLang="en-US"/>
              <a:pPr/>
              <a:t>‹#›</a:t>
            </a:fld>
            <a:endParaRPr lang="en-US" altLang="en-US"/>
          </a:p>
        </p:txBody>
      </p:sp>
    </p:spTree>
    <p:extLst>
      <p:ext uri="{BB962C8B-B14F-4D97-AF65-F5344CB8AC3E}">
        <p14:creationId xmlns:p14="http://schemas.microsoft.com/office/powerpoint/2010/main" val="107075521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a:p>
        </p:txBody>
      </p:sp>
    </p:spTree>
    <p:extLst>
      <p:ext uri="{BB962C8B-B14F-4D97-AF65-F5344CB8AC3E}">
        <p14:creationId xmlns:p14="http://schemas.microsoft.com/office/powerpoint/2010/main" val="141212518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956" indent="0">
              <a:buNone/>
              <a:defRPr sz="2000"/>
            </a:lvl2pPr>
            <a:lvl3pPr marL="1037915" indent="0">
              <a:buNone/>
              <a:defRPr sz="1867"/>
            </a:lvl3pPr>
            <a:lvl4pPr marL="1556869" indent="0">
              <a:buNone/>
              <a:defRPr sz="1600"/>
            </a:lvl4pPr>
            <a:lvl5pPr marL="2075828" indent="0">
              <a:buNone/>
              <a:defRPr sz="1600"/>
            </a:lvl5pPr>
            <a:lvl6pPr marL="2594783" indent="0">
              <a:buNone/>
              <a:defRPr sz="1600"/>
            </a:lvl6pPr>
            <a:lvl7pPr marL="3113742" indent="0">
              <a:buNone/>
              <a:defRPr sz="1600"/>
            </a:lvl7pPr>
            <a:lvl8pPr marL="3632696" indent="0">
              <a:buNone/>
              <a:defRPr sz="1600"/>
            </a:lvl8pPr>
            <a:lvl9pPr marL="4151652"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7D1E04B-126E-7342-B8AF-EC9E918633EF}"/>
              </a:ext>
            </a:extLst>
          </p:cNvPr>
          <p:cNvSpPr>
            <a:spLocks noGrp="1" noChangeArrowheads="1"/>
          </p:cNvSpPr>
          <p:nvPr>
            <p:ph type="dt" sz="half" idx="10"/>
          </p:nvPr>
        </p:nvSpPr>
        <p:spPr>
          <a:ln/>
        </p:spPr>
        <p:txBody>
          <a:bodyPr/>
          <a:lstStyle>
            <a:lvl1pPr>
              <a:defRPr/>
            </a:lvl1pPr>
          </a:lstStyle>
          <a:p>
            <a:pPr>
              <a:defRPr/>
            </a:pPr>
            <a:fld id="{137CB4B1-FD1D-9542-8B8D-3299860A83B6}" type="datetime1">
              <a:rPr lang="en-ZA" smtClean="0"/>
              <a:t>2022/08/08</a:t>
            </a:fld>
            <a:endParaRPr lang="en-US" dirty="0"/>
          </a:p>
        </p:txBody>
      </p:sp>
      <p:sp>
        <p:nvSpPr>
          <p:cNvPr id="5" name="Rectangle 5">
            <a:extLst>
              <a:ext uri="{FF2B5EF4-FFF2-40B4-BE49-F238E27FC236}">
                <a16:creationId xmlns:a16="http://schemas.microsoft.com/office/drawing/2014/main" id="{F7C0F25D-3F61-C64A-A760-999965D794D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B50C9F8F-73F3-A946-89EC-E2870EEBA884}"/>
              </a:ext>
            </a:extLst>
          </p:cNvPr>
          <p:cNvSpPr>
            <a:spLocks noGrp="1" noChangeArrowheads="1"/>
          </p:cNvSpPr>
          <p:nvPr>
            <p:ph type="sldNum" sz="quarter" idx="12"/>
          </p:nvPr>
        </p:nvSpPr>
        <p:spPr>
          <a:ln/>
        </p:spPr>
        <p:txBody>
          <a:bodyPr/>
          <a:lstStyle>
            <a:lvl1pPr>
              <a:defRPr/>
            </a:lvl1pPr>
          </a:lstStyle>
          <a:p>
            <a:fld id="{8678F19F-C01D-D040-9D35-4D9BA0FDFF51}" type="slidenum">
              <a:rPr lang="en-US" altLang="en-US"/>
              <a:pPr/>
              <a:t>‹#›</a:t>
            </a:fld>
            <a:endParaRPr lang="en-US" altLang="en-US" dirty="0"/>
          </a:p>
        </p:txBody>
      </p:sp>
    </p:spTree>
    <p:extLst>
      <p:ext uri="{BB962C8B-B14F-4D97-AF65-F5344CB8AC3E}">
        <p14:creationId xmlns:p14="http://schemas.microsoft.com/office/powerpoint/2010/main" val="280026960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26095EF4-96B8-2D4A-811C-136FF16CF438}"/>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AEF11F1-4199-0249-B862-4884BF34FA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7709C8B8-3968-C544-A631-F2BA8092D675}"/>
              </a:ext>
            </a:extLst>
          </p:cNvPr>
          <p:cNvSpPr>
            <a:spLocks noGrp="1" noChangeArrowheads="1"/>
          </p:cNvSpPr>
          <p:nvPr>
            <p:ph type="sldNum" sz="quarter" idx="12"/>
          </p:nvPr>
        </p:nvSpPr>
        <p:spPr>
          <a:ln/>
        </p:spPr>
        <p:txBody>
          <a:bodyPr/>
          <a:lstStyle>
            <a:lvl1pPr>
              <a:defRPr/>
            </a:lvl1pPr>
          </a:lstStyle>
          <a:p>
            <a:fld id="{54A0947D-F9AA-164A-8565-82721ACC5441}" type="slidenum">
              <a:rPr lang="en-US" altLang="en-US"/>
              <a:pPr/>
              <a:t>‹#›</a:t>
            </a:fld>
            <a:endParaRPr lang="en-US" altLang="en-US"/>
          </a:p>
        </p:txBody>
      </p:sp>
    </p:spTree>
    <p:extLst>
      <p:ext uri="{BB962C8B-B14F-4D97-AF65-F5344CB8AC3E}">
        <p14:creationId xmlns:p14="http://schemas.microsoft.com/office/powerpoint/2010/main" val="178045573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6EFA3B7-E7E9-0B46-9FA5-83DCA7FDA2D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D57DC34-CA7E-AE41-9667-C2F3709E59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35AE9F09-636F-9347-A0CD-3332912C0EE5}"/>
              </a:ext>
            </a:extLst>
          </p:cNvPr>
          <p:cNvSpPr>
            <a:spLocks noGrp="1" noChangeArrowheads="1"/>
          </p:cNvSpPr>
          <p:nvPr>
            <p:ph type="sldNum" sz="quarter" idx="12"/>
          </p:nvPr>
        </p:nvSpPr>
        <p:spPr>
          <a:ln/>
        </p:spPr>
        <p:txBody>
          <a:bodyPr/>
          <a:lstStyle>
            <a:lvl1pPr>
              <a:defRPr/>
            </a:lvl1pPr>
          </a:lstStyle>
          <a:p>
            <a:fld id="{0DBF0D9D-B79E-6A42-A5B6-6D96ED5D1AA3}" type="slidenum">
              <a:rPr lang="en-US" altLang="en-US"/>
              <a:pPr/>
              <a:t>‹#›</a:t>
            </a:fld>
            <a:endParaRPr lang="en-US" altLang="en-US"/>
          </a:p>
        </p:txBody>
      </p:sp>
    </p:spTree>
    <p:extLst>
      <p:ext uri="{BB962C8B-B14F-4D97-AF65-F5344CB8AC3E}">
        <p14:creationId xmlns:p14="http://schemas.microsoft.com/office/powerpoint/2010/main" val="149584881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33F81C5-E3CC-154E-BD47-20545BC9DE7F}"/>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140F372A-FA49-0143-8456-45DCC1228D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33617E6-637D-AA4C-A0D9-3E8111C2033A}"/>
              </a:ext>
            </a:extLst>
          </p:cNvPr>
          <p:cNvSpPr>
            <a:spLocks noGrp="1" noChangeArrowheads="1"/>
          </p:cNvSpPr>
          <p:nvPr>
            <p:ph type="sldNum" sz="quarter" idx="12"/>
          </p:nvPr>
        </p:nvSpPr>
        <p:spPr>
          <a:ln/>
        </p:spPr>
        <p:txBody>
          <a:bodyPr/>
          <a:lstStyle>
            <a:lvl1pPr>
              <a:defRPr/>
            </a:lvl1pPr>
          </a:lstStyle>
          <a:p>
            <a:fld id="{F9385A94-C0B9-FE4C-91EE-6FD141131832}" type="slidenum">
              <a:rPr lang="en-US" altLang="en-US"/>
              <a:pPr/>
              <a:t>‹#›</a:t>
            </a:fld>
            <a:endParaRPr lang="en-US" altLang="en-US"/>
          </a:p>
        </p:txBody>
      </p:sp>
    </p:spTree>
    <p:extLst>
      <p:ext uri="{BB962C8B-B14F-4D97-AF65-F5344CB8AC3E}">
        <p14:creationId xmlns:p14="http://schemas.microsoft.com/office/powerpoint/2010/main" val="221085093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6"/>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FC73F3F-6904-2E47-B02E-6EF608C5C13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C37C0D8-B19E-0048-A808-6F4307FDCA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35B85EB-A5DD-9847-9341-FC7EE9DF9482}"/>
              </a:ext>
            </a:extLst>
          </p:cNvPr>
          <p:cNvSpPr>
            <a:spLocks noGrp="1" noChangeArrowheads="1"/>
          </p:cNvSpPr>
          <p:nvPr>
            <p:ph type="sldNum" sz="quarter" idx="12"/>
          </p:nvPr>
        </p:nvSpPr>
        <p:spPr>
          <a:ln/>
        </p:spPr>
        <p:txBody>
          <a:bodyPr/>
          <a:lstStyle>
            <a:lvl1pPr>
              <a:defRPr/>
            </a:lvl1pPr>
          </a:lstStyle>
          <a:p>
            <a:fld id="{26B31BE7-B308-F44D-92EC-DF8EFE8584EA}" type="slidenum">
              <a:rPr lang="en-US" altLang="en-US"/>
              <a:pPr/>
              <a:t>‹#›</a:t>
            </a:fld>
            <a:endParaRPr lang="en-US" altLang="en-US"/>
          </a:p>
        </p:txBody>
      </p:sp>
    </p:spTree>
    <p:extLst>
      <p:ext uri="{BB962C8B-B14F-4D97-AF65-F5344CB8AC3E}">
        <p14:creationId xmlns:p14="http://schemas.microsoft.com/office/powerpoint/2010/main" val="269935518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956" indent="0">
              <a:buNone/>
              <a:defRPr sz="3200"/>
            </a:lvl2pPr>
            <a:lvl3pPr marL="1037915" indent="0">
              <a:buNone/>
              <a:defRPr sz="2667"/>
            </a:lvl3pPr>
            <a:lvl4pPr marL="1556869" indent="0">
              <a:buNone/>
              <a:defRPr sz="2267"/>
            </a:lvl4pPr>
            <a:lvl5pPr marL="2075828" indent="0">
              <a:buNone/>
              <a:defRPr sz="2267"/>
            </a:lvl5pPr>
            <a:lvl6pPr marL="2594783" indent="0">
              <a:buNone/>
              <a:defRPr sz="2267"/>
            </a:lvl6pPr>
            <a:lvl7pPr marL="3113742" indent="0">
              <a:buNone/>
              <a:defRPr sz="2267"/>
            </a:lvl7pPr>
            <a:lvl8pPr marL="3632696" indent="0">
              <a:buNone/>
              <a:defRPr sz="2267"/>
            </a:lvl8pPr>
            <a:lvl9pPr marL="4151652"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1"/>
            <a:ext cx="7315200" cy="8048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C87F9974-B02F-8143-9585-057F37346E2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01F96DE-AA05-E441-9862-61EE004E125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F15F15C-3650-8041-9702-9D5D69AF417E}"/>
              </a:ext>
            </a:extLst>
          </p:cNvPr>
          <p:cNvSpPr>
            <a:spLocks noGrp="1" noChangeArrowheads="1"/>
          </p:cNvSpPr>
          <p:nvPr>
            <p:ph type="sldNum" sz="quarter" idx="12"/>
          </p:nvPr>
        </p:nvSpPr>
        <p:spPr>
          <a:ln/>
        </p:spPr>
        <p:txBody>
          <a:bodyPr/>
          <a:lstStyle>
            <a:lvl1pPr>
              <a:defRPr/>
            </a:lvl1pPr>
          </a:lstStyle>
          <a:p>
            <a:fld id="{14C4D169-5A7D-D84A-A798-1DF6E6A7C66B}" type="slidenum">
              <a:rPr lang="en-US" altLang="en-US"/>
              <a:pPr/>
              <a:t>‹#›</a:t>
            </a:fld>
            <a:endParaRPr lang="en-US" altLang="en-US"/>
          </a:p>
        </p:txBody>
      </p:sp>
    </p:spTree>
    <p:extLst>
      <p:ext uri="{BB962C8B-B14F-4D97-AF65-F5344CB8AC3E}">
        <p14:creationId xmlns:p14="http://schemas.microsoft.com/office/powerpoint/2010/main" val="367930599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8D9B2B9-AFF7-7B4A-83B8-19041F5F325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784A7C-F71F-9D4A-8576-77256D6E941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B49358F-4C0B-CC49-8EA1-0D18908725F2}"/>
              </a:ext>
            </a:extLst>
          </p:cNvPr>
          <p:cNvSpPr>
            <a:spLocks noGrp="1" noChangeArrowheads="1"/>
          </p:cNvSpPr>
          <p:nvPr>
            <p:ph type="sldNum" sz="quarter" idx="12"/>
          </p:nvPr>
        </p:nvSpPr>
        <p:spPr>
          <a:ln/>
        </p:spPr>
        <p:txBody>
          <a:bodyPr/>
          <a:lstStyle>
            <a:lvl1pPr>
              <a:defRPr/>
            </a:lvl1pPr>
          </a:lstStyle>
          <a:p>
            <a:fld id="{6A194A69-F3EF-0B44-A634-BE1062EFF2E3}" type="slidenum">
              <a:rPr lang="en-US" altLang="en-US"/>
              <a:pPr/>
              <a:t>‹#›</a:t>
            </a:fld>
            <a:endParaRPr lang="en-US" altLang="en-US"/>
          </a:p>
        </p:txBody>
      </p:sp>
    </p:spTree>
    <p:extLst>
      <p:ext uri="{BB962C8B-B14F-4D97-AF65-F5344CB8AC3E}">
        <p14:creationId xmlns:p14="http://schemas.microsoft.com/office/powerpoint/2010/main" val="24278700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9E625105-FD82-3346-BE02-756AC1C8213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7696643-C965-CB44-AE3B-B01B909D73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A7ECD4C-30F4-A449-A95E-B52F275F2CC1}"/>
              </a:ext>
            </a:extLst>
          </p:cNvPr>
          <p:cNvSpPr>
            <a:spLocks noGrp="1" noChangeArrowheads="1"/>
          </p:cNvSpPr>
          <p:nvPr>
            <p:ph type="sldNum" sz="quarter" idx="12"/>
          </p:nvPr>
        </p:nvSpPr>
        <p:spPr>
          <a:ln/>
        </p:spPr>
        <p:txBody>
          <a:bodyPr/>
          <a:lstStyle>
            <a:lvl1pPr>
              <a:defRPr/>
            </a:lvl1pPr>
          </a:lstStyle>
          <a:p>
            <a:fld id="{ACF70202-D4D5-EB4C-9DCD-7D9385C09D28}" type="slidenum">
              <a:rPr lang="en-US" altLang="en-US"/>
              <a:pPr/>
              <a:t>‹#›</a:t>
            </a:fld>
            <a:endParaRPr lang="en-US" altLang="en-US"/>
          </a:p>
        </p:txBody>
      </p:sp>
    </p:spTree>
    <p:extLst>
      <p:ext uri="{BB962C8B-B14F-4D97-AF65-F5344CB8AC3E}">
        <p14:creationId xmlns:p14="http://schemas.microsoft.com/office/powerpoint/2010/main" val="253923919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2"/>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98" indent="0" algn="ctr">
              <a:buNone/>
              <a:defRPr/>
            </a:lvl2pPr>
            <a:lvl3pPr marL="1037797" indent="0" algn="ctr">
              <a:buNone/>
              <a:defRPr/>
            </a:lvl3pPr>
            <a:lvl4pPr marL="1556692" indent="0" algn="ctr">
              <a:buNone/>
              <a:defRPr/>
            </a:lvl4pPr>
            <a:lvl5pPr marL="2075592" indent="0" algn="ctr">
              <a:buNone/>
              <a:defRPr/>
            </a:lvl5pPr>
            <a:lvl6pPr marL="2594487" indent="0" algn="ctr">
              <a:buNone/>
              <a:defRPr/>
            </a:lvl6pPr>
            <a:lvl7pPr marL="3113389" indent="0" algn="ctr">
              <a:buNone/>
              <a:defRPr/>
            </a:lvl7pPr>
            <a:lvl8pPr marL="3632283" indent="0" algn="ctr">
              <a:buNone/>
              <a:defRPr/>
            </a:lvl8pPr>
            <a:lvl9pPr marL="4151179"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7FC20FE2-BF63-A14A-8399-09214025AA9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1B297D3-C72A-D24D-9F3D-082CDE2E02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97C896A-67D3-8B4C-A807-0062073A4D9B}"/>
              </a:ext>
            </a:extLst>
          </p:cNvPr>
          <p:cNvSpPr>
            <a:spLocks noGrp="1" noChangeArrowheads="1"/>
          </p:cNvSpPr>
          <p:nvPr>
            <p:ph type="sldNum" sz="quarter" idx="12"/>
          </p:nvPr>
        </p:nvSpPr>
        <p:spPr>
          <a:ln/>
        </p:spPr>
        <p:txBody>
          <a:bodyPr/>
          <a:lstStyle>
            <a:lvl1pPr>
              <a:defRPr/>
            </a:lvl1pPr>
          </a:lstStyle>
          <a:p>
            <a:fld id="{8CAAAE17-BB35-5448-8B35-002C76C85D42}" type="slidenum">
              <a:rPr lang="en-US" altLang="en-US"/>
              <a:pPr/>
              <a:t>‹#›</a:t>
            </a:fld>
            <a:endParaRPr lang="en-US" altLang="en-US"/>
          </a:p>
        </p:txBody>
      </p:sp>
    </p:spTree>
    <p:extLst>
      <p:ext uri="{BB962C8B-B14F-4D97-AF65-F5344CB8AC3E}">
        <p14:creationId xmlns:p14="http://schemas.microsoft.com/office/powerpoint/2010/main" val="201030492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2386FD5-8707-FE41-9FC9-4A8F38A9978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0006375-18AA-2344-87B3-A41D855E83EE}"/>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462F4E48-AA81-6C49-A23C-EBAE40CBF6E5}"/>
              </a:ext>
            </a:extLst>
          </p:cNvPr>
          <p:cNvSpPr>
            <a:spLocks noGrp="1" noChangeArrowheads="1"/>
          </p:cNvSpPr>
          <p:nvPr>
            <p:ph type="sldNum" sz="quarter" idx="12"/>
          </p:nvPr>
        </p:nvSpPr>
        <p:spPr>
          <a:ln/>
        </p:spPr>
        <p:txBody>
          <a:bodyPr/>
          <a:lstStyle>
            <a:lvl1pPr>
              <a:defRPr/>
            </a:lvl1pPr>
          </a:lstStyle>
          <a:p>
            <a:fld id="{2EDD29EA-2C21-924D-8FD7-34572882E6F6}" type="slidenum">
              <a:rPr lang="en-US" altLang="en-US"/>
              <a:pPr/>
              <a:t>‹#›</a:t>
            </a:fld>
            <a:endParaRPr lang="en-US" altLang="en-US"/>
          </a:p>
        </p:txBody>
      </p:sp>
    </p:spTree>
    <p:extLst>
      <p:ext uri="{BB962C8B-B14F-4D97-AF65-F5344CB8AC3E}">
        <p14:creationId xmlns:p14="http://schemas.microsoft.com/office/powerpoint/2010/main" val="312710062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98" indent="0">
              <a:buNone/>
              <a:defRPr sz="2000"/>
            </a:lvl2pPr>
            <a:lvl3pPr marL="1037797" indent="0">
              <a:buNone/>
              <a:defRPr sz="1867"/>
            </a:lvl3pPr>
            <a:lvl4pPr marL="1556692" indent="0">
              <a:buNone/>
              <a:defRPr sz="1600"/>
            </a:lvl4pPr>
            <a:lvl5pPr marL="2075592" indent="0">
              <a:buNone/>
              <a:defRPr sz="1600"/>
            </a:lvl5pPr>
            <a:lvl6pPr marL="2594487" indent="0">
              <a:buNone/>
              <a:defRPr sz="1600"/>
            </a:lvl6pPr>
            <a:lvl7pPr marL="3113389" indent="0">
              <a:buNone/>
              <a:defRPr sz="1600"/>
            </a:lvl7pPr>
            <a:lvl8pPr marL="3632283" indent="0">
              <a:buNone/>
              <a:defRPr sz="1600"/>
            </a:lvl8pPr>
            <a:lvl9pPr marL="4151179"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C24A45C7-ED29-9A40-90DF-61291FAF960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FEF5294-266E-A546-8CCF-7EE1D687D6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481CB96-7B88-4647-962E-B32C3C822A44}"/>
              </a:ext>
            </a:extLst>
          </p:cNvPr>
          <p:cNvSpPr>
            <a:spLocks noGrp="1" noChangeArrowheads="1"/>
          </p:cNvSpPr>
          <p:nvPr>
            <p:ph type="sldNum" sz="quarter" idx="12"/>
          </p:nvPr>
        </p:nvSpPr>
        <p:spPr>
          <a:ln/>
        </p:spPr>
        <p:txBody>
          <a:bodyPr/>
          <a:lstStyle>
            <a:lvl1pPr>
              <a:defRPr/>
            </a:lvl1pPr>
          </a:lstStyle>
          <a:p>
            <a:fld id="{E0C47413-C82D-AC4A-BEBC-D5138CEC3782}" type="slidenum">
              <a:rPr lang="en-US" altLang="en-US"/>
              <a:pPr/>
              <a:t>‹#›</a:t>
            </a:fld>
            <a:endParaRPr lang="en-US" altLang="en-US"/>
          </a:p>
        </p:txBody>
      </p:sp>
    </p:spTree>
    <p:extLst>
      <p:ext uri="{BB962C8B-B14F-4D97-AF65-F5344CB8AC3E}">
        <p14:creationId xmlns:p14="http://schemas.microsoft.com/office/powerpoint/2010/main" val="3115146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fld id="{9CAD96DD-14C6-B445-9E75-3BDE96639845}" type="datetime1">
              <a:rPr lang="en-ZA" smtClean="0"/>
              <a:t>2022/08/08</a:t>
            </a:fld>
            <a:endParaRPr lang="en-US" dirty="0"/>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dirty="0"/>
          </a:p>
        </p:txBody>
      </p:sp>
    </p:spTree>
    <p:extLst>
      <p:ext uri="{BB962C8B-B14F-4D97-AF65-F5344CB8AC3E}">
        <p14:creationId xmlns:p14="http://schemas.microsoft.com/office/powerpoint/2010/main" val="62795336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9F159A3-1E6A-BD4F-99DA-18B26205A62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CF3EC25-E7C1-AF44-81D3-43E90ECA0F7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28A9885-C7E2-0648-BC4B-397B4BE3DF1D}"/>
              </a:ext>
            </a:extLst>
          </p:cNvPr>
          <p:cNvSpPr>
            <a:spLocks noGrp="1" noChangeArrowheads="1"/>
          </p:cNvSpPr>
          <p:nvPr>
            <p:ph type="sldNum" sz="quarter" idx="12"/>
          </p:nvPr>
        </p:nvSpPr>
        <p:spPr>
          <a:ln/>
        </p:spPr>
        <p:txBody>
          <a:bodyPr/>
          <a:lstStyle>
            <a:lvl1pPr>
              <a:defRPr/>
            </a:lvl1pPr>
          </a:lstStyle>
          <a:p>
            <a:fld id="{BBA9EFCD-8737-E544-9B88-562887FD2B1C}" type="slidenum">
              <a:rPr lang="en-US" altLang="en-US"/>
              <a:pPr/>
              <a:t>‹#›</a:t>
            </a:fld>
            <a:endParaRPr lang="en-US" altLang="en-US"/>
          </a:p>
        </p:txBody>
      </p:sp>
    </p:spTree>
    <p:extLst>
      <p:ext uri="{BB962C8B-B14F-4D97-AF65-F5344CB8AC3E}">
        <p14:creationId xmlns:p14="http://schemas.microsoft.com/office/powerpoint/2010/main" val="271858049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A6178F50-3D06-B244-8FF8-816683A8241F}"/>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3D67D7A-8660-564B-A211-85277F8154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AF52D000-BB3D-FD4A-AA30-F8AD25D9A891}"/>
              </a:ext>
            </a:extLst>
          </p:cNvPr>
          <p:cNvSpPr>
            <a:spLocks noGrp="1" noChangeArrowheads="1"/>
          </p:cNvSpPr>
          <p:nvPr>
            <p:ph type="sldNum" sz="quarter" idx="12"/>
          </p:nvPr>
        </p:nvSpPr>
        <p:spPr>
          <a:ln/>
        </p:spPr>
        <p:txBody>
          <a:bodyPr/>
          <a:lstStyle>
            <a:lvl1pPr>
              <a:defRPr/>
            </a:lvl1pPr>
          </a:lstStyle>
          <a:p>
            <a:fld id="{F4A3A8C3-92A5-954F-9B99-4BD9C87B3A09}" type="slidenum">
              <a:rPr lang="en-US" altLang="en-US"/>
              <a:pPr/>
              <a:t>‹#›</a:t>
            </a:fld>
            <a:endParaRPr lang="en-US" altLang="en-US"/>
          </a:p>
        </p:txBody>
      </p:sp>
    </p:spTree>
    <p:extLst>
      <p:ext uri="{BB962C8B-B14F-4D97-AF65-F5344CB8AC3E}">
        <p14:creationId xmlns:p14="http://schemas.microsoft.com/office/powerpoint/2010/main" val="5464963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9F499659-008D-BE41-AA02-37AEECBBF3D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35D86FE-85F7-494F-BC07-1C60475AA3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E40D4ED4-D27B-FC46-BB1D-749091EFD402}"/>
              </a:ext>
            </a:extLst>
          </p:cNvPr>
          <p:cNvSpPr>
            <a:spLocks noGrp="1" noChangeArrowheads="1"/>
          </p:cNvSpPr>
          <p:nvPr>
            <p:ph type="sldNum" sz="quarter" idx="12"/>
          </p:nvPr>
        </p:nvSpPr>
        <p:spPr>
          <a:ln/>
        </p:spPr>
        <p:txBody>
          <a:bodyPr/>
          <a:lstStyle>
            <a:lvl1pPr>
              <a:defRPr/>
            </a:lvl1pPr>
          </a:lstStyle>
          <a:p>
            <a:fld id="{593B44CA-6080-0A47-B371-632D8A6575E0}" type="slidenum">
              <a:rPr lang="en-US" altLang="en-US"/>
              <a:pPr/>
              <a:t>‹#›</a:t>
            </a:fld>
            <a:endParaRPr lang="en-US" altLang="en-US"/>
          </a:p>
        </p:txBody>
      </p:sp>
    </p:spTree>
    <p:extLst>
      <p:ext uri="{BB962C8B-B14F-4D97-AF65-F5344CB8AC3E}">
        <p14:creationId xmlns:p14="http://schemas.microsoft.com/office/powerpoint/2010/main" val="407403725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C2A1905-31C7-BF4C-8DC6-93B74770EE5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9A0036A6-114F-D640-8683-317342942545}"/>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72A1F2D7-C0CE-3742-B07C-61BD2D89BB47}"/>
              </a:ext>
            </a:extLst>
          </p:cNvPr>
          <p:cNvSpPr>
            <a:spLocks noGrp="1" noChangeArrowheads="1"/>
          </p:cNvSpPr>
          <p:nvPr>
            <p:ph type="sldNum" sz="quarter" idx="12"/>
          </p:nvPr>
        </p:nvSpPr>
        <p:spPr>
          <a:ln/>
        </p:spPr>
        <p:txBody>
          <a:bodyPr/>
          <a:lstStyle>
            <a:lvl1pPr>
              <a:defRPr/>
            </a:lvl1pPr>
          </a:lstStyle>
          <a:p>
            <a:fld id="{8DC1DBD2-740A-664E-A092-F869C7009D2A}" type="slidenum">
              <a:rPr lang="en-US" altLang="en-US"/>
              <a:pPr/>
              <a:t>‹#›</a:t>
            </a:fld>
            <a:endParaRPr lang="en-US" altLang="en-US"/>
          </a:p>
        </p:txBody>
      </p:sp>
    </p:spTree>
    <p:extLst>
      <p:ext uri="{BB962C8B-B14F-4D97-AF65-F5344CB8AC3E}">
        <p14:creationId xmlns:p14="http://schemas.microsoft.com/office/powerpoint/2010/main" val="57636422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8"/>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E4728F85-893F-4747-BBF7-33392C86F0E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43925DC-B3B2-2F43-8AC4-26301429272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0DC89EA7-71DD-634E-B148-6E4BBD447BC9}"/>
              </a:ext>
            </a:extLst>
          </p:cNvPr>
          <p:cNvSpPr>
            <a:spLocks noGrp="1" noChangeArrowheads="1"/>
          </p:cNvSpPr>
          <p:nvPr>
            <p:ph type="sldNum" sz="quarter" idx="12"/>
          </p:nvPr>
        </p:nvSpPr>
        <p:spPr>
          <a:ln/>
        </p:spPr>
        <p:txBody>
          <a:bodyPr/>
          <a:lstStyle>
            <a:lvl1pPr>
              <a:defRPr/>
            </a:lvl1pPr>
          </a:lstStyle>
          <a:p>
            <a:fld id="{8FC45C2A-FA64-5947-9C8A-DA4EBC62FA60}" type="slidenum">
              <a:rPr lang="en-US" altLang="en-US"/>
              <a:pPr/>
              <a:t>‹#›</a:t>
            </a:fld>
            <a:endParaRPr lang="en-US" altLang="en-US"/>
          </a:p>
        </p:txBody>
      </p:sp>
    </p:spTree>
    <p:extLst>
      <p:ext uri="{BB962C8B-B14F-4D97-AF65-F5344CB8AC3E}">
        <p14:creationId xmlns:p14="http://schemas.microsoft.com/office/powerpoint/2010/main" val="417061243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98" indent="0">
              <a:buNone/>
              <a:defRPr sz="3200"/>
            </a:lvl2pPr>
            <a:lvl3pPr marL="1037797" indent="0">
              <a:buNone/>
              <a:defRPr sz="2667"/>
            </a:lvl3pPr>
            <a:lvl4pPr marL="1556692" indent="0">
              <a:buNone/>
              <a:defRPr sz="2267"/>
            </a:lvl4pPr>
            <a:lvl5pPr marL="2075592" indent="0">
              <a:buNone/>
              <a:defRPr sz="2267"/>
            </a:lvl5pPr>
            <a:lvl6pPr marL="2594487" indent="0">
              <a:buNone/>
              <a:defRPr sz="2267"/>
            </a:lvl6pPr>
            <a:lvl7pPr marL="3113389" indent="0">
              <a:buNone/>
              <a:defRPr sz="2267"/>
            </a:lvl7pPr>
            <a:lvl8pPr marL="3632283" indent="0">
              <a:buNone/>
              <a:defRPr sz="2267"/>
            </a:lvl8pPr>
            <a:lvl9pPr marL="4151179"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3"/>
            <a:ext cx="7315200" cy="8048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26C2AC5B-7D6B-F443-82D2-8915A58640C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B7E389-3A27-EE42-AA3B-9781DF51C3F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246AAE07-0A83-1A43-BDBE-9767C045443A}"/>
              </a:ext>
            </a:extLst>
          </p:cNvPr>
          <p:cNvSpPr>
            <a:spLocks noGrp="1" noChangeArrowheads="1"/>
          </p:cNvSpPr>
          <p:nvPr>
            <p:ph type="sldNum" sz="quarter" idx="12"/>
          </p:nvPr>
        </p:nvSpPr>
        <p:spPr>
          <a:ln/>
        </p:spPr>
        <p:txBody>
          <a:bodyPr/>
          <a:lstStyle>
            <a:lvl1pPr>
              <a:defRPr/>
            </a:lvl1pPr>
          </a:lstStyle>
          <a:p>
            <a:fld id="{8BDEB248-4CBF-E444-94E5-BE5D5EA96BD7}" type="slidenum">
              <a:rPr lang="en-US" altLang="en-US"/>
              <a:pPr/>
              <a:t>‹#›</a:t>
            </a:fld>
            <a:endParaRPr lang="en-US" altLang="en-US"/>
          </a:p>
        </p:txBody>
      </p:sp>
    </p:spTree>
    <p:extLst>
      <p:ext uri="{BB962C8B-B14F-4D97-AF65-F5344CB8AC3E}">
        <p14:creationId xmlns:p14="http://schemas.microsoft.com/office/powerpoint/2010/main" val="190048960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111A509-412C-6D44-A547-58DB5F3629A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CD95391-A4E7-5746-9BCD-9509233D868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7A1C7B01-FA44-9042-B32A-2956BC6DB05E}"/>
              </a:ext>
            </a:extLst>
          </p:cNvPr>
          <p:cNvSpPr>
            <a:spLocks noGrp="1" noChangeArrowheads="1"/>
          </p:cNvSpPr>
          <p:nvPr>
            <p:ph type="sldNum" sz="quarter" idx="12"/>
          </p:nvPr>
        </p:nvSpPr>
        <p:spPr>
          <a:ln/>
        </p:spPr>
        <p:txBody>
          <a:bodyPr/>
          <a:lstStyle>
            <a:lvl1pPr>
              <a:defRPr/>
            </a:lvl1pPr>
          </a:lstStyle>
          <a:p>
            <a:fld id="{5B3147F3-5F1B-4645-866C-ACB095E59BAC}" type="slidenum">
              <a:rPr lang="en-US" altLang="en-US"/>
              <a:pPr/>
              <a:t>‹#›</a:t>
            </a:fld>
            <a:endParaRPr lang="en-US" altLang="en-US"/>
          </a:p>
        </p:txBody>
      </p:sp>
    </p:spTree>
    <p:extLst>
      <p:ext uri="{BB962C8B-B14F-4D97-AF65-F5344CB8AC3E}">
        <p14:creationId xmlns:p14="http://schemas.microsoft.com/office/powerpoint/2010/main" val="292787517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1730221F-0A25-B249-AAC5-E7EA6C43CEA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01F3825-6A7A-0441-B1A8-3C440FF7548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6F7F3B4-1E8F-8249-AC91-BEB4ED61C8A7}"/>
              </a:ext>
            </a:extLst>
          </p:cNvPr>
          <p:cNvSpPr>
            <a:spLocks noGrp="1" noChangeArrowheads="1"/>
          </p:cNvSpPr>
          <p:nvPr>
            <p:ph type="sldNum" sz="quarter" idx="12"/>
          </p:nvPr>
        </p:nvSpPr>
        <p:spPr>
          <a:ln/>
        </p:spPr>
        <p:txBody>
          <a:bodyPr/>
          <a:lstStyle>
            <a:lvl1pPr>
              <a:defRPr/>
            </a:lvl1pPr>
          </a:lstStyle>
          <a:p>
            <a:fld id="{068BBF5D-B500-BC42-9035-420003CB737A}" type="slidenum">
              <a:rPr lang="en-US" altLang="en-US"/>
              <a:pPr/>
              <a:t>‹#›</a:t>
            </a:fld>
            <a:endParaRPr lang="en-US" altLang="en-US"/>
          </a:p>
        </p:txBody>
      </p:sp>
    </p:spTree>
    <p:extLst>
      <p:ext uri="{BB962C8B-B14F-4D97-AF65-F5344CB8AC3E}">
        <p14:creationId xmlns:p14="http://schemas.microsoft.com/office/powerpoint/2010/main" val="101952823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4"/>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38" indent="0" algn="ctr">
              <a:buNone/>
              <a:defRPr/>
            </a:lvl2pPr>
            <a:lvl3pPr marL="1037678" indent="0" algn="ctr">
              <a:buNone/>
              <a:defRPr/>
            </a:lvl3pPr>
            <a:lvl4pPr marL="1556514" indent="0" algn="ctr">
              <a:buNone/>
              <a:defRPr/>
            </a:lvl4pPr>
            <a:lvl5pPr marL="2075356" indent="0" algn="ctr">
              <a:buNone/>
              <a:defRPr/>
            </a:lvl5pPr>
            <a:lvl6pPr marL="2594192" indent="0" algn="ctr">
              <a:buNone/>
              <a:defRPr/>
            </a:lvl6pPr>
            <a:lvl7pPr marL="3113036" indent="0" algn="ctr">
              <a:buNone/>
              <a:defRPr/>
            </a:lvl7pPr>
            <a:lvl8pPr marL="3631869" indent="0" algn="ctr">
              <a:buNone/>
              <a:defRPr/>
            </a:lvl8pPr>
            <a:lvl9pPr marL="4150707"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B97D6C2A-EEFA-D94D-BC30-8C46192F8A8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ED68F77-9773-C646-A8E1-1A3E8EE9EFD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D6C78BC-5E48-1643-9EF9-3381E487062F}"/>
              </a:ext>
            </a:extLst>
          </p:cNvPr>
          <p:cNvSpPr>
            <a:spLocks noGrp="1" noChangeArrowheads="1"/>
          </p:cNvSpPr>
          <p:nvPr>
            <p:ph type="sldNum" sz="quarter" idx="12"/>
          </p:nvPr>
        </p:nvSpPr>
        <p:spPr>
          <a:ln/>
        </p:spPr>
        <p:txBody>
          <a:bodyPr/>
          <a:lstStyle>
            <a:lvl1pPr>
              <a:defRPr/>
            </a:lvl1pPr>
          </a:lstStyle>
          <a:p>
            <a:fld id="{65C11D24-8CC3-5E44-9ABB-63567955B281}" type="slidenum">
              <a:rPr lang="en-US" altLang="en-US"/>
              <a:pPr/>
              <a:t>‹#›</a:t>
            </a:fld>
            <a:endParaRPr lang="en-US" altLang="en-US"/>
          </a:p>
        </p:txBody>
      </p:sp>
    </p:spTree>
    <p:extLst>
      <p:ext uri="{BB962C8B-B14F-4D97-AF65-F5344CB8AC3E}">
        <p14:creationId xmlns:p14="http://schemas.microsoft.com/office/powerpoint/2010/main" val="2154619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A5652D3-EF3C-3B48-8F6A-569077DA1E1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044DC8C-2C3E-5241-AAD0-735D09B9F4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868B05A-594D-1844-99A6-11B29171D836}"/>
              </a:ext>
            </a:extLst>
          </p:cNvPr>
          <p:cNvSpPr>
            <a:spLocks noGrp="1" noChangeArrowheads="1"/>
          </p:cNvSpPr>
          <p:nvPr>
            <p:ph type="sldNum" sz="quarter" idx="12"/>
          </p:nvPr>
        </p:nvSpPr>
        <p:spPr>
          <a:ln/>
        </p:spPr>
        <p:txBody>
          <a:bodyPr/>
          <a:lstStyle>
            <a:lvl1pPr>
              <a:defRPr/>
            </a:lvl1pPr>
          </a:lstStyle>
          <a:p>
            <a:fld id="{9A7B657D-D854-824B-8D24-3973C471D070}" type="slidenum">
              <a:rPr lang="en-US" altLang="en-US"/>
              <a:pPr/>
              <a:t>‹#›</a:t>
            </a:fld>
            <a:endParaRPr lang="en-US" altLang="en-US"/>
          </a:p>
        </p:txBody>
      </p:sp>
    </p:spTree>
    <p:extLst>
      <p:ext uri="{BB962C8B-B14F-4D97-AF65-F5344CB8AC3E}">
        <p14:creationId xmlns:p14="http://schemas.microsoft.com/office/powerpoint/2010/main" val="12265575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3429000"/>
            <a:ext cx="5320704" cy="12192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5" name="Slide Number Placeholder 1">
            <a:extLst>
              <a:ext uri="{FF2B5EF4-FFF2-40B4-BE49-F238E27FC236}">
                <a16:creationId xmlns:a16="http://schemas.microsoft.com/office/drawing/2014/main" id="{8B932ABB-A329-4946-BEA0-367498BE6427}"/>
              </a:ext>
            </a:extLst>
          </p:cNvPr>
          <p:cNvSpPr>
            <a:spLocks noGrp="1"/>
          </p:cNvSpPr>
          <p:nvPr>
            <p:ph type="sldNum" sz="quarter" idx="11"/>
          </p:nvPr>
        </p:nvSpPr>
        <p:spPr/>
        <p:txBody>
          <a:bodyPr/>
          <a:lstStyle>
            <a:lvl1pPr>
              <a:defRPr/>
            </a:lvl1pPr>
          </a:lstStyle>
          <a:p>
            <a:fld id="{F71D3614-FF40-F64B-A088-5A20B6A9FFDF}" type="slidenum">
              <a:rPr lang="en-GB" smtClean="0"/>
              <a:t>‹#›</a:t>
            </a:fld>
            <a:endParaRPr lang="en-GB" dirty="0"/>
          </a:p>
        </p:txBody>
      </p:sp>
      <p:sp>
        <p:nvSpPr>
          <p:cNvPr id="8" name="Footer Placeholder 2">
            <a:extLst>
              <a:ext uri="{FF2B5EF4-FFF2-40B4-BE49-F238E27FC236}">
                <a16:creationId xmlns:a16="http://schemas.microsoft.com/office/drawing/2014/main" id="{C37EAEF6-7698-344E-8479-DA324DFE0B4C}"/>
              </a:ext>
            </a:extLst>
          </p:cNvPr>
          <p:cNvSpPr>
            <a:spLocks noGrp="1"/>
          </p:cNvSpPr>
          <p:nvPr>
            <p:ph type="ftr" sz="quarter" idx="12"/>
          </p:nvPr>
        </p:nvSpPr>
        <p:spPr/>
        <p:txBody>
          <a:bodyPr/>
          <a:lstStyle>
            <a:lvl1pPr>
              <a:defRPr/>
            </a:lvl1pPr>
          </a:lstStyle>
          <a:p>
            <a:endParaRPr lang="en-GB" dirty="0"/>
          </a:p>
        </p:txBody>
      </p:sp>
      <p:sp>
        <p:nvSpPr>
          <p:cNvPr id="9" name="Date Placeholder 3">
            <a:extLst>
              <a:ext uri="{FF2B5EF4-FFF2-40B4-BE49-F238E27FC236}">
                <a16:creationId xmlns:a16="http://schemas.microsoft.com/office/drawing/2014/main" id="{8D50F4F1-9F0B-F54E-9077-D3A4908B4960}"/>
              </a:ext>
            </a:extLst>
          </p:cNvPr>
          <p:cNvSpPr>
            <a:spLocks noGrp="1"/>
          </p:cNvSpPr>
          <p:nvPr>
            <p:ph type="dt" sz="half" idx="13"/>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1170548749"/>
      </p:ext>
    </p:extLst>
  </p:cSld>
  <p:clrMapOvr>
    <a:masterClrMapping/>
  </p:clrMapOvr>
  <p:transition spd="med">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956" indent="0">
              <a:buNone/>
              <a:defRPr sz="2267" b="1"/>
            </a:lvl2pPr>
            <a:lvl3pPr marL="1037915" indent="0">
              <a:buNone/>
              <a:defRPr sz="2000" b="1"/>
            </a:lvl3pPr>
            <a:lvl4pPr marL="1556869" indent="0">
              <a:buNone/>
              <a:defRPr sz="1867" b="1"/>
            </a:lvl4pPr>
            <a:lvl5pPr marL="2075828" indent="0">
              <a:buNone/>
              <a:defRPr sz="1867" b="1"/>
            </a:lvl5pPr>
            <a:lvl6pPr marL="2594783" indent="0">
              <a:buNone/>
              <a:defRPr sz="1867" b="1"/>
            </a:lvl6pPr>
            <a:lvl7pPr marL="3113742" indent="0">
              <a:buNone/>
              <a:defRPr sz="1867" b="1"/>
            </a:lvl7pPr>
            <a:lvl8pPr marL="3632696" indent="0">
              <a:buNone/>
              <a:defRPr sz="1867" b="1"/>
            </a:lvl8pPr>
            <a:lvl9pPr marL="4151652"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26095EF4-96B8-2D4A-811C-136FF16CF438}"/>
              </a:ext>
            </a:extLst>
          </p:cNvPr>
          <p:cNvSpPr>
            <a:spLocks noGrp="1" noChangeArrowheads="1"/>
          </p:cNvSpPr>
          <p:nvPr>
            <p:ph type="dt" sz="half" idx="10"/>
          </p:nvPr>
        </p:nvSpPr>
        <p:spPr>
          <a:ln/>
        </p:spPr>
        <p:txBody>
          <a:bodyPr/>
          <a:lstStyle>
            <a:lvl1pPr>
              <a:defRPr/>
            </a:lvl1pPr>
          </a:lstStyle>
          <a:p>
            <a:pPr>
              <a:defRPr/>
            </a:pPr>
            <a:fld id="{108DA6D9-CDCA-6348-AC89-6D7AA686AF94}" type="datetime1">
              <a:rPr lang="en-ZA" smtClean="0"/>
              <a:t>2022/08/08</a:t>
            </a:fld>
            <a:endParaRPr lang="en-US" dirty="0"/>
          </a:p>
        </p:txBody>
      </p:sp>
      <p:sp>
        <p:nvSpPr>
          <p:cNvPr id="8" name="Rectangle 5">
            <a:extLst>
              <a:ext uri="{FF2B5EF4-FFF2-40B4-BE49-F238E27FC236}">
                <a16:creationId xmlns:a16="http://schemas.microsoft.com/office/drawing/2014/main" id="{FAEF11F1-4199-0249-B862-4884BF34FA62}"/>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7709C8B8-3968-C544-A631-F2BA8092D675}"/>
              </a:ext>
            </a:extLst>
          </p:cNvPr>
          <p:cNvSpPr>
            <a:spLocks noGrp="1" noChangeArrowheads="1"/>
          </p:cNvSpPr>
          <p:nvPr>
            <p:ph type="sldNum" sz="quarter" idx="12"/>
          </p:nvPr>
        </p:nvSpPr>
        <p:spPr>
          <a:ln/>
        </p:spPr>
        <p:txBody>
          <a:bodyPr/>
          <a:lstStyle>
            <a:lvl1pPr>
              <a:defRPr/>
            </a:lvl1pPr>
          </a:lstStyle>
          <a:p>
            <a:fld id="{54A0947D-F9AA-164A-8565-82721ACC5441}" type="slidenum">
              <a:rPr lang="en-US" altLang="en-US"/>
              <a:pPr/>
              <a:t>‹#›</a:t>
            </a:fld>
            <a:endParaRPr lang="en-US" altLang="en-US" dirty="0"/>
          </a:p>
        </p:txBody>
      </p:sp>
    </p:spTree>
    <p:extLst>
      <p:ext uri="{BB962C8B-B14F-4D97-AF65-F5344CB8AC3E}">
        <p14:creationId xmlns:p14="http://schemas.microsoft.com/office/powerpoint/2010/main" val="30336733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38" indent="0">
              <a:buNone/>
              <a:defRPr sz="2000"/>
            </a:lvl2pPr>
            <a:lvl3pPr marL="1037678" indent="0">
              <a:buNone/>
              <a:defRPr sz="1867"/>
            </a:lvl3pPr>
            <a:lvl4pPr marL="1556514" indent="0">
              <a:buNone/>
              <a:defRPr sz="1600"/>
            </a:lvl4pPr>
            <a:lvl5pPr marL="2075356" indent="0">
              <a:buNone/>
              <a:defRPr sz="1600"/>
            </a:lvl5pPr>
            <a:lvl6pPr marL="2594192" indent="0">
              <a:buNone/>
              <a:defRPr sz="1600"/>
            </a:lvl6pPr>
            <a:lvl7pPr marL="3113036" indent="0">
              <a:buNone/>
              <a:defRPr sz="1600"/>
            </a:lvl7pPr>
            <a:lvl8pPr marL="3631869" indent="0">
              <a:buNone/>
              <a:defRPr sz="1600"/>
            </a:lvl8pPr>
            <a:lvl9pPr marL="4150707"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90F9FB6E-14C9-AA4C-882D-B6E77176C72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41C54A7-2A11-EC44-AF90-52924C1DA20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16BC916-10CF-EE4C-90CD-F2C9C27DB8B6}"/>
              </a:ext>
            </a:extLst>
          </p:cNvPr>
          <p:cNvSpPr>
            <a:spLocks noGrp="1" noChangeArrowheads="1"/>
          </p:cNvSpPr>
          <p:nvPr>
            <p:ph type="sldNum" sz="quarter" idx="12"/>
          </p:nvPr>
        </p:nvSpPr>
        <p:spPr>
          <a:ln/>
        </p:spPr>
        <p:txBody>
          <a:bodyPr/>
          <a:lstStyle>
            <a:lvl1pPr>
              <a:defRPr/>
            </a:lvl1pPr>
          </a:lstStyle>
          <a:p>
            <a:fld id="{AC7D28B7-93E3-FE41-ACCC-F49D9B1F0A4D}" type="slidenum">
              <a:rPr lang="en-US" altLang="en-US"/>
              <a:pPr/>
              <a:t>‹#›</a:t>
            </a:fld>
            <a:endParaRPr lang="en-US" altLang="en-US"/>
          </a:p>
        </p:txBody>
      </p:sp>
    </p:spTree>
    <p:extLst>
      <p:ext uri="{BB962C8B-B14F-4D97-AF65-F5344CB8AC3E}">
        <p14:creationId xmlns:p14="http://schemas.microsoft.com/office/powerpoint/2010/main" val="16150153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E3BB6FC-84FE-2043-80DC-A6588F359D7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F406FA5-C40C-6944-9F52-E8F0076AC3B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203357D-55BA-8742-8F55-2BFF6079FC62}"/>
              </a:ext>
            </a:extLst>
          </p:cNvPr>
          <p:cNvSpPr>
            <a:spLocks noGrp="1" noChangeArrowheads="1"/>
          </p:cNvSpPr>
          <p:nvPr>
            <p:ph type="sldNum" sz="quarter" idx="12"/>
          </p:nvPr>
        </p:nvSpPr>
        <p:spPr>
          <a:ln/>
        </p:spPr>
        <p:txBody>
          <a:bodyPr/>
          <a:lstStyle>
            <a:lvl1pPr>
              <a:defRPr/>
            </a:lvl1pPr>
          </a:lstStyle>
          <a:p>
            <a:fld id="{2B85A022-C6FB-E64B-9939-CFAA541C6E2B}" type="slidenum">
              <a:rPr lang="en-US" altLang="en-US"/>
              <a:pPr/>
              <a:t>‹#›</a:t>
            </a:fld>
            <a:endParaRPr lang="en-US" altLang="en-US"/>
          </a:p>
        </p:txBody>
      </p:sp>
    </p:spTree>
    <p:extLst>
      <p:ext uri="{BB962C8B-B14F-4D97-AF65-F5344CB8AC3E}">
        <p14:creationId xmlns:p14="http://schemas.microsoft.com/office/powerpoint/2010/main" val="5022516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EDDC66F-573D-8949-AD67-6CE611B25D5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5F875426-3CD7-0C40-A0FD-B31FCFBC24F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14016B7-8920-F84F-944C-66DF0AC70E42}"/>
              </a:ext>
            </a:extLst>
          </p:cNvPr>
          <p:cNvSpPr>
            <a:spLocks noGrp="1" noChangeArrowheads="1"/>
          </p:cNvSpPr>
          <p:nvPr>
            <p:ph type="sldNum" sz="quarter" idx="12"/>
          </p:nvPr>
        </p:nvSpPr>
        <p:spPr>
          <a:ln/>
        </p:spPr>
        <p:txBody>
          <a:bodyPr/>
          <a:lstStyle>
            <a:lvl1pPr>
              <a:defRPr/>
            </a:lvl1pPr>
          </a:lstStyle>
          <a:p>
            <a:fld id="{D56002B2-E3C3-0146-BF64-CCBF09B18A06}" type="slidenum">
              <a:rPr lang="en-US" altLang="en-US"/>
              <a:pPr/>
              <a:t>‹#›</a:t>
            </a:fld>
            <a:endParaRPr lang="en-US" altLang="en-US"/>
          </a:p>
        </p:txBody>
      </p:sp>
    </p:spTree>
    <p:extLst>
      <p:ext uri="{BB962C8B-B14F-4D97-AF65-F5344CB8AC3E}">
        <p14:creationId xmlns:p14="http://schemas.microsoft.com/office/powerpoint/2010/main" val="116562497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A1D63D9E-CB1D-8B4B-85BC-E91A5D016EE8}"/>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7A9180B4-1950-B145-A67E-134DD270FEF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FC2D0160-7CE9-4746-AE63-E5E19A99D5A7}"/>
              </a:ext>
            </a:extLst>
          </p:cNvPr>
          <p:cNvSpPr>
            <a:spLocks noGrp="1" noChangeArrowheads="1"/>
          </p:cNvSpPr>
          <p:nvPr>
            <p:ph type="sldNum" sz="quarter" idx="12"/>
          </p:nvPr>
        </p:nvSpPr>
        <p:spPr>
          <a:ln/>
        </p:spPr>
        <p:txBody>
          <a:bodyPr/>
          <a:lstStyle>
            <a:lvl1pPr>
              <a:defRPr/>
            </a:lvl1pPr>
          </a:lstStyle>
          <a:p>
            <a:fld id="{8CAC4D6B-8033-AC45-BFCB-19C771EB99A6}" type="slidenum">
              <a:rPr lang="en-US" altLang="en-US"/>
              <a:pPr/>
              <a:t>‹#›</a:t>
            </a:fld>
            <a:endParaRPr lang="en-US" altLang="en-US"/>
          </a:p>
        </p:txBody>
      </p:sp>
    </p:spTree>
    <p:extLst>
      <p:ext uri="{BB962C8B-B14F-4D97-AF65-F5344CB8AC3E}">
        <p14:creationId xmlns:p14="http://schemas.microsoft.com/office/powerpoint/2010/main" val="265673223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8694CB7-05C0-6447-AF29-52DC794DADE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5CAC97E-DA0B-394B-8F87-53CC57EBB03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CBDBB4B-9FBA-5B43-B8EC-74DC9D636690}"/>
              </a:ext>
            </a:extLst>
          </p:cNvPr>
          <p:cNvSpPr>
            <a:spLocks noGrp="1" noChangeArrowheads="1"/>
          </p:cNvSpPr>
          <p:nvPr>
            <p:ph type="sldNum" sz="quarter" idx="12"/>
          </p:nvPr>
        </p:nvSpPr>
        <p:spPr>
          <a:ln/>
        </p:spPr>
        <p:txBody>
          <a:bodyPr/>
          <a:lstStyle>
            <a:lvl1pPr>
              <a:defRPr/>
            </a:lvl1pPr>
          </a:lstStyle>
          <a:p>
            <a:fld id="{9CB433B1-F79F-BD4A-8D7A-310C39AE6A8B}" type="slidenum">
              <a:rPr lang="en-US" altLang="en-US"/>
              <a:pPr/>
              <a:t>‹#›</a:t>
            </a:fld>
            <a:endParaRPr lang="en-US" altLang="en-US"/>
          </a:p>
        </p:txBody>
      </p:sp>
    </p:spTree>
    <p:extLst>
      <p:ext uri="{BB962C8B-B14F-4D97-AF65-F5344CB8AC3E}">
        <p14:creationId xmlns:p14="http://schemas.microsoft.com/office/powerpoint/2010/main" val="110036996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a:xfrm>
            <a:off x="4766735" y="273069"/>
            <a:ext cx="6815667" cy="5853113"/>
          </a:xfrm>
        </p:spPr>
        <p:txBody>
          <a:bodyPr/>
          <a:lstStyle>
            <a:lvl1pPr>
              <a:defRPr sz="3600">
                <a:latin typeface="Century Gothic" panose="020B0502020202020204" pitchFamily="34" charset="0"/>
              </a:defRPr>
            </a:lvl1pPr>
            <a:lvl2pPr>
              <a:defRPr sz="3200">
                <a:latin typeface="Century Gothic" panose="020B0502020202020204" pitchFamily="34" charset="0"/>
              </a:defRPr>
            </a:lvl2pPr>
            <a:lvl3pPr>
              <a:defRPr sz="2667">
                <a:latin typeface="Century Gothic" panose="020B0502020202020204" pitchFamily="34" charset="0"/>
              </a:defRPr>
            </a:lvl3pPr>
            <a:lvl4pPr>
              <a:defRPr sz="2267">
                <a:latin typeface="Century Gothic" panose="020B0502020202020204" pitchFamily="34" charset="0"/>
              </a:defRPr>
            </a:lvl4pPr>
            <a:lvl5pPr>
              <a:defRPr sz="2267">
                <a:latin typeface="Century Gothic" panose="020B0502020202020204" pitchFamily="34" charset="0"/>
              </a:defRPr>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atin typeface="Century Gothic" panose="020B0502020202020204" pitchFamily="34" charset="0"/>
              </a:defRPr>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0A15BE-5E1E-D84E-B56E-32387FDB207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D4E76B8-883D-B944-9E3B-E044634A50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54A18CB-EC76-AF42-8B3F-7EDB7435EE4E}"/>
              </a:ext>
            </a:extLst>
          </p:cNvPr>
          <p:cNvSpPr>
            <a:spLocks noGrp="1" noChangeArrowheads="1"/>
          </p:cNvSpPr>
          <p:nvPr>
            <p:ph type="sldNum" sz="quarter" idx="12"/>
          </p:nvPr>
        </p:nvSpPr>
        <p:spPr>
          <a:ln/>
        </p:spPr>
        <p:txBody>
          <a:bodyPr/>
          <a:lstStyle>
            <a:lvl1pPr>
              <a:defRPr/>
            </a:lvl1pPr>
          </a:lstStyle>
          <a:p>
            <a:fld id="{C1AF8C23-7856-0B43-A6A4-CCBC6BBACB65}" type="slidenum">
              <a:rPr lang="en-US" altLang="en-US"/>
              <a:pPr/>
              <a:t>‹#›</a:t>
            </a:fld>
            <a:endParaRPr lang="en-US" altLang="en-US"/>
          </a:p>
        </p:txBody>
      </p:sp>
    </p:spTree>
    <p:extLst>
      <p:ext uri="{BB962C8B-B14F-4D97-AF65-F5344CB8AC3E}">
        <p14:creationId xmlns:p14="http://schemas.microsoft.com/office/powerpoint/2010/main" val="421307024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38" indent="0">
              <a:buNone/>
              <a:defRPr sz="3200"/>
            </a:lvl2pPr>
            <a:lvl3pPr marL="1037678" indent="0">
              <a:buNone/>
              <a:defRPr sz="2667"/>
            </a:lvl3pPr>
            <a:lvl4pPr marL="1556514" indent="0">
              <a:buNone/>
              <a:defRPr sz="2267"/>
            </a:lvl4pPr>
            <a:lvl5pPr marL="2075356" indent="0">
              <a:buNone/>
              <a:defRPr sz="2267"/>
            </a:lvl5pPr>
            <a:lvl6pPr marL="2594192" indent="0">
              <a:buNone/>
              <a:defRPr sz="2267"/>
            </a:lvl6pPr>
            <a:lvl7pPr marL="3113036" indent="0">
              <a:buNone/>
              <a:defRPr sz="2267"/>
            </a:lvl7pPr>
            <a:lvl8pPr marL="3631869" indent="0">
              <a:buNone/>
              <a:defRPr sz="2267"/>
            </a:lvl8pPr>
            <a:lvl9pPr marL="4150707"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4"/>
            <a:ext cx="7315200" cy="804863"/>
          </a:xfrm>
        </p:spPr>
        <p:txBody>
          <a:bodyPr/>
          <a:lstStyle>
            <a:lvl1pPr marL="0" indent="0">
              <a:buNone/>
              <a:defRPr sz="1600"/>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7F28D72D-4A34-B84C-A112-D1BCC129F76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F391A5D-5CE8-C547-8692-D6B1CBDC01E1}"/>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6681187-C8A2-154B-8041-7633D6352BBB}"/>
              </a:ext>
            </a:extLst>
          </p:cNvPr>
          <p:cNvSpPr>
            <a:spLocks noGrp="1" noChangeArrowheads="1"/>
          </p:cNvSpPr>
          <p:nvPr>
            <p:ph type="sldNum" sz="quarter" idx="12"/>
          </p:nvPr>
        </p:nvSpPr>
        <p:spPr>
          <a:ln/>
        </p:spPr>
        <p:txBody>
          <a:bodyPr/>
          <a:lstStyle>
            <a:lvl1pPr>
              <a:defRPr/>
            </a:lvl1pPr>
          </a:lstStyle>
          <a:p>
            <a:fld id="{1B4A1BEC-F819-3E4B-BF9C-0860F39FFB69}" type="slidenum">
              <a:rPr lang="en-US" altLang="en-US"/>
              <a:pPr/>
              <a:t>‹#›</a:t>
            </a:fld>
            <a:endParaRPr lang="en-US" altLang="en-US"/>
          </a:p>
        </p:txBody>
      </p:sp>
    </p:spTree>
    <p:extLst>
      <p:ext uri="{BB962C8B-B14F-4D97-AF65-F5344CB8AC3E}">
        <p14:creationId xmlns:p14="http://schemas.microsoft.com/office/powerpoint/2010/main" val="147918508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2DC91084-DC92-324D-B440-DC6BCEEA00C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1E27B51-28B6-D444-ADE7-D50A6419A94E}"/>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1F5E7F2-912A-6A45-AB77-D6DCFB683362}"/>
              </a:ext>
            </a:extLst>
          </p:cNvPr>
          <p:cNvSpPr>
            <a:spLocks noGrp="1" noChangeArrowheads="1"/>
          </p:cNvSpPr>
          <p:nvPr>
            <p:ph type="sldNum" sz="quarter" idx="12"/>
          </p:nvPr>
        </p:nvSpPr>
        <p:spPr>
          <a:ln/>
        </p:spPr>
        <p:txBody>
          <a:bodyPr/>
          <a:lstStyle>
            <a:lvl1pPr>
              <a:defRPr/>
            </a:lvl1pPr>
          </a:lstStyle>
          <a:p>
            <a:fld id="{48458719-2AB5-4741-B8CA-41170386F82E}" type="slidenum">
              <a:rPr lang="en-US" altLang="en-US"/>
              <a:pPr/>
              <a:t>‹#›</a:t>
            </a:fld>
            <a:endParaRPr lang="en-US" altLang="en-US"/>
          </a:p>
        </p:txBody>
      </p:sp>
    </p:spTree>
    <p:extLst>
      <p:ext uri="{BB962C8B-B14F-4D97-AF65-F5344CB8AC3E}">
        <p14:creationId xmlns:p14="http://schemas.microsoft.com/office/powerpoint/2010/main" val="103519087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a:xfrm>
            <a:off x="609600" y="274640"/>
            <a:ext cx="8026400" cy="5851525"/>
          </a:xfrm>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CAEF77FA-B2E4-4A47-BF92-16029F7366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3DD7869-4F60-0C4B-926A-FFB8C4D136E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C1B90BDB-9577-2C4C-BBF4-E9202E1D5377}"/>
              </a:ext>
            </a:extLst>
          </p:cNvPr>
          <p:cNvSpPr>
            <a:spLocks noGrp="1" noChangeArrowheads="1"/>
          </p:cNvSpPr>
          <p:nvPr>
            <p:ph type="sldNum" sz="quarter" idx="12"/>
          </p:nvPr>
        </p:nvSpPr>
        <p:spPr>
          <a:ln/>
        </p:spPr>
        <p:txBody>
          <a:bodyPr/>
          <a:lstStyle>
            <a:lvl1pPr>
              <a:defRPr/>
            </a:lvl1pPr>
          </a:lstStyle>
          <a:p>
            <a:fld id="{22E2350B-A9F3-D148-9714-34BEE5A0B666}" type="slidenum">
              <a:rPr lang="en-US" altLang="en-US"/>
              <a:pPr/>
              <a:t>‹#›</a:t>
            </a:fld>
            <a:endParaRPr lang="en-US" altLang="en-US"/>
          </a:p>
        </p:txBody>
      </p:sp>
    </p:spTree>
    <p:extLst>
      <p:ext uri="{BB962C8B-B14F-4D97-AF65-F5344CB8AC3E}">
        <p14:creationId xmlns:p14="http://schemas.microsoft.com/office/powerpoint/2010/main" val="286185973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5"/>
            <a:ext cx="10363200" cy="1470025"/>
          </a:xfrm>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latin typeface="Century Gothic" panose="020B0502020202020204" pitchFamily="34" charset="0"/>
              </a:defRPr>
            </a:lvl1pPr>
            <a:lvl2pPr marL="518779" indent="0" algn="ctr">
              <a:buNone/>
              <a:defRPr/>
            </a:lvl2pPr>
            <a:lvl3pPr marL="1037561" indent="0" algn="ctr">
              <a:buNone/>
              <a:defRPr/>
            </a:lvl3pPr>
            <a:lvl4pPr marL="1556337" indent="0" algn="ctr">
              <a:buNone/>
              <a:defRPr/>
            </a:lvl4pPr>
            <a:lvl5pPr marL="2075120" indent="0" algn="ctr">
              <a:buNone/>
              <a:defRPr/>
            </a:lvl5pPr>
            <a:lvl6pPr marL="2593898" indent="0" algn="ctr">
              <a:buNone/>
              <a:defRPr/>
            </a:lvl6pPr>
            <a:lvl7pPr marL="3112682" indent="0" algn="ctr">
              <a:buNone/>
              <a:defRPr/>
            </a:lvl7pPr>
            <a:lvl8pPr marL="3631456" indent="0" algn="ctr">
              <a:buNone/>
              <a:defRPr/>
            </a:lvl8pPr>
            <a:lvl9pPr marL="4150235" indent="0" algn="ctr">
              <a:buNone/>
              <a:defRPr/>
            </a:lvl9pPr>
          </a:lstStyle>
          <a:p>
            <a:r>
              <a:rPr lang="en-GB"/>
              <a:t>Click to edit Master subtitle style</a:t>
            </a:r>
            <a:endParaRPr lang="en-GB" dirty="0"/>
          </a:p>
        </p:txBody>
      </p:sp>
      <p:sp>
        <p:nvSpPr>
          <p:cNvPr id="4" name="Rectangle 4">
            <a:extLst>
              <a:ext uri="{FF2B5EF4-FFF2-40B4-BE49-F238E27FC236}">
                <a16:creationId xmlns:a16="http://schemas.microsoft.com/office/drawing/2014/main" id="{ADE5FCA1-FF82-CB4C-8F18-6930C219B2B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4B2BFCB-4DE4-C841-901B-F22C2C0BBE3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BDB9A685-377B-2345-80B2-C989F574FB60}"/>
              </a:ext>
            </a:extLst>
          </p:cNvPr>
          <p:cNvSpPr>
            <a:spLocks noGrp="1" noChangeArrowheads="1"/>
          </p:cNvSpPr>
          <p:nvPr>
            <p:ph type="sldNum" sz="quarter" idx="12"/>
          </p:nvPr>
        </p:nvSpPr>
        <p:spPr>
          <a:ln/>
        </p:spPr>
        <p:txBody>
          <a:bodyPr/>
          <a:lstStyle>
            <a:lvl1pPr>
              <a:defRPr/>
            </a:lvl1pPr>
          </a:lstStyle>
          <a:p>
            <a:fld id="{61856A87-8719-9F4F-BEB7-BC51F22B60C6}" type="slidenum">
              <a:rPr lang="en-US" altLang="en-US"/>
              <a:pPr/>
              <a:t>‹#›</a:t>
            </a:fld>
            <a:endParaRPr lang="en-US" altLang="en-US"/>
          </a:p>
        </p:txBody>
      </p:sp>
    </p:spTree>
    <p:extLst>
      <p:ext uri="{BB962C8B-B14F-4D97-AF65-F5344CB8AC3E}">
        <p14:creationId xmlns:p14="http://schemas.microsoft.com/office/powerpoint/2010/main" val="8067859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6EFA3B7-E7E9-0B46-9FA5-83DCA7FDA2D5}"/>
              </a:ext>
            </a:extLst>
          </p:cNvPr>
          <p:cNvSpPr>
            <a:spLocks noGrp="1" noChangeArrowheads="1"/>
          </p:cNvSpPr>
          <p:nvPr>
            <p:ph type="dt" sz="half" idx="10"/>
          </p:nvPr>
        </p:nvSpPr>
        <p:spPr>
          <a:ln/>
        </p:spPr>
        <p:txBody>
          <a:bodyPr/>
          <a:lstStyle>
            <a:lvl1pPr>
              <a:defRPr/>
            </a:lvl1pPr>
          </a:lstStyle>
          <a:p>
            <a:pPr>
              <a:defRPr/>
            </a:pPr>
            <a:fld id="{2411EB2E-76A6-184B-BCAB-7C09B72E4EA5}" type="datetime1">
              <a:rPr lang="en-ZA" smtClean="0"/>
              <a:t>2022/08/08</a:t>
            </a:fld>
            <a:endParaRPr lang="en-US" dirty="0"/>
          </a:p>
        </p:txBody>
      </p:sp>
      <p:sp>
        <p:nvSpPr>
          <p:cNvPr id="4" name="Rectangle 5">
            <a:extLst>
              <a:ext uri="{FF2B5EF4-FFF2-40B4-BE49-F238E27FC236}">
                <a16:creationId xmlns:a16="http://schemas.microsoft.com/office/drawing/2014/main" id="{CD57DC34-CA7E-AE41-9667-C2F3709E596F}"/>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35AE9F09-636F-9347-A0CD-3332912C0EE5}"/>
              </a:ext>
            </a:extLst>
          </p:cNvPr>
          <p:cNvSpPr>
            <a:spLocks noGrp="1" noChangeArrowheads="1"/>
          </p:cNvSpPr>
          <p:nvPr>
            <p:ph type="sldNum" sz="quarter" idx="12"/>
          </p:nvPr>
        </p:nvSpPr>
        <p:spPr>
          <a:ln/>
        </p:spPr>
        <p:txBody>
          <a:bodyPr/>
          <a:lstStyle>
            <a:lvl1pPr>
              <a:defRPr/>
            </a:lvl1pPr>
          </a:lstStyle>
          <a:p>
            <a:fld id="{0DBF0D9D-B79E-6A42-A5B6-6D96ED5D1AA3}" type="slidenum">
              <a:rPr lang="en-US" altLang="en-US"/>
              <a:pPr/>
              <a:t>‹#›</a:t>
            </a:fld>
            <a:endParaRPr lang="en-US" altLang="en-US" dirty="0"/>
          </a:p>
        </p:txBody>
      </p:sp>
    </p:spTree>
    <p:extLst>
      <p:ext uri="{BB962C8B-B14F-4D97-AF65-F5344CB8AC3E}">
        <p14:creationId xmlns:p14="http://schemas.microsoft.com/office/powerpoint/2010/main" val="208745973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p:txBody>
          <a:bodyPr/>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FA488C9D-E16E-0649-AF63-13FAC3237FC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C491F30-BBED-774D-A159-D005ADE80DA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C794AA7-65C9-1546-9C7F-E9A12FB01CD8}"/>
              </a:ext>
            </a:extLst>
          </p:cNvPr>
          <p:cNvSpPr>
            <a:spLocks noGrp="1" noChangeArrowheads="1"/>
          </p:cNvSpPr>
          <p:nvPr>
            <p:ph type="sldNum" sz="quarter" idx="12"/>
          </p:nvPr>
        </p:nvSpPr>
        <p:spPr>
          <a:ln/>
        </p:spPr>
        <p:txBody>
          <a:bodyPr/>
          <a:lstStyle>
            <a:lvl1pPr>
              <a:defRPr/>
            </a:lvl1pPr>
          </a:lstStyle>
          <a:p>
            <a:fld id="{F153F869-D22F-4145-8E12-50B8E432F5BD}" type="slidenum">
              <a:rPr lang="en-US" altLang="en-US"/>
              <a:pPr/>
              <a:t>‹#›</a:t>
            </a:fld>
            <a:endParaRPr lang="en-US" altLang="en-US"/>
          </a:p>
        </p:txBody>
      </p:sp>
    </p:spTree>
    <p:extLst>
      <p:ext uri="{BB962C8B-B14F-4D97-AF65-F5344CB8AC3E}">
        <p14:creationId xmlns:p14="http://schemas.microsoft.com/office/powerpoint/2010/main" val="183275810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atin typeface="Century Gothic" panose="020B0502020202020204" pitchFamily="34" charset="0"/>
              </a:defRPr>
            </a:lvl1pPr>
          </a:lstStyle>
          <a:p>
            <a:r>
              <a:rPr lang="en-GB"/>
              <a:t>Click to edit Master title style</a:t>
            </a:r>
            <a:endParaRPr lang="en-GB" dirty="0"/>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atin typeface="Century Gothic" panose="020B0502020202020204" pitchFamily="34" charset="0"/>
              </a:defRPr>
            </a:lvl1pPr>
            <a:lvl2pPr marL="518779" indent="0">
              <a:buNone/>
              <a:defRPr sz="2000"/>
            </a:lvl2pPr>
            <a:lvl3pPr marL="1037561" indent="0">
              <a:buNone/>
              <a:defRPr sz="1867"/>
            </a:lvl3pPr>
            <a:lvl4pPr marL="1556337" indent="0">
              <a:buNone/>
              <a:defRPr sz="1600"/>
            </a:lvl4pPr>
            <a:lvl5pPr marL="2075120" indent="0">
              <a:buNone/>
              <a:defRPr sz="1600"/>
            </a:lvl5pPr>
            <a:lvl6pPr marL="2593898" indent="0">
              <a:buNone/>
              <a:defRPr sz="1600"/>
            </a:lvl6pPr>
            <a:lvl7pPr marL="3112682" indent="0">
              <a:buNone/>
              <a:defRPr sz="1600"/>
            </a:lvl7pPr>
            <a:lvl8pPr marL="3631456" indent="0">
              <a:buNone/>
              <a:defRPr sz="1600"/>
            </a:lvl8pPr>
            <a:lvl9pPr marL="4150235"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946E339-47AB-1C43-B2EC-15A5E299D48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6200CEB-43E5-BD47-8FA0-8848FE7DC49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3ED1AD18-0755-754C-94B5-FC753D70C469}"/>
              </a:ext>
            </a:extLst>
          </p:cNvPr>
          <p:cNvSpPr>
            <a:spLocks noGrp="1" noChangeArrowheads="1"/>
          </p:cNvSpPr>
          <p:nvPr>
            <p:ph type="sldNum" sz="quarter" idx="12"/>
          </p:nvPr>
        </p:nvSpPr>
        <p:spPr>
          <a:ln/>
        </p:spPr>
        <p:txBody>
          <a:bodyPr/>
          <a:lstStyle>
            <a:lvl1pPr>
              <a:defRPr/>
            </a:lvl1pPr>
          </a:lstStyle>
          <a:p>
            <a:fld id="{617ACC0F-E7FE-3A46-857B-09F32AD25D3E}" type="slidenum">
              <a:rPr lang="en-US" altLang="en-US"/>
              <a:pPr/>
              <a:t>‹#›</a:t>
            </a:fld>
            <a:endParaRPr lang="en-US" altLang="en-US"/>
          </a:p>
        </p:txBody>
      </p:sp>
    </p:spTree>
    <p:extLst>
      <p:ext uri="{BB962C8B-B14F-4D97-AF65-F5344CB8AC3E}">
        <p14:creationId xmlns:p14="http://schemas.microsoft.com/office/powerpoint/2010/main" val="183989276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0D535E94-4AB8-E242-A726-90949E97773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DD53909-F6A3-C44A-96A1-6A28B6CA3BA4}"/>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8AC1F958-B9D0-2A48-A19B-B12EEAD3DE2D}"/>
              </a:ext>
            </a:extLst>
          </p:cNvPr>
          <p:cNvSpPr>
            <a:spLocks noGrp="1" noChangeArrowheads="1"/>
          </p:cNvSpPr>
          <p:nvPr>
            <p:ph type="sldNum" sz="quarter" idx="12"/>
          </p:nvPr>
        </p:nvSpPr>
        <p:spPr>
          <a:ln/>
        </p:spPr>
        <p:txBody>
          <a:bodyPr/>
          <a:lstStyle>
            <a:lvl1pPr>
              <a:defRPr/>
            </a:lvl1pPr>
          </a:lstStyle>
          <a:p>
            <a:fld id="{CF566D71-A9D5-7E41-BC20-C8353931751B}" type="slidenum">
              <a:rPr lang="en-US" altLang="en-US"/>
              <a:pPr/>
              <a:t>‹#›</a:t>
            </a:fld>
            <a:endParaRPr lang="en-US" altLang="en-US"/>
          </a:p>
        </p:txBody>
      </p:sp>
    </p:spTree>
    <p:extLst>
      <p:ext uri="{BB962C8B-B14F-4D97-AF65-F5344CB8AC3E}">
        <p14:creationId xmlns:p14="http://schemas.microsoft.com/office/powerpoint/2010/main" val="41003161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1025736E-3D56-3C41-B72E-360F7090B12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714A647-5ADF-6941-A431-83FCCFF73EBD}"/>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6A917535-143B-284C-899C-777D33333C5E}"/>
              </a:ext>
            </a:extLst>
          </p:cNvPr>
          <p:cNvSpPr>
            <a:spLocks noGrp="1" noChangeArrowheads="1"/>
          </p:cNvSpPr>
          <p:nvPr>
            <p:ph type="sldNum" sz="quarter" idx="12"/>
          </p:nvPr>
        </p:nvSpPr>
        <p:spPr>
          <a:ln/>
        </p:spPr>
        <p:txBody>
          <a:bodyPr/>
          <a:lstStyle>
            <a:lvl1pPr>
              <a:defRPr/>
            </a:lvl1pPr>
          </a:lstStyle>
          <a:p>
            <a:fld id="{F3ED86DD-BF70-0B48-9A60-261F1F0DBABB}" type="slidenum">
              <a:rPr lang="en-US" altLang="en-US"/>
              <a:pPr/>
              <a:t>‹#›</a:t>
            </a:fld>
            <a:endParaRPr lang="en-US" altLang="en-US"/>
          </a:p>
        </p:txBody>
      </p:sp>
    </p:spTree>
    <p:extLst>
      <p:ext uri="{BB962C8B-B14F-4D97-AF65-F5344CB8AC3E}">
        <p14:creationId xmlns:p14="http://schemas.microsoft.com/office/powerpoint/2010/main" val="34351611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DC7D18E1-ADB7-6044-BDF7-5D9518FFDA58}"/>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4CBAFD00-F390-5942-BD25-3C2A8FB0C9B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a:extLst>
              <a:ext uri="{FF2B5EF4-FFF2-40B4-BE49-F238E27FC236}">
                <a16:creationId xmlns:a16="http://schemas.microsoft.com/office/drawing/2014/main" id="{FBCA1398-9CF0-E449-9B09-7672630A825D}"/>
              </a:ext>
            </a:extLst>
          </p:cNvPr>
          <p:cNvSpPr>
            <a:spLocks noGrp="1" noChangeArrowheads="1"/>
          </p:cNvSpPr>
          <p:nvPr>
            <p:ph type="sldNum" sz="quarter" idx="12"/>
          </p:nvPr>
        </p:nvSpPr>
        <p:spPr>
          <a:ln/>
        </p:spPr>
        <p:txBody>
          <a:bodyPr/>
          <a:lstStyle>
            <a:lvl1pPr>
              <a:defRPr/>
            </a:lvl1pPr>
          </a:lstStyle>
          <a:p>
            <a:fld id="{7021E92B-6411-AB4F-811C-8623E2FF534D}" type="slidenum">
              <a:rPr lang="en-US" altLang="en-US"/>
              <a:pPr/>
              <a:t>‹#›</a:t>
            </a:fld>
            <a:endParaRPr lang="en-US" altLang="en-US"/>
          </a:p>
        </p:txBody>
      </p:sp>
    </p:spTree>
    <p:extLst>
      <p:ext uri="{BB962C8B-B14F-4D97-AF65-F5344CB8AC3E}">
        <p14:creationId xmlns:p14="http://schemas.microsoft.com/office/powerpoint/2010/main" val="425341299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790BFBA-0178-8D47-A5B8-636CDA084B3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B41E9FE7-028B-BF4F-8C0A-89753A595254}"/>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A2ADD260-43EA-1A44-982A-D34A27BBD0D2}"/>
              </a:ext>
            </a:extLst>
          </p:cNvPr>
          <p:cNvSpPr>
            <a:spLocks noGrp="1" noChangeArrowheads="1"/>
          </p:cNvSpPr>
          <p:nvPr>
            <p:ph type="sldNum" sz="quarter" idx="12"/>
          </p:nvPr>
        </p:nvSpPr>
        <p:spPr>
          <a:ln/>
        </p:spPr>
        <p:txBody>
          <a:bodyPr/>
          <a:lstStyle>
            <a:lvl1pPr>
              <a:defRPr/>
            </a:lvl1pPr>
          </a:lstStyle>
          <a:p>
            <a:fld id="{F899DB99-F943-A64C-971A-AC49A3CAF512}" type="slidenum">
              <a:rPr lang="en-US" altLang="en-US"/>
              <a:pPr/>
              <a:t>‹#›</a:t>
            </a:fld>
            <a:endParaRPr lang="en-US" altLang="en-US"/>
          </a:p>
        </p:txBody>
      </p:sp>
    </p:spTree>
    <p:extLst>
      <p:ext uri="{BB962C8B-B14F-4D97-AF65-F5344CB8AC3E}">
        <p14:creationId xmlns:p14="http://schemas.microsoft.com/office/powerpoint/2010/main" val="157265855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0"/>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67EDCCD7-A5EA-4040-96D1-20C9C80E26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6925714-04D7-C040-8DB9-0A59142384BB}"/>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0BE75971-7966-0245-865F-66E0688E1605}"/>
              </a:ext>
            </a:extLst>
          </p:cNvPr>
          <p:cNvSpPr>
            <a:spLocks noGrp="1" noChangeArrowheads="1"/>
          </p:cNvSpPr>
          <p:nvPr>
            <p:ph type="sldNum" sz="quarter" idx="12"/>
          </p:nvPr>
        </p:nvSpPr>
        <p:spPr>
          <a:ln/>
        </p:spPr>
        <p:txBody>
          <a:bodyPr/>
          <a:lstStyle>
            <a:lvl1pPr>
              <a:defRPr/>
            </a:lvl1pPr>
          </a:lstStyle>
          <a:p>
            <a:fld id="{8515DF91-64F5-5742-AFD6-815E29AB4FD3}" type="slidenum">
              <a:rPr lang="en-US" altLang="en-US"/>
              <a:pPr/>
              <a:t>‹#›</a:t>
            </a:fld>
            <a:endParaRPr lang="en-US" altLang="en-US"/>
          </a:p>
        </p:txBody>
      </p:sp>
    </p:spTree>
    <p:extLst>
      <p:ext uri="{BB962C8B-B14F-4D97-AF65-F5344CB8AC3E}">
        <p14:creationId xmlns:p14="http://schemas.microsoft.com/office/powerpoint/2010/main" val="1047417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79" indent="0">
              <a:buNone/>
              <a:defRPr sz="3200"/>
            </a:lvl2pPr>
            <a:lvl3pPr marL="1037561" indent="0">
              <a:buNone/>
              <a:defRPr sz="2667"/>
            </a:lvl3pPr>
            <a:lvl4pPr marL="1556337" indent="0">
              <a:buNone/>
              <a:defRPr sz="2267"/>
            </a:lvl4pPr>
            <a:lvl5pPr marL="2075120" indent="0">
              <a:buNone/>
              <a:defRPr sz="2267"/>
            </a:lvl5pPr>
            <a:lvl6pPr marL="2593898" indent="0">
              <a:buNone/>
              <a:defRPr sz="2267"/>
            </a:lvl6pPr>
            <a:lvl7pPr marL="3112682" indent="0">
              <a:buNone/>
              <a:defRPr sz="2267"/>
            </a:lvl7pPr>
            <a:lvl8pPr marL="3631456" indent="0">
              <a:buNone/>
              <a:defRPr sz="2267"/>
            </a:lvl8pPr>
            <a:lvl9pPr marL="4150235"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5"/>
            <a:ext cx="7315200" cy="8048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3CC53847-413E-8E4D-A4FF-71DFEB55B50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84BDFF0-07B4-F54F-B5B9-C596D501C1C8}"/>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520201D0-35C2-9F49-8444-45C949D5BB10}"/>
              </a:ext>
            </a:extLst>
          </p:cNvPr>
          <p:cNvSpPr>
            <a:spLocks noGrp="1" noChangeArrowheads="1"/>
          </p:cNvSpPr>
          <p:nvPr>
            <p:ph type="sldNum" sz="quarter" idx="12"/>
          </p:nvPr>
        </p:nvSpPr>
        <p:spPr>
          <a:ln/>
        </p:spPr>
        <p:txBody>
          <a:bodyPr/>
          <a:lstStyle>
            <a:lvl1pPr>
              <a:defRPr/>
            </a:lvl1pPr>
          </a:lstStyle>
          <a:p>
            <a:fld id="{310C88F2-A821-5D4E-8DE4-64128A3D794B}" type="slidenum">
              <a:rPr lang="en-US" altLang="en-US"/>
              <a:pPr/>
              <a:t>‹#›</a:t>
            </a:fld>
            <a:endParaRPr lang="en-US" altLang="en-US"/>
          </a:p>
        </p:txBody>
      </p:sp>
    </p:spTree>
    <p:extLst>
      <p:ext uri="{BB962C8B-B14F-4D97-AF65-F5344CB8AC3E}">
        <p14:creationId xmlns:p14="http://schemas.microsoft.com/office/powerpoint/2010/main" val="29858485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C134DD-F86F-054E-B6F0-0DEEC7A24C3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31A89F4-8BDB-844A-A8D4-45B59E5D68B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B7FF32E-A5B7-6946-BBCC-00D28D831C93}"/>
              </a:ext>
            </a:extLst>
          </p:cNvPr>
          <p:cNvSpPr>
            <a:spLocks noGrp="1" noChangeArrowheads="1"/>
          </p:cNvSpPr>
          <p:nvPr>
            <p:ph type="sldNum" sz="quarter" idx="12"/>
          </p:nvPr>
        </p:nvSpPr>
        <p:spPr>
          <a:ln/>
        </p:spPr>
        <p:txBody>
          <a:bodyPr/>
          <a:lstStyle>
            <a:lvl1pPr>
              <a:defRPr/>
            </a:lvl1pPr>
          </a:lstStyle>
          <a:p>
            <a:fld id="{202F62D0-F5B6-CF40-88F1-EF52E0FF6CEE}" type="slidenum">
              <a:rPr lang="en-US" altLang="en-US"/>
              <a:pPr/>
              <a:t>‹#›</a:t>
            </a:fld>
            <a:endParaRPr lang="en-US" altLang="en-US"/>
          </a:p>
        </p:txBody>
      </p:sp>
    </p:spTree>
    <p:extLst>
      <p:ext uri="{BB962C8B-B14F-4D97-AF65-F5344CB8AC3E}">
        <p14:creationId xmlns:p14="http://schemas.microsoft.com/office/powerpoint/2010/main" val="428458572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6C52063-E0EE-D84F-956D-D2D174A818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BACD124-F1CD-5D41-98B5-604EA271061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6DC30560-DC1E-0D40-8E1D-A680139E44F2}"/>
              </a:ext>
            </a:extLst>
          </p:cNvPr>
          <p:cNvSpPr>
            <a:spLocks noGrp="1" noChangeArrowheads="1"/>
          </p:cNvSpPr>
          <p:nvPr>
            <p:ph type="sldNum" sz="quarter" idx="12"/>
          </p:nvPr>
        </p:nvSpPr>
        <p:spPr>
          <a:ln/>
        </p:spPr>
        <p:txBody>
          <a:bodyPr/>
          <a:lstStyle>
            <a:lvl1pPr>
              <a:defRPr/>
            </a:lvl1pPr>
          </a:lstStyle>
          <a:p>
            <a:fld id="{D1ACCD63-ADF9-9944-A17A-45E9C334BD36}" type="slidenum">
              <a:rPr lang="en-US" altLang="en-US"/>
              <a:pPr/>
              <a:t>‹#›</a:t>
            </a:fld>
            <a:endParaRPr lang="en-US" altLang="en-US"/>
          </a:p>
        </p:txBody>
      </p:sp>
    </p:spTree>
    <p:extLst>
      <p:ext uri="{BB962C8B-B14F-4D97-AF65-F5344CB8AC3E}">
        <p14:creationId xmlns:p14="http://schemas.microsoft.com/office/powerpoint/2010/main" val="180985868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33F81C5-E3CC-154E-BD47-20545BC9DE7F}"/>
              </a:ext>
            </a:extLst>
          </p:cNvPr>
          <p:cNvSpPr>
            <a:spLocks noGrp="1" noChangeArrowheads="1"/>
          </p:cNvSpPr>
          <p:nvPr>
            <p:ph type="dt" sz="half" idx="10"/>
          </p:nvPr>
        </p:nvSpPr>
        <p:spPr>
          <a:ln/>
        </p:spPr>
        <p:txBody>
          <a:bodyPr/>
          <a:lstStyle>
            <a:lvl1pPr>
              <a:defRPr/>
            </a:lvl1pPr>
          </a:lstStyle>
          <a:p>
            <a:pPr>
              <a:defRPr/>
            </a:pPr>
            <a:fld id="{DBA159F5-063F-6941-8FE6-F339ECF5240D}" type="datetime1">
              <a:rPr lang="en-ZA" smtClean="0"/>
              <a:t>2022/08/08</a:t>
            </a:fld>
            <a:endParaRPr lang="en-US" dirty="0"/>
          </a:p>
        </p:txBody>
      </p:sp>
      <p:sp>
        <p:nvSpPr>
          <p:cNvPr id="3" name="Rectangle 5">
            <a:extLst>
              <a:ext uri="{FF2B5EF4-FFF2-40B4-BE49-F238E27FC236}">
                <a16:creationId xmlns:a16="http://schemas.microsoft.com/office/drawing/2014/main" id="{140F372A-FA49-0143-8456-45DCC1228D98}"/>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933617E6-637D-AA4C-A0D9-3E8111C2033A}"/>
              </a:ext>
            </a:extLst>
          </p:cNvPr>
          <p:cNvSpPr>
            <a:spLocks noGrp="1" noChangeArrowheads="1"/>
          </p:cNvSpPr>
          <p:nvPr>
            <p:ph type="sldNum" sz="quarter" idx="12"/>
          </p:nvPr>
        </p:nvSpPr>
        <p:spPr>
          <a:ln/>
        </p:spPr>
        <p:txBody>
          <a:bodyPr/>
          <a:lstStyle>
            <a:lvl1pPr>
              <a:defRPr/>
            </a:lvl1pPr>
          </a:lstStyle>
          <a:p>
            <a:fld id="{F9385A94-C0B9-FE4C-91EE-6FD141131832}" type="slidenum">
              <a:rPr lang="en-US" altLang="en-US"/>
              <a:pPr/>
              <a:t>‹#›</a:t>
            </a:fld>
            <a:endParaRPr lang="en-US" altLang="en-US" dirty="0"/>
          </a:p>
        </p:txBody>
      </p:sp>
    </p:spTree>
    <p:extLst>
      <p:ext uri="{BB962C8B-B14F-4D97-AF65-F5344CB8AC3E}">
        <p14:creationId xmlns:p14="http://schemas.microsoft.com/office/powerpoint/2010/main" val="65505945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6"/>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720" indent="0" algn="ctr">
              <a:buNone/>
              <a:defRPr/>
            </a:lvl2pPr>
            <a:lvl3pPr marL="1037442" indent="0" algn="ctr">
              <a:buNone/>
              <a:defRPr/>
            </a:lvl3pPr>
            <a:lvl4pPr marL="1556160" indent="0" algn="ctr">
              <a:buNone/>
              <a:defRPr/>
            </a:lvl4pPr>
            <a:lvl5pPr marL="2074884" indent="0" algn="ctr">
              <a:buNone/>
              <a:defRPr/>
            </a:lvl5pPr>
            <a:lvl6pPr marL="2593602" indent="0" algn="ctr">
              <a:buNone/>
              <a:defRPr/>
            </a:lvl6pPr>
            <a:lvl7pPr marL="3112328" indent="0" algn="ctr">
              <a:buNone/>
              <a:defRPr/>
            </a:lvl7pPr>
            <a:lvl8pPr marL="3631043" indent="0" algn="ctr">
              <a:buNone/>
              <a:defRPr/>
            </a:lvl8pPr>
            <a:lvl9pPr marL="4149763"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2DB39463-34B8-634E-9AEC-513704CFA0F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6AD41D-CC98-A94A-B87F-D2C683D98B5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5D2C1795-291F-BD4D-8FF6-B16D46D06529}"/>
              </a:ext>
            </a:extLst>
          </p:cNvPr>
          <p:cNvSpPr>
            <a:spLocks noGrp="1" noChangeArrowheads="1"/>
          </p:cNvSpPr>
          <p:nvPr>
            <p:ph type="sldNum" sz="quarter" idx="12"/>
          </p:nvPr>
        </p:nvSpPr>
        <p:spPr>
          <a:ln/>
        </p:spPr>
        <p:txBody>
          <a:bodyPr/>
          <a:lstStyle>
            <a:lvl1pPr>
              <a:defRPr/>
            </a:lvl1pPr>
          </a:lstStyle>
          <a:p>
            <a:fld id="{2565B8A4-4E44-E541-83B9-C7EB10DC3247}" type="slidenum">
              <a:rPr lang="en-US" altLang="en-US"/>
              <a:pPr/>
              <a:t>‹#›</a:t>
            </a:fld>
            <a:endParaRPr lang="en-US" altLang="en-US"/>
          </a:p>
        </p:txBody>
      </p:sp>
    </p:spTree>
    <p:extLst>
      <p:ext uri="{BB962C8B-B14F-4D97-AF65-F5344CB8AC3E}">
        <p14:creationId xmlns:p14="http://schemas.microsoft.com/office/powerpoint/2010/main" val="308550486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7F5768A7-E6C1-9249-85AD-E7823F1DBA5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4E938B6-B018-5D47-AD02-30C0DB18D5A2}"/>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C6117466-CF1A-2F44-B512-B9111C13DDFF}"/>
              </a:ext>
            </a:extLst>
          </p:cNvPr>
          <p:cNvSpPr>
            <a:spLocks noGrp="1" noChangeArrowheads="1"/>
          </p:cNvSpPr>
          <p:nvPr>
            <p:ph type="sldNum" sz="quarter" idx="12"/>
          </p:nvPr>
        </p:nvSpPr>
        <p:spPr>
          <a:ln/>
        </p:spPr>
        <p:txBody>
          <a:bodyPr/>
          <a:lstStyle>
            <a:lvl1pPr>
              <a:defRPr/>
            </a:lvl1pPr>
          </a:lstStyle>
          <a:p>
            <a:fld id="{6FF92CA9-8556-614A-AEA2-0CEA1D5618F9}" type="slidenum">
              <a:rPr lang="en-US" altLang="en-US"/>
              <a:pPr/>
              <a:t>‹#›</a:t>
            </a:fld>
            <a:endParaRPr lang="en-US" altLang="en-US"/>
          </a:p>
        </p:txBody>
      </p:sp>
    </p:spTree>
    <p:extLst>
      <p:ext uri="{BB962C8B-B14F-4D97-AF65-F5344CB8AC3E}">
        <p14:creationId xmlns:p14="http://schemas.microsoft.com/office/powerpoint/2010/main" val="207134186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720" indent="0">
              <a:buNone/>
              <a:defRPr sz="2000"/>
            </a:lvl2pPr>
            <a:lvl3pPr marL="1037442" indent="0">
              <a:buNone/>
              <a:defRPr sz="1867"/>
            </a:lvl3pPr>
            <a:lvl4pPr marL="1556160" indent="0">
              <a:buNone/>
              <a:defRPr sz="1600"/>
            </a:lvl4pPr>
            <a:lvl5pPr marL="2074884" indent="0">
              <a:buNone/>
              <a:defRPr sz="1600"/>
            </a:lvl5pPr>
            <a:lvl6pPr marL="2593602" indent="0">
              <a:buNone/>
              <a:defRPr sz="1600"/>
            </a:lvl6pPr>
            <a:lvl7pPr marL="3112328" indent="0">
              <a:buNone/>
              <a:defRPr sz="1600"/>
            </a:lvl7pPr>
            <a:lvl8pPr marL="3631043" indent="0">
              <a:buNone/>
              <a:defRPr sz="1600"/>
            </a:lvl8pPr>
            <a:lvl9pPr marL="4149763"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CA29A26-E2BA-2A4B-BA05-69B7437DE92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1BD7105-1E24-034C-B3CF-85776284E62A}"/>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78016A4D-F6F9-5244-9E58-CCEE4DB056E7}"/>
              </a:ext>
            </a:extLst>
          </p:cNvPr>
          <p:cNvSpPr>
            <a:spLocks noGrp="1" noChangeArrowheads="1"/>
          </p:cNvSpPr>
          <p:nvPr>
            <p:ph type="sldNum" sz="quarter" idx="12"/>
          </p:nvPr>
        </p:nvSpPr>
        <p:spPr>
          <a:ln/>
        </p:spPr>
        <p:txBody>
          <a:bodyPr/>
          <a:lstStyle>
            <a:lvl1pPr>
              <a:defRPr/>
            </a:lvl1pPr>
          </a:lstStyle>
          <a:p>
            <a:fld id="{B665C312-3FC7-9A4A-9DD9-6772966E729B}" type="slidenum">
              <a:rPr lang="en-US" altLang="en-US"/>
              <a:pPr/>
              <a:t>‹#›</a:t>
            </a:fld>
            <a:endParaRPr lang="en-US" altLang="en-US"/>
          </a:p>
        </p:txBody>
      </p:sp>
    </p:spTree>
    <p:extLst>
      <p:ext uri="{BB962C8B-B14F-4D97-AF65-F5344CB8AC3E}">
        <p14:creationId xmlns:p14="http://schemas.microsoft.com/office/powerpoint/2010/main" val="405748516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9C706D0E-C28B-2745-B138-C62FEB2E560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D77CB4-CEE7-044B-92D3-11B83F3DB412}"/>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C1F0387-6937-7841-BCB5-1C01D8DE3855}"/>
              </a:ext>
            </a:extLst>
          </p:cNvPr>
          <p:cNvSpPr>
            <a:spLocks noGrp="1" noChangeArrowheads="1"/>
          </p:cNvSpPr>
          <p:nvPr>
            <p:ph type="sldNum" sz="quarter" idx="12"/>
          </p:nvPr>
        </p:nvSpPr>
        <p:spPr>
          <a:ln/>
        </p:spPr>
        <p:txBody>
          <a:bodyPr/>
          <a:lstStyle>
            <a:lvl1pPr>
              <a:defRPr/>
            </a:lvl1pPr>
          </a:lstStyle>
          <a:p>
            <a:fld id="{3531DA55-0580-9B45-A2F7-C7AA2CA08D13}" type="slidenum">
              <a:rPr lang="en-US" altLang="en-US"/>
              <a:pPr/>
              <a:t>‹#›</a:t>
            </a:fld>
            <a:endParaRPr lang="en-US" altLang="en-US"/>
          </a:p>
        </p:txBody>
      </p:sp>
    </p:spTree>
    <p:extLst>
      <p:ext uri="{BB962C8B-B14F-4D97-AF65-F5344CB8AC3E}">
        <p14:creationId xmlns:p14="http://schemas.microsoft.com/office/powerpoint/2010/main" val="145105608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998453DC-1FC5-4949-9617-2B11B831A87D}"/>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7D391560-8123-FB4E-B1B9-B6196CECB456}"/>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97755633-3809-4B49-9C33-81FC25922B61}"/>
              </a:ext>
            </a:extLst>
          </p:cNvPr>
          <p:cNvSpPr>
            <a:spLocks noGrp="1" noChangeArrowheads="1"/>
          </p:cNvSpPr>
          <p:nvPr>
            <p:ph type="sldNum" sz="quarter" idx="12"/>
          </p:nvPr>
        </p:nvSpPr>
        <p:spPr>
          <a:ln/>
        </p:spPr>
        <p:txBody>
          <a:bodyPr/>
          <a:lstStyle>
            <a:lvl1pPr>
              <a:defRPr/>
            </a:lvl1pPr>
          </a:lstStyle>
          <a:p>
            <a:fld id="{59AB72BC-BD69-5C44-86A5-F506C023B148}" type="slidenum">
              <a:rPr lang="en-US" altLang="en-US"/>
              <a:pPr/>
              <a:t>‹#›</a:t>
            </a:fld>
            <a:endParaRPr lang="en-US" altLang="en-US"/>
          </a:p>
        </p:txBody>
      </p:sp>
    </p:spTree>
    <p:extLst>
      <p:ext uri="{BB962C8B-B14F-4D97-AF65-F5344CB8AC3E}">
        <p14:creationId xmlns:p14="http://schemas.microsoft.com/office/powerpoint/2010/main" val="95538599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BB9E67D0-DB8B-4841-879A-25EDFDA6E190}"/>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14BFB0F3-3014-BE43-BF7C-647A37D2135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8BAB6070-2919-E040-9A8A-A46515AD6691}"/>
              </a:ext>
            </a:extLst>
          </p:cNvPr>
          <p:cNvSpPr>
            <a:spLocks noGrp="1" noChangeArrowheads="1"/>
          </p:cNvSpPr>
          <p:nvPr>
            <p:ph type="sldNum" sz="quarter" idx="12"/>
          </p:nvPr>
        </p:nvSpPr>
        <p:spPr>
          <a:ln/>
        </p:spPr>
        <p:txBody>
          <a:bodyPr/>
          <a:lstStyle>
            <a:lvl1pPr>
              <a:defRPr/>
            </a:lvl1pPr>
          </a:lstStyle>
          <a:p>
            <a:fld id="{DFB2DC9B-13BC-3845-9A37-6FBF2E0364B2}" type="slidenum">
              <a:rPr lang="en-US" altLang="en-US"/>
              <a:pPr/>
              <a:t>‹#›</a:t>
            </a:fld>
            <a:endParaRPr lang="en-US" altLang="en-US"/>
          </a:p>
        </p:txBody>
      </p:sp>
    </p:spTree>
    <p:extLst>
      <p:ext uri="{BB962C8B-B14F-4D97-AF65-F5344CB8AC3E}">
        <p14:creationId xmlns:p14="http://schemas.microsoft.com/office/powerpoint/2010/main" val="162396900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74723F5-C8EF-D943-BC4A-730D06D594C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CC4EDA8-8007-6347-B65A-1D56D637C481}"/>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a:extLst>
              <a:ext uri="{FF2B5EF4-FFF2-40B4-BE49-F238E27FC236}">
                <a16:creationId xmlns:a16="http://schemas.microsoft.com/office/drawing/2014/main" id="{B42D2F34-9CE8-C648-BF8B-A6F5465EB5B8}"/>
              </a:ext>
            </a:extLst>
          </p:cNvPr>
          <p:cNvSpPr>
            <a:spLocks noGrp="1" noChangeArrowheads="1"/>
          </p:cNvSpPr>
          <p:nvPr>
            <p:ph type="sldNum" sz="quarter" idx="12"/>
          </p:nvPr>
        </p:nvSpPr>
        <p:spPr>
          <a:ln/>
        </p:spPr>
        <p:txBody>
          <a:bodyPr/>
          <a:lstStyle>
            <a:lvl1pPr>
              <a:defRPr/>
            </a:lvl1pPr>
          </a:lstStyle>
          <a:p>
            <a:fld id="{026E9C0C-9DDA-0840-B105-771DE6C99E33}" type="slidenum">
              <a:rPr lang="en-US" altLang="en-US"/>
              <a:pPr/>
              <a:t>‹#›</a:t>
            </a:fld>
            <a:endParaRPr lang="en-US" altLang="en-US"/>
          </a:p>
        </p:txBody>
      </p:sp>
    </p:spTree>
    <p:extLst>
      <p:ext uri="{BB962C8B-B14F-4D97-AF65-F5344CB8AC3E}">
        <p14:creationId xmlns:p14="http://schemas.microsoft.com/office/powerpoint/2010/main" val="145701120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2"/>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432CB96D-9B8C-2C45-9284-23BE7146A4E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AFEC667-D67F-E041-AA59-B2F0C2A8329B}"/>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2F7C7767-5BB7-ED4A-BB31-5D3A24B91147}"/>
              </a:ext>
            </a:extLst>
          </p:cNvPr>
          <p:cNvSpPr>
            <a:spLocks noGrp="1" noChangeArrowheads="1"/>
          </p:cNvSpPr>
          <p:nvPr>
            <p:ph type="sldNum" sz="quarter" idx="12"/>
          </p:nvPr>
        </p:nvSpPr>
        <p:spPr>
          <a:ln/>
        </p:spPr>
        <p:txBody>
          <a:bodyPr/>
          <a:lstStyle>
            <a:lvl1pPr>
              <a:defRPr/>
            </a:lvl1pPr>
          </a:lstStyle>
          <a:p>
            <a:fld id="{6161E319-9D1F-3B44-A09E-D5B6C740AC79}" type="slidenum">
              <a:rPr lang="en-US" altLang="en-US"/>
              <a:pPr/>
              <a:t>‹#›</a:t>
            </a:fld>
            <a:endParaRPr lang="en-US" altLang="en-US"/>
          </a:p>
        </p:txBody>
      </p:sp>
    </p:spTree>
    <p:extLst>
      <p:ext uri="{BB962C8B-B14F-4D97-AF65-F5344CB8AC3E}">
        <p14:creationId xmlns:p14="http://schemas.microsoft.com/office/powerpoint/2010/main" val="138307761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20" indent="0">
              <a:buNone/>
              <a:defRPr sz="3200"/>
            </a:lvl2pPr>
            <a:lvl3pPr marL="1037442" indent="0">
              <a:buNone/>
              <a:defRPr sz="2667"/>
            </a:lvl3pPr>
            <a:lvl4pPr marL="1556160" indent="0">
              <a:buNone/>
              <a:defRPr sz="2267"/>
            </a:lvl4pPr>
            <a:lvl5pPr marL="2074884" indent="0">
              <a:buNone/>
              <a:defRPr sz="2267"/>
            </a:lvl5pPr>
            <a:lvl6pPr marL="2593602" indent="0">
              <a:buNone/>
              <a:defRPr sz="2267"/>
            </a:lvl6pPr>
            <a:lvl7pPr marL="3112328" indent="0">
              <a:buNone/>
              <a:defRPr sz="2267"/>
            </a:lvl7pPr>
            <a:lvl8pPr marL="3631043" indent="0">
              <a:buNone/>
              <a:defRPr sz="2267"/>
            </a:lvl8pPr>
            <a:lvl9pPr marL="4149763"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7"/>
            <a:ext cx="7315200" cy="8048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4C5844-5FF1-4C4E-8E3B-52C4D2DB65A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7E10C33-E806-8545-96F8-2FE91230F3C5}"/>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D28F8A83-1931-8D46-9F4D-DD289D989E88}"/>
              </a:ext>
            </a:extLst>
          </p:cNvPr>
          <p:cNvSpPr>
            <a:spLocks noGrp="1" noChangeArrowheads="1"/>
          </p:cNvSpPr>
          <p:nvPr>
            <p:ph type="sldNum" sz="quarter" idx="12"/>
          </p:nvPr>
        </p:nvSpPr>
        <p:spPr>
          <a:ln/>
        </p:spPr>
        <p:txBody>
          <a:bodyPr/>
          <a:lstStyle>
            <a:lvl1pPr>
              <a:defRPr/>
            </a:lvl1pPr>
          </a:lstStyle>
          <a:p>
            <a:fld id="{16E47F01-AC0A-D242-8C7A-7547EBB54502}" type="slidenum">
              <a:rPr lang="en-US" altLang="en-US"/>
              <a:pPr/>
              <a:t>‹#›</a:t>
            </a:fld>
            <a:endParaRPr lang="en-US" altLang="en-US"/>
          </a:p>
        </p:txBody>
      </p:sp>
    </p:spTree>
    <p:extLst>
      <p:ext uri="{BB962C8B-B14F-4D97-AF65-F5344CB8AC3E}">
        <p14:creationId xmlns:p14="http://schemas.microsoft.com/office/powerpoint/2010/main" val="341463388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0750C48-5D4F-2945-8D3E-5B1821DDD15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F69A440-B45A-694E-97F6-9CCA47A798E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954CB672-2DF8-B74D-AEA8-D3E8E0DF8C3D}"/>
              </a:ext>
            </a:extLst>
          </p:cNvPr>
          <p:cNvSpPr>
            <a:spLocks noGrp="1" noChangeArrowheads="1"/>
          </p:cNvSpPr>
          <p:nvPr>
            <p:ph type="sldNum" sz="quarter" idx="12"/>
          </p:nvPr>
        </p:nvSpPr>
        <p:spPr>
          <a:ln/>
        </p:spPr>
        <p:txBody>
          <a:bodyPr/>
          <a:lstStyle>
            <a:lvl1pPr>
              <a:defRPr/>
            </a:lvl1pPr>
          </a:lstStyle>
          <a:p>
            <a:fld id="{947B8231-9A9F-5D4C-B3FB-7E27F8EEABDC}" type="slidenum">
              <a:rPr lang="en-US" altLang="en-US"/>
              <a:pPr/>
              <a:t>‹#›</a:t>
            </a:fld>
            <a:endParaRPr lang="en-US" altLang="en-US"/>
          </a:p>
        </p:txBody>
      </p:sp>
    </p:spTree>
    <p:extLst>
      <p:ext uri="{BB962C8B-B14F-4D97-AF65-F5344CB8AC3E}">
        <p14:creationId xmlns:p14="http://schemas.microsoft.com/office/powerpoint/2010/main" val="36092731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6"/>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FC73F3F-6904-2E47-B02E-6EF608C5C136}"/>
              </a:ext>
            </a:extLst>
          </p:cNvPr>
          <p:cNvSpPr>
            <a:spLocks noGrp="1" noChangeArrowheads="1"/>
          </p:cNvSpPr>
          <p:nvPr>
            <p:ph type="dt" sz="half" idx="10"/>
          </p:nvPr>
        </p:nvSpPr>
        <p:spPr>
          <a:ln/>
        </p:spPr>
        <p:txBody>
          <a:bodyPr/>
          <a:lstStyle>
            <a:lvl1pPr>
              <a:defRPr/>
            </a:lvl1pPr>
          </a:lstStyle>
          <a:p>
            <a:pPr>
              <a:defRPr/>
            </a:pPr>
            <a:fld id="{7CD603F4-BE93-2D48-AB2F-CBEC9040E3A8}" type="datetime1">
              <a:rPr lang="en-ZA" smtClean="0"/>
              <a:t>2022/08/08</a:t>
            </a:fld>
            <a:endParaRPr lang="en-US" dirty="0"/>
          </a:p>
        </p:txBody>
      </p:sp>
      <p:sp>
        <p:nvSpPr>
          <p:cNvPr id="6" name="Rectangle 5">
            <a:extLst>
              <a:ext uri="{FF2B5EF4-FFF2-40B4-BE49-F238E27FC236}">
                <a16:creationId xmlns:a16="http://schemas.microsoft.com/office/drawing/2014/main" id="{5C37C0D8-B19E-0048-A808-6F4307FDCAB2}"/>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235B85EB-A5DD-9847-9341-FC7EE9DF9482}"/>
              </a:ext>
            </a:extLst>
          </p:cNvPr>
          <p:cNvSpPr>
            <a:spLocks noGrp="1" noChangeArrowheads="1"/>
          </p:cNvSpPr>
          <p:nvPr>
            <p:ph type="sldNum" sz="quarter" idx="12"/>
          </p:nvPr>
        </p:nvSpPr>
        <p:spPr>
          <a:ln/>
        </p:spPr>
        <p:txBody>
          <a:bodyPr/>
          <a:lstStyle>
            <a:lvl1pPr>
              <a:defRPr/>
            </a:lvl1pPr>
          </a:lstStyle>
          <a:p>
            <a:fld id="{26B31BE7-B308-F44D-92EC-DF8EFE8584EA}" type="slidenum">
              <a:rPr lang="en-US" altLang="en-US"/>
              <a:pPr/>
              <a:t>‹#›</a:t>
            </a:fld>
            <a:endParaRPr lang="en-US" altLang="en-US" dirty="0"/>
          </a:p>
        </p:txBody>
      </p:sp>
    </p:spTree>
    <p:extLst>
      <p:ext uri="{BB962C8B-B14F-4D97-AF65-F5344CB8AC3E}">
        <p14:creationId xmlns:p14="http://schemas.microsoft.com/office/powerpoint/2010/main" val="171975461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3EC3A9-B030-D044-9FC0-CE80E6A29A2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A6F16F1-AF02-9140-9DE4-2533B8BC2FA9}"/>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06C3775-D1D5-4041-9243-C9FC0CD6C19A}"/>
              </a:ext>
            </a:extLst>
          </p:cNvPr>
          <p:cNvSpPr>
            <a:spLocks noGrp="1" noChangeArrowheads="1"/>
          </p:cNvSpPr>
          <p:nvPr>
            <p:ph type="sldNum" sz="quarter" idx="12"/>
          </p:nvPr>
        </p:nvSpPr>
        <p:spPr>
          <a:ln/>
        </p:spPr>
        <p:txBody>
          <a:bodyPr/>
          <a:lstStyle>
            <a:lvl1pPr>
              <a:defRPr/>
            </a:lvl1pPr>
          </a:lstStyle>
          <a:p>
            <a:fld id="{4B27DFFF-2B5C-5148-952A-D3253A06CB10}" type="slidenum">
              <a:rPr lang="en-US" altLang="en-US"/>
              <a:pPr/>
              <a:t>‹#›</a:t>
            </a:fld>
            <a:endParaRPr lang="en-US" altLang="en-US"/>
          </a:p>
        </p:txBody>
      </p:sp>
    </p:spTree>
    <p:extLst>
      <p:ext uri="{BB962C8B-B14F-4D97-AF65-F5344CB8AC3E}">
        <p14:creationId xmlns:p14="http://schemas.microsoft.com/office/powerpoint/2010/main" val="388719002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8"/>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660" indent="0" algn="ctr">
              <a:buNone/>
              <a:defRPr/>
            </a:lvl2pPr>
            <a:lvl3pPr marL="1037325" indent="0" algn="ctr">
              <a:buNone/>
              <a:defRPr/>
            </a:lvl3pPr>
            <a:lvl4pPr marL="1555982" indent="0" algn="ctr">
              <a:buNone/>
              <a:defRPr/>
            </a:lvl4pPr>
            <a:lvl5pPr marL="2074648" indent="0" algn="ctr">
              <a:buNone/>
              <a:defRPr/>
            </a:lvl5pPr>
            <a:lvl6pPr marL="2593307" indent="0" algn="ctr">
              <a:buNone/>
              <a:defRPr/>
            </a:lvl6pPr>
            <a:lvl7pPr marL="3111974" indent="0" algn="ctr">
              <a:buNone/>
              <a:defRPr/>
            </a:lvl7pPr>
            <a:lvl8pPr marL="3630631" indent="0" algn="ctr">
              <a:buNone/>
              <a:defRPr/>
            </a:lvl8pPr>
            <a:lvl9pPr marL="4149291"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D64E4960-14A9-F54E-B711-50B298BE5E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51A2923-84A5-204D-B548-61CA82CCF2D7}"/>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1FBD7361-60FA-0A4B-804C-FBBE87721B22}"/>
              </a:ext>
            </a:extLst>
          </p:cNvPr>
          <p:cNvSpPr>
            <a:spLocks noGrp="1" noChangeArrowheads="1"/>
          </p:cNvSpPr>
          <p:nvPr>
            <p:ph type="sldNum" sz="quarter" idx="12"/>
          </p:nvPr>
        </p:nvSpPr>
        <p:spPr>
          <a:ln/>
        </p:spPr>
        <p:txBody>
          <a:bodyPr/>
          <a:lstStyle>
            <a:lvl1pPr>
              <a:defRPr/>
            </a:lvl1pPr>
          </a:lstStyle>
          <a:p>
            <a:fld id="{8AF34F1C-F4F1-5144-B258-A49117B542CC}" type="slidenum">
              <a:rPr lang="en-US" altLang="en-US"/>
              <a:pPr/>
              <a:t>‹#›</a:t>
            </a:fld>
            <a:endParaRPr lang="en-US" altLang="en-US"/>
          </a:p>
        </p:txBody>
      </p:sp>
    </p:spTree>
    <p:extLst>
      <p:ext uri="{BB962C8B-B14F-4D97-AF65-F5344CB8AC3E}">
        <p14:creationId xmlns:p14="http://schemas.microsoft.com/office/powerpoint/2010/main" val="254738119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9ECE3B9-8676-D741-AA53-E905EAAB92F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FE227A6-F5E0-8043-8D09-74B3D4A3A143}"/>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F9C47DA9-0815-064A-BF19-DE764B6AC476}"/>
              </a:ext>
            </a:extLst>
          </p:cNvPr>
          <p:cNvSpPr>
            <a:spLocks noGrp="1" noChangeArrowheads="1"/>
          </p:cNvSpPr>
          <p:nvPr>
            <p:ph type="sldNum" sz="quarter" idx="12"/>
          </p:nvPr>
        </p:nvSpPr>
        <p:spPr>
          <a:ln/>
        </p:spPr>
        <p:txBody>
          <a:bodyPr/>
          <a:lstStyle>
            <a:lvl1pPr>
              <a:defRPr/>
            </a:lvl1pPr>
          </a:lstStyle>
          <a:p>
            <a:fld id="{2626537C-DBAC-7446-8F75-FF9C3564B187}" type="slidenum">
              <a:rPr lang="en-US" altLang="en-US"/>
              <a:pPr/>
              <a:t>‹#›</a:t>
            </a:fld>
            <a:endParaRPr lang="en-US" altLang="en-US"/>
          </a:p>
        </p:txBody>
      </p:sp>
    </p:spTree>
    <p:extLst>
      <p:ext uri="{BB962C8B-B14F-4D97-AF65-F5344CB8AC3E}">
        <p14:creationId xmlns:p14="http://schemas.microsoft.com/office/powerpoint/2010/main" val="303261932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660" indent="0">
              <a:buNone/>
              <a:defRPr sz="2000"/>
            </a:lvl2pPr>
            <a:lvl3pPr marL="1037325" indent="0">
              <a:buNone/>
              <a:defRPr sz="1867"/>
            </a:lvl3pPr>
            <a:lvl4pPr marL="1555982" indent="0">
              <a:buNone/>
              <a:defRPr sz="1600"/>
            </a:lvl4pPr>
            <a:lvl5pPr marL="2074648" indent="0">
              <a:buNone/>
              <a:defRPr sz="1600"/>
            </a:lvl5pPr>
            <a:lvl6pPr marL="2593307" indent="0">
              <a:buNone/>
              <a:defRPr sz="1600"/>
            </a:lvl6pPr>
            <a:lvl7pPr marL="3111974" indent="0">
              <a:buNone/>
              <a:defRPr sz="1600"/>
            </a:lvl7pPr>
            <a:lvl8pPr marL="3630631" indent="0">
              <a:buNone/>
              <a:defRPr sz="1600"/>
            </a:lvl8pPr>
            <a:lvl9pPr marL="4149291"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8425B8C-B51D-064C-9DA1-37ADB8AD5F3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7E22B54-BF6F-7B45-888A-D203EF172D87}"/>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EFCEEEA7-1C8C-394D-BAD0-8CCEA6F04E61}"/>
              </a:ext>
            </a:extLst>
          </p:cNvPr>
          <p:cNvSpPr>
            <a:spLocks noGrp="1" noChangeArrowheads="1"/>
          </p:cNvSpPr>
          <p:nvPr>
            <p:ph type="sldNum" sz="quarter" idx="12"/>
          </p:nvPr>
        </p:nvSpPr>
        <p:spPr>
          <a:ln/>
        </p:spPr>
        <p:txBody>
          <a:bodyPr/>
          <a:lstStyle>
            <a:lvl1pPr>
              <a:defRPr/>
            </a:lvl1pPr>
          </a:lstStyle>
          <a:p>
            <a:fld id="{823F8C00-F71E-6549-B4FE-2E159B858F93}" type="slidenum">
              <a:rPr lang="en-US" altLang="en-US"/>
              <a:pPr/>
              <a:t>‹#›</a:t>
            </a:fld>
            <a:endParaRPr lang="en-US" altLang="en-US"/>
          </a:p>
        </p:txBody>
      </p:sp>
    </p:spTree>
    <p:extLst>
      <p:ext uri="{BB962C8B-B14F-4D97-AF65-F5344CB8AC3E}">
        <p14:creationId xmlns:p14="http://schemas.microsoft.com/office/powerpoint/2010/main" val="260031739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67FD95F8-FF31-2342-A1A7-1D9F1ACC0D8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6C13947-438F-3D40-8CAC-A6C618F86329}"/>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ED999E3A-3C14-9D4B-B89A-6604D8E00401}"/>
              </a:ext>
            </a:extLst>
          </p:cNvPr>
          <p:cNvSpPr>
            <a:spLocks noGrp="1" noChangeArrowheads="1"/>
          </p:cNvSpPr>
          <p:nvPr>
            <p:ph type="sldNum" sz="quarter" idx="12"/>
          </p:nvPr>
        </p:nvSpPr>
        <p:spPr>
          <a:ln/>
        </p:spPr>
        <p:txBody>
          <a:bodyPr/>
          <a:lstStyle>
            <a:lvl1pPr>
              <a:defRPr/>
            </a:lvl1pPr>
          </a:lstStyle>
          <a:p>
            <a:fld id="{B1B2DFB6-B145-0F4C-983C-C76A1CD8989B}" type="slidenum">
              <a:rPr lang="en-US" altLang="en-US"/>
              <a:pPr/>
              <a:t>‹#›</a:t>
            </a:fld>
            <a:endParaRPr lang="en-US" altLang="en-US"/>
          </a:p>
        </p:txBody>
      </p:sp>
    </p:spTree>
    <p:extLst>
      <p:ext uri="{BB962C8B-B14F-4D97-AF65-F5344CB8AC3E}">
        <p14:creationId xmlns:p14="http://schemas.microsoft.com/office/powerpoint/2010/main" val="38046044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C923938-B2BF-9744-8BB9-65B2E5315F27}"/>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BAB8E786-8B32-FB4A-AAC7-C9B185CE1AEC}"/>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6">
            <a:extLst>
              <a:ext uri="{FF2B5EF4-FFF2-40B4-BE49-F238E27FC236}">
                <a16:creationId xmlns:a16="http://schemas.microsoft.com/office/drawing/2014/main" id="{46897086-8FEB-454E-8E7A-1FD68C8CC4DA}"/>
              </a:ext>
            </a:extLst>
          </p:cNvPr>
          <p:cNvSpPr>
            <a:spLocks noGrp="1" noChangeArrowheads="1"/>
          </p:cNvSpPr>
          <p:nvPr>
            <p:ph type="sldNum" sz="quarter" idx="12"/>
          </p:nvPr>
        </p:nvSpPr>
        <p:spPr>
          <a:ln/>
        </p:spPr>
        <p:txBody>
          <a:bodyPr/>
          <a:lstStyle>
            <a:lvl1pPr>
              <a:defRPr/>
            </a:lvl1pPr>
          </a:lstStyle>
          <a:p>
            <a:fld id="{25D65F0D-6420-E146-A00C-9B750FDF5501}" type="slidenum">
              <a:rPr lang="en-US" altLang="en-US"/>
              <a:pPr/>
              <a:t>‹#›</a:t>
            </a:fld>
            <a:endParaRPr lang="en-US" altLang="en-US"/>
          </a:p>
        </p:txBody>
      </p:sp>
    </p:spTree>
    <p:extLst>
      <p:ext uri="{BB962C8B-B14F-4D97-AF65-F5344CB8AC3E}">
        <p14:creationId xmlns:p14="http://schemas.microsoft.com/office/powerpoint/2010/main" val="266549875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03FFD59-AAC3-DA4D-87FC-3A28FD1EF5B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7ADADAD1-1B98-1E44-8FCF-453AD38A7B2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a:extLst>
              <a:ext uri="{FF2B5EF4-FFF2-40B4-BE49-F238E27FC236}">
                <a16:creationId xmlns:a16="http://schemas.microsoft.com/office/drawing/2014/main" id="{F5B86AD7-F6AD-E842-B968-FCA4702576C4}"/>
              </a:ext>
            </a:extLst>
          </p:cNvPr>
          <p:cNvSpPr>
            <a:spLocks noGrp="1" noChangeArrowheads="1"/>
          </p:cNvSpPr>
          <p:nvPr>
            <p:ph type="sldNum" sz="quarter" idx="12"/>
          </p:nvPr>
        </p:nvSpPr>
        <p:spPr>
          <a:ln/>
        </p:spPr>
        <p:txBody>
          <a:bodyPr/>
          <a:lstStyle>
            <a:lvl1pPr>
              <a:defRPr/>
            </a:lvl1pPr>
          </a:lstStyle>
          <a:p>
            <a:fld id="{4847A0EC-4358-D74E-AFBF-FF1277FEEC3B}" type="slidenum">
              <a:rPr lang="en-US" altLang="en-US"/>
              <a:pPr/>
              <a:t>‹#›</a:t>
            </a:fld>
            <a:endParaRPr lang="en-US" altLang="en-US"/>
          </a:p>
        </p:txBody>
      </p:sp>
    </p:spTree>
    <p:extLst>
      <p:ext uri="{BB962C8B-B14F-4D97-AF65-F5344CB8AC3E}">
        <p14:creationId xmlns:p14="http://schemas.microsoft.com/office/powerpoint/2010/main" val="82857715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F429107-C957-DC47-AC83-AF4C1FE3376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976BFBC4-AC2E-594D-875A-11A44B98B98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F800CFC-EB78-AD47-A26F-B5067173808F}"/>
              </a:ext>
            </a:extLst>
          </p:cNvPr>
          <p:cNvSpPr>
            <a:spLocks noGrp="1" noChangeArrowheads="1"/>
          </p:cNvSpPr>
          <p:nvPr>
            <p:ph type="sldNum" sz="quarter" idx="12"/>
          </p:nvPr>
        </p:nvSpPr>
        <p:spPr>
          <a:ln/>
        </p:spPr>
        <p:txBody>
          <a:bodyPr/>
          <a:lstStyle>
            <a:lvl1pPr>
              <a:defRPr/>
            </a:lvl1pPr>
          </a:lstStyle>
          <a:p>
            <a:fld id="{6BDBFFE8-C608-3243-BA9A-24A21E033BFF}" type="slidenum">
              <a:rPr lang="en-US" altLang="en-US"/>
              <a:pPr/>
              <a:t>‹#›</a:t>
            </a:fld>
            <a:endParaRPr lang="en-US" altLang="en-US"/>
          </a:p>
        </p:txBody>
      </p:sp>
    </p:spTree>
    <p:extLst>
      <p:ext uri="{BB962C8B-B14F-4D97-AF65-F5344CB8AC3E}">
        <p14:creationId xmlns:p14="http://schemas.microsoft.com/office/powerpoint/2010/main" val="88233875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3"/>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B772EBF0-6452-0E4F-B5E7-8BA3349C48D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65185B4-1507-A948-91F9-A8D6C63A269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4E94556D-6A7F-844D-AC2E-F69B2D506199}"/>
              </a:ext>
            </a:extLst>
          </p:cNvPr>
          <p:cNvSpPr>
            <a:spLocks noGrp="1" noChangeArrowheads="1"/>
          </p:cNvSpPr>
          <p:nvPr>
            <p:ph type="sldNum" sz="quarter" idx="12"/>
          </p:nvPr>
        </p:nvSpPr>
        <p:spPr>
          <a:ln/>
        </p:spPr>
        <p:txBody>
          <a:bodyPr/>
          <a:lstStyle>
            <a:lvl1pPr>
              <a:defRPr/>
            </a:lvl1pPr>
          </a:lstStyle>
          <a:p>
            <a:fld id="{FA553A0A-C520-0349-8693-591CDC1E383A}" type="slidenum">
              <a:rPr lang="en-US" altLang="en-US"/>
              <a:pPr/>
              <a:t>‹#›</a:t>
            </a:fld>
            <a:endParaRPr lang="en-US" altLang="en-US"/>
          </a:p>
        </p:txBody>
      </p:sp>
    </p:spTree>
    <p:extLst>
      <p:ext uri="{BB962C8B-B14F-4D97-AF65-F5344CB8AC3E}">
        <p14:creationId xmlns:p14="http://schemas.microsoft.com/office/powerpoint/2010/main" val="112480958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660" indent="0">
              <a:buNone/>
              <a:defRPr sz="3200"/>
            </a:lvl2pPr>
            <a:lvl3pPr marL="1037325" indent="0">
              <a:buNone/>
              <a:defRPr sz="2667"/>
            </a:lvl3pPr>
            <a:lvl4pPr marL="1555982" indent="0">
              <a:buNone/>
              <a:defRPr sz="2267"/>
            </a:lvl4pPr>
            <a:lvl5pPr marL="2074648" indent="0">
              <a:buNone/>
              <a:defRPr sz="2267"/>
            </a:lvl5pPr>
            <a:lvl6pPr marL="2593307" indent="0">
              <a:buNone/>
              <a:defRPr sz="2267"/>
            </a:lvl6pPr>
            <a:lvl7pPr marL="3111974" indent="0">
              <a:buNone/>
              <a:defRPr sz="2267"/>
            </a:lvl7pPr>
            <a:lvl8pPr marL="3630631" indent="0">
              <a:buNone/>
              <a:defRPr sz="2267"/>
            </a:lvl8pPr>
            <a:lvl9pPr marL="4149291" indent="0">
              <a:buNone/>
              <a:defRPr sz="2267"/>
            </a:lvl9pPr>
          </a:lstStyle>
          <a:p>
            <a:pPr lvl="0"/>
            <a:r>
              <a:rPr lang="en-GB" noProof="0"/>
              <a:t>Click icon to add picture</a:t>
            </a:r>
          </a:p>
        </p:txBody>
      </p:sp>
      <p:sp>
        <p:nvSpPr>
          <p:cNvPr id="4" name="Text Placeholder 3"/>
          <p:cNvSpPr>
            <a:spLocks noGrp="1"/>
          </p:cNvSpPr>
          <p:nvPr>
            <p:ph type="body" sz="half" idx="2"/>
          </p:nvPr>
        </p:nvSpPr>
        <p:spPr>
          <a:xfrm>
            <a:off x="2389717" y="5367358"/>
            <a:ext cx="7315200" cy="8048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3EA1283-B870-6448-BDF2-DEE8B76DACA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04AD215-3922-5F47-ADA9-2459DE2FC12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a:extLst>
              <a:ext uri="{FF2B5EF4-FFF2-40B4-BE49-F238E27FC236}">
                <a16:creationId xmlns:a16="http://schemas.microsoft.com/office/drawing/2014/main" id="{48A1C8D0-5B25-8245-AF3A-5C75492D851D}"/>
              </a:ext>
            </a:extLst>
          </p:cNvPr>
          <p:cNvSpPr>
            <a:spLocks noGrp="1" noChangeArrowheads="1"/>
          </p:cNvSpPr>
          <p:nvPr>
            <p:ph type="sldNum" sz="quarter" idx="12"/>
          </p:nvPr>
        </p:nvSpPr>
        <p:spPr>
          <a:ln/>
        </p:spPr>
        <p:txBody>
          <a:bodyPr/>
          <a:lstStyle>
            <a:lvl1pPr>
              <a:defRPr/>
            </a:lvl1pPr>
          </a:lstStyle>
          <a:p>
            <a:fld id="{E4A46385-BE23-014B-AB46-2F2FF6DA3BA7}" type="slidenum">
              <a:rPr lang="en-US" altLang="en-US"/>
              <a:pPr/>
              <a:t>‹#›</a:t>
            </a:fld>
            <a:endParaRPr lang="en-US" altLang="en-US"/>
          </a:p>
        </p:txBody>
      </p:sp>
    </p:spTree>
    <p:extLst>
      <p:ext uri="{BB962C8B-B14F-4D97-AF65-F5344CB8AC3E}">
        <p14:creationId xmlns:p14="http://schemas.microsoft.com/office/powerpoint/2010/main" val="31188455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956" indent="0">
              <a:buNone/>
              <a:defRPr sz="3200"/>
            </a:lvl2pPr>
            <a:lvl3pPr marL="1037915" indent="0">
              <a:buNone/>
              <a:defRPr sz="2667"/>
            </a:lvl3pPr>
            <a:lvl4pPr marL="1556869" indent="0">
              <a:buNone/>
              <a:defRPr sz="2267"/>
            </a:lvl4pPr>
            <a:lvl5pPr marL="2075828" indent="0">
              <a:buNone/>
              <a:defRPr sz="2267"/>
            </a:lvl5pPr>
            <a:lvl6pPr marL="2594783" indent="0">
              <a:buNone/>
              <a:defRPr sz="2267"/>
            </a:lvl6pPr>
            <a:lvl7pPr marL="3113742" indent="0">
              <a:buNone/>
              <a:defRPr sz="2267"/>
            </a:lvl7pPr>
            <a:lvl8pPr marL="3632696" indent="0">
              <a:buNone/>
              <a:defRPr sz="2267"/>
            </a:lvl8pPr>
            <a:lvl9pPr marL="4151652"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1"/>
            <a:ext cx="7315200" cy="804863"/>
          </a:xfrm>
        </p:spPr>
        <p:txBody>
          <a:bodyPr/>
          <a:lstStyle>
            <a:lvl1pPr marL="0" indent="0">
              <a:buNone/>
              <a:defRPr sz="1600"/>
            </a:lvl1pPr>
            <a:lvl2pPr marL="518956" indent="0">
              <a:buNone/>
              <a:defRPr sz="1333"/>
            </a:lvl2pPr>
            <a:lvl3pPr marL="1037915" indent="0">
              <a:buNone/>
              <a:defRPr sz="1200"/>
            </a:lvl3pPr>
            <a:lvl4pPr marL="1556869" indent="0">
              <a:buNone/>
              <a:defRPr sz="1067"/>
            </a:lvl4pPr>
            <a:lvl5pPr marL="2075828" indent="0">
              <a:buNone/>
              <a:defRPr sz="1067"/>
            </a:lvl5pPr>
            <a:lvl6pPr marL="2594783" indent="0">
              <a:buNone/>
              <a:defRPr sz="1067"/>
            </a:lvl6pPr>
            <a:lvl7pPr marL="3113742" indent="0">
              <a:buNone/>
              <a:defRPr sz="1067"/>
            </a:lvl7pPr>
            <a:lvl8pPr marL="3632696" indent="0">
              <a:buNone/>
              <a:defRPr sz="1067"/>
            </a:lvl8pPr>
            <a:lvl9pPr marL="4151652"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C87F9974-B02F-8143-9585-057F37346E2B}"/>
              </a:ext>
            </a:extLst>
          </p:cNvPr>
          <p:cNvSpPr>
            <a:spLocks noGrp="1" noChangeArrowheads="1"/>
          </p:cNvSpPr>
          <p:nvPr>
            <p:ph type="dt" sz="half" idx="10"/>
          </p:nvPr>
        </p:nvSpPr>
        <p:spPr>
          <a:ln/>
        </p:spPr>
        <p:txBody>
          <a:bodyPr/>
          <a:lstStyle>
            <a:lvl1pPr>
              <a:defRPr/>
            </a:lvl1pPr>
          </a:lstStyle>
          <a:p>
            <a:pPr>
              <a:defRPr/>
            </a:pPr>
            <a:fld id="{DE4BD215-77FA-5C4F-826E-A822FF2DF081}" type="datetime1">
              <a:rPr lang="en-ZA" smtClean="0"/>
              <a:t>2022/08/08</a:t>
            </a:fld>
            <a:endParaRPr lang="en-US" dirty="0"/>
          </a:p>
        </p:txBody>
      </p:sp>
      <p:sp>
        <p:nvSpPr>
          <p:cNvPr id="6" name="Rectangle 5">
            <a:extLst>
              <a:ext uri="{FF2B5EF4-FFF2-40B4-BE49-F238E27FC236}">
                <a16:creationId xmlns:a16="http://schemas.microsoft.com/office/drawing/2014/main" id="{001F96DE-AA05-E441-9862-61EE004E1259}"/>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DF15F15C-3650-8041-9702-9D5D69AF417E}"/>
              </a:ext>
            </a:extLst>
          </p:cNvPr>
          <p:cNvSpPr>
            <a:spLocks noGrp="1" noChangeArrowheads="1"/>
          </p:cNvSpPr>
          <p:nvPr>
            <p:ph type="sldNum" sz="quarter" idx="12"/>
          </p:nvPr>
        </p:nvSpPr>
        <p:spPr>
          <a:ln/>
        </p:spPr>
        <p:txBody>
          <a:bodyPr/>
          <a:lstStyle>
            <a:lvl1pPr>
              <a:defRPr/>
            </a:lvl1pPr>
          </a:lstStyle>
          <a:p>
            <a:fld id="{14C4D169-5A7D-D84A-A798-1DF6E6A7C66B}" type="slidenum">
              <a:rPr lang="en-US" altLang="en-US"/>
              <a:pPr/>
              <a:t>‹#›</a:t>
            </a:fld>
            <a:endParaRPr lang="en-US" altLang="en-US" dirty="0"/>
          </a:p>
        </p:txBody>
      </p:sp>
    </p:spTree>
    <p:extLst>
      <p:ext uri="{BB962C8B-B14F-4D97-AF65-F5344CB8AC3E}">
        <p14:creationId xmlns:p14="http://schemas.microsoft.com/office/powerpoint/2010/main" val="68824530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D4BE0158-474D-A442-AC9B-D8AEE57B66F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275C8B2-3658-4A49-AC86-BEEC7E60D1FF}"/>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3DDD8846-E478-C241-B389-D46FE5A9FD52}"/>
              </a:ext>
            </a:extLst>
          </p:cNvPr>
          <p:cNvSpPr>
            <a:spLocks noGrp="1" noChangeArrowheads="1"/>
          </p:cNvSpPr>
          <p:nvPr>
            <p:ph type="sldNum" sz="quarter" idx="12"/>
          </p:nvPr>
        </p:nvSpPr>
        <p:spPr>
          <a:ln/>
        </p:spPr>
        <p:txBody>
          <a:bodyPr/>
          <a:lstStyle>
            <a:lvl1pPr>
              <a:defRPr/>
            </a:lvl1pPr>
          </a:lstStyle>
          <a:p>
            <a:fld id="{FD57ADF7-E2D9-2240-BE94-E13D2FD35ACF}" type="slidenum">
              <a:rPr lang="en-US" altLang="en-US"/>
              <a:pPr/>
              <a:t>‹#›</a:t>
            </a:fld>
            <a:endParaRPr lang="en-US" altLang="en-US"/>
          </a:p>
        </p:txBody>
      </p:sp>
    </p:spTree>
    <p:extLst>
      <p:ext uri="{BB962C8B-B14F-4D97-AF65-F5344CB8AC3E}">
        <p14:creationId xmlns:p14="http://schemas.microsoft.com/office/powerpoint/2010/main" val="340062835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A10C557-8182-9049-9BE2-F50CE1DB39B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405FC0F-2C75-3C4B-AFA4-AE81C69D440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a:extLst>
              <a:ext uri="{FF2B5EF4-FFF2-40B4-BE49-F238E27FC236}">
                <a16:creationId xmlns:a16="http://schemas.microsoft.com/office/drawing/2014/main" id="{0827F907-5AB2-ED4D-B97E-23C90F3F1109}"/>
              </a:ext>
            </a:extLst>
          </p:cNvPr>
          <p:cNvSpPr>
            <a:spLocks noGrp="1" noChangeArrowheads="1"/>
          </p:cNvSpPr>
          <p:nvPr>
            <p:ph type="sldNum" sz="quarter" idx="12"/>
          </p:nvPr>
        </p:nvSpPr>
        <p:spPr>
          <a:ln/>
        </p:spPr>
        <p:txBody>
          <a:bodyPr/>
          <a:lstStyle>
            <a:lvl1pPr>
              <a:defRPr/>
            </a:lvl1pPr>
          </a:lstStyle>
          <a:p>
            <a:fld id="{7F4DB4E6-5DD3-4A4D-BF24-A1770B6EB4E1}" type="slidenum">
              <a:rPr lang="en-US" altLang="en-US"/>
              <a:pPr/>
              <a:t>‹#›</a:t>
            </a:fld>
            <a:endParaRPr lang="en-US" altLang="en-US"/>
          </a:p>
        </p:txBody>
      </p:sp>
    </p:spTree>
    <p:extLst>
      <p:ext uri="{BB962C8B-B14F-4D97-AF65-F5344CB8AC3E}">
        <p14:creationId xmlns:p14="http://schemas.microsoft.com/office/powerpoint/2010/main" val="175374090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2769DE-F7CE-814B-9DFA-295FC103F84D}" type="slidenum">
              <a:rPr lang="en-GB" smtClean="0"/>
              <a:t>‹#›</a:t>
            </a:fld>
            <a:endParaRPr lang="en-GB"/>
          </a:p>
        </p:txBody>
      </p:sp>
    </p:spTree>
    <p:extLst>
      <p:ext uri="{BB962C8B-B14F-4D97-AF65-F5344CB8AC3E}">
        <p14:creationId xmlns:p14="http://schemas.microsoft.com/office/powerpoint/2010/main" val="394966961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F769E269-C355-A44F-80F2-629E7868D3DD}" type="slidenum">
              <a:rPr lang="en-US" altLang="en-US" smtClean="0"/>
              <a:pPr/>
              <a:t>‹#›</a:t>
            </a:fld>
            <a:endParaRPr lang="en-US" alt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Date Placeholder 3"/>
          <p:cNvSpPr>
            <a:spLocks noGrp="1"/>
          </p:cNvSpPr>
          <p:nvPr>
            <p:ph type="dt" sz="half" idx="12"/>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408012734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08FDD150-0367-3747-8295-DCE53869A53C}" type="slidenum">
              <a:rPr lang="en-US" altLang="en-US" smtClean="0"/>
              <a:pPr/>
              <a:t>‹#›</a:t>
            </a:fld>
            <a:endParaRPr lang="en-US" altLang="en-US"/>
          </a:p>
        </p:txBody>
      </p:sp>
      <p:sp>
        <p:nvSpPr>
          <p:cNvPr id="8" name="Footer Placeholder 2"/>
          <p:cNvSpPr>
            <a:spLocks noGrp="1"/>
          </p:cNvSpPr>
          <p:nvPr>
            <p:ph type="ftr" sz="quarter" idx="12"/>
          </p:nvPr>
        </p:nvSpPr>
        <p:spPr/>
        <p:txBody>
          <a:bodyPr/>
          <a:lstStyle>
            <a:lvl1pPr>
              <a:defRPr/>
            </a:lvl1pPr>
          </a:lstStyle>
          <a:p>
            <a:pPr>
              <a:defRPr/>
            </a:pPr>
            <a:endParaRPr lang="en-US"/>
          </a:p>
        </p:txBody>
      </p:sp>
      <p:sp>
        <p:nvSpPr>
          <p:cNvPr id="9" name="Date Placeholder 3"/>
          <p:cNvSpPr>
            <a:spLocks noGrp="1"/>
          </p:cNvSpPr>
          <p:nvPr>
            <p:ph type="dt" sz="half" idx="13"/>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173782178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25B3B54B-A6AD-244D-BD40-C74378A0EA9A}" type="slidenum">
              <a:rPr lang="en-US" altLang="en-US" smtClean="0"/>
              <a:pPr/>
              <a:t>‹#›</a:t>
            </a:fld>
            <a:endParaRPr lang="en-US" alt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Date Placeholder 3"/>
          <p:cNvSpPr>
            <a:spLocks noGrp="1"/>
          </p:cNvSpPr>
          <p:nvPr>
            <p:ph type="dt" sz="half" idx="12"/>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24780510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endParaRPr lang="en-US" sz="2667"/>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endParaRPr lang="en-US" dirty="0"/>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326D5970-DB31-A04F-A00C-71371090B282}" type="slidenum">
              <a:rPr lang="en-US" altLang="en-US" smtClean="0"/>
              <a:pPr/>
              <a:t>‹#›</a:t>
            </a:fld>
            <a:endParaRPr lang="en-US" altLang="en-US"/>
          </a:p>
        </p:txBody>
      </p:sp>
    </p:spTree>
    <p:extLst>
      <p:ext uri="{BB962C8B-B14F-4D97-AF65-F5344CB8AC3E}">
        <p14:creationId xmlns:p14="http://schemas.microsoft.com/office/powerpoint/2010/main" val="46548206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endParaRPr lang="en-US" sz="1867">
              <a:solidFill>
                <a:schemeClr val="tx2"/>
              </a:solidFill>
            </a:endParaRPr>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2676823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endParaRPr lang="en-US" sz="1867">
              <a:solidFill>
                <a:schemeClr val="tx2"/>
              </a:solidFill>
            </a:endParaRPr>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253853518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endParaRPr lang="en-US" sz="1867">
              <a:solidFill>
                <a:schemeClr val="tx2"/>
              </a:solidFill>
            </a:endParaRPr>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20847479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8D9B2B9-AFF7-7B4A-83B8-19041F5F3253}"/>
              </a:ext>
            </a:extLst>
          </p:cNvPr>
          <p:cNvSpPr>
            <a:spLocks noGrp="1" noChangeArrowheads="1"/>
          </p:cNvSpPr>
          <p:nvPr>
            <p:ph type="dt" sz="half" idx="10"/>
          </p:nvPr>
        </p:nvSpPr>
        <p:spPr>
          <a:ln/>
        </p:spPr>
        <p:txBody>
          <a:bodyPr/>
          <a:lstStyle>
            <a:lvl1pPr>
              <a:defRPr/>
            </a:lvl1pPr>
          </a:lstStyle>
          <a:p>
            <a:pPr>
              <a:defRPr/>
            </a:pPr>
            <a:fld id="{F66EAA9F-3474-804A-8BA8-F3EE6D1CDD19}" type="datetime1">
              <a:rPr lang="en-ZA" smtClean="0"/>
              <a:t>2022/08/08</a:t>
            </a:fld>
            <a:endParaRPr lang="en-US" dirty="0"/>
          </a:p>
        </p:txBody>
      </p:sp>
      <p:sp>
        <p:nvSpPr>
          <p:cNvPr id="5" name="Rectangle 5">
            <a:extLst>
              <a:ext uri="{FF2B5EF4-FFF2-40B4-BE49-F238E27FC236}">
                <a16:creationId xmlns:a16="http://schemas.microsoft.com/office/drawing/2014/main" id="{86784A7C-F71F-9D4A-8576-77256D6E941D}"/>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6B49358F-4C0B-CC49-8EA1-0D18908725F2}"/>
              </a:ext>
            </a:extLst>
          </p:cNvPr>
          <p:cNvSpPr>
            <a:spLocks noGrp="1" noChangeArrowheads="1"/>
          </p:cNvSpPr>
          <p:nvPr>
            <p:ph type="sldNum" sz="quarter" idx="12"/>
          </p:nvPr>
        </p:nvSpPr>
        <p:spPr>
          <a:ln/>
        </p:spPr>
        <p:txBody>
          <a:bodyPr/>
          <a:lstStyle>
            <a:lvl1pPr>
              <a:defRPr/>
            </a:lvl1pPr>
          </a:lstStyle>
          <a:p>
            <a:fld id="{6A194A69-F3EF-0B44-A634-BE1062EFF2E3}" type="slidenum">
              <a:rPr lang="en-US" altLang="en-US"/>
              <a:pPr/>
              <a:t>‹#›</a:t>
            </a:fld>
            <a:endParaRPr lang="en-US" altLang="en-US" dirty="0"/>
          </a:p>
        </p:txBody>
      </p:sp>
    </p:spTree>
    <p:extLst>
      <p:ext uri="{BB962C8B-B14F-4D97-AF65-F5344CB8AC3E}">
        <p14:creationId xmlns:p14="http://schemas.microsoft.com/office/powerpoint/2010/main" val="213155172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endParaRPr lang="en-GB" dirty="0"/>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endParaRPr lang="en-US" sz="1867">
              <a:solidFill>
                <a:schemeClr val="tx2"/>
              </a:solidFill>
            </a:endParaRPr>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184159167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endParaRPr lang="en-US" sz="1867">
              <a:solidFill>
                <a:schemeClr val="tx2"/>
              </a:solidFill>
            </a:endParaRPr>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74925174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endParaRPr lang="en-US"/>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endParaRPr lang="en-US"/>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6BDA138A-36CB-A748-96D2-77A2A1358C09}" type="slidenum">
              <a:rPr lang="en-US" altLang="en-US"/>
              <a:pPr/>
              <a:t>‹#›</a:t>
            </a:fld>
            <a:endParaRPr lang="en-US" altLang="en-US" sz="1600" b="0">
              <a:solidFill>
                <a:schemeClr val="tx1"/>
              </a:solidFill>
            </a:endParaRPr>
          </a:p>
        </p:txBody>
      </p:sp>
    </p:spTree>
    <p:extLst>
      <p:ext uri="{BB962C8B-B14F-4D97-AF65-F5344CB8AC3E}">
        <p14:creationId xmlns:p14="http://schemas.microsoft.com/office/powerpoint/2010/main" val="410251357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6869A-816B-A746-8A50-4F10EBCA999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8A64682E-437D-164B-9057-296D00B5352E}"/>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9103D0B5-114B-0F4D-BBCE-A1F7BDB346F2}"/>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DD6C484-3480-6E40-A8BD-BBB5A1DC7B9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A035426-ADDB-8D45-9584-D045C0546918}"/>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24837361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D71883-0EB9-B842-AF1A-7306A2F8B964}"/>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DFE704C2-42AD-CE45-9357-EEF48DB415AD}"/>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E940AB9-7B78-D645-B6B3-52817DF181F7}"/>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F195ED9C-776E-6C4A-9568-2459908CFFF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1051C5C-EA0D-D147-9458-9A91C4385712}"/>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01163708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4D6FF6-69AF-A047-BD80-9A3275F97503}"/>
              </a:ext>
            </a:extLst>
          </p:cNvPr>
          <p:cNvSpPr>
            <a:spLocks noGrp="1"/>
          </p:cNvSpPr>
          <p:nvPr>
            <p:ph type="title"/>
          </p:nvPr>
        </p:nvSpPr>
        <p:spPr>
          <a:xfrm>
            <a:off x="831851" y="1709740"/>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8BF4BE1F-96FD-1D45-B226-945F62CE8631}"/>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715940BC-980C-E649-A03B-2DC503A7FCF3}"/>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FE7E9FE1-DB07-2C42-ACA2-BA48C9BD8CC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8E5395B-D8B9-5E4C-A87A-FA374C0DE1F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45422108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0D381E-6832-6448-848C-07E8220D3285}"/>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17B4F1C-9E7C-6F4C-8EBE-36455D0A490C}"/>
              </a:ext>
            </a:extLst>
          </p:cNvPr>
          <p:cNvSpPr>
            <a:spLocks noGrp="1"/>
          </p:cNvSpPr>
          <p:nvPr>
            <p:ph sz="half" idx="1"/>
          </p:nvPr>
        </p:nvSpPr>
        <p:spPr>
          <a:xfrm>
            <a:off x="838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3223A62D-58FA-1D4F-B661-EDAD63B7397D}"/>
              </a:ext>
            </a:extLst>
          </p:cNvPr>
          <p:cNvSpPr>
            <a:spLocks noGrp="1"/>
          </p:cNvSpPr>
          <p:nvPr>
            <p:ph sz="half" idx="2"/>
          </p:nvPr>
        </p:nvSpPr>
        <p:spPr>
          <a:xfrm>
            <a:off x="6172200" y="1825625"/>
            <a:ext cx="5181600" cy="43513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10973517-C04F-E542-BF8F-8284EA34A7A4}"/>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7E5F1B84-B657-2846-8AFA-7D42070E641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7CAAF62B-474A-7842-A852-3BE43B39C5A4}"/>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1913520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A6894-82BC-934B-812C-69E726EC80EF}"/>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2AC34993-B6B6-BC40-BE7B-969B4C838C3F}"/>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C782B996-E78F-6B4C-B434-E5A71B1DCE4F}"/>
              </a:ext>
            </a:extLst>
          </p:cNvPr>
          <p:cNvSpPr>
            <a:spLocks noGrp="1"/>
          </p:cNvSpPr>
          <p:nvPr>
            <p:ph sz="half" idx="2"/>
          </p:nvPr>
        </p:nvSpPr>
        <p:spPr>
          <a:xfrm>
            <a:off x="839789"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302415C5-E618-BF42-9BB3-F2CF530027D0}"/>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B67B12B-4C46-C44C-B8ED-738E098B0248}"/>
              </a:ext>
            </a:extLst>
          </p:cNvPr>
          <p:cNvSpPr>
            <a:spLocks noGrp="1"/>
          </p:cNvSpPr>
          <p:nvPr>
            <p:ph sz="quarter" idx="4"/>
          </p:nvPr>
        </p:nvSpPr>
        <p:spPr>
          <a:xfrm>
            <a:off x="6172201"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416A536-EF44-C846-A963-EA6532CB4AE1}"/>
              </a:ext>
            </a:extLst>
          </p:cNvPr>
          <p:cNvSpPr>
            <a:spLocks noGrp="1"/>
          </p:cNvSpPr>
          <p:nvPr>
            <p:ph type="dt" sz="half" idx="10"/>
          </p:nvPr>
        </p:nvSpPr>
        <p:spPr/>
        <p:txBody>
          <a:bodyPr/>
          <a:lstStyle/>
          <a:p>
            <a:endParaRPr lang="en-GB"/>
          </a:p>
        </p:txBody>
      </p:sp>
      <p:sp>
        <p:nvSpPr>
          <p:cNvPr id="8" name="Footer Placeholder 7">
            <a:extLst>
              <a:ext uri="{FF2B5EF4-FFF2-40B4-BE49-F238E27FC236}">
                <a16:creationId xmlns:a16="http://schemas.microsoft.com/office/drawing/2014/main" id="{811D1013-53C1-1C4F-BC52-B329025BF4C3}"/>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A8F1FB55-EE05-A346-8121-0F23AE6664C7}"/>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62358776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7ED34-A4EC-E745-9CBB-9EACF475EED3}"/>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A9F1C33B-EB44-424F-BC52-1261AEBC7BE2}"/>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DD6A9099-0C2C-0B4E-86C4-7080E89DF8D3}"/>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1E2966C8-F6CF-AE49-B683-E200AD27A14E}"/>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332276927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52D6C2-7DF0-5A4F-9477-0DD798A2D64A}"/>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3946C69E-5435-044B-898C-5C65FA2B891C}"/>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E355A561-2018-374C-B95F-B73A53CC0CF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37501164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9E625105-FD82-3346-BE02-756AC1C8213C}"/>
              </a:ext>
            </a:extLst>
          </p:cNvPr>
          <p:cNvSpPr>
            <a:spLocks noGrp="1" noChangeArrowheads="1"/>
          </p:cNvSpPr>
          <p:nvPr>
            <p:ph type="dt" sz="half" idx="10"/>
          </p:nvPr>
        </p:nvSpPr>
        <p:spPr>
          <a:ln/>
        </p:spPr>
        <p:txBody>
          <a:bodyPr/>
          <a:lstStyle>
            <a:lvl1pPr>
              <a:defRPr/>
            </a:lvl1pPr>
          </a:lstStyle>
          <a:p>
            <a:pPr>
              <a:defRPr/>
            </a:pPr>
            <a:fld id="{7B4E0EAA-B0D1-9344-A6F6-9A25B4265DDF}" type="datetime1">
              <a:rPr lang="en-ZA" smtClean="0"/>
              <a:t>2022/08/08</a:t>
            </a:fld>
            <a:endParaRPr lang="en-US" dirty="0"/>
          </a:p>
        </p:txBody>
      </p:sp>
      <p:sp>
        <p:nvSpPr>
          <p:cNvPr id="5" name="Rectangle 5">
            <a:extLst>
              <a:ext uri="{FF2B5EF4-FFF2-40B4-BE49-F238E27FC236}">
                <a16:creationId xmlns:a16="http://schemas.microsoft.com/office/drawing/2014/main" id="{67696643-C965-CB44-AE3B-B01B909D73E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4A7ECD4C-30F4-A449-A95E-B52F275F2CC1}"/>
              </a:ext>
            </a:extLst>
          </p:cNvPr>
          <p:cNvSpPr>
            <a:spLocks noGrp="1" noChangeArrowheads="1"/>
          </p:cNvSpPr>
          <p:nvPr>
            <p:ph type="sldNum" sz="quarter" idx="12"/>
          </p:nvPr>
        </p:nvSpPr>
        <p:spPr>
          <a:ln/>
        </p:spPr>
        <p:txBody>
          <a:bodyPr/>
          <a:lstStyle>
            <a:lvl1pPr>
              <a:defRPr/>
            </a:lvl1pPr>
          </a:lstStyle>
          <a:p>
            <a:fld id="{ACF70202-D4D5-EB4C-9DCD-7D9385C09D28}" type="slidenum">
              <a:rPr lang="en-US" altLang="en-US"/>
              <a:pPr/>
              <a:t>‹#›</a:t>
            </a:fld>
            <a:endParaRPr lang="en-US" altLang="en-US" dirty="0"/>
          </a:p>
        </p:txBody>
      </p:sp>
    </p:spTree>
    <p:extLst>
      <p:ext uri="{BB962C8B-B14F-4D97-AF65-F5344CB8AC3E}">
        <p14:creationId xmlns:p14="http://schemas.microsoft.com/office/powerpoint/2010/main" val="4815893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5EBDC9-B85C-974A-9639-5605D9525F3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09C09508-DCAB-7641-85B6-B51B90E0339E}"/>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BF8819F7-9362-E642-8F1B-20591AB5E0C2}"/>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8856A71-F41B-DA40-A774-9A20759577F0}"/>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9654B0A3-22FD-2D4F-A18A-70A31786F0A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D53E666-1C50-2B49-A337-B6779B2CA196}"/>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40797151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455B9-F8C8-1F46-9053-4E0C79C0C6E1}"/>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F97ED9A1-DD32-BA44-8748-35342EED8B40}"/>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p>
        </p:txBody>
      </p:sp>
      <p:sp>
        <p:nvSpPr>
          <p:cNvPr id="4" name="Text Placeholder 3">
            <a:extLst>
              <a:ext uri="{FF2B5EF4-FFF2-40B4-BE49-F238E27FC236}">
                <a16:creationId xmlns:a16="http://schemas.microsoft.com/office/drawing/2014/main" id="{27E8CD84-021F-964F-B829-A40999082C16}"/>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AC03DA0-5299-D543-BAFF-C80162C0D0CD}"/>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DEA92F8F-709D-D84B-B111-165B252B20BC}"/>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81C40D3-01C6-E647-9D63-D5E25C94DDFB}"/>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98553606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B5233-B677-7841-89BA-8772BB037F8D}"/>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97F0517-40A3-DA41-8E88-9861F01067D2}"/>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D6A127-2E77-CF43-80C6-CF540DD998BA}"/>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03E9266B-AE7C-6747-811C-AC4F7460D6F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77ECCBF-E7FF-F446-A6F5-37A36534035D}"/>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366375606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0E4D911-5F18-FD4F-A2BC-14FBDCA0F340}"/>
              </a:ext>
            </a:extLst>
          </p:cNvPr>
          <p:cNvSpPr>
            <a:spLocks noGrp="1"/>
          </p:cNvSpPr>
          <p:nvPr>
            <p:ph type="title" orient="vert"/>
          </p:nvPr>
        </p:nvSpPr>
        <p:spPr>
          <a:xfrm>
            <a:off x="8724901" y="365126"/>
            <a:ext cx="2628900" cy="5811839"/>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0DA76B84-5874-A041-B050-FEC4B779536B}"/>
              </a:ext>
            </a:extLst>
          </p:cNvPr>
          <p:cNvSpPr>
            <a:spLocks noGrp="1"/>
          </p:cNvSpPr>
          <p:nvPr>
            <p:ph type="body" orient="vert" idx="1"/>
          </p:nvPr>
        </p:nvSpPr>
        <p:spPr>
          <a:xfrm>
            <a:off x="838201" y="365126"/>
            <a:ext cx="7734300" cy="5811839"/>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C4742B7C-3033-5D4D-85BC-CB78B2850C0B}"/>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1711A9F7-156F-AB4E-B1FF-6C596CFAD2A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53A52AC-C548-F24C-90C5-F01D4D5C6180}"/>
              </a:ext>
            </a:extLst>
          </p:cNvPr>
          <p:cNvSpPr>
            <a:spLocks noGrp="1"/>
          </p:cNvSpPr>
          <p:nvPr>
            <p:ph type="sldNum" sz="quarter" idx="12"/>
          </p:nvPr>
        </p:nvSpPr>
        <p:spPr/>
        <p:txBody>
          <a:bodyPr/>
          <a:lstStyle/>
          <a:p>
            <a:fld id="{E7B657C2-8157-5A4F-8E7E-3C8E3FF4034C}" type="slidenum">
              <a:rPr lang="en-GB" smtClean="0"/>
              <a:t>‹#›</a:t>
            </a:fld>
            <a:endParaRPr lang="en-GB"/>
          </a:p>
        </p:txBody>
      </p:sp>
    </p:spTree>
    <p:extLst>
      <p:ext uri="{BB962C8B-B14F-4D97-AF65-F5344CB8AC3E}">
        <p14:creationId xmlns:p14="http://schemas.microsoft.com/office/powerpoint/2010/main" val="15470251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pPr>
              <a:defRPr/>
            </a:pPr>
            <a:endParaRPr lang="en-US"/>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pPr>
              <a:defRPr/>
            </a:pPr>
            <a:endParaRPr lang="en-US" dirty="0"/>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3FAAF6-9078-2A4A-98CE-FADE2AB97CDF}" type="slidenum">
              <a:rPr lang="en-US" altLang="en-US" smtClean="0"/>
              <a:pPr/>
              <a:t>‹#›</a:t>
            </a:fld>
            <a:endParaRPr lang="en-US" altLang="en-US"/>
          </a:p>
        </p:txBody>
      </p:sp>
    </p:spTree>
    <p:extLst>
      <p:ext uri="{BB962C8B-B14F-4D97-AF65-F5344CB8AC3E}">
        <p14:creationId xmlns:p14="http://schemas.microsoft.com/office/powerpoint/2010/main" val="327332881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4C2108BC-5EB9-3145-9CF4-53DFFCDF64CE}" type="slidenum">
              <a:rPr lang="en-US" altLang="en-US" smtClean="0"/>
              <a:pPr/>
              <a:t>‹#›</a:t>
            </a:fld>
            <a:endParaRPr lang="en-US" alt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Date Placeholder 3"/>
          <p:cNvSpPr>
            <a:spLocks noGrp="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90434082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803FAAF6-9078-2A4A-98CE-FADE2AB97CDF}" type="slidenum">
              <a:rPr lang="en-US" altLang="en-US" smtClean="0"/>
              <a:pPr/>
              <a:t>‹#›</a:t>
            </a:fld>
            <a:endParaRPr lang="en-US" altLang="en-US"/>
          </a:p>
        </p:txBody>
      </p:sp>
      <p:sp>
        <p:nvSpPr>
          <p:cNvPr id="8" name="Footer Placeholder 2"/>
          <p:cNvSpPr>
            <a:spLocks noGrp="1"/>
          </p:cNvSpPr>
          <p:nvPr>
            <p:ph type="ftr" sz="quarter" idx="12"/>
          </p:nvPr>
        </p:nvSpPr>
        <p:spPr/>
        <p:txBody>
          <a:bodyPr/>
          <a:lstStyle>
            <a:lvl1pPr>
              <a:defRPr/>
            </a:lvl1pPr>
          </a:lstStyle>
          <a:p>
            <a:pPr>
              <a:defRPr/>
            </a:pPr>
            <a:endParaRPr lang="en-US" dirty="0"/>
          </a:p>
        </p:txBody>
      </p:sp>
      <p:sp>
        <p:nvSpPr>
          <p:cNvPr id="9" name="Date Placeholder 3"/>
          <p:cNvSpPr>
            <a:spLocks noGrp="1"/>
          </p:cNvSpPr>
          <p:nvPr>
            <p:ph type="dt" sz="half" idx="13"/>
          </p:nvPr>
        </p:nvSpPr>
        <p:spPr/>
        <p:txBody>
          <a:bodyPr/>
          <a:lstStyle>
            <a:lvl1pPr>
              <a:defRPr/>
            </a:lvl1pPr>
          </a:lstStyle>
          <a:p>
            <a:pPr>
              <a:defRPr/>
            </a:pPr>
            <a:endParaRPr lang="en-US"/>
          </a:p>
        </p:txBody>
      </p:sp>
    </p:spTree>
    <p:extLst>
      <p:ext uri="{BB962C8B-B14F-4D97-AF65-F5344CB8AC3E}">
        <p14:creationId xmlns:p14="http://schemas.microsoft.com/office/powerpoint/2010/main" val="239281474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a:p>
        </p:txBody>
      </p:sp>
      <p:sp>
        <p:nvSpPr>
          <p:cNvPr id="3" name="Footer Placeholder 2"/>
          <p:cNvSpPr>
            <a:spLocks noGrp="1"/>
          </p:cNvSpPr>
          <p:nvPr>
            <p:ph type="ftr" sz="quarter" idx="11"/>
          </p:nvPr>
        </p:nvSpPr>
        <p:spPr/>
        <p:txBody>
          <a:bodyPr/>
          <a:lstStyle>
            <a:lvl1pPr>
              <a:defRPr/>
            </a:lvl1pPr>
          </a:lstStyle>
          <a:p>
            <a:pPr>
              <a:defRPr/>
            </a:pPr>
            <a:endParaRPr lang="en-US" dirty="0"/>
          </a:p>
        </p:txBody>
      </p:sp>
      <p:sp>
        <p:nvSpPr>
          <p:cNvPr id="4" name="Date Placeholder 3"/>
          <p:cNvSpPr>
            <a:spLocks noGrp="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60295149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422CA231-96AE-4647-9417-26F65FE48086}" type="slidenum">
              <a:rPr lang="en-US" altLang="en-US" smtClean="0"/>
              <a:pPr/>
              <a:t>‹#›</a:t>
            </a:fld>
            <a:endParaRPr lang="en-US" altLang="en-US"/>
          </a:p>
        </p:txBody>
      </p:sp>
    </p:spTree>
    <p:extLst>
      <p:ext uri="{BB962C8B-B14F-4D97-AF65-F5344CB8AC3E}">
        <p14:creationId xmlns:p14="http://schemas.microsoft.com/office/powerpoint/2010/main" val="232397416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endParaRPr lang="en-US"/>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0DBF0D9D-B79E-6A42-A5B6-6D96ED5D1AA3}" type="slidenum">
              <a:rPr lang="en-US" altLang="en-US" smtClean="0"/>
              <a:pPr/>
              <a:t>‹#›</a:t>
            </a:fld>
            <a:endParaRPr lang="en-US" altLang="en-US"/>
          </a:p>
        </p:txBody>
      </p:sp>
    </p:spTree>
    <p:extLst>
      <p:ext uri="{BB962C8B-B14F-4D97-AF65-F5344CB8AC3E}">
        <p14:creationId xmlns:p14="http://schemas.microsoft.com/office/powerpoint/2010/main" val="8152667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2"/>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98" indent="0" algn="ctr">
              <a:buNone/>
              <a:defRPr/>
            </a:lvl2pPr>
            <a:lvl3pPr marL="1037797" indent="0" algn="ctr">
              <a:buNone/>
              <a:defRPr/>
            </a:lvl3pPr>
            <a:lvl4pPr marL="1556692" indent="0" algn="ctr">
              <a:buNone/>
              <a:defRPr/>
            </a:lvl4pPr>
            <a:lvl5pPr marL="2075592" indent="0" algn="ctr">
              <a:buNone/>
              <a:defRPr/>
            </a:lvl5pPr>
            <a:lvl6pPr marL="2594487" indent="0" algn="ctr">
              <a:buNone/>
              <a:defRPr/>
            </a:lvl6pPr>
            <a:lvl7pPr marL="3113389" indent="0" algn="ctr">
              <a:buNone/>
              <a:defRPr/>
            </a:lvl7pPr>
            <a:lvl8pPr marL="3632283" indent="0" algn="ctr">
              <a:buNone/>
              <a:defRPr/>
            </a:lvl8pPr>
            <a:lvl9pPr marL="4151179"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7FC20FE2-BF63-A14A-8399-09214025AA97}"/>
              </a:ext>
            </a:extLst>
          </p:cNvPr>
          <p:cNvSpPr>
            <a:spLocks noGrp="1" noChangeArrowheads="1"/>
          </p:cNvSpPr>
          <p:nvPr>
            <p:ph type="dt" sz="half" idx="10"/>
          </p:nvPr>
        </p:nvSpPr>
        <p:spPr>
          <a:ln/>
        </p:spPr>
        <p:txBody>
          <a:bodyPr/>
          <a:lstStyle>
            <a:lvl1pPr>
              <a:defRPr/>
            </a:lvl1pPr>
          </a:lstStyle>
          <a:p>
            <a:pPr>
              <a:defRPr/>
            </a:pPr>
            <a:fld id="{3B1F6A5B-2EE6-D54A-9477-1601166E19A1}" type="datetime1">
              <a:rPr lang="en-ZA" smtClean="0"/>
              <a:t>2022/08/08</a:t>
            </a:fld>
            <a:endParaRPr lang="en-US" dirty="0"/>
          </a:p>
        </p:txBody>
      </p:sp>
      <p:sp>
        <p:nvSpPr>
          <p:cNvPr id="5" name="Rectangle 5">
            <a:extLst>
              <a:ext uri="{FF2B5EF4-FFF2-40B4-BE49-F238E27FC236}">
                <a16:creationId xmlns:a16="http://schemas.microsoft.com/office/drawing/2014/main" id="{D1B297D3-C72A-D24D-9F3D-082CDE2E0267}"/>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797C896A-67D3-8B4C-A807-0062073A4D9B}"/>
              </a:ext>
            </a:extLst>
          </p:cNvPr>
          <p:cNvSpPr>
            <a:spLocks noGrp="1" noChangeArrowheads="1"/>
          </p:cNvSpPr>
          <p:nvPr>
            <p:ph type="sldNum" sz="quarter" idx="12"/>
          </p:nvPr>
        </p:nvSpPr>
        <p:spPr>
          <a:ln/>
        </p:spPr>
        <p:txBody>
          <a:bodyPr/>
          <a:lstStyle>
            <a:lvl1pPr>
              <a:defRPr/>
            </a:lvl1pPr>
          </a:lstStyle>
          <a:p>
            <a:fld id="{8CAAAE17-BB35-5448-8B35-002C76C85D42}" type="slidenum">
              <a:rPr lang="en-US" altLang="en-US"/>
              <a:pPr/>
              <a:t>‹#›</a:t>
            </a:fld>
            <a:endParaRPr lang="en-US" altLang="en-US" dirty="0"/>
          </a:p>
        </p:txBody>
      </p:sp>
    </p:spTree>
    <p:extLst>
      <p:ext uri="{BB962C8B-B14F-4D97-AF65-F5344CB8AC3E}">
        <p14:creationId xmlns:p14="http://schemas.microsoft.com/office/powerpoint/2010/main" val="10718359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endParaRPr lang="en-US"/>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54A0947D-F9AA-164A-8565-82721ACC5441}" type="slidenum">
              <a:rPr lang="en-US" altLang="en-US" smtClean="0"/>
              <a:pPr/>
              <a:t>‹#›</a:t>
            </a:fld>
            <a:endParaRPr lang="en-US" altLang="en-US"/>
          </a:p>
        </p:txBody>
      </p:sp>
    </p:spTree>
    <p:extLst>
      <p:ext uri="{BB962C8B-B14F-4D97-AF65-F5344CB8AC3E}">
        <p14:creationId xmlns:p14="http://schemas.microsoft.com/office/powerpoint/2010/main" val="46315414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endParaRPr lang="en-US"/>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26B31BE7-B308-F44D-92EC-DF8EFE8584EA}" type="slidenum">
              <a:rPr lang="en-US" altLang="en-US" smtClean="0"/>
              <a:pPr/>
              <a:t>‹#›</a:t>
            </a:fld>
            <a:endParaRPr lang="en-US" altLang="en-US"/>
          </a:p>
        </p:txBody>
      </p:sp>
    </p:spTree>
    <p:extLst>
      <p:ext uri="{BB962C8B-B14F-4D97-AF65-F5344CB8AC3E}">
        <p14:creationId xmlns:p14="http://schemas.microsoft.com/office/powerpoint/2010/main" val="206839361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endParaRPr lang="en-GB" dirty="0"/>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endParaRPr lang="en-US"/>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14C4D169-5A7D-D84A-A798-1DF6E6A7C66B}" type="slidenum">
              <a:rPr lang="en-US" altLang="en-US" smtClean="0"/>
              <a:pPr/>
              <a:t>‹#›</a:t>
            </a:fld>
            <a:endParaRPr lang="en-US" altLang="en-US"/>
          </a:p>
        </p:txBody>
      </p:sp>
    </p:spTree>
    <p:extLst>
      <p:ext uri="{BB962C8B-B14F-4D97-AF65-F5344CB8AC3E}">
        <p14:creationId xmlns:p14="http://schemas.microsoft.com/office/powerpoint/2010/main" val="217177251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678F19F-C01D-D040-9D35-4D9BA0FDFF51}" type="slidenum">
              <a:rPr lang="en-US" altLang="en-US" smtClean="0"/>
              <a:pPr/>
              <a:t>‹#›</a:t>
            </a:fld>
            <a:endParaRPr lang="en-US" altLang="en-US"/>
          </a:p>
        </p:txBody>
      </p:sp>
    </p:spTree>
    <p:extLst>
      <p:ext uri="{BB962C8B-B14F-4D97-AF65-F5344CB8AC3E}">
        <p14:creationId xmlns:p14="http://schemas.microsoft.com/office/powerpoint/2010/main" val="378286597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endParaRPr lang="en-US"/>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endParaRPr lang="en-US" dirty="0"/>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803FAAF6-9078-2A4A-98CE-FADE2AB97CDF}" type="slidenum">
              <a:rPr lang="en-US" altLang="en-US" smtClean="0"/>
              <a:pPr/>
              <a:t>‹#›</a:t>
            </a:fld>
            <a:endParaRPr lang="en-US" altLang="en-US"/>
          </a:p>
        </p:txBody>
      </p:sp>
    </p:spTree>
    <p:extLst>
      <p:ext uri="{BB962C8B-B14F-4D97-AF65-F5344CB8AC3E}">
        <p14:creationId xmlns:p14="http://schemas.microsoft.com/office/powerpoint/2010/main" val="27035731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val="0"/>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2769DE-F7CE-814B-9DFA-295FC103F84D}" type="slidenum">
              <a:rPr lang="en-GB" smtClean="0"/>
              <a:t>‹#›</a:t>
            </a:fld>
            <a:endParaRPr lang="en-GB"/>
          </a:p>
        </p:txBody>
      </p:sp>
    </p:spTree>
    <p:extLst>
      <p:ext uri="{BB962C8B-B14F-4D97-AF65-F5344CB8AC3E}">
        <p14:creationId xmlns:p14="http://schemas.microsoft.com/office/powerpoint/2010/main" val="142717807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F769E269-C355-A44F-80F2-629E7868D3DD}" type="slidenum">
              <a:rPr lang="en-US" altLang="en-US" smtClean="0"/>
              <a:pPr/>
              <a:t>‹#›</a:t>
            </a:fld>
            <a:endParaRPr lang="en-US" alt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Date Placeholder 3"/>
          <p:cNvSpPr>
            <a:spLocks noGrp="1"/>
          </p:cNvSpPr>
          <p:nvPr>
            <p:ph type="dt" sz="half" idx="12"/>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256235933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08FDD150-0367-3747-8295-DCE53869A53C}" type="slidenum">
              <a:rPr lang="en-US" altLang="en-US" smtClean="0"/>
              <a:pPr/>
              <a:t>‹#›</a:t>
            </a:fld>
            <a:endParaRPr lang="en-US" altLang="en-US"/>
          </a:p>
        </p:txBody>
      </p:sp>
      <p:sp>
        <p:nvSpPr>
          <p:cNvPr id="8" name="Footer Placeholder 2"/>
          <p:cNvSpPr>
            <a:spLocks noGrp="1"/>
          </p:cNvSpPr>
          <p:nvPr>
            <p:ph type="ftr" sz="quarter" idx="12"/>
          </p:nvPr>
        </p:nvSpPr>
        <p:spPr/>
        <p:txBody>
          <a:bodyPr/>
          <a:lstStyle>
            <a:lvl1pPr>
              <a:defRPr/>
            </a:lvl1pPr>
          </a:lstStyle>
          <a:p>
            <a:pPr>
              <a:defRPr/>
            </a:pPr>
            <a:endParaRPr lang="en-US"/>
          </a:p>
        </p:txBody>
      </p:sp>
      <p:sp>
        <p:nvSpPr>
          <p:cNvPr id="9" name="Date Placeholder 3"/>
          <p:cNvSpPr>
            <a:spLocks noGrp="1"/>
          </p:cNvSpPr>
          <p:nvPr>
            <p:ph type="dt" sz="half" idx="13"/>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38854822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25B3B54B-A6AD-244D-BD40-C74378A0EA9A}" type="slidenum">
              <a:rPr lang="en-US" altLang="en-US" smtClean="0"/>
              <a:pPr/>
              <a:t>‹#›</a:t>
            </a:fld>
            <a:endParaRPr lang="en-US" alt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Date Placeholder 3"/>
          <p:cNvSpPr>
            <a:spLocks noGrp="1"/>
          </p:cNvSpPr>
          <p:nvPr>
            <p:ph type="dt" sz="half" idx="12"/>
          </p:nvPr>
        </p:nvSpPr>
        <p:spPr/>
        <p:txBody>
          <a:bodyPr/>
          <a:lstStyle>
            <a:lvl1pPr>
              <a:defRPr/>
            </a:lvl1pPr>
          </a:lstStyle>
          <a:p>
            <a:pPr>
              <a:defRPr/>
            </a:pPr>
            <a:endParaRPr lang="en-US" altLang="en-US" dirty="0"/>
          </a:p>
        </p:txBody>
      </p:sp>
    </p:spTree>
    <p:extLst>
      <p:ext uri="{BB962C8B-B14F-4D97-AF65-F5344CB8AC3E}">
        <p14:creationId xmlns:p14="http://schemas.microsoft.com/office/powerpoint/2010/main" val="154597468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endParaRPr lang="en-US" sz="2667"/>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endParaRPr lang="en-US" dirty="0"/>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326D5970-DB31-A04F-A00C-71371090B282}" type="slidenum">
              <a:rPr lang="en-US" altLang="en-US" smtClean="0"/>
              <a:pPr/>
              <a:t>‹#›</a:t>
            </a:fld>
            <a:endParaRPr lang="en-US" altLang="en-US"/>
          </a:p>
        </p:txBody>
      </p:sp>
    </p:spTree>
    <p:extLst>
      <p:ext uri="{BB962C8B-B14F-4D97-AF65-F5344CB8AC3E}">
        <p14:creationId xmlns:p14="http://schemas.microsoft.com/office/powerpoint/2010/main" val="207503729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2386FD5-8707-FE41-9FC9-4A8F38A99782}"/>
              </a:ext>
            </a:extLst>
          </p:cNvPr>
          <p:cNvSpPr>
            <a:spLocks noGrp="1" noChangeArrowheads="1"/>
          </p:cNvSpPr>
          <p:nvPr>
            <p:ph type="dt" sz="half" idx="10"/>
          </p:nvPr>
        </p:nvSpPr>
        <p:spPr>
          <a:ln/>
        </p:spPr>
        <p:txBody>
          <a:bodyPr/>
          <a:lstStyle>
            <a:lvl1pPr>
              <a:defRPr/>
            </a:lvl1pPr>
          </a:lstStyle>
          <a:p>
            <a:pPr>
              <a:defRPr/>
            </a:pPr>
            <a:fld id="{815B15D5-838C-4C4E-B6B7-C5828F7C235D}" type="datetime1">
              <a:rPr lang="en-ZA" smtClean="0"/>
              <a:t>2022/08/08</a:t>
            </a:fld>
            <a:endParaRPr lang="en-US" dirty="0"/>
          </a:p>
        </p:txBody>
      </p:sp>
      <p:sp>
        <p:nvSpPr>
          <p:cNvPr id="5" name="Rectangle 5">
            <a:extLst>
              <a:ext uri="{FF2B5EF4-FFF2-40B4-BE49-F238E27FC236}">
                <a16:creationId xmlns:a16="http://schemas.microsoft.com/office/drawing/2014/main" id="{40006375-18AA-2344-87B3-A41D855E83EE}"/>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462F4E48-AA81-6C49-A23C-EBAE40CBF6E5}"/>
              </a:ext>
            </a:extLst>
          </p:cNvPr>
          <p:cNvSpPr>
            <a:spLocks noGrp="1" noChangeArrowheads="1"/>
          </p:cNvSpPr>
          <p:nvPr>
            <p:ph type="sldNum" sz="quarter" idx="12"/>
          </p:nvPr>
        </p:nvSpPr>
        <p:spPr>
          <a:ln/>
        </p:spPr>
        <p:txBody>
          <a:bodyPr/>
          <a:lstStyle>
            <a:lvl1pPr>
              <a:defRPr/>
            </a:lvl1pPr>
          </a:lstStyle>
          <a:p>
            <a:fld id="{2EDD29EA-2C21-924D-8FD7-34572882E6F6}" type="slidenum">
              <a:rPr lang="en-US" altLang="en-US"/>
              <a:pPr/>
              <a:t>‹#›</a:t>
            </a:fld>
            <a:endParaRPr lang="en-US" altLang="en-US" dirty="0"/>
          </a:p>
        </p:txBody>
      </p:sp>
    </p:spTree>
    <p:extLst>
      <p:ext uri="{BB962C8B-B14F-4D97-AF65-F5344CB8AC3E}">
        <p14:creationId xmlns:p14="http://schemas.microsoft.com/office/powerpoint/2010/main" val="19276502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endParaRPr lang="en-US" sz="1867">
              <a:solidFill>
                <a:schemeClr val="tx2"/>
              </a:solidFill>
            </a:endParaRPr>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35424625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endParaRPr lang="en-US" sz="1867">
              <a:solidFill>
                <a:schemeClr val="tx2"/>
              </a:solidFill>
            </a:endParaRPr>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202216256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endParaRPr lang="en-US" sz="1867">
              <a:solidFill>
                <a:schemeClr val="tx2"/>
              </a:solidFill>
            </a:endParaRPr>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08269676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5019AC-B4D5-D949-9163-875C297ADF92}"/>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Picture Placeholder 2">
            <a:extLst>
              <a:ext uri="{FF2B5EF4-FFF2-40B4-BE49-F238E27FC236}">
                <a16:creationId xmlns:a16="http://schemas.microsoft.com/office/drawing/2014/main" id="{6AB89C4E-00C0-1E47-A40F-F0BF57566C65}"/>
              </a:ext>
            </a:extLst>
          </p:cNvPr>
          <p:cNvSpPr>
            <a:spLocks noGrp="1"/>
          </p:cNvSpPr>
          <p:nvPr>
            <p:ph type="pic" idx="1"/>
          </p:nvPr>
        </p:nvSpPr>
        <p:spPr>
          <a:xfrm>
            <a:off x="5183188" y="987426"/>
            <a:ext cx="6172200" cy="4873625"/>
          </a:xfrm>
        </p:spPr>
        <p:txBody>
          <a:bodyPr/>
          <a:lstStyle>
            <a:lvl1pPr marL="0" indent="0">
              <a:buNone/>
              <a:defRPr sz="3200">
                <a:latin typeface="+mn-lt"/>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GB"/>
              <a:t>Click icon to add picture</a:t>
            </a:r>
            <a:endParaRPr lang="en-GB" dirty="0"/>
          </a:p>
        </p:txBody>
      </p:sp>
      <p:sp>
        <p:nvSpPr>
          <p:cNvPr id="4" name="Text Placeholder 3">
            <a:extLst>
              <a:ext uri="{FF2B5EF4-FFF2-40B4-BE49-F238E27FC236}">
                <a16:creationId xmlns:a16="http://schemas.microsoft.com/office/drawing/2014/main" id="{7782DCF8-1F52-6549-B2D6-06BD05115F92}"/>
              </a:ext>
            </a:extLst>
          </p:cNvPr>
          <p:cNvSpPr>
            <a:spLocks noGrp="1"/>
          </p:cNvSpPr>
          <p:nvPr>
            <p:ph type="body" sz="half" idx="2"/>
          </p:nvPr>
        </p:nvSpPr>
        <p:spPr>
          <a:xfrm>
            <a:off x="839788" y="2057401"/>
            <a:ext cx="3932237" cy="3811588"/>
          </a:xfrm>
        </p:spPr>
        <p:txBody>
          <a:bodyPr/>
          <a:lstStyle>
            <a:lvl1pPr marL="0" indent="0">
              <a:buNone/>
              <a:defRPr sz="1600">
                <a:latin typeface="+mn-lt"/>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017CE897-A88E-C641-8C40-56AA212ED4F2}"/>
              </a:ext>
            </a:extLst>
          </p:cNvPr>
          <p:cNvSpPr>
            <a:spLocks noGrp="1"/>
          </p:cNvSpPr>
          <p:nvPr>
            <p:ph type="dt" sz="half" idx="10"/>
          </p:nvPr>
        </p:nvSpPr>
        <p:spPr/>
        <p:txBody>
          <a:bodyPr/>
          <a:lstStyle/>
          <a:p>
            <a:pPr>
              <a:defRPr/>
            </a:pPr>
            <a:endParaRPr lang="en-US" sz="1867">
              <a:solidFill>
                <a:schemeClr val="tx2"/>
              </a:solidFill>
            </a:endParaRPr>
          </a:p>
        </p:txBody>
      </p:sp>
      <p:sp>
        <p:nvSpPr>
          <p:cNvPr id="6" name="Footer Placeholder 5">
            <a:extLst>
              <a:ext uri="{FF2B5EF4-FFF2-40B4-BE49-F238E27FC236}">
                <a16:creationId xmlns:a16="http://schemas.microsoft.com/office/drawing/2014/main" id="{E643F06F-FE3C-904E-AF60-CA01C0B7B190}"/>
              </a:ext>
            </a:extLst>
          </p:cNvPr>
          <p:cNvSpPr>
            <a:spLocks noGrp="1"/>
          </p:cNvSpPr>
          <p:nvPr>
            <p:ph type="ftr" sz="quarter" idx="11"/>
          </p:nvPr>
        </p:nvSpPr>
        <p:spPr/>
        <p:txBody>
          <a:bodyPr/>
          <a:lstStyle/>
          <a:p>
            <a:pPr>
              <a:defRPr/>
            </a:pPr>
            <a:endParaRPr lang="en-US"/>
          </a:p>
        </p:txBody>
      </p:sp>
      <p:sp>
        <p:nvSpPr>
          <p:cNvPr id="7" name="Slide Number Placeholder 6">
            <a:extLst>
              <a:ext uri="{FF2B5EF4-FFF2-40B4-BE49-F238E27FC236}">
                <a16:creationId xmlns:a16="http://schemas.microsoft.com/office/drawing/2014/main" id="{A332EDD2-974B-9648-B235-496304A251D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319137081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endParaRPr lang="en-US" sz="1867">
              <a:solidFill>
                <a:schemeClr val="tx2"/>
              </a:solidFill>
            </a:endParaRPr>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a:p>
        </p:txBody>
      </p:sp>
    </p:spTree>
    <p:extLst>
      <p:ext uri="{BB962C8B-B14F-4D97-AF65-F5344CB8AC3E}">
        <p14:creationId xmlns:p14="http://schemas.microsoft.com/office/powerpoint/2010/main" val="148124787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1_Custom Layout">
    <p:spTree>
      <p:nvGrpSpPr>
        <p:cNvPr id="1" name=""/>
        <p:cNvGrpSpPr/>
        <p:nvPr/>
      </p:nvGrpSpPr>
      <p:grpSpPr>
        <a:xfrm>
          <a:off x="0" y="0"/>
          <a:ext cx="0" cy="0"/>
          <a:chOff x="0" y="0"/>
          <a:chExt cx="0" cy="0"/>
        </a:xfrm>
      </p:grpSpPr>
      <p:sp>
        <p:nvSpPr>
          <p:cNvPr id="2" name="Rectangle 1"/>
          <p:cNvSpPr>
            <a:spLocks noGrp="1"/>
          </p:cNvSpPr>
          <p:nvPr>
            <p:ph type="title"/>
          </p:nvPr>
        </p:nvSpPr>
        <p:spPr/>
        <p:txBody>
          <a:bodyPr/>
          <a:lstStyle/>
          <a:p>
            <a:r>
              <a:rPr lang="en-GB"/>
              <a:t>Click to edit Master title style</a:t>
            </a:r>
            <a:endParaRPr lang="en-US" dirty="0"/>
          </a:p>
        </p:txBody>
      </p:sp>
      <p:sp>
        <p:nvSpPr>
          <p:cNvPr id="7" name="Rectangle 6"/>
          <p:cNvSpPr>
            <a:spLocks noGrp="1"/>
          </p:cNvSpPr>
          <p:nvPr>
            <p:ph sz="quarter" idx="13"/>
          </p:nvPr>
        </p:nvSpPr>
        <p:spPr>
          <a:xfrm>
            <a:off x="812800" y="1803400"/>
            <a:ext cx="10871200" cy="4368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44A61DA-6E8A-9540-B562-702867635B57}"/>
              </a:ext>
            </a:extLst>
          </p:cNvPr>
          <p:cNvSpPr>
            <a:spLocks noGrp="1"/>
          </p:cNvSpPr>
          <p:nvPr>
            <p:ph type="dt" sz="half" idx="14"/>
          </p:nvPr>
        </p:nvSpPr>
        <p:spPr/>
        <p:txBody>
          <a:bodyPr/>
          <a:lstStyle>
            <a:lvl1pPr>
              <a:defRPr smtClean="0"/>
            </a:lvl1pPr>
          </a:lstStyle>
          <a:p>
            <a:pPr>
              <a:defRPr/>
            </a:pPr>
            <a:endParaRPr lang="en-US"/>
          </a:p>
        </p:txBody>
      </p:sp>
      <p:sp>
        <p:nvSpPr>
          <p:cNvPr id="6" name="Footer Placeholder 5">
            <a:extLst>
              <a:ext uri="{FF2B5EF4-FFF2-40B4-BE49-F238E27FC236}">
                <a16:creationId xmlns:a16="http://schemas.microsoft.com/office/drawing/2014/main" id="{20031DCB-BD8A-EC45-B517-52DCC752AA4D}"/>
              </a:ext>
            </a:extLst>
          </p:cNvPr>
          <p:cNvSpPr>
            <a:spLocks noGrp="1"/>
          </p:cNvSpPr>
          <p:nvPr>
            <p:ph type="ftr" sz="quarter" idx="15"/>
          </p:nvPr>
        </p:nvSpPr>
        <p:spPr/>
        <p:txBody>
          <a:bodyPr/>
          <a:lstStyle>
            <a:lvl1pPr algn="ctr">
              <a:defRPr sz="1600">
                <a:solidFill>
                  <a:schemeClr val="tx1"/>
                </a:solidFill>
              </a:defRPr>
            </a:lvl1pPr>
            <a:extLst/>
          </a:lstStyle>
          <a:p>
            <a:pPr>
              <a:defRPr/>
            </a:pPr>
            <a:endParaRPr lang="en-US"/>
          </a:p>
        </p:txBody>
      </p:sp>
      <p:sp>
        <p:nvSpPr>
          <p:cNvPr id="8" name="Slide Number Placeholder 7">
            <a:extLst>
              <a:ext uri="{FF2B5EF4-FFF2-40B4-BE49-F238E27FC236}">
                <a16:creationId xmlns:a16="http://schemas.microsoft.com/office/drawing/2014/main" id="{577B6653-E1A8-474C-AA51-0180A86EBC7C}"/>
              </a:ext>
            </a:extLst>
          </p:cNvPr>
          <p:cNvSpPr>
            <a:spLocks noGrp="1"/>
          </p:cNvSpPr>
          <p:nvPr>
            <p:ph type="sldNum" sz="quarter" idx="16"/>
          </p:nvPr>
        </p:nvSpPr>
        <p:spPr/>
        <p:txBody>
          <a:bodyPr/>
          <a:lstStyle>
            <a:lvl1pPr>
              <a:defRPr/>
            </a:lvl1pPr>
          </a:lstStyle>
          <a:p>
            <a:fld id="{6BDA138A-36CB-A748-96D2-77A2A1358C09}" type="slidenum">
              <a:rPr lang="en-US" altLang="en-US"/>
              <a:pPr/>
              <a:t>‹#›</a:t>
            </a:fld>
            <a:endParaRPr lang="en-US" altLang="en-US" sz="1600" b="0">
              <a:solidFill>
                <a:schemeClr val="tx1"/>
              </a:solidFill>
            </a:endParaRPr>
          </a:p>
        </p:txBody>
      </p:sp>
    </p:spTree>
    <p:extLst>
      <p:ext uri="{BB962C8B-B14F-4D97-AF65-F5344CB8AC3E}">
        <p14:creationId xmlns:p14="http://schemas.microsoft.com/office/powerpoint/2010/main" val="284482475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pPr>
              <a:defRPr/>
            </a:pPr>
            <a:endParaRPr lang="en-US"/>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pPr>
              <a:defRPr/>
            </a:pPr>
            <a:endParaRPr lang="en-US" dirty="0"/>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3FAAF6-9078-2A4A-98CE-FADE2AB97CDF}" type="slidenum">
              <a:rPr lang="en-US" altLang="en-US" smtClean="0"/>
              <a:pPr/>
              <a:t>‹#›</a:t>
            </a:fld>
            <a:endParaRPr lang="en-US" altLang="en-US"/>
          </a:p>
        </p:txBody>
      </p:sp>
    </p:spTree>
    <p:extLst>
      <p:ext uri="{BB962C8B-B14F-4D97-AF65-F5344CB8AC3E}">
        <p14:creationId xmlns:p14="http://schemas.microsoft.com/office/powerpoint/2010/main" val="268324098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4C2108BC-5EB9-3145-9CF4-53DFFCDF64CE}" type="slidenum">
              <a:rPr lang="en-US" altLang="en-US" smtClean="0"/>
              <a:pPr/>
              <a:t>‹#›</a:t>
            </a:fld>
            <a:endParaRPr lang="en-US" alt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Date Placeholder 3"/>
          <p:cNvSpPr>
            <a:spLocks noGrp="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380083644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803FAAF6-9078-2A4A-98CE-FADE2AB97CDF}" type="slidenum">
              <a:rPr lang="en-US" altLang="en-US" smtClean="0"/>
              <a:pPr/>
              <a:t>‹#›</a:t>
            </a:fld>
            <a:endParaRPr lang="en-US" altLang="en-US"/>
          </a:p>
        </p:txBody>
      </p:sp>
      <p:sp>
        <p:nvSpPr>
          <p:cNvPr id="8" name="Footer Placeholder 2"/>
          <p:cNvSpPr>
            <a:spLocks noGrp="1"/>
          </p:cNvSpPr>
          <p:nvPr>
            <p:ph type="ftr" sz="quarter" idx="12"/>
          </p:nvPr>
        </p:nvSpPr>
        <p:spPr/>
        <p:txBody>
          <a:bodyPr/>
          <a:lstStyle>
            <a:lvl1pPr>
              <a:defRPr/>
            </a:lvl1pPr>
          </a:lstStyle>
          <a:p>
            <a:pPr>
              <a:defRPr/>
            </a:pPr>
            <a:endParaRPr lang="en-US" dirty="0"/>
          </a:p>
        </p:txBody>
      </p:sp>
      <p:sp>
        <p:nvSpPr>
          <p:cNvPr id="9" name="Date Placeholder 3"/>
          <p:cNvSpPr>
            <a:spLocks noGrp="1"/>
          </p:cNvSpPr>
          <p:nvPr>
            <p:ph type="dt" sz="half" idx="13"/>
          </p:nvPr>
        </p:nvSpPr>
        <p:spPr/>
        <p:txBody>
          <a:bodyPr/>
          <a:lstStyle>
            <a:lvl1pPr>
              <a:defRPr/>
            </a:lvl1pPr>
          </a:lstStyle>
          <a:p>
            <a:pPr>
              <a:defRPr/>
            </a:pPr>
            <a:endParaRPr lang="en-US"/>
          </a:p>
        </p:txBody>
      </p:sp>
    </p:spTree>
    <p:extLst>
      <p:ext uri="{BB962C8B-B14F-4D97-AF65-F5344CB8AC3E}">
        <p14:creationId xmlns:p14="http://schemas.microsoft.com/office/powerpoint/2010/main" val="60068145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a:p>
        </p:txBody>
      </p:sp>
      <p:sp>
        <p:nvSpPr>
          <p:cNvPr id="3" name="Footer Placeholder 2"/>
          <p:cNvSpPr>
            <a:spLocks noGrp="1"/>
          </p:cNvSpPr>
          <p:nvPr>
            <p:ph type="ftr" sz="quarter" idx="11"/>
          </p:nvPr>
        </p:nvSpPr>
        <p:spPr/>
        <p:txBody>
          <a:bodyPr/>
          <a:lstStyle>
            <a:lvl1pPr>
              <a:defRPr/>
            </a:lvl1pPr>
          </a:lstStyle>
          <a:p>
            <a:pPr>
              <a:defRPr/>
            </a:pPr>
            <a:endParaRPr lang="en-US" dirty="0"/>
          </a:p>
        </p:txBody>
      </p:sp>
      <p:sp>
        <p:nvSpPr>
          <p:cNvPr id="4" name="Date Placeholder 3"/>
          <p:cNvSpPr>
            <a:spLocks noGrp="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9520055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98" indent="0">
              <a:buNone/>
              <a:defRPr sz="2000"/>
            </a:lvl2pPr>
            <a:lvl3pPr marL="1037797" indent="0">
              <a:buNone/>
              <a:defRPr sz="1867"/>
            </a:lvl3pPr>
            <a:lvl4pPr marL="1556692" indent="0">
              <a:buNone/>
              <a:defRPr sz="1600"/>
            </a:lvl4pPr>
            <a:lvl5pPr marL="2075592" indent="0">
              <a:buNone/>
              <a:defRPr sz="1600"/>
            </a:lvl5pPr>
            <a:lvl6pPr marL="2594487" indent="0">
              <a:buNone/>
              <a:defRPr sz="1600"/>
            </a:lvl6pPr>
            <a:lvl7pPr marL="3113389" indent="0">
              <a:buNone/>
              <a:defRPr sz="1600"/>
            </a:lvl7pPr>
            <a:lvl8pPr marL="3632283" indent="0">
              <a:buNone/>
              <a:defRPr sz="1600"/>
            </a:lvl8pPr>
            <a:lvl9pPr marL="4151179"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C24A45C7-ED29-9A40-90DF-61291FAF960B}"/>
              </a:ext>
            </a:extLst>
          </p:cNvPr>
          <p:cNvSpPr>
            <a:spLocks noGrp="1" noChangeArrowheads="1"/>
          </p:cNvSpPr>
          <p:nvPr>
            <p:ph type="dt" sz="half" idx="10"/>
          </p:nvPr>
        </p:nvSpPr>
        <p:spPr>
          <a:ln/>
        </p:spPr>
        <p:txBody>
          <a:bodyPr/>
          <a:lstStyle>
            <a:lvl1pPr>
              <a:defRPr/>
            </a:lvl1pPr>
          </a:lstStyle>
          <a:p>
            <a:pPr>
              <a:defRPr/>
            </a:pPr>
            <a:fld id="{037B1BF3-EDD8-014E-A0E6-14E2B6B8A509}" type="datetime1">
              <a:rPr lang="en-ZA" smtClean="0"/>
              <a:t>2022/08/08</a:t>
            </a:fld>
            <a:endParaRPr lang="en-US" dirty="0"/>
          </a:p>
        </p:txBody>
      </p:sp>
      <p:sp>
        <p:nvSpPr>
          <p:cNvPr id="5" name="Rectangle 5">
            <a:extLst>
              <a:ext uri="{FF2B5EF4-FFF2-40B4-BE49-F238E27FC236}">
                <a16:creationId xmlns:a16="http://schemas.microsoft.com/office/drawing/2014/main" id="{FFEF5294-266E-A546-8CCF-7EE1D687D6E4}"/>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4481CB96-7B88-4647-962E-B32C3C822A44}"/>
              </a:ext>
            </a:extLst>
          </p:cNvPr>
          <p:cNvSpPr>
            <a:spLocks noGrp="1" noChangeArrowheads="1"/>
          </p:cNvSpPr>
          <p:nvPr>
            <p:ph type="sldNum" sz="quarter" idx="12"/>
          </p:nvPr>
        </p:nvSpPr>
        <p:spPr>
          <a:ln/>
        </p:spPr>
        <p:txBody>
          <a:bodyPr/>
          <a:lstStyle>
            <a:lvl1pPr>
              <a:defRPr/>
            </a:lvl1pPr>
          </a:lstStyle>
          <a:p>
            <a:fld id="{E0C47413-C82D-AC4A-BEBC-D5138CEC3782}" type="slidenum">
              <a:rPr lang="en-US" altLang="en-US"/>
              <a:pPr/>
              <a:t>‹#›</a:t>
            </a:fld>
            <a:endParaRPr lang="en-US" altLang="en-US" dirty="0"/>
          </a:p>
        </p:txBody>
      </p:sp>
    </p:spTree>
    <p:extLst>
      <p:ext uri="{BB962C8B-B14F-4D97-AF65-F5344CB8AC3E}">
        <p14:creationId xmlns:p14="http://schemas.microsoft.com/office/powerpoint/2010/main" val="117838957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endParaRPr lang="en-US"/>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endParaRPr lang="en-US"/>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0DBF0D9D-B79E-6A42-A5B6-6D96ED5D1AA3}" type="slidenum">
              <a:rPr lang="en-US" altLang="en-US" smtClean="0"/>
              <a:pPr/>
              <a:t>‹#›</a:t>
            </a:fld>
            <a:endParaRPr lang="en-US" altLang="en-US"/>
          </a:p>
        </p:txBody>
      </p:sp>
    </p:spTree>
    <p:extLst>
      <p:ext uri="{BB962C8B-B14F-4D97-AF65-F5344CB8AC3E}">
        <p14:creationId xmlns:p14="http://schemas.microsoft.com/office/powerpoint/2010/main" val="99187381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endParaRPr lang="en-US"/>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endParaRPr lang="en-US"/>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54A0947D-F9AA-164A-8565-82721ACC5441}" type="slidenum">
              <a:rPr lang="en-US" altLang="en-US" smtClean="0"/>
              <a:pPr/>
              <a:t>‹#›</a:t>
            </a:fld>
            <a:endParaRPr lang="en-US" altLang="en-US"/>
          </a:p>
        </p:txBody>
      </p:sp>
    </p:spTree>
    <p:extLst>
      <p:ext uri="{BB962C8B-B14F-4D97-AF65-F5344CB8AC3E}">
        <p14:creationId xmlns:p14="http://schemas.microsoft.com/office/powerpoint/2010/main" val="53005397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8678F19F-C01D-D040-9D35-4D9BA0FDFF51}" type="slidenum">
              <a:rPr lang="en-US" altLang="en-US" smtClean="0"/>
              <a:pPr/>
              <a:t>‹#›</a:t>
            </a:fld>
            <a:endParaRPr lang="en-US" altLang="en-US"/>
          </a:p>
        </p:txBody>
      </p:sp>
    </p:spTree>
    <p:extLst>
      <p:ext uri="{BB962C8B-B14F-4D97-AF65-F5344CB8AC3E}">
        <p14:creationId xmlns:p14="http://schemas.microsoft.com/office/powerpoint/2010/main" val="346392489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1_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4B11B8-35F1-3144-A08B-30821D847822}"/>
              </a:ext>
            </a:extLst>
          </p:cNvPr>
          <p:cNvSpPr>
            <a:spLocks noGrp="1"/>
          </p:cNvSpPr>
          <p:nvPr>
            <p:ph type="sldNum" sz="quarter" idx="10"/>
          </p:nvPr>
        </p:nvSpPr>
        <p:spPr/>
        <p:txBody>
          <a:bodyPr/>
          <a:lstStyle>
            <a:lvl1pPr>
              <a:defRPr/>
            </a:lvl1pPr>
          </a:lstStyle>
          <a:p>
            <a:fld id="{803FAAF6-9078-2A4A-98CE-FADE2AB97CDF}" type="slidenum">
              <a:rPr lang="en-US" altLang="en-US" smtClean="0"/>
              <a:pPr/>
              <a:t>‹#›</a:t>
            </a:fld>
            <a:endParaRPr lang="en-US" altLang="en-US"/>
          </a:p>
        </p:txBody>
      </p:sp>
      <p:sp>
        <p:nvSpPr>
          <p:cNvPr id="3" name="Footer Placeholder 2">
            <a:extLst>
              <a:ext uri="{FF2B5EF4-FFF2-40B4-BE49-F238E27FC236}">
                <a16:creationId xmlns:a16="http://schemas.microsoft.com/office/drawing/2014/main" id="{677645DC-C738-D940-B76E-79AFFED9BC53}"/>
              </a:ext>
            </a:extLst>
          </p:cNvPr>
          <p:cNvSpPr>
            <a:spLocks noGrp="1"/>
          </p:cNvSpPr>
          <p:nvPr>
            <p:ph type="ftr" sz="quarter" idx="11"/>
          </p:nvPr>
        </p:nvSpPr>
        <p:spPr/>
        <p:txBody>
          <a:bodyPr/>
          <a:lstStyle>
            <a:lvl1pPr>
              <a:defRPr/>
            </a:lvl1pPr>
          </a:lstStyle>
          <a:p>
            <a:pPr>
              <a:defRPr/>
            </a:pPr>
            <a:endParaRPr lang="en-US" dirty="0"/>
          </a:p>
        </p:txBody>
      </p:sp>
      <p:sp>
        <p:nvSpPr>
          <p:cNvPr id="4" name="Date Placeholder 3">
            <a:extLst>
              <a:ext uri="{FF2B5EF4-FFF2-40B4-BE49-F238E27FC236}">
                <a16:creationId xmlns:a16="http://schemas.microsoft.com/office/drawing/2014/main" id="{2D516023-068E-DE4D-80B7-C846E08FFC75}"/>
              </a:ext>
            </a:extLst>
          </p:cNvPr>
          <p:cNvSpPr>
            <a:spLocks noGrp="1"/>
          </p:cNvSpPr>
          <p:nvPr>
            <p:ph type="dt" sz="half" idx="12"/>
          </p:nvPr>
        </p:nvSpPr>
        <p:spPr/>
        <p:txBody>
          <a:bodyPr/>
          <a:lstStyle>
            <a:lvl1pPr>
              <a:defRPr/>
            </a:lvl1pPr>
          </a:lstStyle>
          <a:p>
            <a:pPr>
              <a:defRPr/>
            </a:pPr>
            <a:endParaRPr lang="en-US"/>
          </a:p>
        </p:txBody>
      </p:sp>
      <p:sp>
        <p:nvSpPr>
          <p:cNvPr id="6" name="Title 5">
            <a:extLst>
              <a:ext uri="{FF2B5EF4-FFF2-40B4-BE49-F238E27FC236}">
                <a16:creationId xmlns:a16="http://schemas.microsoft.com/office/drawing/2014/main" id="{DFAA4C54-79BF-4F4F-A796-797C615B795B}"/>
              </a:ext>
            </a:extLst>
          </p:cNvPr>
          <p:cNvSpPr>
            <a:spLocks noGrp="1"/>
          </p:cNvSpPr>
          <p:nvPr>
            <p:ph type="title"/>
          </p:nvPr>
        </p:nvSpPr>
        <p:spPr>
          <a:xfrm>
            <a:off x="609600" y="2339787"/>
            <a:ext cx="10972800" cy="1815353"/>
          </a:xfrm>
        </p:spPr>
        <p:txBody>
          <a:bodyPr/>
          <a:lstStyle/>
          <a:p>
            <a:r>
              <a:rPr lang="en-GB"/>
              <a:t>Click to edit Master title style</a:t>
            </a:r>
            <a:endParaRPr lang="en-GB" dirty="0"/>
          </a:p>
        </p:txBody>
      </p:sp>
    </p:spTree>
    <p:extLst>
      <p:ext uri="{BB962C8B-B14F-4D97-AF65-F5344CB8AC3E}">
        <p14:creationId xmlns:p14="http://schemas.microsoft.com/office/powerpoint/2010/main" val="34666411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98DEC4-2BE0-BF46-9DDD-0F1BEB9501E6}"/>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F6435B4F-CC4F-9E45-B139-62145BCA42B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A6AECAB-38B0-8F4F-A32C-054293347D53}"/>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32484044-2D71-9E42-8C44-9B2D41DEE60A}"/>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6AB647E9-89EA-FE45-8181-0E9EF7821429}"/>
              </a:ext>
            </a:extLst>
          </p:cNvPr>
          <p:cNvSpPr>
            <a:spLocks noGrp="1"/>
          </p:cNvSpPr>
          <p:nvPr>
            <p:ph type="sldNum" sz="quarter" idx="12"/>
          </p:nvPr>
        </p:nvSpPr>
        <p:spPr/>
        <p:txBody>
          <a:bodyPr/>
          <a:lstStyle/>
          <a:p>
            <a:fld id="{422CA231-96AE-4647-9417-26F65FE48086}" type="slidenum">
              <a:rPr lang="en-US" altLang="en-US" smtClean="0"/>
              <a:pPr/>
              <a:t>‹#›</a:t>
            </a:fld>
            <a:endParaRPr lang="en-US" altLang="en-US"/>
          </a:p>
        </p:txBody>
      </p:sp>
    </p:spTree>
    <p:extLst>
      <p:ext uri="{BB962C8B-B14F-4D97-AF65-F5344CB8AC3E}">
        <p14:creationId xmlns:p14="http://schemas.microsoft.com/office/powerpoint/2010/main" val="264825014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095DB57-4F33-404A-8884-2AAAD87FF74F}"/>
              </a:ext>
            </a:extLst>
          </p:cNvPr>
          <p:cNvSpPr>
            <a:spLocks noGrp="1"/>
          </p:cNvSpPr>
          <p:nvPr>
            <p:ph type="dt" sz="half" idx="10"/>
          </p:nvPr>
        </p:nvSpPr>
        <p:spPr/>
        <p:txBody>
          <a:bodyPr/>
          <a:lstStyle>
            <a:lvl1pPr>
              <a:defRPr/>
            </a:lvl1pPr>
          </a:lstStyle>
          <a:p>
            <a:pPr>
              <a:defRPr/>
            </a:pPr>
            <a:endParaRPr lang="en-US"/>
          </a:p>
        </p:txBody>
      </p:sp>
      <p:sp>
        <p:nvSpPr>
          <p:cNvPr id="3" name="Footer Placeholder 4">
            <a:extLst>
              <a:ext uri="{FF2B5EF4-FFF2-40B4-BE49-F238E27FC236}">
                <a16:creationId xmlns:a16="http://schemas.microsoft.com/office/drawing/2014/main" id="{B15CD1A6-172A-461E-8DA0-5B4963643FCF}"/>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26AE925E-195D-42C9-912B-B3E316330299}"/>
              </a:ext>
            </a:extLst>
          </p:cNvPr>
          <p:cNvSpPr>
            <a:spLocks noGrp="1"/>
          </p:cNvSpPr>
          <p:nvPr>
            <p:ph type="sldNum" sz="quarter" idx="12"/>
          </p:nvPr>
        </p:nvSpPr>
        <p:spPr/>
        <p:txBody>
          <a:bodyPr/>
          <a:lstStyle>
            <a:lvl1pPr>
              <a:defRPr/>
            </a:lvl1pPr>
          </a:lstStyle>
          <a:p>
            <a:fld id="{F9385A94-C0B9-FE4C-91EE-6FD141131832}" type="slidenum">
              <a:rPr lang="en-US" altLang="en-US" smtClean="0"/>
              <a:pPr/>
              <a:t>‹#›</a:t>
            </a:fld>
            <a:endParaRPr lang="en-US" altLang="en-US"/>
          </a:p>
        </p:txBody>
      </p:sp>
    </p:spTree>
    <p:extLst>
      <p:ext uri="{BB962C8B-B14F-4D97-AF65-F5344CB8AC3E}">
        <p14:creationId xmlns:p14="http://schemas.microsoft.com/office/powerpoint/2010/main" val="84251061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endParaRPr lang="en-GB"/>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endParaRPr lang="en-GB"/>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35571864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5" name="Footer Placeholder 2"/>
          <p:cNvSpPr>
            <a:spLocks noGrp="1"/>
          </p:cNvSpPr>
          <p:nvPr>
            <p:ph type="ftr" sz="quarter" idx="11"/>
          </p:nvPr>
        </p:nvSpPr>
        <p:spPr/>
        <p:txBody>
          <a:bodyPr/>
          <a:lstStyle>
            <a:lvl1pPr>
              <a:defRPr/>
            </a:lvl1pPr>
          </a:lstStyle>
          <a:p>
            <a:endParaRPr lang="en-GB"/>
          </a:p>
        </p:txBody>
      </p:sp>
      <p:sp>
        <p:nvSpPr>
          <p:cNvPr id="6" name="Date Placeholder 3"/>
          <p:cNvSpPr>
            <a:spLocks noGrp="1"/>
          </p:cNvSpPr>
          <p:nvPr>
            <p:ph type="dt" sz="half" idx="12"/>
          </p:nvPr>
        </p:nvSpPr>
        <p:spPr/>
        <p:txBody>
          <a:bodyPr/>
          <a:lstStyle>
            <a:lvl1pPr>
              <a:defRPr/>
            </a:lvl1pPr>
          </a:lstStyle>
          <a:p>
            <a:endParaRPr lang="en-GB"/>
          </a:p>
        </p:txBody>
      </p:sp>
    </p:spTree>
    <p:extLst>
      <p:ext uri="{BB962C8B-B14F-4D97-AF65-F5344CB8AC3E}">
        <p14:creationId xmlns:p14="http://schemas.microsoft.com/office/powerpoint/2010/main" val="355572475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C242FC84-7891-F740-B8A1-EC98BEFAEA4C}" type="slidenum">
              <a:rPr lang="en-GB" smtClean="0"/>
              <a:t>‹#›</a:t>
            </a:fld>
            <a:endParaRPr lang="en-GB"/>
          </a:p>
        </p:txBody>
      </p:sp>
      <p:sp>
        <p:nvSpPr>
          <p:cNvPr id="8" name="Footer Placeholder 2"/>
          <p:cNvSpPr>
            <a:spLocks noGrp="1"/>
          </p:cNvSpPr>
          <p:nvPr>
            <p:ph type="ftr" sz="quarter" idx="12"/>
          </p:nvPr>
        </p:nvSpPr>
        <p:spPr/>
        <p:txBody>
          <a:bodyPr/>
          <a:lstStyle>
            <a:lvl1pPr>
              <a:defRPr/>
            </a:lvl1pPr>
          </a:lstStyle>
          <a:p>
            <a:endParaRPr lang="en-GB"/>
          </a:p>
        </p:txBody>
      </p:sp>
      <p:sp>
        <p:nvSpPr>
          <p:cNvPr id="9" name="Date Placeholder 3"/>
          <p:cNvSpPr>
            <a:spLocks noGrp="1"/>
          </p:cNvSpPr>
          <p:nvPr>
            <p:ph type="dt" sz="half" idx="13"/>
          </p:nvPr>
        </p:nvSpPr>
        <p:spPr/>
        <p:txBody>
          <a:bodyPr/>
          <a:lstStyle>
            <a:lvl1pPr>
              <a:defRPr/>
            </a:lvl1pPr>
          </a:lstStyle>
          <a:p>
            <a:endParaRPr lang="en-GB"/>
          </a:p>
        </p:txBody>
      </p:sp>
    </p:spTree>
    <p:extLst>
      <p:ext uri="{BB962C8B-B14F-4D97-AF65-F5344CB8AC3E}">
        <p14:creationId xmlns:p14="http://schemas.microsoft.com/office/powerpoint/2010/main" val="304410003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3" name="Footer Placeholder 2"/>
          <p:cNvSpPr>
            <a:spLocks noGrp="1"/>
          </p:cNvSpPr>
          <p:nvPr>
            <p:ph type="ftr" sz="quarter" idx="11"/>
          </p:nvPr>
        </p:nvSpPr>
        <p:spPr/>
        <p:txBody>
          <a:bodyPr/>
          <a:lstStyle>
            <a:lvl1pPr>
              <a:defRPr/>
            </a:lvl1pPr>
          </a:lstStyle>
          <a:p>
            <a:endParaRPr lang="en-GB"/>
          </a:p>
        </p:txBody>
      </p:sp>
      <p:sp>
        <p:nvSpPr>
          <p:cNvPr id="4" name="Date Placeholder 3"/>
          <p:cNvSpPr>
            <a:spLocks noGrp="1"/>
          </p:cNvSpPr>
          <p:nvPr>
            <p:ph type="dt" sz="half" idx="12"/>
          </p:nvPr>
        </p:nvSpPr>
        <p:spPr/>
        <p:txBody>
          <a:bodyPr/>
          <a:lstStyle>
            <a:lvl1pPr>
              <a:defRPr/>
            </a:lvl1pPr>
          </a:lstStyle>
          <a:p>
            <a:endParaRPr lang="en-GB"/>
          </a:p>
        </p:txBody>
      </p:sp>
    </p:spTree>
    <p:extLst>
      <p:ext uri="{BB962C8B-B14F-4D97-AF65-F5344CB8AC3E}">
        <p14:creationId xmlns:p14="http://schemas.microsoft.com/office/powerpoint/2010/main" val="36580855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4BD745-6316-A144-8B64-3F2BE7FD9CBE}"/>
              </a:ext>
            </a:extLst>
          </p:cNvPr>
          <p:cNvSpPr>
            <a:spLocks noGrp="1"/>
          </p:cNvSpPr>
          <p:nvPr>
            <p:ph type="sldNum" sz="quarter" idx="10"/>
          </p:nvPr>
        </p:nvSpPr>
        <p:spPr/>
        <p:txBody>
          <a:bodyPr/>
          <a:lstStyle>
            <a:lvl1pPr>
              <a:defRPr/>
            </a:lvl1pPr>
          </a:lstStyle>
          <a:p>
            <a:fld id="{F71D3614-FF40-F64B-A088-5A20B6A9FFDF}" type="slidenum">
              <a:rPr lang="en-GB" smtClean="0"/>
              <a:t>‹#›</a:t>
            </a:fld>
            <a:endParaRPr lang="en-GB" dirty="0"/>
          </a:p>
        </p:txBody>
      </p:sp>
      <p:sp>
        <p:nvSpPr>
          <p:cNvPr id="3" name="Footer Placeholder 2">
            <a:extLst>
              <a:ext uri="{FF2B5EF4-FFF2-40B4-BE49-F238E27FC236}">
                <a16:creationId xmlns:a16="http://schemas.microsoft.com/office/drawing/2014/main" id="{6E4B28E2-A5F3-D74A-9F0B-234748D56AB6}"/>
              </a:ext>
            </a:extLst>
          </p:cNvPr>
          <p:cNvSpPr>
            <a:spLocks noGrp="1"/>
          </p:cNvSpPr>
          <p:nvPr>
            <p:ph type="ftr" sz="quarter" idx="11"/>
          </p:nvPr>
        </p:nvSpPr>
        <p:spPr/>
        <p:txBody>
          <a:bodyPr/>
          <a:lstStyle>
            <a:lvl1pPr>
              <a:defRPr/>
            </a:lvl1pPr>
          </a:lstStyle>
          <a:p>
            <a:endParaRPr lang="en-GB" dirty="0"/>
          </a:p>
        </p:txBody>
      </p:sp>
      <p:sp>
        <p:nvSpPr>
          <p:cNvPr id="4" name="Date Placeholder 3">
            <a:extLst>
              <a:ext uri="{FF2B5EF4-FFF2-40B4-BE49-F238E27FC236}">
                <a16:creationId xmlns:a16="http://schemas.microsoft.com/office/drawing/2014/main" id="{DAE77C4D-1C1B-BB4D-876B-D7F2039C16A7}"/>
              </a:ext>
            </a:extLst>
          </p:cNvPr>
          <p:cNvSpPr>
            <a:spLocks noGrp="1"/>
          </p:cNvSpPr>
          <p:nvPr>
            <p:ph type="dt" sz="half" idx="12"/>
          </p:nvPr>
        </p:nvSpPr>
        <p:spPr/>
        <p:txBody>
          <a:bodyPr/>
          <a:lstStyle>
            <a:lvl1pPr>
              <a:defRPr/>
            </a:lvl1pPr>
          </a:lstStyle>
          <a:p>
            <a:fld id="{CB41A332-7AA4-9E45-BFBD-4FDA090AC342}" type="datetimeFigureOut">
              <a:rPr lang="en-GB" smtClean="0"/>
              <a:t>08/08/2022</a:t>
            </a:fld>
            <a:endParaRPr lang="en-GB" dirty="0"/>
          </a:p>
        </p:txBody>
      </p:sp>
    </p:spTree>
    <p:extLst>
      <p:ext uri="{BB962C8B-B14F-4D97-AF65-F5344CB8AC3E}">
        <p14:creationId xmlns:p14="http://schemas.microsoft.com/office/powerpoint/2010/main" val="2859589869"/>
      </p:ext>
    </p:extLst>
  </p:cSld>
  <p:clrMapOvr>
    <a:masterClrMapping/>
  </p:clrMapOvr>
  <p:transition spd="med">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9F159A3-1E6A-BD4F-99DA-18B26205A62B}"/>
              </a:ext>
            </a:extLst>
          </p:cNvPr>
          <p:cNvSpPr>
            <a:spLocks noGrp="1" noChangeArrowheads="1"/>
          </p:cNvSpPr>
          <p:nvPr>
            <p:ph type="dt" sz="half" idx="10"/>
          </p:nvPr>
        </p:nvSpPr>
        <p:spPr>
          <a:ln/>
        </p:spPr>
        <p:txBody>
          <a:bodyPr/>
          <a:lstStyle>
            <a:lvl1pPr>
              <a:defRPr/>
            </a:lvl1pPr>
          </a:lstStyle>
          <a:p>
            <a:pPr>
              <a:defRPr/>
            </a:pPr>
            <a:fld id="{A34BA796-88A2-D647-BECD-C0673BA58DB9}" type="datetime1">
              <a:rPr lang="en-ZA" smtClean="0"/>
              <a:t>2022/08/08</a:t>
            </a:fld>
            <a:endParaRPr lang="en-US" dirty="0"/>
          </a:p>
        </p:txBody>
      </p:sp>
      <p:sp>
        <p:nvSpPr>
          <p:cNvPr id="6" name="Rectangle 5">
            <a:extLst>
              <a:ext uri="{FF2B5EF4-FFF2-40B4-BE49-F238E27FC236}">
                <a16:creationId xmlns:a16="http://schemas.microsoft.com/office/drawing/2014/main" id="{2CF3EC25-E7C1-AF44-81D3-43E90ECA0F79}"/>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D28A9885-C7E2-0648-BC4B-397B4BE3DF1D}"/>
              </a:ext>
            </a:extLst>
          </p:cNvPr>
          <p:cNvSpPr>
            <a:spLocks noGrp="1" noChangeArrowheads="1"/>
          </p:cNvSpPr>
          <p:nvPr>
            <p:ph type="sldNum" sz="quarter" idx="12"/>
          </p:nvPr>
        </p:nvSpPr>
        <p:spPr>
          <a:ln/>
        </p:spPr>
        <p:txBody>
          <a:bodyPr/>
          <a:lstStyle>
            <a:lvl1pPr>
              <a:defRPr/>
            </a:lvl1pPr>
          </a:lstStyle>
          <a:p>
            <a:fld id="{BBA9EFCD-8737-E544-9B88-562887FD2B1C}" type="slidenum">
              <a:rPr lang="en-US" altLang="en-US"/>
              <a:pPr/>
              <a:t>‹#›</a:t>
            </a:fld>
            <a:endParaRPr lang="en-US" altLang="en-US" dirty="0"/>
          </a:p>
        </p:txBody>
      </p:sp>
    </p:spTree>
    <p:extLst>
      <p:ext uri="{BB962C8B-B14F-4D97-AF65-F5344CB8AC3E}">
        <p14:creationId xmlns:p14="http://schemas.microsoft.com/office/powerpoint/2010/main" val="341212564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12267355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endParaRPr lang="en-GB"/>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201121904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1798D-8CD0-B740-A6F2-2FC96CB7B35E}"/>
              </a:ext>
            </a:extLst>
          </p:cNvPr>
          <p:cNvSpPr>
            <a:spLocks noGrp="1"/>
          </p:cNvSpPr>
          <p:nvPr>
            <p:ph type="title"/>
          </p:nvPr>
        </p:nvSpPr>
        <p:spPr>
          <a:xfrm>
            <a:off x="831851" y="1709740"/>
            <a:ext cx="10515600" cy="2852737"/>
          </a:xfrm>
        </p:spPr>
        <p:txBody>
          <a:bodyPr anchor="b"/>
          <a:lstStyle>
            <a:lvl1pPr>
              <a:defRPr sz="6000">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49C1551A-DD9D-7548-B1B7-4CFDC4D2887D}"/>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25FF0D7-6096-A843-B8DB-D6B8EF73141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4C3831E3-9E25-E94A-AC7D-5EAF04A7FD5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A1DA710-A0D6-874D-968B-9F2567B1B1D7}"/>
              </a:ext>
            </a:extLst>
          </p:cNvPr>
          <p:cNvSpPr>
            <a:spLocks noGrp="1"/>
          </p:cNvSpPr>
          <p:nvPr>
            <p:ph type="sldNum" sz="quarter" idx="12"/>
          </p:nvPr>
        </p:nvSpPr>
        <p:spPr/>
        <p:txBody>
          <a:bodyPr/>
          <a:lstStyle/>
          <a:p>
            <a:fld id="{C242FC84-7891-F740-B8A1-EC98BEFAEA4C}" type="slidenum">
              <a:rPr lang="en-GB" smtClean="0"/>
              <a:t>‹#›</a:t>
            </a:fld>
            <a:endParaRPr lang="en-GB"/>
          </a:p>
        </p:txBody>
      </p:sp>
    </p:spTree>
    <p:extLst>
      <p:ext uri="{BB962C8B-B14F-4D97-AF65-F5344CB8AC3E}">
        <p14:creationId xmlns:p14="http://schemas.microsoft.com/office/powerpoint/2010/main" val="259421106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1_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C4B11B8-35F1-3144-A08B-30821D847822}"/>
              </a:ext>
            </a:extLst>
          </p:cNvPr>
          <p:cNvSpPr>
            <a:spLocks noGrp="1"/>
          </p:cNvSpPr>
          <p:nvPr>
            <p:ph type="sldNum" sz="quarter" idx="10"/>
          </p:nvPr>
        </p:nvSpPr>
        <p:spPr/>
        <p:txBody>
          <a:bodyPr/>
          <a:lstStyle>
            <a:lvl1pPr>
              <a:defRPr/>
            </a:lvl1pPr>
          </a:lstStyle>
          <a:p>
            <a:fld id="{C242FC84-7891-F740-B8A1-EC98BEFAEA4C}" type="slidenum">
              <a:rPr lang="en-GB" smtClean="0"/>
              <a:t>‹#›</a:t>
            </a:fld>
            <a:endParaRPr lang="en-GB"/>
          </a:p>
        </p:txBody>
      </p:sp>
      <p:sp>
        <p:nvSpPr>
          <p:cNvPr id="3" name="Footer Placeholder 2">
            <a:extLst>
              <a:ext uri="{FF2B5EF4-FFF2-40B4-BE49-F238E27FC236}">
                <a16:creationId xmlns:a16="http://schemas.microsoft.com/office/drawing/2014/main" id="{677645DC-C738-D940-B76E-79AFFED9BC53}"/>
              </a:ext>
            </a:extLst>
          </p:cNvPr>
          <p:cNvSpPr>
            <a:spLocks noGrp="1"/>
          </p:cNvSpPr>
          <p:nvPr>
            <p:ph type="ftr" sz="quarter" idx="11"/>
          </p:nvPr>
        </p:nvSpPr>
        <p:spPr/>
        <p:txBody>
          <a:bodyPr/>
          <a:lstStyle>
            <a:lvl1pPr>
              <a:defRPr/>
            </a:lvl1pPr>
          </a:lstStyle>
          <a:p>
            <a:endParaRPr lang="en-GB"/>
          </a:p>
        </p:txBody>
      </p:sp>
      <p:sp>
        <p:nvSpPr>
          <p:cNvPr id="4" name="Date Placeholder 3">
            <a:extLst>
              <a:ext uri="{FF2B5EF4-FFF2-40B4-BE49-F238E27FC236}">
                <a16:creationId xmlns:a16="http://schemas.microsoft.com/office/drawing/2014/main" id="{2D516023-068E-DE4D-80B7-C846E08FFC75}"/>
              </a:ext>
            </a:extLst>
          </p:cNvPr>
          <p:cNvSpPr>
            <a:spLocks noGrp="1"/>
          </p:cNvSpPr>
          <p:nvPr>
            <p:ph type="dt" sz="half" idx="12"/>
          </p:nvPr>
        </p:nvSpPr>
        <p:spPr/>
        <p:txBody>
          <a:bodyPr/>
          <a:lstStyle>
            <a:lvl1pPr>
              <a:defRPr/>
            </a:lvl1pPr>
          </a:lstStyle>
          <a:p>
            <a:endParaRPr lang="en-GB"/>
          </a:p>
        </p:txBody>
      </p:sp>
      <p:sp>
        <p:nvSpPr>
          <p:cNvPr id="6" name="Title 5">
            <a:extLst>
              <a:ext uri="{FF2B5EF4-FFF2-40B4-BE49-F238E27FC236}">
                <a16:creationId xmlns:a16="http://schemas.microsoft.com/office/drawing/2014/main" id="{DFAA4C54-79BF-4F4F-A796-797C615B795B}"/>
              </a:ext>
            </a:extLst>
          </p:cNvPr>
          <p:cNvSpPr>
            <a:spLocks noGrp="1"/>
          </p:cNvSpPr>
          <p:nvPr>
            <p:ph type="title"/>
          </p:nvPr>
        </p:nvSpPr>
        <p:spPr>
          <a:xfrm>
            <a:off x="609600" y="2339787"/>
            <a:ext cx="10972800" cy="1815353"/>
          </a:xfrm>
        </p:spPr>
        <p:txBody>
          <a:bodyPr/>
          <a:lstStyle/>
          <a:p>
            <a:r>
              <a:rPr lang="en-GB"/>
              <a:t>Click to edit Master title style</a:t>
            </a:r>
            <a:endParaRPr lang="en-GB" dirty="0"/>
          </a:p>
        </p:txBody>
      </p:sp>
    </p:spTree>
    <p:extLst>
      <p:ext uri="{BB962C8B-B14F-4D97-AF65-F5344CB8AC3E}">
        <p14:creationId xmlns:p14="http://schemas.microsoft.com/office/powerpoint/2010/main" val="35738548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095DB57-4F33-404A-8884-2AAAD87FF74F}"/>
              </a:ext>
            </a:extLst>
          </p:cNvPr>
          <p:cNvSpPr>
            <a:spLocks noGrp="1"/>
          </p:cNvSpPr>
          <p:nvPr>
            <p:ph type="dt" sz="half" idx="10"/>
          </p:nvPr>
        </p:nvSpPr>
        <p:spPr/>
        <p:txBody>
          <a:bodyPr/>
          <a:lstStyle>
            <a:lvl1pPr>
              <a:defRPr/>
            </a:lvl1pPr>
          </a:lstStyle>
          <a:p>
            <a:endParaRPr lang="en-GB"/>
          </a:p>
        </p:txBody>
      </p:sp>
      <p:sp>
        <p:nvSpPr>
          <p:cNvPr id="3" name="Footer Placeholder 4">
            <a:extLst>
              <a:ext uri="{FF2B5EF4-FFF2-40B4-BE49-F238E27FC236}">
                <a16:creationId xmlns:a16="http://schemas.microsoft.com/office/drawing/2014/main" id="{B15CD1A6-172A-461E-8DA0-5B4963643FCF}"/>
              </a:ext>
            </a:extLst>
          </p:cNvPr>
          <p:cNvSpPr>
            <a:spLocks noGrp="1"/>
          </p:cNvSpPr>
          <p:nvPr>
            <p:ph type="ftr" sz="quarter" idx="11"/>
          </p:nvPr>
        </p:nvSpPr>
        <p:spPr/>
        <p:txBody>
          <a:bodyPr/>
          <a:lstStyle>
            <a:lvl1pPr>
              <a:defRPr/>
            </a:lvl1pPr>
          </a:lstStyle>
          <a:p>
            <a:endParaRPr lang="en-GB"/>
          </a:p>
        </p:txBody>
      </p:sp>
      <p:sp>
        <p:nvSpPr>
          <p:cNvPr id="4" name="Slide Number Placeholder 5">
            <a:extLst>
              <a:ext uri="{FF2B5EF4-FFF2-40B4-BE49-F238E27FC236}">
                <a16:creationId xmlns:a16="http://schemas.microsoft.com/office/drawing/2014/main" id="{26AE925E-195D-42C9-912B-B3E316330299}"/>
              </a:ext>
            </a:extLst>
          </p:cNvPr>
          <p:cNvSpPr>
            <a:spLocks noGrp="1"/>
          </p:cNvSpPr>
          <p:nvPr>
            <p:ph type="sldNum" sz="quarter" idx="12"/>
          </p:nvPr>
        </p:nvSpPr>
        <p:spPr/>
        <p:txBody>
          <a:bodyPr/>
          <a:lstStyle>
            <a:lvl1pPr>
              <a:defRPr/>
            </a:lvl1pPr>
          </a:lstStyle>
          <a:p>
            <a:fld id="{C242FC84-7891-F740-B8A1-EC98BEFAEA4C}" type="slidenum">
              <a:rPr lang="en-GB" smtClean="0"/>
              <a:t>‹#›</a:t>
            </a:fld>
            <a:endParaRPr lang="en-GB"/>
          </a:p>
        </p:txBody>
      </p:sp>
    </p:spTree>
    <p:extLst>
      <p:ext uri="{BB962C8B-B14F-4D97-AF65-F5344CB8AC3E}">
        <p14:creationId xmlns:p14="http://schemas.microsoft.com/office/powerpoint/2010/main" val="34298928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GB" noProof="0"/>
              <a:t>Click icon to add picture</a:t>
            </a:r>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dirty="0">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dirty="0">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2DDF82E0-F617-466A-8989-E6F91EEE8384}" type="slidenum">
              <a:rPr lang="en-US" altLang="en-US"/>
              <a:pPr/>
              <a:t>‹#›</a:t>
            </a:fld>
            <a:endParaRPr lang="en-US" altLang="en-US" dirty="0"/>
          </a:p>
        </p:txBody>
      </p:sp>
    </p:spTree>
    <p:extLst>
      <p:ext uri="{BB962C8B-B14F-4D97-AF65-F5344CB8AC3E}">
        <p14:creationId xmlns:p14="http://schemas.microsoft.com/office/powerpoint/2010/main" val="337681469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84C3B828-2406-0048-B594-6420DCAE209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0A8B061-441B-3B4C-A7E1-3035A83B28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3C303AC-D829-3943-A9DA-BF6185186898}"/>
              </a:ext>
            </a:extLst>
          </p:cNvPr>
          <p:cNvSpPr>
            <a:spLocks noGrp="1" noChangeArrowheads="1"/>
          </p:cNvSpPr>
          <p:nvPr>
            <p:ph type="sldNum" sz="quarter" idx="12"/>
          </p:nvPr>
        </p:nvSpPr>
        <p:spPr>
          <a:ln/>
        </p:spPr>
        <p:txBody>
          <a:bodyPr/>
          <a:lstStyle>
            <a:lvl1pPr>
              <a:defRPr/>
            </a:lvl1pPr>
          </a:lstStyle>
          <a:p>
            <a:fld id="{1FE3AC27-B673-CC49-8B57-C2C2740E502F}" type="slidenum">
              <a:rPr lang="en-US" altLang="en-US"/>
              <a:pPr/>
              <a:t>‹#›</a:t>
            </a:fld>
            <a:endParaRPr lang="en-US" altLang="en-US"/>
          </a:p>
        </p:txBody>
      </p:sp>
    </p:spTree>
    <p:extLst>
      <p:ext uri="{BB962C8B-B14F-4D97-AF65-F5344CB8AC3E}">
        <p14:creationId xmlns:p14="http://schemas.microsoft.com/office/powerpoint/2010/main" val="152758334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D026AC-D937-494A-8992-DB28407DFC2D}"/>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3FCADB2B-BCE8-E649-9535-7FFC56E117C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447DF428-0FDD-184E-9792-C796C11562B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D93D7108-15C7-1249-9FF1-7B99AAD6B8CB}"/>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0300E41-90DD-2740-BB99-B0B98C6478FC}"/>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169681831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351424-7DE7-C040-B56C-0C44CD8C852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D6E8ADF-59FC-1642-B7CC-688E2E57494C}"/>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0CBE57AA-6C07-F040-9142-D97D97E1FDFD}"/>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BD023C59-914F-624B-B4F5-C64CB4AE9D3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F7AEBD3-D3C3-0D41-8D3F-55C632D046E0}"/>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167573276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765CEA-B2AD-C440-962B-A500EC10E54A}"/>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5A11360E-8C57-4A45-B8B2-363432DC28A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12115659-7146-CA48-8F13-962234429A17}"/>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61A60113-2A23-5A49-97C2-A32954BA7E1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981F09B-8EB7-CC47-81A1-0835793DEAF5}"/>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388559201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98" indent="0">
              <a:buNone/>
              <a:defRPr sz="2267" b="1"/>
            </a:lvl2pPr>
            <a:lvl3pPr marL="1037797" indent="0">
              <a:buNone/>
              <a:defRPr sz="2000" b="1"/>
            </a:lvl3pPr>
            <a:lvl4pPr marL="1556692" indent="0">
              <a:buNone/>
              <a:defRPr sz="1867" b="1"/>
            </a:lvl4pPr>
            <a:lvl5pPr marL="2075592" indent="0">
              <a:buNone/>
              <a:defRPr sz="1867" b="1"/>
            </a:lvl5pPr>
            <a:lvl6pPr marL="2594487" indent="0">
              <a:buNone/>
              <a:defRPr sz="1867" b="1"/>
            </a:lvl6pPr>
            <a:lvl7pPr marL="3113389" indent="0">
              <a:buNone/>
              <a:defRPr sz="1867" b="1"/>
            </a:lvl7pPr>
            <a:lvl8pPr marL="3632283" indent="0">
              <a:buNone/>
              <a:defRPr sz="1867" b="1"/>
            </a:lvl8pPr>
            <a:lvl9pPr marL="4151179"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A6178F50-3D06-B244-8FF8-816683A8241F}"/>
              </a:ext>
            </a:extLst>
          </p:cNvPr>
          <p:cNvSpPr>
            <a:spLocks noGrp="1" noChangeArrowheads="1"/>
          </p:cNvSpPr>
          <p:nvPr>
            <p:ph type="dt" sz="half" idx="10"/>
          </p:nvPr>
        </p:nvSpPr>
        <p:spPr>
          <a:ln/>
        </p:spPr>
        <p:txBody>
          <a:bodyPr/>
          <a:lstStyle>
            <a:lvl1pPr>
              <a:defRPr/>
            </a:lvl1pPr>
          </a:lstStyle>
          <a:p>
            <a:pPr>
              <a:defRPr/>
            </a:pPr>
            <a:fld id="{912C2054-3D91-0442-9444-00EAF0189B5D}" type="datetime1">
              <a:rPr lang="en-ZA" smtClean="0"/>
              <a:t>2022/08/08</a:t>
            </a:fld>
            <a:endParaRPr lang="en-US" dirty="0"/>
          </a:p>
        </p:txBody>
      </p:sp>
      <p:sp>
        <p:nvSpPr>
          <p:cNvPr id="8" name="Rectangle 5">
            <a:extLst>
              <a:ext uri="{FF2B5EF4-FFF2-40B4-BE49-F238E27FC236}">
                <a16:creationId xmlns:a16="http://schemas.microsoft.com/office/drawing/2014/main" id="{23D67D7A-8660-564B-A211-85277F81546F}"/>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AF52D000-BB3D-FD4A-AA30-F8AD25D9A891}"/>
              </a:ext>
            </a:extLst>
          </p:cNvPr>
          <p:cNvSpPr>
            <a:spLocks noGrp="1" noChangeArrowheads="1"/>
          </p:cNvSpPr>
          <p:nvPr>
            <p:ph type="sldNum" sz="quarter" idx="12"/>
          </p:nvPr>
        </p:nvSpPr>
        <p:spPr>
          <a:ln/>
        </p:spPr>
        <p:txBody>
          <a:bodyPr/>
          <a:lstStyle>
            <a:lvl1pPr>
              <a:defRPr/>
            </a:lvl1pPr>
          </a:lstStyle>
          <a:p>
            <a:fld id="{F4A3A8C3-92A5-954F-9B99-4BD9C87B3A09}" type="slidenum">
              <a:rPr lang="en-US" altLang="en-US"/>
              <a:pPr/>
              <a:t>‹#›</a:t>
            </a:fld>
            <a:endParaRPr lang="en-US" altLang="en-US" dirty="0"/>
          </a:p>
        </p:txBody>
      </p:sp>
    </p:spTree>
    <p:extLst>
      <p:ext uri="{BB962C8B-B14F-4D97-AF65-F5344CB8AC3E}">
        <p14:creationId xmlns:p14="http://schemas.microsoft.com/office/powerpoint/2010/main" val="249089477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150F08-1BA5-9A44-ADD6-F7D7CBD90518}"/>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A19E4EF5-B32F-8A4D-8AC9-F1CDDF1206B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22A40BF5-C0DF-A640-815D-6A4DB11DFCF8}"/>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B43A80CB-2513-574C-B457-9ADCA6EF6EFF}"/>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72F7217D-EADC-3B45-9FF7-0897FA083C0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806D6C00-DE3E-0044-B277-A7807AEE35FE}"/>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38081833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EF28E3-6C24-544D-84AE-002D687F5E31}"/>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0305897F-C72F-2E45-9ADF-E8A2AC78728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D66D6127-0EF8-3A4B-9460-96D97B51A605}"/>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9E371659-B7F7-7942-B8D9-97F7524FD96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E5EC1AA5-4947-B247-AFCB-1A47345A7F93}"/>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BB21D0E2-42CD-004B-B7F2-AE1DCABDD198}"/>
              </a:ext>
            </a:extLst>
          </p:cNvPr>
          <p:cNvSpPr>
            <a:spLocks noGrp="1"/>
          </p:cNvSpPr>
          <p:nvPr>
            <p:ph type="dt" sz="half" idx="10"/>
          </p:nvPr>
        </p:nvSpPr>
        <p:spPr/>
        <p:txBody>
          <a:bodyPr/>
          <a:lstStyle/>
          <a:p>
            <a:endParaRPr lang="en-GB"/>
          </a:p>
        </p:txBody>
      </p:sp>
      <p:sp>
        <p:nvSpPr>
          <p:cNvPr id="8" name="Footer Placeholder 7">
            <a:extLst>
              <a:ext uri="{FF2B5EF4-FFF2-40B4-BE49-F238E27FC236}">
                <a16:creationId xmlns:a16="http://schemas.microsoft.com/office/drawing/2014/main" id="{E6CB3853-130F-2A41-81D9-F27378E07C13}"/>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E5FF8F9F-22F2-294C-92AB-AEB410098455}"/>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106654094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5FA7E1-650E-4741-9B5E-9DF8B4735BBC}"/>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57DBB869-0118-1047-BF66-64EDA7E0D133}"/>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49F95D54-09AD-CD4D-AC6F-23D1F0414E68}"/>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3F509AB8-35BB-0B46-A7B8-FBC58006450A}"/>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266541484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CA93BB-14DC-B144-9049-A48515CD476F}"/>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327F091E-29D2-A043-B54F-FDA465DB0153}"/>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01DBF2ED-6BB3-B646-B858-B88703B100B3}"/>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400253167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430A87-48B9-6F4D-8DA5-BC15B04C0E8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4AA9351E-33C9-6C49-936D-ACD848298DE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CC662772-64CE-4842-86BF-5584757E079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BD55A478-13C9-3143-AF73-F392080206F0}"/>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541ACB77-D15A-9E4A-92F0-DDE63B2164D5}"/>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4329C91-1EC6-1D4D-99D5-5D85D464EFF7}"/>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324161257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FAC76-3A0C-9147-8BE5-A9708A46C96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EF3391A7-1AD6-974C-AB80-50FC5FAEF73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a:t>Click icon to add picture</a:t>
            </a:r>
          </a:p>
        </p:txBody>
      </p:sp>
      <p:sp>
        <p:nvSpPr>
          <p:cNvPr id="4" name="Text Placeholder 3">
            <a:extLst>
              <a:ext uri="{FF2B5EF4-FFF2-40B4-BE49-F238E27FC236}">
                <a16:creationId xmlns:a16="http://schemas.microsoft.com/office/drawing/2014/main" id="{F6E86667-1ED4-8D4C-AB87-4C7FB629AC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8FEECDD0-DACA-374E-B8F8-7B6FC355A34D}"/>
              </a:ext>
            </a:extLst>
          </p:cNvPr>
          <p:cNvSpPr>
            <a:spLocks noGrp="1"/>
          </p:cNvSpPr>
          <p:nvPr>
            <p:ph type="dt" sz="half" idx="10"/>
          </p:nvPr>
        </p:nvSpPr>
        <p:spPr/>
        <p:txBody>
          <a:bodyPr/>
          <a:lstStyle/>
          <a:p>
            <a:endParaRPr lang="en-GB"/>
          </a:p>
        </p:txBody>
      </p:sp>
      <p:sp>
        <p:nvSpPr>
          <p:cNvPr id="6" name="Footer Placeholder 5">
            <a:extLst>
              <a:ext uri="{FF2B5EF4-FFF2-40B4-BE49-F238E27FC236}">
                <a16:creationId xmlns:a16="http://schemas.microsoft.com/office/drawing/2014/main" id="{808D31BA-74A5-924E-A752-C7C20F3F489F}"/>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36DE121C-4520-7946-999E-298BCA5A1431}"/>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202320787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A5C17-02D3-FD43-BCA5-E618A52D236E}"/>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DDBB29AD-DA51-4741-944F-5707527A5A1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D2CCF087-B58D-8A43-8E78-0A5D6774C67C}"/>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BD2B4A10-15A2-C941-9FF8-81D8F7E589B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F680979-1CF2-0A4C-94C0-C4E00691F104}"/>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165836396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3BCF6BB-9DBD-434A-AA43-39911E4F20FD}"/>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70DEE9C7-BE1B-F340-81A3-92C362B96D12}"/>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D88D20C9-B496-0743-8B44-BA2FF33249D8}"/>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256E0E2D-03F5-5744-8CE1-0D8CFC0E68F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87F5306-7545-4848-8B13-C80616FFBC78}"/>
              </a:ext>
            </a:extLst>
          </p:cNvPr>
          <p:cNvSpPr>
            <a:spLocks noGrp="1"/>
          </p:cNvSpPr>
          <p:nvPr>
            <p:ph type="sldNum" sz="quarter" idx="12"/>
          </p:nvPr>
        </p:nvSpPr>
        <p:spPr/>
        <p:txBody>
          <a:bodyPr/>
          <a:lstStyle/>
          <a:p>
            <a:fld id="{18A307A1-3EE8-4A4C-A314-E9CC2C94CD6F}" type="slidenum">
              <a:rPr lang="en-GB" smtClean="0"/>
              <a:t>‹#›</a:t>
            </a:fld>
            <a:endParaRPr lang="en-GB"/>
          </a:p>
        </p:txBody>
      </p:sp>
    </p:spTree>
    <p:extLst>
      <p:ext uri="{BB962C8B-B14F-4D97-AF65-F5344CB8AC3E}">
        <p14:creationId xmlns:p14="http://schemas.microsoft.com/office/powerpoint/2010/main" val="34990284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9F499659-008D-BE41-AA02-37AEECBBF3DF}"/>
              </a:ext>
            </a:extLst>
          </p:cNvPr>
          <p:cNvSpPr>
            <a:spLocks noGrp="1" noChangeArrowheads="1"/>
          </p:cNvSpPr>
          <p:nvPr>
            <p:ph type="dt" sz="half" idx="10"/>
          </p:nvPr>
        </p:nvSpPr>
        <p:spPr>
          <a:ln/>
        </p:spPr>
        <p:txBody>
          <a:bodyPr/>
          <a:lstStyle>
            <a:lvl1pPr>
              <a:defRPr/>
            </a:lvl1pPr>
          </a:lstStyle>
          <a:p>
            <a:pPr>
              <a:defRPr/>
            </a:pPr>
            <a:fld id="{6ABBAB39-5AA6-574D-8D94-6A4F39E09C6B}" type="datetime1">
              <a:rPr lang="en-ZA" smtClean="0"/>
              <a:t>2022/08/08</a:t>
            </a:fld>
            <a:endParaRPr lang="en-US" dirty="0"/>
          </a:p>
        </p:txBody>
      </p:sp>
      <p:sp>
        <p:nvSpPr>
          <p:cNvPr id="4" name="Rectangle 5">
            <a:extLst>
              <a:ext uri="{FF2B5EF4-FFF2-40B4-BE49-F238E27FC236}">
                <a16:creationId xmlns:a16="http://schemas.microsoft.com/office/drawing/2014/main" id="{C35D86FE-85F7-494F-BC07-1C60475AA3B7}"/>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E40D4ED4-D27B-FC46-BB1D-749091EFD402}"/>
              </a:ext>
            </a:extLst>
          </p:cNvPr>
          <p:cNvSpPr>
            <a:spLocks noGrp="1" noChangeArrowheads="1"/>
          </p:cNvSpPr>
          <p:nvPr>
            <p:ph type="sldNum" sz="quarter" idx="12"/>
          </p:nvPr>
        </p:nvSpPr>
        <p:spPr>
          <a:ln/>
        </p:spPr>
        <p:txBody>
          <a:bodyPr/>
          <a:lstStyle>
            <a:lvl1pPr>
              <a:defRPr/>
            </a:lvl1pPr>
          </a:lstStyle>
          <a:p>
            <a:fld id="{593B44CA-6080-0A47-B371-632D8A6575E0}" type="slidenum">
              <a:rPr lang="en-US" altLang="en-US"/>
              <a:pPr/>
              <a:t>‹#›</a:t>
            </a:fld>
            <a:endParaRPr lang="en-US" altLang="en-US" dirty="0"/>
          </a:p>
        </p:txBody>
      </p:sp>
    </p:spTree>
    <p:extLst>
      <p:ext uri="{BB962C8B-B14F-4D97-AF65-F5344CB8AC3E}">
        <p14:creationId xmlns:p14="http://schemas.microsoft.com/office/powerpoint/2010/main" val="30130952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C2A1905-31C7-BF4C-8DC6-93B74770EE55}"/>
              </a:ext>
            </a:extLst>
          </p:cNvPr>
          <p:cNvSpPr>
            <a:spLocks noGrp="1" noChangeArrowheads="1"/>
          </p:cNvSpPr>
          <p:nvPr>
            <p:ph type="dt" sz="half" idx="10"/>
          </p:nvPr>
        </p:nvSpPr>
        <p:spPr>
          <a:ln/>
        </p:spPr>
        <p:txBody>
          <a:bodyPr/>
          <a:lstStyle>
            <a:lvl1pPr>
              <a:defRPr/>
            </a:lvl1pPr>
          </a:lstStyle>
          <a:p>
            <a:pPr>
              <a:defRPr/>
            </a:pPr>
            <a:fld id="{B648A246-55AE-F143-8D60-2FBE5A51AAD4}" type="datetime1">
              <a:rPr lang="en-ZA" smtClean="0"/>
              <a:t>2022/08/08</a:t>
            </a:fld>
            <a:endParaRPr lang="en-US" dirty="0"/>
          </a:p>
        </p:txBody>
      </p:sp>
      <p:sp>
        <p:nvSpPr>
          <p:cNvPr id="3" name="Rectangle 5">
            <a:extLst>
              <a:ext uri="{FF2B5EF4-FFF2-40B4-BE49-F238E27FC236}">
                <a16:creationId xmlns:a16="http://schemas.microsoft.com/office/drawing/2014/main" id="{9A0036A6-114F-D640-8683-317342942545}"/>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72A1F2D7-C0CE-3742-B07C-61BD2D89BB47}"/>
              </a:ext>
            </a:extLst>
          </p:cNvPr>
          <p:cNvSpPr>
            <a:spLocks noGrp="1" noChangeArrowheads="1"/>
          </p:cNvSpPr>
          <p:nvPr>
            <p:ph type="sldNum" sz="quarter" idx="12"/>
          </p:nvPr>
        </p:nvSpPr>
        <p:spPr>
          <a:ln/>
        </p:spPr>
        <p:txBody>
          <a:bodyPr/>
          <a:lstStyle>
            <a:lvl1pPr>
              <a:defRPr/>
            </a:lvl1pPr>
          </a:lstStyle>
          <a:p>
            <a:fld id="{8DC1DBD2-740A-664E-A092-F869C7009D2A}" type="slidenum">
              <a:rPr lang="en-US" altLang="en-US"/>
              <a:pPr/>
              <a:t>‹#›</a:t>
            </a:fld>
            <a:endParaRPr lang="en-US" altLang="en-US" dirty="0"/>
          </a:p>
        </p:txBody>
      </p:sp>
    </p:spTree>
    <p:extLst>
      <p:ext uri="{BB962C8B-B14F-4D97-AF65-F5344CB8AC3E}">
        <p14:creationId xmlns:p14="http://schemas.microsoft.com/office/powerpoint/2010/main" val="181420977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68"/>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E4728F85-893F-4747-BBF7-33392C86F0E5}"/>
              </a:ext>
            </a:extLst>
          </p:cNvPr>
          <p:cNvSpPr>
            <a:spLocks noGrp="1" noChangeArrowheads="1"/>
          </p:cNvSpPr>
          <p:nvPr>
            <p:ph type="dt" sz="half" idx="10"/>
          </p:nvPr>
        </p:nvSpPr>
        <p:spPr>
          <a:ln/>
        </p:spPr>
        <p:txBody>
          <a:bodyPr/>
          <a:lstStyle>
            <a:lvl1pPr>
              <a:defRPr/>
            </a:lvl1pPr>
          </a:lstStyle>
          <a:p>
            <a:pPr>
              <a:defRPr/>
            </a:pPr>
            <a:fld id="{B7FFA72A-BAF4-A84D-8EBA-90991EA4318F}" type="datetime1">
              <a:rPr lang="en-ZA" smtClean="0"/>
              <a:t>2022/08/08</a:t>
            </a:fld>
            <a:endParaRPr lang="en-US" dirty="0"/>
          </a:p>
        </p:txBody>
      </p:sp>
      <p:sp>
        <p:nvSpPr>
          <p:cNvPr id="6" name="Rectangle 5">
            <a:extLst>
              <a:ext uri="{FF2B5EF4-FFF2-40B4-BE49-F238E27FC236}">
                <a16:creationId xmlns:a16="http://schemas.microsoft.com/office/drawing/2014/main" id="{C43925DC-B3B2-2F43-8AC4-26301429272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0DC89EA7-71DD-634E-B148-6E4BBD447BC9}"/>
              </a:ext>
            </a:extLst>
          </p:cNvPr>
          <p:cNvSpPr>
            <a:spLocks noGrp="1" noChangeArrowheads="1"/>
          </p:cNvSpPr>
          <p:nvPr>
            <p:ph type="sldNum" sz="quarter" idx="12"/>
          </p:nvPr>
        </p:nvSpPr>
        <p:spPr>
          <a:ln/>
        </p:spPr>
        <p:txBody>
          <a:bodyPr/>
          <a:lstStyle>
            <a:lvl1pPr>
              <a:defRPr/>
            </a:lvl1pPr>
          </a:lstStyle>
          <a:p>
            <a:fld id="{8FC45C2A-FA64-5947-9C8A-DA4EBC62FA60}" type="slidenum">
              <a:rPr lang="en-US" altLang="en-US"/>
              <a:pPr/>
              <a:t>‹#›</a:t>
            </a:fld>
            <a:endParaRPr lang="en-US" altLang="en-US" dirty="0"/>
          </a:p>
        </p:txBody>
      </p:sp>
    </p:spTree>
    <p:extLst>
      <p:ext uri="{BB962C8B-B14F-4D97-AF65-F5344CB8AC3E}">
        <p14:creationId xmlns:p14="http://schemas.microsoft.com/office/powerpoint/2010/main" val="44518712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98" indent="0">
              <a:buNone/>
              <a:defRPr sz="3200"/>
            </a:lvl2pPr>
            <a:lvl3pPr marL="1037797" indent="0">
              <a:buNone/>
              <a:defRPr sz="2667"/>
            </a:lvl3pPr>
            <a:lvl4pPr marL="1556692" indent="0">
              <a:buNone/>
              <a:defRPr sz="2267"/>
            </a:lvl4pPr>
            <a:lvl5pPr marL="2075592" indent="0">
              <a:buNone/>
              <a:defRPr sz="2267"/>
            </a:lvl5pPr>
            <a:lvl6pPr marL="2594487" indent="0">
              <a:buNone/>
              <a:defRPr sz="2267"/>
            </a:lvl6pPr>
            <a:lvl7pPr marL="3113389" indent="0">
              <a:buNone/>
              <a:defRPr sz="2267"/>
            </a:lvl7pPr>
            <a:lvl8pPr marL="3632283" indent="0">
              <a:buNone/>
              <a:defRPr sz="2267"/>
            </a:lvl8pPr>
            <a:lvl9pPr marL="4151179"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3"/>
            <a:ext cx="7315200" cy="804863"/>
          </a:xfrm>
        </p:spPr>
        <p:txBody>
          <a:bodyPr/>
          <a:lstStyle>
            <a:lvl1pPr marL="0" indent="0">
              <a:buNone/>
              <a:defRPr sz="1600"/>
            </a:lvl1pPr>
            <a:lvl2pPr marL="518898" indent="0">
              <a:buNone/>
              <a:defRPr sz="1333"/>
            </a:lvl2pPr>
            <a:lvl3pPr marL="1037797" indent="0">
              <a:buNone/>
              <a:defRPr sz="1200"/>
            </a:lvl3pPr>
            <a:lvl4pPr marL="1556692" indent="0">
              <a:buNone/>
              <a:defRPr sz="1067"/>
            </a:lvl4pPr>
            <a:lvl5pPr marL="2075592" indent="0">
              <a:buNone/>
              <a:defRPr sz="1067"/>
            </a:lvl5pPr>
            <a:lvl6pPr marL="2594487" indent="0">
              <a:buNone/>
              <a:defRPr sz="1067"/>
            </a:lvl6pPr>
            <a:lvl7pPr marL="3113389" indent="0">
              <a:buNone/>
              <a:defRPr sz="1067"/>
            </a:lvl7pPr>
            <a:lvl8pPr marL="3632283" indent="0">
              <a:buNone/>
              <a:defRPr sz="1067"/>
            </a:lvl8pPr>
            <a:lvl9pPr marL="4151179"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26C2AC5B-7D6B-F443-82D2-8915A58640C9}"/>
              </a:ext>
            </a:extLst>
          </p:cNvPr>
          <p:cNvSpPr>
            <a:spLocks noGrp="1" noChangeArrowheads="1"/>
          </p:cNvSpPr>
          <p:nvPr>
            <p:ph type="dt" sz="half" idx="10"/>
          </p:nvPr>
        </p:nvSpPr>
        <p:spPr>
          <a:ln/>
        </p:spPr>
        <p:txBody>
          <a:bodyPr/>
          <a:lstStyle>
            <a:lvl1pPr>
              <a:defRPr/>
            </a:lvl1pPr>
          </a:lstStyle>
          <a:p>
            <a:pPr>
              <a:defRPr/>
            </a:pPr>
            <a:fld id="{4576130D-0A0C-4745-AC7A-7FA7C9203491}" type="datetime1">
              <a:rPr lang="en-ZA" smtClean="0"/>
              <a:t>2022/08/08</a:t>
            </a:fld>
            <a:endParaRPr lang="en-US" dirty="0"/>
          </a:p>
        </p:txBody>
      </p:sp>
      <p:sp>
        <p:nvSpPr>
          <p:cNvPr id="6" name="Rectangle 5">
            <a:extLst>
              <a:ext uri="{FF2B5EF4-FFF2-40B4-BE49-F238E27FC236}">
                <a16:creationId xmlns:a16="http://schemas.microsoft.com/office/drawing/2014/main" id="{C2B7E389-3A27-EE42-AA3B-9781DF51C3F0}"/>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246AAE07-0A83-1A43-BDBE-9767C045443A}"/>
              </a:ext>
            </a:extLst>
          </p:cNvPr>
          <p:cNvSpPr>
            <a:spLocks noGrp="1" noChangeArrowheads="1"/>
          </p:cNvSpPr>
          <p:nvPr>
            <p:ph type="sldNum" sz="quarter" idx="12"/>
          </p:nvPr>
        </p:nvSpPr>
        <p:spPr>
          <a:ln/>
        </p:spPr>
        <p:txBody>
          <a:bodyPr/>
          <a:lstStyle>
            <a:lvl1pPr>
              <a:defRPr/>
            </a:lvl1pPr>
          </a:lstStyle>
          <a:p>
            <a:fld id="{8BDEB248-4CBF-E444-94E5-BE5D5EA96BD7}" type="slidenum">
              <a:rPr lang="en-US" altLang="en-US"/>
              <a:pPr/>
              <a:t>‹#›</a:t>
            </a:fld>
            <a:endParaRPr lang="en-US" altLang="en-US" dirty="0"/>
          </a:p>
        </p:txBody>
      </p:sp>
    </p:spTree>
    <p:extLst>
      <p:ext uri="{BB962C8B-B14F-4D97-AF65-F5344CB8AC3E}">
        <p14:creationId xmlns:p14="http://schemas.microsoft.com/office/powerpoint/2010/main" val="34365571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111A509-412C-6D44-A547-58DB5F3629A0}"/>
              </a:ext>
            </a:extLst>
          </p:cNvPr>
          <p:cNvSpPr>
            <a:spLocks noGrp="1" noChangeArrowheads="1"/>
          </p:cNvSpPr>
          <p:nvPr>
            <p:ph type="dt" sz="half" idx="10"/>
          </p:nvPr>
        </p:nvSpPr>
        <p:spPr>
          <a:ln/>
        </p:spPr>
        <p:txBody>
          <a:bodyPr/>
          <a:lstStyle>
            <a:lvl1pPr>
              <a:defRPr/>
            </a:lvl1pPr>
          </a:lstStyle>
          <a:p>
            <a:pPr>
              <a:defRPr/>
            </a:pPr>
            <a:fld id="{57889FF1-70F2-E948-93D2-CF09E0C7D2F6}" type="datetime1">
              <a:rPr lang="en-ZA" smtClean="0"/>
              <a:t>2022/08/08</a:t>
            </a:fld>
            <a:endParaRPr lang="en-US" dirty="0"/>
          </a:p>
        </p:txBody>
      </p:sp>
      <p:sp>
        <p:nvSpPr>
          <p:cNvPr id="5" name="Rectangle 5">
            <a:extLst>
              <a:ext uri="{FF2B5EF4-FFF2-40B4-BE49-F238E27FC236}">
                <a16:creationId xmlns:a16="http://schemas.microsoft.com/office/drawing/2014/main" id="{6CD95391-A4E7-5746-9BCD-9509233D8686}"/>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7A1C7B01-FA44-9042-B32A-2956BC6DB05E}"/>
              </a:ext>
            </a:extLst>
          </p:cNvPr>
          <p:cNvSpPr>
            <a:spLocks noGrp="1" noChangeArrowheads="1"/>
          </p:cNvSpPr>
          <p:nvPr>
            <p:ph type="sldNum" sz="quarter" idx="12"/>
          </p:nvPr>
        </p:nvSpPr>
        <p:spPr>
          <a:ln/>
        </p:spPr>
        <p:txBody>
          <a:bodyPr/>
          <a:lstStyle>
            <a:lvl1pPr>
              <a:defRPr/>
            </a:lvl1pPr>
          </a:lstStyle>
          <a:p>
            <a:fld id="{5B3147F3-5F1B-4645-866C-ACB095E59BAC}" type="slidenum">
              <a:rPr lang="en-US" altLang="en-US"/>
              <a:pPr/>
              <a:t>‹#›</a:t>
            </a:fld>
            <a:endParaRPr lang="en-US" altLang="en-US" dirty="0"/>
          </a:p>
        </p:txBody>
      </p:sp>
    </p:spTree>
    <p:extLst>
      <p:ext uri="{BB962C8B-B14F-4D97-AF65-F5344CB8AC3E}">
        <p14:creationId xmlns:p14="http://schemas.microsoft.com/office/powerpoint/2010/main" val="11308456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1730221F-0A25-B249-AAC5-E7EA6C43CEA4}"/>
              </a:ext>
            </a:extLst>
          </p:cNvPr>
          <p:cNvSpPr>
            <a:spLocks noGrp="1" noChangeArrowheads="1"/>
          </p:cNvSpPr>
          <p:nvPr>
            <p:ph type="dt" sz="half" idx="10"/>
          </p:nvPr>
        </p:nvSpPr>
        <p:spPr>
          <a:ln/>
        </p:spPr>
        <p:txBody>
          <a:bodyPr/>
          <a:lstStyle>
            <a:lvl1pPr>
              <a:defRPr/>
            </a:lvl1pPr>
          </a:lstStyle>
          <a:p>
            <a:pPr>
              <a:defRPr/>
            </a:pPr>
            <a:fld id="{A8E662F0-3769-2740-BE73-B1CF9D0713A0}" type="datetime1">
              <a:rPr lang="en-ZA" smtClean="0"/>
              <a:t>2022/08/08</a:t>
            </a:fld>
            <a:endParaRPr lang="en-US" dirty="0"/>
          </a:p>
        </p:txBody>
      </p:sp>
      <p:sp>
        <p:nvSpPr>
          <p:cNvPr id="5" name="Rectangle 5">
            <a:extLst>
              <a:ext uri="{FF2B5EF4-FFF2-40B4-BE49-F238E27FC236}">
                <a16:creationId xmlns:a16="http://schemas.microsoft.com/office/drawing/2014/main" id="{101F3825-6A7A-0441-B1A8-3C440FF7548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F6F7F3B4-1E8F-8249-AC91-BEB4ED61C8A7}"/>
              </a:ext>
            </a:extLst>
          </p:cNvPr>
          <p:cNvSpPr>
            <a:spLocks noGrp="1" noChangeArrowheads="1"/>
          </p:cNvSpPr>
          <p:nvPr>
            <p:ph type="sldNum" sz="quarter" idx="12"/>
          </p:nvPr>
        </p:nvSpPr>
        <p:spPr>
          <a:ln/>
        </p:spPr>
        <p:txBody>
          <a:bodyPr/>
          <a:lstStyle>
            <a:lvl1pPr>
              <a:defRPr/>
            </a:lvl1pPr>
          </a:lstStyle>
          <a:p>
            <a:fld id="{068BBF5D-B500-BC42-9035-420003CB737A}" type="slidenum">
              <a:rPr lang="en-US" altLang="en-US"/>
              <a:pPr/>
              <a:t>‹#›</a:t>
            </a:fld>
            <a:endParaRPr lang="en-US" altLang="en-US" dirty="0"/>
          </a:p>
        </p:txBody>
      </p:sp>
    </p:spTree>
    <p:extLst>
      <p:ext uri="{BB962C8B-B14F-4D97-AF65-F5344CB8AC3E}">
        <p14:creationId xmlns:p14="http://schemas.microsoft.com/office/powerpoint/2010/main" val="257017819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4"/>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838" indent="0" algn="ctr">
              <a:buNone/>
              <a:defRPr/>
            </a:lvl2pPr>
            <a:lvl3pPr marL="1037678" indent="0" algn="ctr">
              <a:buNone/>
              <a:defRPr/>
            </a:lvl3pPr>
            <a:lvl4pPr marL="1556514" indent="0" algn="ctr">
              <a:buNone/>
              <a:defRPr/>
            </a:lvl4pPr>
            <a:lvl5pPr marL="2075356" indent="0" algn="ctr">
              <a:buNone/>
              <a:defRPr/>
            </a:lvl5pPr>
            <a:lvl6pPr marL="2594192" indent="0" algn="ctr">
              <a:buNone/>
              <a:defRPr/>
            </a:lvl6pPr>
            <a:lvl7pPr marL="3113036" indent="0" algn="ctr">
              <a:buNone/>
              <a:defRPr/>
            </a:lvl7pPr>
            <a:lvl8pPr marL="3631869" indent="0" algn="ctr">
              <a:buNone/>
              <a:defRPr/>
            </a:lvl8pPr>
            <a:lvl9pPr marL="4150707"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B97D6C2A-EEFA-D94D-BC30-8C46192F8A82}"/>
              </a:ext>
            </a:extLst>
          </p:cNvPr>
          <p:cNvSpPr>
            <a:spLocks noGrp="1" noChangeArrowheads="1"/>
          </p:cNvSpPr>
          <p:nvPr>
            <p:ph type="dt" sz="half" idx="10"/>
          </p:nvPr>
        </p:nvSpPr>
        <p:spPr>
          <a:ln/>
        </p:spPr>
        <p:txBody>
          <a:bodyPr/>
          <a:lstStyle>
            <a:lvl1pPr>
              <a:defRPr/>
            </a:lvl1pPr>
          </a:lstStyle>
          <a:p>
            <a:pPr>
              <a:defRPr/>
            </a:pPr>
            <a:fld id="{81643C4F-BCE7-D64F-911E-F4FED9CC73EE}" type="datetime1">
              <a:rPr lang="en-ZA" smtClean="0"/>
              <a:t>2022/08/08</a:t>
            </a:fld>
            <a:endParaRPr lang="en-US" dirty="0"/>
          </a:p>
        </p:txBody>
      </p:sp>
      <p:sp>
        <p:nvSpPr>
          <p:cNvPr id="5" name="Rectangle 5">
            <a:extLst>
              <a:ext uri="{FF2B5EF4-FFF2-40B4-BE49-F238E27FC236}">
                <a16:creationId xmlns:a16="http://schemas.microsoft.com/office/drawing/2014/main" id="{DED68F77-9773-C646-A8E1-1A3E8EE9EFD7}"/>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8D6C78BC-5E48-1643-9EF9-3381E487062F}"/>
              </a:ext>
            </a:extLst>
          </p:cNvPr>
          <p:cNvSpPr>
            <a:spLocks noGrp="1" noChangeArrowheads="1"/>
          </p:cNvSpPr>
          <p:nvPr>
            <p:ph type="sldNum" sz="quarter" idx="12"/>
          </p:nvPr>
        </p:nvSpPr>
        <p:spPr>
          <a:ln/>
        </p:spPr>
        <p:txBody>
          <a:bodyPr/>
          <a:lstStyle>
            <a:lvl1pPr>
              <a:defRPr/>
            </a:lvl1pPr>
          </a:lstStyle>
          <a:p>
            <a:fld id="{65C11D24-8CC3-5E44-9ABB-63567955B281}" type="slidenum">
              <a:rPr lang="en-US" altLang="en-US"/>
              <a:pPr/>
              <a:t>‹#›</a:t>
            </a:fld>
            <a:endParaRPr lang="en-US" altLang="en-US" dirty="0"/>
          </a:p>
        </p:txBody>
      </p:sp>
    </p:spTree>
    <p:extLst>
      <p:ext uri="{BB962C8B-B14F-4D97-AF65-F5344CB8AC3E}">
        <p14:creationId xmlns:p14="http://schemas.microsoft.com/office/powerpoint/2010/main" val="16861417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A5652D3-EF3C-3B48-8F6A-569077DA1E16}"/>
              </a:ext>
            </a:extLst>
          </p:cNvPr>
          <p:cNvSpPr>
            <a:spLocks noGrp="1" noChangeArrowheads="1"/>
          </p:cNvSpPr>
          <p:nvPr>
            <p:ph type="dt" sz="half" idx="10"/>
          </p:nvPr>
        </p:nvSpPr>
        <p:spPr>
          <a:ln/>
        </p:spPr>
        <p:txBody>
          <a:bodyPr/>
          <a:lstStyle>
            <a:lvl1pPr>
              <a:defRPr/>
            </a:lvl1pPr>
          </a:lstStyle>
          <a:p>
            <a:pPr>
              <a:defRPr/>
            </a:pPr>
            <a:fld id="{3E15808B-1C2B-0A49-9594-0F2C1CBF44A5}" type="datetime1">
              <a:rPr lang="en-ZA" smtClean="0"/>
              <a:t>2022/08/08</a:t>
            </a:fld>
            <a:endParaRPr lang="en-US" dirty="0"/>
          </a:p>
        </p:txBody>
      </p:sp>
      <p:sp>
        <p:nvSpPr>
          <p:cNvPr id="5" name="Rectangle 5">
            <a:extLst>
              <a:ext uri="{FF2B5EF4-FFF2-40B4-BE49-F238E27FC236}">
                <a16:creationId xmlns:a16="http://schemas.microsoft.com/office/drawing/2014/main" id="{9044DC8C-2C3E-5241-AAD0-735D09B9F462}"/>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7868B05A-594D-1844-99A6-11B29171D836}"/>
              </a:ext>
            </a:extLst>
          </p:cNvPr>
          <p:cNvSpPr>
            <a:spLocks noGrp="1" noChangeArrowheads="1"/>
          </p:cNvSpPr>
          <p:nvPr>
            <p:ph type="sldNum" sz="quarter" idx="12"/>
          </p:nvPr>
        </p:nvSpPr>
        <p:spPr>
          <a:ln/>
        </p:spPr>
        <p:txBody>
          <a:bodyPr/>
          <a:lstStyle>
            <a:lvl1pPr>
              <a:defRPr/>
            </a:lvl1pPr>
          </a:lstStyle>
          <a:p>
            <a:fld id="{9A7B657D-D854-824B-8D24-3973C471D070}" type="slidenum">
              <a:rPr lang="en-US" altLang="en-US"/>
              <a:pPr/>
              <a:t>‹#›</a:t>
            </a:fld>
            <a:endParaRPr lang="en-US" altLang="en-US" dirty="0"/>
          </a:p>
        </p:txBody>
      </p:sp>
    </p:spTree>
    <p:extLst>
      <p:ext uri="{BB962C8B-B14F-4D97-AF65-F5344CB8AC3E}">
        <p14:creationId xmlns:p14="http://schemas.microsoft.com/office/powerpoint/2010/main" val="29673734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39B370-AAC2-45EB-6B24-11611E935228}"/>
              </a:ext>
            </a:extLst>
          </p:cNvPr>
          <p:cNvSpPr>
            <a:spLocks noGrp="1"/>
          </p:cNvSpPr>
          <p:nvPr>
            <p:ph type="ctrTitle"/>
          </p:nvPr>
        </p:nvSpPr>
        <p:spPr>
          <a:xfrm>
            <a:off x="1524000" y="1122363"/>
            <a:ext cx="9144000" cy="2387600"/>
          </a:xfrm>
        </p:spPr>
        <p:txBody>
          <a:bodyPr anchor="b"/>
          <a:lstStyle>
            <a:lvl1pPr algn="ctr">
              <a:defRPr sz="6000"/>
            </a:lvl1pPr>
          </a:lstStyle>
          <a:p>
            <a:r>
              <a:rPr lang="en-GB" dirty="0"/>
              <a:t>Click to edit Master title style</a:t>
            </a:r>
          </a:p>
        </p:txBody>
      </p:sp>
      <p:sp>
        <p:nvSpPr>
          <p:cNvPr id="3" name="Subtitle 2">
            <a:extLst>
              <a:ext uri="{FF2B5EF4-FFF2-40B4-BE49-F238E27FC236}">
                <a16:creationId xmlns:a16="http://schemas.microsoft.com/office/drawing/2014/main" id="{376DFA58-ED75-0D4E-F47B-794EE678442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67D17654-BE3D-D239-EF29-3E887418B491}"/>
              </a:ext>
            </a:extLst>
          </p:cNvPr>
          <p:cNvSpPr>
            <a:spLocks noGrp="1"/>
          </p:cNvSpPr>
          <p:nvPr>
            <p:ph type="dt" sz="half" idx="10"/>
          </p:nvPr>
        </p:nvSpPr>
        <p:spPr/>
        <p:txBody>
          <a:bodyPr/>
          <a:lstStyle/>
          <a:p>
            <a:fld id="{CB41A332-7AA4-9E45-BFBD-4FDA090AC342}" type="datetimeFigureOut">
              <a:rPr lang="en-GB" smtClean="0"/>
              <a:t>08/08/2022</a:t>
            </a:fld>
            <a:endParaRPr lang="en-GB" dirty="0"/>
          </a:p>
        </p:txBody>
      </p:sp>
      <p:sp>
        <p:nvSpPr>
          <p:cNvPr id="5" name="Footer Placeholder 4">
            <a:extLst>
              <a:ext uri="{FF2B5EF4-FFF2-40B4-BE49-F238E27FC236}">
                <a16:creationId xmlns:a16="http://schemas.microsoft.com/office/drawing/2014/main" id="{02881ABC-47CC-182A-766A-E56F65FB731F}"/>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6FF37199-E72C-7E23-B781-A6E8EB239001}"/>
              </a:ext>
            </a:extLst>
          </p:cNvPr>
          <p:cNvSpPr>
            <a:spLocks noGrp="1"/>
          </p:cNvSpPr>
          <p:nvPr>
            <p:ph type="sldNum" sz="quarter" idx="12"/>
          </p:nvPr>
        </p:nvSpPr>
        <p:spPr/>
        <p:txBody>
          <a:bodyPr/>
          <a:lstStyle/>
          <a:p>
            <a:fld id="{F71D3614-FF40-F64B-A088-5A20B6A9FFDF}" type="slidenum">
              <a:rPr lang="en-GB" smtClean="0"/>
              <a:t>‹#›</a:t>
            </a:fld>
            <a:endParaRPr lang="en-GB" dirty="0"/>
          </a:p>
        </p:txBody>
      </p:sp>
    </p:spTree>
    <p:extLst>
      <p:ext uri="{BB962C8B-B14F-4D97-AF65-F5344CB8AC3E}">
        <p14:creationId xmlns:p14="http://schemas.microsoft.com/office/powerpoint/2010/main" val="21430054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838" indent="0">
              <a:buNone/>
              <a:defRPr sz="2000"/>
            </a:lvl2pPr>
            <a:lvl3pPr marL="1037678" indent="0">
              <a:buNone/>
              <a:defRPr sz="1867"/>
            </a:lvl3pPr>
            <a:lvl4pPr marL="1556514" indent="0">
              <a:buNone/>
              <a:defRPr sz="1600"/>
            </a:lvl4pPr>
            <a:lvl5pPr marL="2075356" indent="0">
              <a:buNone/>
              <a:defRPr sz="1600"/>
            </a:lvl5pPr>
            <a:lvl6pPr marL="2594192" indent="0">
              <a:buNone/>
              <a:defRPr sz="1600"/>
            </a:lvl6pPr>
            <a:lvl7pPr marL="3113036" indent="0">
              <a:buNone/>
              <a:defRPr sz="1600"/>
            </a:lvl7pPr>
            <a:lvl8pPr marL="3631869" indent="0">
              <a:buNone/>
              <a:defRPr sz="1600"/>
            </a:lvl8pPr>
            <a:lvl9pPr marL="4150707"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90F9FB6E-14C9-AA4C-882D-B6E77176C723}"/>
              </a:ext>
            </a:extLst>
          </p:cNvPr>
          <p:cNvSpPr>
            <a:spLocks noGrp="1" noChangeArrowheads="1"/>
          </p:cNvSpPr>
          <p:nvPr>
            <p:ph type="dt" sz="half" idx="10"/>
          </p:nvPr>
        </p:nvSpPr>
        <p:spPr>
          <a:ln/>
        </p:spPr>
        <p:txBody>
          <a:bodyPr/>
          <a:lstStyle>
            <a:lvl1pPr>
              <a:defRPr/>
            </a:lvl1pPr>
          </a:lstStyle>
          <a:p>
            <a:pPr>
              <a:defRPr/>
            </a:pPr>
            <a:fld id="{F876B61B-9EE6-1346-94EF-C61AC8BDDE13}" type="datetime1">
              <a:rPr lang="en-ZA" smtClean="0"/>
              <a:t>2022/08/08</a:t>
            </a:fld>
            <a:endParaRPr lang="en-US" dirty="0"/>
          </a:p>
        </p:txBody>
      </p:sp>
      <p:sp>
        <p:nvSpPr>
          <p:cNvPr id="5" name="Rectangle 5">
            <a:extLst>
              <a:ext uri="{FF2B5EF4-FFF2-40B4-BE49-F238E27FC236}">
                <a16:creationId xmlns:a16="http://schemas.microsoft.com/office/drawing/2014/main" id="{841C54A7-2A11-EC44-AF90-52924C1DA20B}"/>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516BC916-10CF-EE4C-90CD-F2C9C27DB8B6}"/>
              </a:ext>
            </a:extLst>
          </p:cNvPr>
          <p:cNvSpPr>
            <a:spLocks noGrp="1" noChangeArrowheads="1"/>
          </p:cNvSpPr>
          <p:nvPr>
            <p:ph type="sldNum" sz="quarter" idx="12"/>
          </p:nvPr>
        </p:nvSpPr>
        <p:spPr>
          <a:ln/>
        </p:spPr>
        <p:txBody>
          <a:bodyPr/>
          <a:lstStyle>
            <a:lvl1pPr>
              <a:defRPr/>
            </a:lvl1pPr>
          </a:lstStyle>
          <a:p>
            <a:fld id="{AC7D28B7-93E3-FE41-ACCC-F49D9B1F0A4D}" type="slidenum">
              <a:rPr lang="en-US" altLang="en-US"/>
              <a:pPr/>
              <a:t>‹#›</a:t>
            </a:fld>
            <a:endParaRPr lang="en-US" altLang="en-US" dirty="0"/>
          </a:p>
        </p:txBody>
      </p:sp>
    </p:spTree>
    <p:extLst>
      <p:ext uri="{BB962C8B-B14F-4D97-AF65-F5344CB8AC3E}">
        <p14:creationId xmlns:p14="http://schemas.microsoft.com/office/powerpoint/2010/main" val="1569869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CE3BB6FC-84FE-2043-80DC-A6588F359D71}"/>
              </a:ext>
            </a:extLst>
          </p:cNvPr>
          <p:cNvSpPr>
            <a:spLocks noGrp="1" noChangeArrowheads="1"/>
          </p:cNvSpPr>
          <p:nvPr>
            <p:ph type="dt" sz="half" idx="10"/>
          </p:nvPr>
        </p:nvSpPr>
        <p:spPr>
          <a:ln/>
        </p:spPr>
        <p:txBody>
          <a:bodyPr/>
          <a:lstStyle>
            <a:lvl1pPr>
              <a:defRPr/>
            </a:lvl1pPr>
          </a:lstStyle>
          <a:p>
            <a:pPr>
              <a:defRPr/>
            </a:pPr>
            <a:fld id="{D11CA44D-3EA4-F242-AC23-05F7DD37BF6F}" type="datetime1">
              <a:rPr lang="en-ZA" smtClean="0"/>
              <a:t>2022/08/08</a:t>
            </a:fld>
            <a:endParaRPr lang="en-US" dirty="0"/>
          </a:p>
        </p:txBody>
      </p:sp>
      <p:sp>
        <p:nvSpPr>
          <p:cNvPr id="6" name="Rectangle 5">
            <a:extLst>
              <a:ext uri="{FF2B5EF4-FFF2-40B4-BE49-F238E27FC236}">
                <a16:creationId xmlns:a16="http://schemas.microsoft.com/office/drawing/2014/main" id="{5F406FA5-C40C-6944-9F52-E8F0076AC3B3}"/>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6203357D-55BA-8742-8F55-2BFF6079FC62}"/>
              </a:ext>
            </a:extLst>
          </p:cNvPr>
          <p:cNvSpPr>
            <a:spLocks noGrp="1" noChangeArrowheads="1"/>
          </p:cNvSpPr>
          <p:nvPr>
            <p:ph type="sldNum" sz="quarter" idx="12"/>
          </p:nvPr>
        </p:nvSpPr>
        <p:spPr>
          <a:ln/>
        </p:spPr>
        <p:txBody>
          <a:bodyPr/>
          <a:lstStyle>
            <a:lvl1pPr>
              <a:defRPr/>
            </a:lvl1pPr>
          </a:lstStyle>
          <a:p>
            <a:fld id="{2B85A022-C6FB-E64B-9939-CFAA541C6E2B}" type="slidenum">
              <a:rPr lang="en-US" altLang="en-US"/>
              <a:pPr/>
              <a:t>‹#›</a:t>
            </a:fld>
            <a:endParaRPr lang="en-US" altLang="en-US" dirty="0"/>
          </a:p>
        </p:txBody>
      </p:sp>
    </p:spTree>
    <p:extLst>
      <p:ext uri="{BB962C8B-B14F-4D97-AF65-F5344CB8AC3E}">
        <p14:creationId xmlns:p14="http://schemas.microsoft.com/office/powerpoint/2010/main" val="243114834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838" indent="0">
              <a:buNone/>
              <a:defRPr sz="2267" b="1"/>
            </a:lvl2pPr>
            <a:lvl3pPr marL="1037678" indent="0">
              <a:buNone/>
              <a:defRPr sz="2000" b="1"/>
            </a:lvl3pPr>
            <a:lvl4pPr marL="1556514" indent="0">
              <a:buNone/>
              <a:defRPr sz="1867" b="1"/>
            </a:lvl4pPr>
            <a:lvl5pPr marL="2075356" indent="0">
              <a:buNone/>
              <a:defRPr sz="1867" b="1"/>
            </a:lvl5pPr>
            <a:lvl6pPr marL="2594192" indent="0">
              <a:buNone/>
              <a:defRPr sz="1867" b="1"/>
            </a:lvl6pPr>
            <a:lvl7pPr marL="3113036" indent="0">
              <a:buNone/>
              <a:defRPr sz="1867" b="1"/>
            </a:lvl7pPr>
            <a:lvl8pPr marL="3631869" indent="0">
              <a:buNone/>
              <a:defRPr sz="1867" b="1"/>
            </a:lvl8pPr>
            <a:lvl9pPr marL="4150707"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EDDC66F-573D-8949-AD67-6CE611B25D50}"/>
              </a:ext>
            </a:extLst>
          </p:cNvPr>
          <p:cNvSpPr>
            <a:spLocks noGrp="1" noChangeArrowheads="1"/>
          </p:cNvSpPr>
          <p:nvPr>
            <p:ph type="dt" sz="half" idx="10"/>
          </p:nvPr>
        </p:nvSpPr>
        <p:spPr>
          <a:ln/>
        </p:spPr>
        <p:txBody>
          <a:bodyPr/>
          <a:lstStyle>
            <a:lvl1pPr>
              <a:defRPr/>
            </a:lvl1pPr>
          </a:lstStyle>
          <a:p>
            <a:pPr>
              <a:defRPr/>
            </a:pPr>
            <a:fld id="{FF1D9574-CA30-9A46-A803-5F1E8655EF35}" type="datetime1">
              <a:rPr lang="en-ZA" smtClean="0"/>
              <a:t>2022/08/08</a:t>
            </a:fld>
            <a:endParaRPr lang="en-US" dirty="0"/>
          </a:p>
        </p:txBody>
      </p:sp>
      <p:sp>
        <p:nvSpPr>
          <p:cNvPr id="8" name="Rectangle 5">
            <a:extLst>
              <a:ext uri="{FF2B5EF4-FFF2-40B4-BE49-F238E27FC236}">
                <a16:creationId xmlns:a16="http://schemas.microsoft.com/office/drawing/2014/main" id="{5F875426-3CD7-0C40-A0FD-B31FCFBC24F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C14016B7-8920-F84F-944C-66DF0AC70E42}"/>
              </a:ext>
            </a:extLst>
          </p:cNvPr>
          <p:cNvSpPr>
            <a:spLocks noGrp="1" noChangeArrowheads="1"/>
          </p:cNvSpPr>
          <p:nvPr>
            <p:ph type="sldNum" sz="quarter" idx="12"/>
          </p:nvPr>
        </p:nvSpPr>
        <p:spPr>
          <a:ln/>
        </p:spPr>
        <p:txBody>
          <a:bodyPr/>
          <a:lstStyle>
            <a:lvl1pPr>
              <a:defRPr/>
            </a:lvl1pPr>
          </a:lstStyle>
          <a:p>
            <a:fld id="{D56002B2-E3C3-0146-BF64-CCBF09B18A06}" type="slidenum">
              <a:rPr lang="en-US" altLang="en-US"/>
              <a:pPr/>
              <a:t>‹#›</a:t>
            </a:fld>
            <a:endParaRPr lang="en-US" altLang="en-US" dirty="0"/>
          </a:p>
        </p:txBody>
      </p:sp>
    </p:spTree>
    <p:extLst>
      <p:ext uri="{BB962C8B-B14F-4D97-AF65-F5344CB8AC3E}">
        <p14:creationId xmlns:p14="http://schemas.microsoft.com/office/powerpoint/2010/main" val="14760348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A1D63D9E-CB1D-8B4B-85BC-E91A5D016EE8}"/>
              </a:ext>
            </a:extLst>
          </p:cNvPr>
          <p:cNvSpPr>
            <a:spLocks noGrp="1" noChangeArrowheads="1"/>
          </p:cNvSpPr>
          <p:nvPr>
            <p:ph type="dt" sz="half" idx="10"/>
          </p:nvPr>
        </p:nvSpPr>
        <p:spPr>
          <a:ln/>
        </p:spPr>
        <p:txBody>
          <a:bodyPr/>
          <a:lstStyle>
            <a:lvl1pPr>
              <a:defRPr/>
            </a:lvl1pPr>
          </a:lstStyle>
          <a:p>
            <a:pPr>
              <a:defRPr/>
            </a:pPr>
            <a:fld id="{44F4B873-9CFB-774C-8CE7-0FE962FDEADA}" type="datetime1">
              <a:rPr lang="en-ZA" smtClean="0"/>
              <a:t>2022/08/08</a:t>
            </a:fld>
            <a:endParaRPr lang="en-US" dirty="0"/>
          </a:p>
        </p:txBody>
      </p:sp>
      <p:sp>
        <p:nvSpPr>
          <p:cNvPr id="4" name="Rectangle 5">
            <a:extLst>
              <a:ext uri="{FF2B5EF4-FFF2-40B4-BE49-F238E27FC236}">
                <a16:creationId xmlns:a16="http://schemas.microsoft.com/office/drawing/2014/main" id="{7A9180B4-1950-B145-A67E-134DD270FEF6}"/>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FC2D0160-7CE9-4746-AE63-E5E19A99D5A7}"/>
              </a:ext>
            </a:extLst>
          </p:cNvPr>
          <p:cNvSpPr>
            <a:spLocks noGrp="1" noChangeArrowheads="1"/>
          </p:cNvSpPr>
          <p:nvPr>
            <p:ph type="sldNum" sz="quarter" idx="12"/>
          </p:nvPr>
        </p:nvSpPr>
        <p:spPr>
          <a:ln/>
        </p:spPr>
        <p:txBody>
          <a:bodyPr/>
          <a:lstStyle>
            <a:lvl1pPr>
              <a:defRPr/>
            </a:lvl1pPr>
          </a:lstStyle>
          <a:p>
            <a:fld id="{8CAC4D6B-8033-AC45-BFCB-19C771EB99A6}" type="slidenum">
              <a:rPr lang="en-US" altLang="en-US"/>
              <a:pPr/>
              <a:t>‹#›</a:t>
            </a:fld>
            <a:endParaRPr lang="en-US" altLang="en-US" dirty="0"/>
          </a:p>
        </p:txBody>
      </p:sp>
    </p:spTree>
    <p:extLst>
      <p:ext uri="{BB962C8B-B14F-4D97-AF65-F5344CB8AC3E}">
        <p14:creationId xmlns:p14="http://schemas.microsoft.com/office/powerpoint/2010/main" val="360605187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8694CB7-05C0-6447-AF29-52DC794DADEE}"/>
              </a:ext>
            </a:extLst>
          </p:cNvPr>
          <p:cNvSpPr>
            <a:spLocks noGrp="1" noChangeArrowheads="1"/>
          </p:cNvSpPr>
          <p:nvPr>
            <p:ph type="dt" sz="half" idx="10"/>
          </p:nvPr>
        </p:nvSpPr>
        <p:spPr>
          <a:ln/>
        </p:spPr>
        <p:txBody>
          <a:bodyPr/>
          <a:lstStyle>
            <a:lvl1pPr>
              <a:defRPr/>
            </a:lvl1pPr>
          </a:lstStyle>
          <a:p>
            <a:pPr>
              <a:defRPr/>
            </a:pPr>
            <a:fld id="{2E47DCBF-9610-FE4B-9ED0-7685CFAE9A9A}" type="datetime1">
              <a:rPr lang="en-ZA" smtClean="0"/>
              <a:t>2022/08/08</a:t>
            </a:fld>
            <a:endParaRPr lang="en-US" dirty="0"/>
          </a:p>
        </p:txBody>
      </p:sp>
      <p:sp>
        <p:nvSpPr>
          <p:cNvPr id="3" name="Rectangle 5">
            <a:extLst>
              <a:ext uri="{FF2B5EF4-FFF2-40B4-BE49-F238E27FC236}">
                <a16:creationId xmlns:a16="http://schemas.microsoft.com/office/drawing/2014/main" id="{55CAC97E-DA0B-394B-8F87-53CC57EBB03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ECBDBB4B-9FBA-5B43-B8EC-74DC9D636690}"/>
              </a:ext>
            </a:extLst>
          </p:cNvPr>
          <p:cNvSpPr>
            <a:spLocks noGrp="1" noChangeArrowheads="1"/>
          </p:cNvSpPr>
          <p:nvPr>
            <p:ph type="sldNum" sz="quarter" idx="12"/>
          </p:nvPr>
        </p:nvSpPr>
        <p:spPr>
          <a:ln/>
        </p:spPr>
        <p:txBody>
          <a:bodyPr/>
          <a:lstStyle>
            <a:lvl1pPr>
              <a:defRPr/>
            </a:lvl1pPr>
          </a:lstStyle>
          <a:p>
            <a:fld id="{9CB433B1-F79F-BD4A-8D7A-310C39AE6A8B}" type="slidenum">
              <a:rPr lang="en-US" altLang="en-US"/>
              <a:pPr/>
              <a:t>‹#›</a:t>
            </a:fld>
            <a:endParaRPr lang="en-US" altLang="en-US" dirty="0"/>
          </a:p>
        </p:txBody>
      </p:sp>
    </p:spTree>
    <p:extLst>
      <p:ext uri="{BB962C8B-B14F-4D97-AF65-F5344CB8AC3E}">
        <p14:creationId xmlns:p14="http://schemas.microsoft.com/office/powerpoint/2010/main" val="10183929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a:xfrm>
            <a:off x="4766735" y="273069"/>
            <a:ext cx="6815667" cy="5853113"/>
          </a:xfrm>
        </p:spPr>
        <p:txBody>
          <a:bodyPr/>
          <a:lstStyle>
            <a:lvl1pPr>
              <a:defRPr sz="3600">
                <a:latin typeface="Century Gothic" panose="020B0502020202020204" pitchFamily="34" charset="0"/>
              </a:defRPr>
            </a:lvl1pPr>
            <a:lvl2pPr>
              <a:defRPr sz="3200">
                <a:latin typeface="Century Gothic" panose="020B0502020202020204" pitchFamily="34" charset="0"/>
              </a:defRPr>
            </a:lvl2pPr>
            <a:lvl3pPr>
              <a:defRPr sz="2667">
                <a:latin typeface="Century Gothic" panose="020B0502020202020204" pitchFamily="34" charset="0"/>
              </a:defRPr>
            </a:lvl3pPr>
            <a:lvl4pPr>
              <a:defRPr sz="2267">
                <a:latin typeface="Century Gothic" panose="020B0502020202020204" pitchFamily="34" charset="0"/>
              </a:defRPr>
            </a:lvl4pPr>
            <a:lvl5pPr>
              <a:defRPr sz="2267">
                <a:latin typeface="Century Gothic" panose="020B0502020202020204" pitchFamily="34" charset="0"/>
              </a:defRPr>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atin typeface="Century Gothic" panose="020B0502020202020204" pitchFamily="34" charset="0"/>
              </a:defRPr>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0A15BE-5E1E-D84E-B56E-32387FDB207F}"/>
              </a:ext>
            </a:extLst>
          </p:cNvPr>
          <p:cNvSpPr>
            <a:spLocks noGrp="1" noChangeArrowheads="1"/>
          </p:cNvSpPr>
          <p:nvPr>
            <p:ph type="dt" sz="half" idx="10"/>
          </p:nvPr>
        </p:nvSpPr>
        <p:spPr>
          <a:ln/>
        </p:spPr>
        <p:txBody>
          <a:bodyPr/>
          <a:lstStyle>
            <a:lvl1pPr>
              <a:defRPr/>
            </a:lvl1pPr>
          </a:lstStyle>
          <a:p>
            <a:pPr>
              <a:defRPr/>
            </a:pPr>
            <a:fld id="{336978EA-5DA9-614A-8645-92627133B5A5}" type="datetime1">
              <a:rPr lang="en-ZA" smtClean="0"/>
              <a:t>2022/08/08</a:t>
            </a:fld>
            <a:endParaRPr lang="en-US" dirty="0"/>
          </a:p>
        </p:txBody>
      </p:sp>
      <p:sp>
        <p:nvSpPr>
          <p:cNvPr id="6" name="Rectangle 5">
            <a:extLst>
              <a:ext uri="{FF2B5EF4-FFF2-40B4-BE49-F238E27FC236}">
                <a16:creationId xmlns:a16="http://schemas.microsoft.com/office/drawing/2014/main" id="{FD4E76B8-883D-B944-9E3B-E044634A50A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A54A18CB-EC76-AF42-8B3F-7EDB7435EE4E}"/>
              </a:ext>
            </a:extLst>
          </p:cNvPr>
          <p:cNvSpPr>
            <a:spLocks noGrp="1" noChangeArrowheads="1"/>
          </p:cNvSpPr>
          <p:nvPr>
            <p:ph type="sldNum" sz="quarter" idx="12"/>
          </p:nvPr>
        </p:nvSpPr>
        <p:spPr>
          <a:ln/>
        </p:spPr>
        <p:txBody>
          <a:bodyPr/>
          <a:lstStyle>
            <a:lvl1pPr>
              <a:defRPr/>
            </a:lvl1pPr>
          </a:lstStyle>
          <a:p>
            <a:fld id="{C1AF8C23-7856-0B43-A6A4-CCBC6BBACB65}" type="slidenum">
              <a:rPr lang="en-US" altLang="en-US"/>
              <a:pPr/>
              <a:t>‹#›</a:t>
            </a:fld>
            <a:endParaRPr lang="en-US" altLang="en-US" dirty="0"/>
          </a:p>
        </p:txBody>
      </p:sp>
    </p:spTree>
    <p:extLst>
      <p:ext uri="{BB962C8B-B14F-4D97-AF65-F5344CB8AC3E}">
        <p14:creationId xmlns:p14="http://schemas.microsoft.com/office/powerpoint/2010/main" val="323952051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838" indent="0">
              <a:buNone/>
              <a:defRPr sz="3200"/>
            </a:lvl2pPr>
            <a:lvl3pPr marL="1037678" indent="0">
              <a:buNone/>
              <a:defRPr sz="2667"/>
            </a:lvl3pPr>
            <a:lvl4pPr marL="1556514" indent="0">
              <a:buNone/>
              <a:defRPr sz="2267"/>
            </a:lvl4pPr>
            <a:lvl5pPr marL="2075356" indent="0">
              <a:buNone/>
              <a:defRPr sz="2267"/>
            </a:lvl5pPr>
            <a:lvl6pPr marL="2594192" indent="0">
              <a:buNone/>
              <a:defRPr sz="2267"/>
            </a:lvl6pPr>
            <a:lvl7pPr marL="3113036" indent="0">
              <a:buNone/>
              <a:defRPr sz="2267"/>
            </a:lvl7pPr>
            <a:lvl8pPr marL="3631869" indent="0">
              <a:buNone/>
              <a:defRPr sz="2267"/>
            </a:lvl8pPr>
            <a:lvl9pPr marL="4150707"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4"/>
            <a:ext cx="7315200" cy="804863"/>
          </a:xfrm>
        </p:spPr>
        <p:txBody>
          <a:bodyPr/>
          <a:lstStyle>
            <a:lvl1pPr marL="0" indent="0">
              <a:buNone/>
              <a:defRPr sz="1600"/>
            </a:lvl1pPr>
            <a:lvl2pPr marL="518838" indent="0">
              <a:buNone/>
              <a:defRPr sz="1333"/>
            </a:lvl2pPr>
            <a:lvl3pPr marL="1037678" indent="0">
              <a:buNone/>
              <a:defRPr sz="1200"/>
            </a:lvl3pPr>
            <a:lvl4pPr marL="1556514" indent="0">
              <a:buNone/>
              <a:defRPr sz="1067"/>
            </a:lvl4pPr>
            <a:lvl5pPr marL="2075356" indent="0">
              <a:buNone/>
              <a:defRPr sz="1067"/>
            </a:lvl5pPr>
            <a:lvl6pPr marL="2594192" indent="0">
              <a:buNone/>
              <a:defRPr sz="1067"/>
            </a:lvl6pPr>
            <a:lvl7pPr marL="3113036" indent="0">
              <a:buNone/>
              <a:defRPr sz="1067"/>
            </a:lvl7pPr>
            <a:lvl8pPr marL="3631869" indent="0">
              <a:buNone/>
              <a:defRPr sz="1067"/>
            </a:lvl8pPr>
            <a:lvl9pPr marL="4150707"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7F28D72D-4A34-B84C-A112-D1BCC129F763}"/>
              </a:ext>
            </a:extLst>
          </p:cNvPr>
          <p:cNvSpPr>
            <a:spLocks noGrp="1" noChangeArrowheads="1"/>
          </p:cNvSpPr>
          <p:nvPr>
            <p:ph type="dt" sz="half" idx="10"/>
          </p:nvPr>
        </p:nvSpPr>
        <p:spPr>
          <a:ln/>
        </p:spPr>
        <p:txBody>
          <a:bodyPr/>
          <a:lstStyle>
            <a:lvl1pPr>
              <a:defRPr/>
            </a:lvl1pPr>
          </a:lstStyle>
          <a:p>
            <a:pPr>
              <a:defRPr/>
            </a:pPr>
            <a:fld id="{A9383A19-AC3F-314D-BDB2-A2E87EFC4293}" type="datetime1">
              <a:rPr lang="en-ZA" smtClean="0"/>
              <a:t>2022/08/08</a:t>
            </a:fld>
            <a:endParaRPr lang="en-US" dirty="0"/>
          </a:p>
        </p:txBody>
      </p:sp>
      <p:sp>
        <p:nvSpPr>
          <p:cNvPr id="6" name="Rectangle 5">
            <a:extLst>
              <a:ext uri="{FF2B5EF4-FFF2-40B4-BE49-F238E27FC236}">
                <a16:creationId xmlns:a16="http://schemas.microsoft.com/office/drawing/2014/main" id="{1F391A5D-5CE8-C547-8692-D6B1CBDC01E1}"/>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D6681187-C8A2-154B-8041-7633D6352BBB}"/>
              </a:ext>
            </a:extLst>
          </p:cNvPr>
          <p:cNvSpPr>
            <a:spLocks noGrp="1" noChangeArrowheads="1"/>
          </p:cNvSpPr>
          <p:nvPr>
            <p:ph type="sldNum" sz="quarter" idx="12"/>
          </p:nvPr>
        </p:nvSpPr>
        <p:spPr>
          <a:ln/>
        </p:spPr>
        <p:txBody>
          <a:bodyPr/>
          <a:lstStyle>
            <a:lvl1pPr>
              <a:defRPr/>
            </a:lvl1pPr>
          </a:lstStyle>
          <a:p>
            <a:fld id="{1B4A1BEC-F819-3E4B-BF9C-0860F39FFB69}" type="slidenum">
              <a:rPr lang="en-US" altLang="en-US"/>
              <a:pPr/>
              <a:t>‹#›</a:t>
            </a:fld>
            <a:endParaRPr lang="en-US" altLang="en-US" dirty="0"/>
          </a:p>
        </p:txBody>
      </p:sp>
    </p:spTree>
    <p:extLst>
      <p:ext uri="{BB962C8B-B14F-4D97-AF65-F5344CB8AC3E}">
        <p14:creationId xmlns:p14="http://schemas.microsoft.com/office/powerpoint/2010/main" val="341541576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2DC91084-DC92-324D-B440-DC6BCEEA00C3}"/>
              </a:ext>
            </a:extLst>
          </p:cNvPr>
          <p:cNvSpPr>
            <a:spLocks noGrp="1" noChangeArrowheads="1"/>
          </p:cNvSpPr>
          <p:nvPr>
            <p:ph type="dt" sz="half" idx="10"/>
          </p:nvPr>
        </p:nvSpPr>
        <p:spPr>
          <a:ln/>
        </p:spPr>
        <p:txBody>
          <a:bodyPr/>
          <a:lstStyle>
            <a:lvl1pPr>
              <a:defRPr/>
            </a:lvl1pPr>
          </a:lstStyle>
          <a:p>
            <a:pPr>
              <a:defRPr/>
            </a:pPr>
            <a:fld id="{5005333F-61A3-3449-A5AF-C576B621D345}" type="datetime1">
              <a:rPr lang="en-ZA" smtClean="0"/>
              <a:t>2022/08/08</a:t>
            </a:fld>
            <a:endParaRPr lang="en-US" dirty="0"/>
          </a:p>
        </p:txBody>
      </p:sp>
      <p:sp>
        <p:nvSpPr>
          <p:cNvPr id="5" name="Rectangle 5">
            <a:extLst>
              <a:ext uri="{FF2B5EF4-FFF2-40B4-BE49-F238E27FC236}">
                <a16:creationId xmlns:a16="http://schemas.microsoft.com/office/drawing/2014/main" id="{91E27B51-28B6-D444-ADE7-D50A6419A94E}"/>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11F5E7F2-912A-6A45-AB77-D6DCFB683362}"/>
              </a:ext>
            </a:extLst>
          </p:cNvPr>
          <p:cNvSpPr>
            <a:spLocks noGrp="1" noChangeArrowheads="1"/>
          </p:cNvSpPr>
          <p:nvPr>
            <p:ph type="sldNum" sz="quarter" idx="12"/>
          </p:nvPr>
        </p:nvSpPr>
        <p:spPr>
          <a:ln/>
        </p:spPr>
        <p:txBody>
          <a:bodyPr/>
          <a:lstStyle>
            <a:lvl1pPr>
              <a:defRPr/>
            </a:lvl1pPr>
          </a:lstStyle>
          <a:p>
            <a:fld id="{48458719-2AB5-4741-B8CA-41170386F82E}" type="slidenum">
              <a:rPr lang="en-US" altLang="en-US"/>
              <a:pPr/>
              <a:t>‹#›</a:t>
            </a:fld>
            <a:endParaRPr lang="en-US" altLang="en-US" dirty="0"/>
          </a:p>
        </p:txBody>
      </p:sp>
    </p:spTree>
    <p:extLst>
      <p:ext uri="{BB962C8B-B14F-4D97-AF65-F5344CB8AC3E}">
        <p14:creationId xmlns:p14="http://schemas.microsoft.com/office/powerpoint/2010/main" val="2068589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lvl1pPr>
              <a:defRPr>
                <a:latin typeface="Century Gothic" panose="020B0502020202020204" pitchFamily="34" charset="0"/>
              </a:defRPr>
            </a:lvl1pPr>
          </a:lstStyle>
          <a:p>
            <a:r>
              <a:rPr lang="en-GB"/>
              <a:t>Click to edit Master title style</a:t>
            </a:r>
            <a:endParaRPr lang="en-GB" dirty="0"/>
          </a:p>
        </p:txBody>
      </p:sp>
      <p:sp>
        <p:nvSpPr>
          <p:cNvPr id="3" name="Vertical Text Placeholder 2"/>
          <p:cNvSpPr>
            <a:spLocks noGrp="1"/>
          </p:cNvSpPr>
          <p:nvPr>
            <p:ph type="body" orient="vert" idx="1"/>
          </p:nvPr>
        </p:nvSpPr>
        <p:spPr>
          <a:xfrm>
            <a:off x="609600" y="274640"/>
            <a:ext cx="8026400" cy="5851525"/>
          </a:xfrm>
        </p:spPr>
        <p:txBody>
          <a:bodyPr vert="eaVert"/>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CAEF77FA-B2E4-4A47-BF92-16029F736630}"/>
              </a:ext>
            </a:extLst>
          </p:cNvPr>
          <p:cNvSpPr>
            <a:spLocks noGrp="1" noChangeArrowheads="1"/>
          </p:cNvSpPr>
          <p:nvPr>
            <p:ph type="dt" sz="half" idx="10"/>
          </p:nvPr>
        </p:nvSpPr>
        <p:spPr>
          <a:ln/>
        </p:spPr>
        <p:txBody>
          <a:bodyPr/>
          <a:lstStyle>
            <a:lvl1pPr>
              <a:defRPr/>
            </a:lvl1pPr>
          </a:lstStyle>
          <a:p>
            <a:pPr>
              <a:defRPr/>
            </a:pPr>
            <a:fld id="{B0D20E51-6BB3-484B-8F34-BF284FEDBDD3}" type="datetime1">
              <a:rPr lang="en-ZA" smtClean="0"/>
              <a:t>2022/08/08</a:t>
            </a:fld>
            <a:endParaRPr lang="en-US" dirty="0"/>
          </a:p>
        </p:txBody>
      </p:sp>
      <p:sp>
        <p:nvSpPr>
          <p:cNvPr id="5" name="Rectangle 5">
            <a:extLst>
              <a:ext uri="{FF2B5EF4-FFF2-40B4-BE49-F238E27FC236}">
                <a16:creationId xmlns:a16="http://schemas.microsoft.com/office/drawing/2014/main" id="{93DD7869-4F60-0C4B-926A-FFB8C4D136E6}"/>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C1B90BDB-9577-2C4C-BBF4-E9202E1D5377}"/>
              </a:ext>
            </a:extLst>
          </p:cNvPr>
          <p:cNvSpPr>
            <a:spLocks noGrp="1" noChangeArrowheads="1"/>
          </p:cNvSpPr>
          <p:nvPr>
            <p:ph type="sldNum" sz="quarter" idx="12"/>
          </p:nvPr>
        </p:nvSpPr>
        <p:spPr>
          <a:ln/>
        </p:spPr>
        <p:txBody>
          <a:bodyPr/>
          <a:lstStyle>
            <a:lvl1pPr>
              <a:defRPr/>
            </a:lvl1pPr>
          </a:lstStyle>
          <a:p>
            <a:fld id="{22E2350B-A9F3-D148-9714-34BEE5A0B666}" type="slidenum">
              <a:rPr lang="en-US" altLang="en-US"/>
              <a:pPr/>
              <a:t>‹#›</a:t>
            </a:fld>
            <a:endParaRPr lang="en-US" altLang="en-US" dirty="0"/>
          </a:p>
        </p:txBody>
      </p:sp>
    </p:spTree>
    <p:extLst>
      <p:ext uri="{BB962C8B-B14F-4D97-AF65-F5344CB8AC3E}">
        <p14:creationId xmlns:p14="http://schemas.microsoft.com/office/powerpoint/2010/main" val="37273183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5"/>
            <a:ext cx="10363200" cy="1470025"/>
          </a:xfrm>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latin typeface="Century Gothic" panose="020B0502020202020204" pitchFamily="34" charset="0"/>
              </a:defRPr>
            </a:lvl1pPr>
            <a:lvl2pPr marL="518779" indent="0" algn="ctr">
              <a:buNone/>
              <a:defRPr/>
            </a:lvl2pPr>
            <a:lvl3pPr marL="1037561" indent="0" algn="ctr">
              <a:buNone/>
              <a:defRPr/>
            </a:lvl3pPr>
            <a:lvl4pPr marL="1556337" indent="0" algn="ctr">
              <a:buNone/>
              <a:defRPr/>
            </a:lvl4pPr>
            <a:lvl5pPr marL="2075120" indent="0" algn="ctr">
              <a:buNone/>
              <a:defRPr/>
            </a:lvl5pPr>
            <a:lvl6pPr marL="2593898" indent="0" algn="ctr">
              <a:buNone/>
              <a:defRPr/>
            </a:lvl6pPr>
            <a:lvl7pPr marL="3112682" indent="0" algn="ctr">
              <a:buNone/>
              <a:defRPr/>
            </a:lvl7pPr>
            <a:lvl8pPr marL="3631456" indent="0" algn="ctr">
              <a:buNone/>
              <a:defRPr/>
            </a:lvl8pPr>
            <a:lvl9pPr marL="4150235" indent="0" algn="ctr">
              <a:buNone/>
              <a:defRPr/>
            </a:lvl9pPr>
          </a:lstStyle>
          <a:p>
            <a:r>
              <a:rPr lang="en-GB"/>
              <a:t>Click to edit Master subtitle style</a:t>
            </a:r>
            <a:endParaRPr lang="en-GB" dirty="0"/>
          </a:p>
        </p:txBody>
      </p:sp>
      <p:sp>
        <p:nvSpPr>
          <p:cNvPr id="4" name="Rectangle 4">
            <a:extLst>
              <a:ext uri="{FF2B5EF4-FFF2-40B4-BE49-F238E27FC236}">
                <a16:creationId xmlns:a16="http://schemas.microsoft.com/office/drawing/2014/main" id="{ADE5FCA1-FF82-CB4C-8F18-6930C219B2BF}"/>
              </a:ext>
            </a:extLst>
          </p:cNvPr>
          <p:cNvSpPr>
            <a:spLocks noGrp="1" noChangeArrowheads="1"/>
          </p:cNvSpPr>
          <p:nvPr>
            <p:ph type="dt" sz="half" idx="10"/>
          </p:nvPr>
        </p:nvSpPr>
        <p:spPr>
          <a:ln/>
        </p:spPr>
        <p:txBody>
          <a:bodyPr/>
          <a:lstStyle>
            <a:lvl1pPr>
              <a:defRPr/>
            </a:lvl1pPr>
          </a:lstStyle>
          <a:p>
            <a:pPr>
              <a:defRPr/>
            </a:pPr>
            <a:fld id="{10222D43-884F-FA45-A6A6-0A87D758B483}" type="datetime1">
              <a:rPr lang="en-ZA" smtClean="0"/>
              <a:t>2022/08/08</a:t>
            </a:fld>
            <a:endParaRPr lang="en-US" dirty="0"/>
          </a:p>
        </p:txBody>
      </p:sp>
      <p:sp>
        <p:nvSpPr>
          <p:cNvPr id="5" name="Rectangle 5">
            <a:extLst>
              <a:ext uri="{FF2B5EF4-FFF2-40B4-BE49-F238E27FC236}">
                <a16:creationId xmlns:a16="http://schemas.microsoft.com/office/drawing/2014/main" id="{F4B2BFCB-4DE4-C841-901B-F22C2C0BBE3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BDB9A685-377B-2345-80B2-C989F574FB60}"/>
              </a:ext>
            </a:extLst>
          </p:cNvPr>
          <p:cNvSpPr>
            <a:spLocks noGrp="1" noChangeArrowheads="1"/>
          </p:cNvSpPr>
          <p:nvPr>
            <p:ph type="sldNum" sz="quarter" idx="12"/>
          </p:nvPr>
        </p:nvSpPr>
        <p:spPr>
          <a:ln/>
        </p:spPr>
        <p:txBody>
          <a:bodyPr/>
          <a:lstStyle>
            <a:lvl1pPr>
              <a:defRPr/>
            </a:lvl1pPr>
          </a:lstStyle>
          <a:p>
            <a:fld id="{61856A87-8719-9F4F-BEB7-BC51F22B60C6}" type="slidenum">
              <a:rPr lang="en-US" altLang="en-US"/>
              <a:pPr/>
              <a:t>‹#›</a:t>
            </a:fld>
            <a:endParaRPr lang="en-US" altLang="en-US" dirty="0"/>
          </a:p>
        </p:txBody>
      </p:sp>
    </p:spTree>
    <p:extLst>
      <p:ext uri="{BB962C8B-B14F-4D97-AF65-F5344CB8AC3E}">
        <p14:creationId xmlns:p14="http://schemas.microsoft.com/office/powerpoint/2010/main" val="33103062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ENTERING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E014A7E-2E73-CD42-B756-9CB1E7410D10}"/>
              </a:ext>
            </a:extLst>
          </p:cNvPr>
          <p:cNvSpPr>
            <a:spLocks noChangeArrowheads="1"/>
          </p:cNvSpPr>
          <p:nvPr userDrawn="1"/>
        </p:nvSpPr>
        <p:spPr bwMode="auto">
          <a:xfrm>
            <a:off x="0" y="2020888"/>
            <a:ext cx="12192000" cy="2106612"/>
          </a:xfrm>
          <a:prstGeom prst="rect">
            <a:avLst/>
          </a:prstGeom>
          <a:solidFill>
            <a:srgbClr val="216331">
              <a:alpha val="14000"/>
            </a:srgbClr>
          </a:solidFill>
          <a:ln w="9525">
            <a:noFill/>
            <a:miter lim="800000"/>
            <a:headEnd/>
            <a:tailEnd/>
          </a:ln>
          <a:effectLst>
            <a:outerShdw blurRad="50800" dist="50800" dir="5400000" algn="ctr" rotWithShape="0">
              <a:schemeClr val="bg1"/>
            </a:outerShdw>
          </a:effectLst>
        </p:spPr>
        <p:txBody>
          <a:bodyPr anchor="ctr"/>
          <a:lstStyle/>
          <a:p>
            <a:pPr algn="ctr" eaLnBrk="1" hangingPunct="1">
              <a:defRPr/>
            </a:pPr>
            <a:endParaRPr lang="en-US" sz="1800" dirty="0">
              <a:solidFill>
                <a:schemeClr val="lt1"/>
              </a:solidFill>
              <a:latin typeface="+mn-lt"/>
              <a:ea typeface="+mn-ea"/>
            </a:endParaRPr>
          </a:p>
        </p:txBody>
      </p:sp>
      <p:sp>
        <p:nvSpPr>
          <p:cNvPr id="5" name="Rounded Rectangle 4">
            <a:extLst>
              <a:ext uri="{FF2B5EF4-FFF2-40B4-BE49-F238E27FC236}">
                <a16:creationId xmlns:a16="http://schemas.microsoft.com/office/drawing/2014/main" id="{59362104-382F-1745-A8BC-1DDA5F8E3614}"/>
              </a:ext>
            </a:extLst>
          </p:cNvPr>
          <p:cNvSpPr/>
          <p:nvPr userDrawn="1"/>
        </p:nvSpPr>
        <p:spPr>
          <a:xfrm rot="1837372">
            <a:off x="8246534" y="1641475"/>
            <a:ext cx="3136900" cy="2535238"/>
          </a:xfrm>
          <a:prstGeom prst="roundRect">
            <a:avLst>
              <a:gd name="adj" fmla="val 16176"/>
            </a:avLst>
          </a:prstGeom>
          <a:solidFill>
            <a:srgbClr val="CFB866"/>
          </a:solidFill>
          <a:ln w="88900">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2400" dirty="0"/>
          </a:p>
        </p:txBody>
      </p:sp>
      <p:sp>
        <p:nvSpPr>
          <p:cNvPr id="6" name="Rounded Rectangle 5">
            <a:extLst>
              <a:ext uri="{FF2B5EF4-FFF2-40B4-BE49-F238E27FC236}">
                <a16:creationId xmlns:a16="http://schemas.microsoft.com/office/drawing/2014/main" id="{43E12041-2A88-C541-9D35-680BD2AE7879}"/>
              </a:ext>
            </a:extLst>
          </p:cNvPr>
          <p:cNvSpPr/>
          <p:nvPr userDrawn="1"/>
        </p:nvSpPr>
        <p:spPr>
          <a:xfrm rot="1837372">
            <a:off x="7217834" y="2773363"/>
            <a:ext cx="4409017" cy="2533650"/>
          </a:xfrm>
          <a:prstGeom prst="roundRect">
            <a:avLst>
              <a:gd name="adj" fmla="val 26133"/>
            </a:avLst>
          </a:prstGeom>
          <a:solidFill>
            <a:srgbClr val="216331"/>
          </a:solidFill>
          <a:ln w="0">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2400" dirty="0"/>
          </a:p>
        </p:txBody>
      </p:sp>
      <p:sp>
        <p:nvSpPr>
          <p:cNvPr id="7" name="Rounded Rectangle 6">
            <a:extLst>
              <a:ext uri="{FF2B5EF4-FFF2-40B4-BE49-F238E27FC236}">
                <a16:creationId xmlns:a16="http://schemas.microsoft.com/office/drawing/2014/main" id="{72CF094F-4864-164C-A4E9-D63FD6E5114F}"/>
              </a:ext>
            </a:extLst>
          </p:cNvPr>
          <p:cNvSpPr/>
          <p:nvPr userDrawn="1"/>
        </p:nvSpPr>
        <p:spPr>
          <a:xfrm rot="1837372">
            <a:off x="7243234" y="342900"/>
            <a:ext cx="4222751" cy="3348038"/>
          </a:xfrm>
          <a:prstGeom prst="roundRect">
            <a:avLst>
              <a:gd name="adj" fmla="val 33002"/>
            </a:avLst>
          </a:prstGeom>
          <a:solidFill>
            <a:srgbClr val="E97816"/>
          </a:solidFill>
          <a:ln w="0">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2400" dirty="0"/>
          </a:p>
        </p:txBody>
      </p:sp>
      <p:sp>
        <p:nvSpPr>
          <p:cNvPr id="8" name="Rounded Rectangle 7">
            <a:extLst>
              <a:ext uri="{FF2B5EF4-FFF2-40B4-BE49-F238E27FC236}">
                <a16:creationId xmlns:a16="http://schemas.microsoft.com/office/drawing/2014/main" id="{4846931A-7AA4-8E4F-BF1B-9684A5612EC1}"/>
              </a:ext>
            </a:extLst>
          </p:cNvPr>
          <p:cNvSpPr/>
          <p:nvPr userDrawn="1"/>
        </p:nvSpPr>
        <p:spPr>
          <a:xfrm rot="1800000">
            <a:off x="7839028" y="346619"/>
            <a:ext cx="3951789" cy="2929591"/>
          </a:xfrm>
          <a:prstGeom prst="roundRect">
            <a:avLst>
              <a:gd name="adj" fmla="val 36159"/>
            </a:avLst>
          </a:prstGeom>
          <a:blipFill dpi="0" rotWithShape="0">
            <a:blip r:embed="rId2" cstate="email">
              <a:extLst>
                <a:ext uri="{28A0092B-C50C-407E-A947-70E740481C1C}">
                  <a14:useLocalDpi xmlns:a14="http://schemas.microsoft.com/office/drawing/2010/main"/>
                </a:ext>
              </a:extLst>
            </a:blip>
            <a:srcRect/>
            <a:stretch>
              <a:fillRect/>
            </a:stretch>
          </a:blipFill>
          <a:ln w="76200">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2400" dirty="0"/>
          </a:p>
        </p:txBody>
      </p:sp>
      <p:sp>
        <p:nvSpPr>
          <p:cNvPr id="9" name="Rounded Rectangle 8">
            <a:extLst>
              <a:ext uri="{FF2B5EF4-FFF2-40B4-BE49-F238E27FC236}">
                <a16:creationId xmlns:a16="http://schemas.microsoft.com/office/drawing/2014/main" id="{8553F005-370B-AF46-822E-4E73D4D38425}"/>
              </a:ext>
            </a:extLst>
          </p:cNvPr>
          <p:cNvSpPr/>
          <p:nvPr userDrawn="1"/>
        </p:nvSpPr>
        <p:spPr>
          <a:xfrm rot="1800000">
            <a:off x="7311808" y="2725910"/>
            <a:ext cx="4464664" cy="2391360"/>
          </a:xfrm>
          <a:prstGeom prst="roundRect">
            <a:avLst>
              <a:gd name="adj" fmla="val 27451"/>
            </a:avLst>
          </a:prstGeom>
          <a:blipFill dpi="0" rotWithShape="0">
            <a:blip r:embed="rId3" cstate="email">
              <a:extLst>
                <a:ext uri="{28A0092B-C50C-407E-A947-70E740481C1C}">
                  <a14:useLocalDpi xmlns:a14="http://schemas.microsoft.com/office/drawing/2010/main"/>
                </a:ext>
              </a:extLst>
            </a:blip>
            <a:srcRect/>
            <a:stretch>
              <a:fillRect/>
            </a:stretch>
          </a:blipFill>
          <a:ln w="762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2400" dirty="0"/>
          </a:p>
        </p:txBody>
      </p:sp>
      <p:sp>
        <p:nvSpPr>
          <p:cNvPr id="10" name="TextBox 9">
            <a:extLst>
              <a:ext uri="{FF2B5EF4-FFF2-40B4-BE49-F238E27FC236}">
                <a16:creationId xmlns:a16="http://schemas.microsoft.com/office/drawing/2014/main" id="{CC99B06B-8026-BC4E-8B96-5673671936A6}"/>
              </a:ext>
            </a:extLst>
          </p:cNvPr>
          <p:cNvSpPr txBox="1">
            <a:spLocks noChangeArrowheads="1"/>
          </p:cNvSpPr>
          <p:nvPr userDrawn="1"/>
        </p:nvSpPr>
        <p:spPr bwMode="auto">
          <a:xfrm>
            <a:off x="1310218" y="6292851"/>
            <a:ext cx="184731" cy="461665"/>
          </a:xfrm>
          <a:prstGeom prst="rect">
            <a:avLst/>
          </a:prstGeom>
          <a:noFill/>
          <a:ln>
            <a:noFill/>
          </a:ln>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en-US" altLang="en-US" sz="2400" dirty="0"/>
          </a:p>
        </p:txBody>
      </p:sp>
      <p:sp>
        <p:nvSpPr>
          <p:cNvPr id="3" name="Subtitle 2"/>
          <p:cNvSpPr>
            <a:spLocks noGrp="1"/>
          </p:cNvSpPr>
          <p:nvPr>
            <p:ph type="subTitle" idx="1"/>
          </p:nvPr>
        </p:nvSpPr>
        <p:spPr>
          <a:xfrm>
            <a:off x="824193" y="3276600"/>
            <a:ext cx="3646208" cy="685800"/>
          </a:xfrm>
        </p:spPr>
        <p:txBody>
          <a:bodyPr/>
          <a:lstStyle>
            <a:lvl1pPr marL="0" indent="0" algn="l">
              <a:buNone/>
              <a:defRPr sz="1800" baseline="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812800" y="2135204"/>
            <a:ext cx="5976265" cy="1065196"/>
          </a:xfrm>
        </p:spPr>
        <p:txBody>
          <a:bodyPr/>
          <a:lstStyle>
            <a:lvl1pPr algn="l">
              <a:defRPr sz="2600" b="1" i="0" cap="all" baseline="0">
                <a:solidFill>
                  <a:schemeClr val="tx1"/>
                </a:solidFill>
              </a:defRPr>
            </a:lvl1pPr>
          </a:lstStyle>
          <a:p>
            <a:r>
              <a:rPr lang="en-GB"/>
              <a:t>Click to edit Master title style</a:t>
            </a:r>
            <a:endParaRPr lang="en-US" dirty="0"/>
          </a:p>
        </p:txBody>
      </p:sp>
    </p:spTree>
    <p:extLst>
      <p:ext uri="{BB962C8B-B14F-4D97-AF65-F5344CB8AC3E}">
        <p14:creationId xmlns:p14="http://schemas.microsoft.com/office/powerpoint/2010/main" val="1532714554"/>
      </p:ext>
    </p:extLst>
  </p:cSld>
  <p:clrMapOvr>
    <a:masterClrMapping/>
  </p:clrMapOvr>
  <p:transition spd="med">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entury Gothic" panose="020B0502020202020204" pitchFamily="34" charset="0"/>
              </a:defRPr>
            </a:lvl1pPr>
          </a:lstStyle>
          <a:p>
            <a:r>
              <a:rPr lang="en-GB"/>
              <a:t>Click to edit Master title style</a:t>
            </a:r>
            <a:endParaRPr lang="en-GB" dirty="0"/>
          </a:p>
        </p:txBody>
      </p:sp>
      <p:sp>
        <p:nvSpPr>
          <p:cNvPr id="3" name="Content Placeholder 2"/>
          <p:cNvSpPr>
            <a:spLocks noGrp="1"/>
          </p:cNvSpPr>
          <p:nvPr>
            <p:ph idx="1"/>
          </p:nvPr>
        </p:nvSpPr>
        <p:spPr/>
        <p:txBody>
          <a:bodyPr/>
          <a:lstStyle>
            <a:lvl1pPr>
              <a:defRPr>
                <a:latin typeface="Century Gothic" panose="020B0502020202020204" pitchFamily="34" charset="0"/>
              </a:defRPr>
            </a:lvl1pPr>
            <a:lvl2pPr>
              <a:defRPr>
                <a:latin typeface="Century Gothic" panose="020B0502020202020204" pitchFamily="34" charset="0"/>
              </a:defRPr>
            </a:lvl2pPr>
            <a:lvl3pPr>
              <a:defRPr>
                <a:latin typeface="Century Gothic" panose="020B0502020202020204" pitchFamily="34" charset="0"/>
              </a:defRPr>
            </a:lvl3pPr>
            <a:lvl4pPr>
              <a:defRPr>
                <a:latin typeface="Century Gothic" panose="020B0502020202020204" pitchFamily="34" charset="0"/>
              </a:defRPr>
            </a:lvl4pPr>
            <a:lvl5pPr>
              <a:defRPr>
                <a:latin typeface="Century Gothic" panose="020B0502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Rectangle 4">
            <a:extLst>
              <a:ext uri="{FF2B5EF4-FFF2-40B4-BE49-F238E27FC236}">
                <a16:creationId xmlns:a16="http://schemas.microsoft.com/office/drawing/2014/main" id="{FA488C9D-E16E-0649-AF63-13FAC3237FCC}"/>
              </a:ext>
            </a:extLst>
          </p:cNvPr>
          <p:cNvSpPr>
            <a:spLocks noGrp="1" noChangeArrowheads="1"/>
          </p:cNvSpPr>
          <p:nvPr>
            <p:ph type="dt" sz="half" idx="10"/>
          </p:nvPr>
        </p:nvSpPr>
        <p:spPr>
          <a:ln/>
        </p:spPr>
        <p:txBody>
          <a:bodyPr/>
          <a:lstStyle>
            <a:lvl1pPr>
              <a:defRPr/>
            </a:lvl1pPr>
          </a:lstStyle>
          <a:p>
            <a:pPr>
              <a:defRPr/>
            </a:pPr>
            <a:fld id="{BAF58F1B-0544-4146-AEDE-8CD5C899A3EE}" type="datetime1">
              <a:rPr lang="en-ZA" smtClean="0"/>
              <a:t>2022/08/08</a:t>
            </a:fld>
            <a:endParaRPr lang="en-US" dirty="0"/>
          </a:p>
        </p:txBody>
      </p:sp>
      <p:sp>
        <p:nvSpPr>
          <p:cNvPr id="5" name="Rectangle 5">
            <a:extLst>
              <a:ext uri="{FF2B5EF4-FFF2-40B4-BE49-F238E27FC236}">
                <a16:creationId xmlns:a16="http://schemas.microsoft.com/office/drawing/2014/main" id="{BC491F30-BBED-774D-A159-D005ADE80DA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FC794AA7-65C9-1546-9C7F-E9A12FB01CD8}"/>
              </a:ext>
            </a:extLst>
          </p:cNvPr>
          <p:cNvSpPr>
            <a:spLocks noGrp="1" noChangeArrowheads="1"/>
          </p:cNvSpPr>
          <p:nvPr>
            <p:ph type="sldNum" sz="quarter" idx="12"/>
          </p:nvPr>
        </p:nvSpPr>
        <p:spPr>
          <a:ln/>
        </p:spPr>
        <p:txBody>
          <a:bodyPr/>
          <a:lstStyle>
            <a:lvl1pPr>
              <a:defRPr/>
            </a:lvl1pPr>
          </a:lstStyle>
          <a:p>
            <a:fld id="{F153F869-D22F-4145-8E12-50B8E432F5BD}" type="slidenum">
              <a:rPr lang="en-US" altLang="en-US"/>
              <a:pPr/>
              <a:t>‹#›</a:t>
            </a:fld>
            <a:endParaRPr lang="en-US" altLang="en-US" dirty="0"/>
          </a:p>
        </p:txBody>
      </p:sp>
    </p:spTree>
    <p:extLst>
      <p:ext uri="{BB962C8B-B14F-4D97-AF65-F5344CB8AC3E}">
        <p14:creationId xmlns:p14="http://schemas.microsoft.com/office/powerpoint/2010/main" val="26514137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atin typeface="Century Gothic" panose="020B0502020202020204" pitchFamily="34" charset="0"/>
              </a:defRPr>
            </a:lvl1pPr>
          </a:lstStyle>
          <a:p>
            <a:r>
              <a:rPr lang="en-GB"/>
              <a:t>Click to edit Master title style</a:t>
            </a:r>
            <a:endParaRPr lang="en-GB" dirty="0"/>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atin typeface="Century Gothic" panose="020B0502020202020204" pitchFamily="34" charset="0"/>
              </a:defRPr>
            </a:lvl1pPr>
            <a:lvl2pPr marL="518779" indent="0">
              <a:buNone/>
              <a:defRPr sz="2000"/>
            </a:lvl2pPr>
            <a:lvl3pPr marL="1037561" indent="0">
              <a:buNone/>
              <a:defRPr sz="1867"/>
            </a:lvl3pPr>
            <a:lvl4pPr marL="1556337" indent="0">
              <a:buNone/>
              <a:defRPr sz="1600"/>
            </a:lvl4pPr>
            <a:lvl5pPr marL="2075120" indent="0">
              <a:buNone/>
              <a:defRPr sz="1600"/>
            </a:lvl5pPr>
            <a:lvl6pPr marL="2593898" indent="0">
              <a:buNone/>
              <a:defRPr sz="1600"/>
            </a:lvl6pPr>
            <a:lvl7pPr marL="3112682" indent="0">
              <a:buNone/>
              <a:defRPr sz="1600"/>
            </a:lvl7pPr>
            <a:lvl8pPr marL="3631456" indent="0">
              <a:buNone/>
              <a:defRPr sz="1600"/>
            </a:lvl8pPr>
            <a:lvl9pPr marL="4150235"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5946E339-47AB-1C43-B2EC-15A5E299D48B}"/>
              </a:ext>
            </a:extLst>
          </p:cNvPr>
          <p:cNvSpPr>
            <a:spLocks noGrp="1" noChangeArrowheads="1"/>
          </p:cNvSpPr>
          <p:nvPr>
            <p:ph type="dt" sz="half" idx="10"/>
          </p:nvPr>
        </p:nvSpPr>
        <p:spPr>
          <a:ln/>
        </p:spPr>
        <p:txBody>
          <a:bodyPr/>
          <a:lstStyle>
            <a:lvl1pPr>
              <a:defRPr/>
            </a:lvl1pPr>
          </a:lstStyle>
          <a:p>
            <a:pPr>
              <a:defRPr/>
            </a:pPr>
            <a:fld id="{81E2ECA7-FBE5-9C41-A2C7-F02B7ADA0DC0}" type="datetime1">
              <a:rPr lang="en-ZA" smtClean="0"/>
              <a:t>2022/08/08</a:t>
            </a:fld>
            <a:endParaRPr lang="en-US" dirty="0"/>
          </a:p>
        </p:txBody>
      </p:sp>
      <p:sp>
        <p:nvSpPr>
          <p:cNvPr id="5" name="Rectangle 5">
            <a:extLst>
              <a:ext uri="{FF2B5EF4-FFF2-40B4-BE49-F238E27FC236}">
                <a16:creationId xmlns:a16="http://schemas.microsoft.com/office/drawing/2014/main" id="{66200CEB-43E5-BD47-8FA0-8848FE7DC496}"/>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3ED1AD18-0755-754C-94B5-FC753D70C469}"/>
              </a:ext>
            </a:extLst>
          </p:cNvPr>
          <p:cNvSpPr>
            <a:spLocks noGrp="1" noChangeArrowheads="1"/>
          </p:cNvSpPr>
          <p:nvPr>
            <p:ph type="sldNum" sz="quarter" idx="12"/>
          </p:nvPr>
        </p:nvSpPr>
        <p:spPr>
          <a:ln/>
        </p:spPr>
        <p:txBody>
          <a:bodyPr/>
          <a:lstStyle>
            <a:lvl1pPr>
              <a:defRPr/>
            </a:lvl1pPr>
          </a:lstStyle>
          <a:p>
            <a:fld id="{617ACC0F-E7FE-3A46-857B-09F32AD25D3E}" type="slidenum">
              <a:rPr lang="en-US" altLang="en-US"/>
              <a:pPr/>
              <a:t>‹#›</a:t>
            </a:fld>
            <a:endParaRPr lang="en-US" altLang="en-US" dirty="0"/>
          </a:p>
        </p:txBody>
      </p:sp>
    </p:spTree>
    <p:extLst>
      <p:ext uri="{BB962C8B-B14F-4D97-AF65-F5344CB8AC3E}">
        <p14:creationId xmlns:p14="http://schemas.microsoft.com/office/powerpoint/2010/main" val="398618421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0D535E94-4AB8-E242-A726-90949E977732}"/>
              </a:ext>
            </a:extLst>
          </p:cNvPr>
          <p:cNvSpPr>
            <a:spLocks noGrp="1" noChangeArrowheads="1"/>
          </p:cNvSpPr>
          <p:nvPr>
            <p:ph type="dt" sz="half" idx="10"/>
          </p:nvPr>
        </p:nvSpPr>
        <p:spPr>
          <a:ln/>
        </p:spPr>
        <p:txBody>
          <a:bodyPr/>
          <a:lstStyle>
            <a:lvl1pPr>
              <a:defRPr/>
            </a:lvl1pPr>
          </a:lstStyle>
          <a:p>
            <a:pPr>
              <a:defRPr/>
            </a:pPr>
            <a:fld id="{BA841606-BC41-0341-9883-678DBFA2C56F}" type="datetime1">
              <a:rPr lang="en-ZA" smtClean="0"/>
              <a:t>2022/08/08</a:t>
            </a:fld>
            <a:endParaRPr lang="en-US" dirty="0"/>
          </a:p>
        </p:txBody>
      </p:sp>
      <p:sp>
        <p:nvSpPr>
          <p:cNvPr id="6" name="Rectangle 5">
            <a:extLst>
              <a:ext uri="{FF2B5EF4-FFF2-40B4-BE49-F238E27FC236}">
                <a16:creationId xmlns:a16="http://schemas.microsoft.com/office/drawing/2014/main" id="{2DD53909-F6A3-C44A-96A1-6A28B6CA3BA4}"/>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8AC1F958-B9D0-2A48-A19B-B12EEAD3DE2D}"/>
              </a:ext>
            </a:extLst>
          </p:cNvPr>
          <p:cNvSpPr>
            <a:spLocks noGrp="1" noChangeArrowheads="1"/>
          </p:cNvSpPr>
          <p:nvPr>
            <p:ph type="sldNum" sz="quarter" idx="12"/>
          </p:nvPr>
        </p:nvSpPr>
        <p:spPr>
          <a:ln/>
        </p:spPr>
        <p:txBody>
          <a:bodyPr/>
          <a:lstStyle>
            <a:lvl1pPr>
              <a:defRPr/>
            </a:lvl1pPr>
          </a:lstStyle>
          <a:p>
            <a:fld id="{CF566D71-A9D5-7E41-BC20-C8353931751B}" type="slidenum">
              <a:rPr lang="en-US" altLang="en-US"/>
              <a:pPr/>
              <a:t>‹#›</a:t>
            </a:fld>
            <a:endParaRPr lang="en-US" altLang="en-US" dirty="0"/>
          </a:p>
        </p:txBody>
      </p:sp>
    </p:spTree>
    <p:extLst>
      <p:ext uri="{BB962C8B-B14F-4D97-AF65-F5344CB8AC3E}">
        <p14:creationId xmlns:p14="http://schemas.microsoft.com/office/powerpoint/2010/main" val="181962745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79" indent="0">
              <a:buNone/>
              <a:defRPr sz="2267" b="1"/>
            </a:lvl2pPr>
            <a:lvl3pPr marL="1037561" indent="0">
              <a:buNone/>
              <a:defRPr sz="2000" b="1"/>
            </a:lvl3pPr>
            <a:lvl4pPr marL="1556337" indent="0">
              <a:buNone/>
              <a:defRPr sz="1867" b="1"/>
            </a:lvl4pPr>
            <a:lvl5pPr marL="2075120" indent="0">
              <a:buNone/>
              <a:defRPr sz="1867" b="1"/>
            </a:lvl5pPr>
            <a:lvl6pPr marL="2593898" indent="0">
              <a:buNone/>
              <a:defRPr sz="1867" b="1"/>
            </a:lvl6pPr>
            <a:lvl7pPr marL="3112682" indent="0">
              <a:buNone/>
              <a:defRPr sz="1867" b="1"/>
            </a:lvl7pPr>
            <a:lvl8pPr marL="3631456" indent="0">
              <a:buNone/>
              <a:defRPr sz="1867" b="1"/>
            </a:lvl8pPr>
            <a:lvl9pPr marL="4150235"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1025736E-3D56-3C41-B72E-360F7090B123}"/>
              </a:ext>
            </a:extLst>
          </p:cNvPr>
          <p:cNvSpPr>
            <a:spLocks noGrp="1" noChangeArrowheads="1"/>
          </p:cNvSpPr>
          <p:nvPr>
            <p:ph type="dt" sz="half" idx="10"/>
          </p:nvPr>
        </p:nvSpPr>
        <p:spPr>
          <a:ln/>
        </p:spPr>
        <p:txBody>
          <a:bodyPr/>
          <a:lstStyle>
            <a:lvl1pPr>
              <a:defRPr/>
            </a:lvl1pPr>
          </a:lstStyle>
          <a:p>
            <a:pPr>
              <a:defRPr/>
            </a:pPr>
            <a:fld id="{41589E1A-D5A7-B14C-89EA-0603E6D57299}" type="datetime1">
              <a:rPr lang="en-ZA" smtClean="0"/>
              <a:t>2022/08/08</a:t>
            </a:fld>
            <a:endParaRPr lang="en-US" dirty="0"/>
          </a:p>
        </p:txBody>
      </p:sp>
      <p:sp>
        <p:nvSpPr>
          <p:cNvPr id="8" name="Rectangle 5">
            <a:extLst>
              <a:ext uri="{FF2B5EF4-FFF2-40B4-BE49-F238E27FC236}">
                <a16:creationId xmlns:a16="http://schemas.microsoft.com/office/drawing/2014/main" id="{3714A647-5ADF-6941-A431-83FCCFF73EBD}"/>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6A917535-143B-284C-899C-777D33333C5E}"/>
              </a:ext>
            </a:extLst>
          </p:cNvPr>
          <p:cNvSpPr>
            <a:spLocks noGrp="1" noChangeArrowheads="1"/>
          </p:cNvSpPr>
          <p:nvPr>
            <p:ph type="sldNum" sz="quarter" idx="12"/>
          </p:nvPr>
        </p:nvSpPr>
        <p:spPr>
          <a:ln/>
        </p:spPr>
        <p:txBody>
          <a:bodyPr/>
          <a:lstStyle>
            <a:lvl1pPr>
              <a:defRPr/>
            </a:lvl1pPr>
          </a:lstStyle>
          <a:p>
            <a:fld id="{F3ED86DD-BF70-0B48-9A60-261F1F0DBABB}" type="slidenum">
              <a:rPr lang="en-US" altLang="en-US"/>
              <a:pPr/>
              <a:t>‹#›</a:t>
            </a:fld>
            <a:endParaRPr lang="en-US" altLang="en-US" dirty="0"/>
          </a:p>
        </p:txBody>
      </p:sp>
    </p:spTree>
    <p:extLst>
      <p:ext uri="{BB962C8B-B14F-4D97-AF65-F5344CB8AC3E}">
        <p14:creationId xmlns:p14="http://schemas.microsoft.com/office/powerpoint/2010/main" val="219547565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DC7D18E1-ADB7-6044-BDF7-5D9518FFDA58}"/>
              </a:ext>
            </a:extLst>
          </p:cNvPr>
          <p:cNvSpPr>
            <a:spLocks noGrp="1" noChangeArrowheads="1"/>
          </p:cNvSpPr>
          <p:nvPr>
            <p:ph type="dt" sz="half" idx="10"/>
          </p:nvPr>
        </p:nvSpPr>
        <p:spPr>
          <a:ln/>
        </p:spPr>
        <p:txBody>
          <a:bodyPr/>
          <a:lstStyle>
            <a:lvl1pPr>
              <a:defRPr/>
            </a:lvl1pPr>
          </a:lstStyle>
          <a:p>
            <a:pPr>
              <a:defRPr/>
            </a:pPr>
            <a:fld id="{5656E7CB-F9EC-B842-A993-D6CA71DC0423}" type="datetime1">
              <a:rPr lang="en-ZA" smtClean="0"/>
              <a:t>2022/08/08</a:t>
            </a:fld>
            <a:endParaRPr lang="en-US" dirty="0"/>
          </a:p>
        </p:txBody>
      </p:sp>
      <p:sp>
        <p:nvSpPr>
          <p:cNvPr id="4" name="Rectangle 5">
            <a:extLst>
              <a:ext uri="{FF2B5EF4-FFF2-40B4-BE49-F238E27FC236}">
                <a16:creationId xmlns:a16="http://schemas.microsoft.com/office/drawing/2014/main" id="{4CBAFD00-F390-5942-BD25-3C2A8FB0C9B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FBCA1398-9CF0-E449-9B09-7672630A825D}"/>
              </a:ext>
            </a:extLst>
          </p:cNvPr>
          <p:cNvSpPr>
            <a:spLocks noGrp="1" noChangeArrowheads="1"/>
          </p:cNvSpPr>
          <p:nvPr>
            <p:ph type="sldNum" sz="quarter" idx="12"/>
          </p:nvPr>
        </p:nvSpPr>
        <p:spPr>
          <a:ln/>
        </p:spPr>
        <p:txBody>
          <a:bodyPr/>
          <a:lstStyle>
            <a:lvl1pPr>
              <a:defRPr/>
            </a:lvl1pPr>
          </a:lstStyle>
          <a:p>
            <a:fld id="{7021E92B-6411-AB4F-811C-8623E2FF534D}" type="slidenum">
              <a:rPr lang="en-US" altLang="en-US"/>
              <a:pPr/>
              <a:t>‹#›</a:t>
            </a:fld>
            <a:endParaRPr lang="en-US" altLang="en-US" dirty="0"/>
          </a:p>
        </p:txBody>
      </p:sp>
    </p:spTree>
    <p:extLst>
      <p:ext uri="{BB962C8B-B14F-4D97-AF65-F5344CB8AC3E}">
        <p14:creationId xmlns:p14="http://schemas.microsoft.com/office/powerpoint/2010/main" val="94802922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790BFBA-0178-8D47-A5B8-636CDA084B38}"/>
              </a:ext>
            </a:extLst>
          </p:cNvPr>
          <p:cNvSpPr>
            <a:spLocks noGrp="1" noChangeArrowheads="1"/>
          </p:cNvSpPr>
          <p:nvPr>
            <p:ph type="dt" sz="half" idx="10"/>
          </p:nvPr>
        </p:nvSpPr>
        <p:spPr>
          <a:ln/>
        </p:spPr>
        <p:txBody>
          <a:bodyPr/>
          <a:lstStyle>
            <a:lvl1pPr>
              <a:defRPr/>
            </a:lvl1pPr>
          </a:lstStyle>
          <a:p>
            <a:pPr>
              <a:defRPr/>
            </a:pPr>
            <a:fld id="{EF785E26-C942-C642-B4CD-8875B3F567C8}" type="datetime1">
              <a:rPr lang="en-ZA" smtClean="0"/>
              <a:t>2022/08/08</a:t>
            </a:fld>
            <a:endParaRPr lang="en-US" dirty="0"/>
          </a:p>
        </p:txBody>
      </p:sp>
      <p:sp>
        <p:nvSpPr>
          <p:cNvPr id="3" name="Rectangle 5">
            <a:extLst>
              <a:ext uri="{FF2B5EF4-FFF2-40B4-BE49-F238E27FC236}">
                <a16:creationId xmlns:a16="http://schemas.microsoft.com/office/drawing/2014/main" id="{B41E9FE7-028B-BF4F-8C0A-89753A595254}"/>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A2ADD260-43EA-1A44-982A-D34A27BBD0D2}"/>
              </a:ext>
            </a:extLst>
          </p:cNvPr>
          <p:cNvSpPr>
            <a:spLocks noGrp="1" noChangeArrowheads="1"/>
          </p:cNvSpPr>
          <p:nvPr>
            <p:ph type="sldNum" sz="quarter" idx="12"/>
          </p:nvPr>
        </p:nvSpPr>
        <p:spPr>
          <a:ln/>
        </p:spPr>
        <p:txBody>
          <a:bodyPr/>
          <a:lstStyle>
            <a:lvl1pPr>
              <a:defRPr/>
            </a:lvl1pPr>
          </a:lstStyle>
          <a:p>
            <a:fld id="{F899DB99-F943-A64C-971A-AC49A3CAF512}" type="slidenum">
              <a:rPr lang="en-US" altLang="en-US"/>
              <a:pPr/>
              <a:t>‹#›</a:t>
            </a:fld>
            <a:endParaRPr lang="en-US" altLang="en-US" dirty="0"/>
          </a:p>
        </p:txBody>
      </p:sp>
    </p:spTree>
    <p:extLst>
      <p:ext uri="{BB962C8B-B14F-4D97-AF65-F5344CB8AC3E}">
        <p14:creationId xmlns:p14="http://schemas.microsoft.com/office/powerpoint/2010/main" val="12173315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0"/>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67EDCCD7-A5EA-4040-96D1-20C9C80E26C2}"/>
              </a:ext>
            </a:extLst>
          </p:cNvPr>
          <p:cNvSpPr>
            <a:spLocks noGrp="1" noChangeArrowheads="1"/>
          </p:cNvSpPr>
          <p:nvPr>
            <p:ph type="dt" sz="half" idx="10"/>
          </p:nvPr>
        </p:nvSpPr>
        <p:spPr>
          <a:ln/>
        </p:spPr>
        <p:txBody>
          <a:bodyPr/>
          <a:lstStyle>
            <a:lvl1pPr>
              <a:defRPr/>
            </a:lvl1pPr>
          </a:lstStyle>
          <a:p>
            <a:pPr>
              <a:defRPr/>
            </a:pPr>
            <a:fld id="{42B64A70-36AE-CA49-95E9-35DC961E69F9}" type="datetime1">
              <a:rPr lang="en-ZA" smtClean="0"/>
              <a:t>2022/08/08</a:t>
            </a:fld>
            <a:endParaRPr lang="en-US" dirty="0"/>
          </a:p>
        </p:txBody>
      </p:sp>
      <p:sp>
        <p:nvSpPr>
          <p:cNvPr id="6" name="Rectangle 5">
            <a:extLst>
              <a:ext uri="{FF2B5EF4-FFF2-40B4-BE49-F238E27FC236}">
                <a16:creationId xmlns:a16="http://schemas.microsoft.com/office/drawing/2014/main" id="{D6925714-04D7-C040-8DB9-0A59142384BB}"/>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0BE75971-7966-0245-865F-66E0688E1605}"/>
              </a:ext>
            </a:extLst>
          </p:cNvPr>
          <p:cNvSpPr>
            <a:spLocks noGrp="1" noChangeArrowheads="1"/>
          </p:cNvSpPr>
          <p:nvPr>
            <p:ph type="sldNum" sz="quarter" idx="12"/>
          </p:nvPr>
        </p:nvSpPr>
        <p:spPr>
          <a:ln/>
        </p:spPr>
        <p:txBody>
          <a:bodyPr/>
          <a:lstStyle>
            <a:lvl1pPr>
              <a:defRPr/>
            </a:lvl1pPr>
          </a:lstStyle>
          <a:p>
            <a:fld id="{8515DF91-64F5-5742-AFD6-815E29AB4FD3}" type="slidenum">
              <a:rPr lang="en-US" altLang="en-US"/>
              <a:pPr/>
              <a:t>‹#›</a:t>
            </a:fld>
            <a:endParaRPr lang="en-US" altLang="en-US" dirty="0"/>
          </a:p>
        </p:txBody>
      </p:sp>
    </p:spTree>
    <p:extLst>
      <p:ext uri="{BB962C8B-B14F-4D97-AF65-F5344CB8AC3E}">
        <p14:creationId xmlns:p14="http://schemas.microsoft.com/office/powerpoint/2010/main" val="50957375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79" indent="0">
              <a:buNone/>
              <a:defRPr sz="3200"/>
            </a:lvl2pPr>
            <a:lvl3pPr marL="1037561" indent="0">
              <a:buNone/>
              <a:defRPr sz="2667"/>
            </a:lvl3pPr>
            <a:lvl4pPr marL="1556337" indent="0">
              <a:buNone/>
              <a:defRPr sz="2267"/>
            </a:lvl4pPr>
            <a:lvl5pPr marL="2075120" indent="0">
              <a:buNone/>
              <a:defRPr sz="2267"/>
            </a:lvl5pPr>
            <a:lvl6pPr marL="2593898" indent="0">
              <a:buNone/>
              <a:defRPr sz="2267"/>
            </a:lvl6pPr>
            <a:lvl7pPr marL="3112682" indent="0">
              <a:buNone/>
              <a:defRPr sz="2267"/>
            </a:lvl7pPr>
            <a:lvl8pPr marL="3631456" indent="0">
              <a:buNone/>
              <a:defRPr sz="2267"/>
            </a:lvl8pPr>
            <a:lvl9pPr marL="4150235"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5"/>
            <a:ext cx="7315200" cy="804863"/>
          </a:xfrm>
        </p:spPr>
        <p:txBody>
          <a:bodyPr/>
          <a:lstStyle>
            <a:lvl1pPr marL="0" indent="0">
              <a:buNone/>
              <a:defRPr sz="1600"/>
            </a:lvl1pPr>
            <a:lvl2pPr marL="518779" indent="0">
              <a:buNone/>
              <a:defRPr sz="1333"/>
            </a:lvl2pPr>
            <a:lvl3pPr marL="1037561" indent="0">
              <a:buNone/>
              <a:defRPr sz="1200"/>
            </a:lvl3pPr>
            <a:lvl4pPr marL="1556337" indent="0">
              <a:buNone/>
              <a:defRPr sz="1067"/>
            </a:lvl4pPr>
            <a:lvl5pPr marL="2075120" indent="0">
              <a:buNone/>
              <a:defRPr sz="1067"/>
            </a:lvl5pPr>
            <a:lvl6pPr marL="2593898" indent="0">
              <a:buNone/>
              <a:defRPr sz="1067"/>
            </a:lvl6pPr>
            <a:lvl7pPr marL="3112682" indent="0">
              <a:buNone/>
              <a:defRPr sz="1067"/>
            </a:lvl7pPr>
            <a:lvl8pPr marL="3631456" indent="0">
              <a:buNone/>
              <a:defRPr sz="1067"/>
            </a:lvl8pPr>
            <a:lvl9pPr marL="4150235"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3CC53847-413E-8E4D-A4FF-71DFEB55B505}"/>
              </a:ext>
            </a:extLst>
          </p:cNvPr>
          <p:cNvSpPr>
            <a:spLocks noGrp="1" noChangeArrowheads="1"/>
          </p:cNvSpPr>
          <p:nvPr>
            <p:ph type="dt" sz="half" idx="10"/>
          </p:nvPr>
        </p:nvSpPr>
        <p:spPr>
          <a:ln/>
        </p:spPr>
        <p:txBody>
          <a:bodyPr/>
          <a:lstStyle>
            <a:lvl1pPr>
              <a:defRPr/>
            </a:lvl1pPr>
          </a:lstStyle>
          <a:p>
            <a:pPr>
              <a:defRPr/>
            </a:pPr>
            <a:fld id="{83B5FA24-F0DC-D84D-9537-905FC5B4F7D2}" type="datetime1">
              <a:rPr lang="en-ZA" smtClean="0"/>
              <a:t>2022/08/08</a:t>
            </a:fld>
            <a:endParaRPr lang="en-US" dirty="0"/>
          </a:p>
        </p:txBody>
      </p:sp>
      <p:sp>
        <p:nvSpPr>
          <p:cNvPr id="6" name="Rectangle 5">
            <a:extLst>
              <a:ext uri="{FF2B5EF4-FFF2-40B4-BE49-F238E27FC236}">
                <a16:creationId xmlns:a16="http://schemas.microsoft.com/office/drawing/2014/main" id="{884BDFF0-07B4-F54F-B5B9-C596D501C1C8}"/>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520201D0-35C2-9F49-8444-45C949D5BB10}"/>
              </a:ext>
            </a:extLst>
          </p:cNvPr>
          <p:cNvSpPr>
            <a:spLocks noGrp="1" noChangeArrowheads="1"/>
          </p:cNvSpPr>
          <p:nvPr>
            <p:ph type="sldNum" sz="quarter" idx="12"/>
          </p:nvPr>
        </p:nvSpPr>
        <p:spPr>
          <a:ln/>
        </p:spPr>
        <p:txBody>
          <a:bodyPr/>
          <a:lstStyle>
            <a:lvl1pPr>
              <a:defRPr/>
            </a:lvl1pPr>
          </a:lstStyle>
          <a:p>
            <a:fld id="{310C88F2-A821-5D4E-8DE4-64128A3D794B}" type="slidenum">
              <a:rPr lang="en-US" altLang="en-US"/>
              <a:pPr/>
              <a:t>‹#›</a:t>
            </a:fld>
            <a:endParaRPr lang="en-US" altLang="en-US" dirty="0"/>
          </a:p>
        </p:txBody>
      </p:sp>
    </p:spTree>
    <p:extLst>
      <p:ext uri="{BB962C8B-B14F-4D97-AF65-F5344CB8AC3E}">
        <p14:creationId xmlns:p14="http://schemas.microsoft.com/office/powerpoint/2010/main" val="23351435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C134DD-F86F-054E-B6F0-0DEEC7A24C3A}"/>
              </a:ext>
            </a:extLst>
          </p:cNvPr>
          <p:cNvSpPr>
            <a:spLocks noGrp="1" noChangeArrowheads="1"/>
          </p:cNvSpPr>
          <p:nvPr>
            <p:ph type="dt" sz="half" idx="10"/>
          </p:nvPr>
        </p:nvSpPr>
        <p:spPr>
          <a:ln/>
        </p:spPr>
        <p:txBody>
          <a:bodyPr/>
          <a:lstStyle>
            <a:lvl1pPr>
              <a:defRPr/>
            </a:lvl1pPr>
          </a:lstStyle>
          <a:p>
            <a:pPr>
              <a:defRPr/>
            </a:pPr>
            <a:fld id="{5B21E5A9-B531-D143-AE1B-022B29F62D98}" type="datetime1">
              <a:rPr lang="en-ZA" smtClean="0"/>
              <a:t>2022/08/08</a:t>
            </a:fld>
            <a:endParaRPr lang="en-US" dirty="0"/>
          </a:p>
        </p:txBody>
      </p:sp>
      <p:sp>
        <p:nvSpPr>
          <p:cNvPr id="5" name="Rectangle 5">
            <a:extLst>
              <a:ext uri="{FF2B5EF4-FFF2-40B4-BE49-F238E27FC236}">
                <a16:creationId xmlns:a16="http://schemas.microsoft.com/office/drawing/2014/main" id="{C31A89F4-8BDB-844A-A8D4-45B59E5D68B3}"/>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1B7FF32E-A5B7-6946-BBCC-00D28D831C93}"/>
              </a:ext>
            </a:extLst>
          </p:cNvPr>
          <p:cNvSpPr>
            <a:spLocks noGrp="1" noChangeArrowheads="1"/>
          </p:cNvSpPr>
          <p:nvPr>
            <p:ph type="sldNum" sz="quarter" idx="12"/>
          </p:nvPr>
        </p:nvSpPr>
        <p:spPr>
          <a:ln/>
        </p:spPr>
        <p:txBody>
          <a:bodyPr/>
          <a:lstStyle>
            <a:lvl1pPr>
              <a:defRPr/>
            </a:lvl1pPr>
          </a:lstStyle>
          <a:p>
            <a:fld id="{202F62D0-F5B6-CF40-88F1-EF52E0FF6CEE}" type="slidenum">
              <a:rPr lang="en-US" altLang="en-US"/>
              <a:pPr/>
              <a:t>‹#›</a:t>
            </a:fld>
            <a:endParaRPr lang="en-US" altLang="en-US" dirty="0"/>
          </a:p>
        </p:txBody>
      </p:sp>
    </p:spTree>
    <p:extLst>
      <p:ext uri="{BB962C8B-B14F-4D97-AF65-F5344CB8AC3E}">
        <p14:creationId xmlns:p14="http://schemas.microsoft.com/office/powerpoint/2010/main" val="60162166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E6C52063-E0EE-D84F-956D-D2D174A8180E}"/>
              </a:ext>
            </a:extLst>
          </p:cNvPr>
          <p:cNvSpPr>
            <a:spLocks noGrp="1" noChangeArrowheads="1"/>
          </p:cNvSpPr>
          <p:nvPr>
            <p:ph type="dt" sz="half" idx="10"/>
          </p:nvPr>
        </p:nvSpPr>
        <p:spPr>
          <a:ln/>
        </p:spPr>
        <p:txBody>
          <a:bodyPr/>
          <a:lstStyle>
            <a:lvl1pPr>
              <a:defRPr/>
            </a:lvl1pPr>
          </a:lstStyle>
          <a:p>
            <a:pPr>
              <a:defRPr/>
            </a:pPr>
            <a:fld id="{35EF3079-3BFA-F845-A2C9-50EF37C468F4}" type="datetime1">
              <a:rPr lang="en-ZA" smtClean="0"/>
              <a:t>2022/08/08</a:t>
            </a:fld>
            <a:endParaRPr lang="en-US" dirty="0"/>
          </a:p>
        </p:txBody>
      </p:sp>
      <p:sp>
        <p:nvSpPr>
          <p:cNvPr id="5" name="Rectangle 5">
            <a:extLst>
              <a:ext uri="{FF2B5EF4-FFF2-40B4-BE49-F238E27FC236}">
                <a16:creationId xmlns:a16="http://schemas.microsoft.com/office/drawing/2014/main" id="{2BACD124-F1CD-5D41-98B5-604EA271061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6DC30560-DC1E-0D40-8E1D-A680139E44F2}"/>
              </a:ext>
            </a:extLst>
          </p:cNvPr>
          <p:cNvSpPr>
            <a:spLocks noGrp="1" noChangeArrowheads="1"/>
          </p:cNvSpPr>
          <p:nvPr>
            <p:ph type="sldNum" sz="quarter" idx="12"/>
          </p:nvPr>
        </p:nvSpPr>
        <p:spPr>
          <a:ln/>
        </p:spPr>
        <p:txBody>
          <a:bodyPr/>
          <a:lstStyle>
            <a:lvl1pPr>
              <a:defRPr/>
            </a:lvl1pPr>
          </a:lstStyle>
          <a:p>
            <a:fld id="{D1ACCD63-ADF9-9944-A17A-45E9C334BD36}" type="slidenum">
              <a:rPr lang="en-US" altLang="en-US"/>
              <a:pPr/>
              <a:t>‹#›</a:t>
            </a:fld>
            <a:endParaRPr lang="en-US" altLang="en-US" dirty="0"/>
          </a:p>
        </p:txBody>
      </p:sp>
    </p:spTree>
    <p:extLst>
      <p:ext uri="{BB962C8B-B14F-4D97-AF65-F5344CB8AC3E}">
        <p14:creationId xmlns:p14="http://schemas.microsoft.com/office/powerpoint/2010/main" val="5103760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a:extLst>
              <a:ext uri="{FF2B5EF4-FFF2-40B4-BE49-F238E27FC236}">
                <a16:creationId xmlns:a16="http://schemas.microsoft.com/office/drawing/2014/main" id="{8086E9A4-4BED-A542-A0E5-14D4BC267FBE}"/>
              </a:ext>
            </a:extLst>
          </p:cNvPr>
          <p:cNvSpPr>
            <a:spLocks noGrp="1"/>
          </p:cNvSpPr>
          <p:nvPr>
            <p:ph type="sldNum" sz="quarter" idx="10"/>
          </p:nvPr>
        </p:nvSpPr>
        <p:spPr/>
        <p:txBody>
          <a:bodyPr/>
          <a:lstStyle>
            <a:lvl1pPr>
              <a:defRPr/>
            </a:lvl1pPr>
          </a:lstStyle>
          <a:p>
            <a:pPr>
              <a:defRPr/>
            </a:pPr>
            <a:fld id="{5F46FB24-073C-F349-97AD-1EFAA7C9A7C7}" type="slidenum">
              <a:rPr lang="en-US" altLang="en-US"/>
              <a:pPr>
                <a:defRPr/>
              </a:pPr>
              <a:t>‹#›</a:t>
            </a:fld>
            <a:endParaRPr lang="en-US" altLang="en-US" dirty="0"/>
          </a:p>
        </p:txBody>
      </p:sp>
      <p:sp>
        <p:nvSpPr>
          <p:cNvPr id="5" name="Footer Placeholder 2">
            <a:extLst>
              <a:ext uri="{FF2B5EF4-FFF2-40B4-BE49-F238E27FC236}">
                <a16:creationId xmlns:a16="http://schemas.microsoft.com/office/drawing/2014/main" id="{87B4F2B3-9E97-E04F-8F9D-A194AF3B479C}"/>
              </a:ext>
            </a:extLst>
          </p:cNvPr>
          <p:cNvSpPr>
            <a:spLocks noGrp="1"/>
          </p:cNvSpPr>
          <p:nvPr>
            <p:ph type="ftr" sz="quarter" idx="11"/>
          </p:nvPr>
        </p:nvSpPr>
        <p:spPr/>
        <p:txBody>
          <a:bodyPr/>
          <a:lstStyle>
            <a:lvl1pPr>
              <a:defRPr/>
            </a:lvl1pPr>
          </a:lstStyle>
          <a:p>
            <a:pPr>
              <a:defRPr/>
            </a:pPr>
            <a:r>
              <a:rPr lang="en-US" dirty="0"/>
              <a:t> </a:t>
            </a:r>
          </a:p>
        </p:txBody>
      </p:sp>
      <p:sp>
        <p:nvSpPr>
          <p:cNvPr id="6" name="Date Placeholder 3">
            <a:extLst>
              <a:ext uri="{FF2B5EF4-FFF2-40B4-BE49-F238E27FC236}">
                <a16:creationId xmlns:a16="http://schemas.microsoft.com/office/drawing/2014/main" id="{31AE0198-8EBE-FC47-93B2-21D5C55DCE36}"/>
              </a:ext>
            </a:extLst>
          </p:cNvPr>
          <p:cNvSpPr>
            <a:spLocks noGrp="1"/>
          </p:cNvSpPr>
          <p:nvPr>
            <p:ph type="dt" sz="half" idx="12"/>
          </p:nvPr>
        </p:nvSpPr>
        <p:spPr/>
        <p:txBody>
          <a:bodyPr/>
          <a:lstStyle>
            <a:lvl1pPr>
              <a:defRPr/>
            </a:lvl1pPr>
          </a:lstStyle>
          <a:p>
            <a:pPr>
              <a:defRPr/>
            </a:pPr>
            <a:fld id="{5D801FEA-39B7-481A-B44A-4C0F0CD91F67}" type="datetime1">
              <a:rPr lang="en-US" altLang="en-US" smtClean="0"/>
              <a:t>8/8/2022</a:t>
            </a:fld>
            <a:endParaRPr lang="en-US" altLang="en-US" dirty="0"/>
          </a:p>
        </p:txBody>
      </p:sp>
    </p:spTree>
    <p:extLst>
      <p:ext uri="{BB962C8B-B14F-4D97-AF65-F5344CB8AC3E}">
        <p14:creationId xmlns:p14="http://schemas.microsoft.com/office/powerpoint/2010/main" val="601604600"/>
      </p:ext>
    </p:extLst>
  </p:cSld>
  <p:clrMapOvr>
    <a:masterClrMapping/>
  </p:clrMapOvr>
  <p:transition spd="med">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6"/>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720" indent="0" algn="ctr">
              <a:buNone/>
              <a:defRPr/>
            </a:lvl2pPr>
            <a:lvl3pPr marL="1037442" indent="0" algn="ctr">
              <a:buNone/>
              <a:defRPr/>
            </a:lvl3pPr>
            <a:lvl4pPr marL="1556160" indent="0" algn="ctr">
              <a:buNone/>
              <a:defRPr/>
            </a:lvl4pPr>
            <a:lvl5pPr marL="2074884" indent="0" algn="ctr">
              <a:buNone/>
              <a:defRPr/>
            </a:lvl5pPr>
            <a:lvl6pPr marL="2593602" indent="0" algn="ctr">
              <a:buNone/>
              <a:defRPr/>
            </a:lvl6pPr>
            <a:lvl7pPr marL="3112328" indent="0" algn="ctr">
              <a:buNone/>
              <a:defRPr/>
            </a:lvl7pPr>
            <a:lvl8pPr marL="3631043" indent="0" algn="ctr">
              <a:buNone/>
              <a:defRPr/>
            </a:lvl8pPr>
            <a:lvl9pPr marL="4149763"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2DB39463-34B8-634E-9AEC-513704CFA0F5}"/>
              </a:ext>
            </a:extLst>
          </p:cNvPr>
          <p:cNvSpPr>
            <a:spLocks noGrp="1" noChangeArrowheads="1"/>
          </p:cNvSpPr>
          <p:nvPr>
            <p:ph type="dt" sz="half" idx="10"/>
          </p:nvPr>
        </p:nvSpPr>
        <p:spPr>
          <a:ln/>
        </p:spPr>
        <p:txBody>
          <a:bodyPr/>
          <a:lstStyle>
            <a:lvl1pPr>
              <a:defRPr/>
            </a:lvl1pPr>
          </a:lstStyle>
          <a:p>
            <a:pPr>
              <a:defRPr/>
            </a:pPr>
            <a:fld id="{7DFF6717-A517-1A4A-9604-7BBBD0FE8225}" type="datetime1">
              <a:rPr lang="en-ZA" smtClean="0"/>
              <a:t>2022/08/08</a:t>
            </a:fld>
            <a:endParaRPr lang="en-US" dirty="0"/>
          </a:p>
        </p:txBody>
      </p:sp>
      <p:sp>
        <p:nvSpPr>
          <p:cNvPr id="5" name="Rectangle 5">
            <a:extLst>
              <a:ext uri="{FF2B5EF4-FFF2-40B4-BE49-F238E27FC236}">
                <a16:creationId xmlns:a16="http://schemas.microsoft.com/office/drawing/2014/main" id="{EE6AD41D-CC98-A94A-B87F-D2C683D98B5F}"/>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5D2C1795-291F-BD4D-8FF6-B16D46D06529}"/>
              </a:ext>
            </a:extLst>
          </p:cNvPr>
          <p:cNvSpPr>
            <a:spLocks noGrp="1" noChangeArrowheads="1"/>
          </p:cNvSpPr>
          <p:nvPr>
            <p:ph type="sldNum" sz="quarter" idx="12"/>
          </p:nvPr>
        </p:nvSpPr>
        <p:spPr>
          <a:ln/>
        </p:spPr>
        <p:txBody>
          <a:bodyPr/>
          <a:lstStyle>
            <a:lvl1pPr>
              <a:defRPr/>
            </a:lvl1pPr>
          </a:lstStyle>
          <a:p>
            <a:fld id="{2565B8A4-4E44-E541-83B9-C7EB10DC3247}" type="slidenum">
              <a:rPr lang="en-US" altLang="en-US"/>
              <a:pPr/>
              <a:t>‹#›</a:t>
            </a:fld>
            <a:endParaRPr lang="en-US" altLang="en-US" dirty="0"/>
          </a:p>
        </p:txBody>
      </p:sp>
    </p:spTree>
    <p:extLst>
      <p:ext uri="{BB962C8B-B14F-4D97-AF65-F5344CB8AC3E}">
        <p14:creationId xmlns:p14="http://schemas.microsoft.com/office/powerpoint/2010/main" val="386438954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7F5768A7-E6C1-9249-85AD-E7823F1DBA51}"/>
              </a:ext>
            </a:extLst>
          </p:cNvPr>
          <p:cNvSpPr>
            <a:spLocks noGrp="1" noChangeArrowheads="1"/>
          </p:cNvSpPr>
          <p:nvPr>
            <p:ph type="dt" sz="half" idx="10"/>
          </p:nvPr>
        </p:nvSpPr>
        <p:spPr>
          <a:ln/>
        </p:spPr>
        <p:txBody>
          <a:bodyPr/>
          <a:lstStyle>
            <a:lvl1pPr>
              <a:defRPr/>
            </a:lvl1pPr>
          </a:lstStyle>
          <a:p>
            <a:pPr>
              <a:defRPr/>
            </a:pPr>
            <a:fld id="{F38A4D91-5E15-9D4D-B9E6-17A99F7A99B5}" type="datetime1">
              <a:rPr lang="en-ZA" smtClean="0"/>
              <a:t>2022/08/08</a:t>
            </a:fld>
            <a:endParaRPr lang="en-US" dirty="0"/>
          </a:p>
        </p:txBody>
      </p:sp>
      <p:sp>
        <p:nvSpPr>
          <p:cNvPr id="5" name="Rectangle 5">
            <a:extLst>
              <a:ext uri="{FF2B5EF4-FFF2-40B4-BE49-F238E27FC236}">
                <a16:creationId xmlns:a16="http://schemas.microsoft.com/office/drawing/2014/main" id="{54E938B6-B018-5D47-AD02-30C0DB18D5A2}"/>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C6117466-CF1A-2F44-B512-B9111C13DDFF}"/>
              </a:ext>
            </a:extLst>
          </p:cNvPr>
          <p:cNvSpPr>
            <a:spLocks noGrp="1" noChangeArrowheads="1"/>
          </p:cNvSpPr>
          <p:nvPr>
            <p:ph type="sldNum" sz="quarter" idx="12"/>
          </p:nvPr>
        </p:nvSpPr>
        <p:spPr>
          <a:ln/>
        </p:spPr>
        <p:txBody>
          <a:bodyPr/>
          <a:lstStyle>
            <a:lvl1pPr>
              <a:defRPr/>
            </a:lvl1pPr>
          </a:lstStyle>
          <a:p>
            <a:fld id="{6FF92CA9-8556-614A-AEA2-0CEA1D5618F9}" type="slidenum">
              <a:rPr lang="en-US" altLang="en-US"/>
              <a:pPr/>
              <a:t>‹#›</a:t>
            </a:fld>
            <a:endParaRPr lang="en-US" altLang="en-US" dirty="0"/>
          </a:p>
        </p:txBody>
      </p:sp>
    </p:spTree>
    <p:extLst>
      <p:ext uri="{BB962C8B-B14F-4D97-AF65-F5344CB8AC3E}">
        <p14:creationId xmlns:p14="http://schemas.microsoft.com/office/powerpoint/2010/main" val="229637179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720" indent="0">
              <a:buNone/>
              <a:defRPr sz="2000"/>
            </a:lvl2pPr>
            <a:lvl3pPr marL="1037442" indent="0">
              <a:buNone/>
              <a:defRPr sz="1867"/>
            </a:lvl3pPr>
            <a:lvl4pPr marL="1556160" indent="0">
              <a:buNone/>
              <a:defRPr sz="1600"/>
            </a:lvl4pPr>
            <a:lvl5pPr marL="2074884" indent="0">
              <a:buNone/>
              <a:defRPr sz="1600"/>
            </a:lvl5pPr>
            <a:lvl6pPr marL="2593602" indent="0">
              <a:buNone/>
              <a:defRPr sz="1600"/>
            </a:lvl6pPr>
            <a:lvl7pPr marL="3112328" indent="0">
              <a:buNone/>
              <a:defRPr sz="1600"/>
            </a:lvl7pPr>
            <a:lvl8pPr marL="3631043" indent="0">
              <a:buNone/>
              <a:defRPr sz="1600"/>
            </a:lvl8pPr>
            <a:lvl9pPr marL="4149763"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CA29A26-E2BA-2A4B-BA05-69B7437DE921}"/>
              </a:ext>
            </a:extLst>
          </p:cNvPr>
          <p:cNvSpPr>
            <a:spLocks noGrp="1" noChangeArrowheads="1"/>
          </p:cNvSpPr>
          <p:nvPr>
            <p:ph type="dt" sz="half" idx="10"/>
          </p:nvPr>
        </p:nvSpPr>
        <p:spPr>
          <a:ln/>
        </p:spPr>
        <p:txBody>
          <a:bodyPr/>
          <a:lstStyle>
            <a:lvl1pPr>
              <a:defRPr/>
            </a:lvl1pPr>
          </a:lstStyle>
          <a:p>
            <a:pPr>
              <a:defRPr/>
            </a:pPr>
            <a:fld id="{E0F7BFF7-B68E-6641-B63F-216B1C3D10D7}" type="datetime1">
              <a:rPr lang="en-ZA" smtClean="0"/>
              <a:t>2022/08/08</a:t>
            </a:fld>
            <a:endParaRPr lang="en-US" dirty="0"/>
          </a:p>
        </p:txBody>
      </p:sp>
      <p:sp>
        <p:nvSpPr>
          <p:cNvPr id="5" name="Rectangle 5">
            <a:extLst>
              <a:ext uri="{FF2B5EF4-FFF2-40B4-BE49-F238E27FC236}">
                <a16:creationId xmlns:a16="http://schemas.microsoft.com/office/drawing/2014/main" id="{61BD7105-1E24-034C-B3CF-85776284E62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78016A4D-F6F9-5244-9E58-CCEE4DB056E7}"/>
              </a:ext>
            </a:extLst>
          </p:cNvPr>
          <p:cNvSpPr>
            <a:spLocks noGrp="1" noChangeArrowheads="1"/>
          </p:cNvSpPr>
          <p:nvPr>
            <p:ph type="sldNum" sz="quarter" idx="12"/>
          </p:nvPr>
        </p:nvSpPr>
        <p:spPr>
          <a:ln/>
        </p:spPr>
        <p:txBody>
          <a:bodyPr/>
          <a:lstStyle>
            <a:lvl1pPr>
              <a:defRPr/>
            </a:lvl1pPr>
          </a:lstStyle>
          <a:p>
            <a:fld id="{B665C312-3FC7-9A4A-9DD9-6772966E729B}" type="slidenum">
              <a:rPr lang="en-US" altLang="en-US"/>
              <a:pPr/>
              <a:t>‹#›</a:t>
            </a:fld>
            <a:endParaRPr lang="en-US" altLang="en-US" dirty="0"/>
          </a:p>
        </p:txBody>
      </p:sp>
    </p:spTree>
    <p:extLst>
      <p:ext uri="{BB962C8B-B14F-4D97-AF65-F5344CB8AC3E}">
        <p14:creationId xmlns:p14="http://schemas.microsoft.com/office/powerpoint/2010/main" val="35228866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9C706D0E-C28B-2745-B138-C62FEB2E560D}"/>
              </a:ext>
            </a:extLst>
          </p:cNvPr>
          <p:cNvSpPr>
            <a:spLocks noGrp="1" noChangeArrowheads="1"/>
          </p:cNvSpPr>
          <p:nvPr>
            <p:ph type="dt" sz="half" idx="10"/>
          </p:nvPr>
        </p:nvSpPr>
        <p:spPr>
          <a:ln/>
        </p:spPr>
        <p:txBody>
          <a:bodyPr/>
          <a:lstStyle>
            <a:lvl1pPr>
              <a:defRPr/>
            </a:lvl1pPr>
          </a:lstStyle>
          <a:p>
            <a:pPr>
              <a:defRPr/>
            </a:pPr>
            <a:fld id="{6DA8ADC9-D1B8-D943-A792-B1AEDEC6381C}" type="datetime1">
              <a:rPr lang="en-ZA" smtClean="0"/>
              <a:t>2022/08/08</a:t>
            </a:fld>
            <a:endParaRPr lang="en-US" dirty="0"/>
          </a:p>
        </p:txBody>
      </p:sp>
      <p:sp>
        <p:nvSpPr>
          <p:cNvPr id="6" name="Rectangle 5">
            <a:extLst>
              <a:ext uri="{FF2B5EF4-FFF2-40B4-BE49-F238E27FC236}">
                <a16:creationId xmlns:a16="http://schemas.microsoft.com/office/drawing/2014/main" id="{13D77CB4-CEE7-044B-92D3-11B83F3DB412}"/>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DC1F0387-6937-7841-BCB5-1C01D8DE3855}"/>
              </a:ext>
            </a:extLst>
          </p:cNvPr>
          <p:cNvSpPr>
            <a:spLocks noGrp="1" noChangeArrowheads="1"/>
          </p:cNvSpPr>
          <p:nvPr>
            <p:ph type="sldNum" sz="quarter" idx="12"/>
          </p:nvPr>
        </p:nvSpPr>
        <p:spPr>
          <a:ln/>
        </p:spPr>
        <p:txBody>
          <a:bodyPr/>
          <a:lstStyle>
            <a:lvl1pPr>
              <a:defRPr/>
            </a:lvl1pPr>
          </a:lstStyle>
          <a:p>
            <a:fld id="{3531DA55-0580-9B45-A2F7-C7AA2CA08D13}" type="slidenum">
              <a:rPr lang="en-US" altLang="en-US"/>
              <a:pPr/>
              <a:t>‹#›</a:t>
            </a:fld>
            <a:endParaRPr lang="en-US" altLang="en-US" dirty="0"/>
          </a:p>
        </p:txBody>
      </p:sp>
    </p:spTree>
    <p:extLst>
      <p:ext uri="{BB962C8B-B14F-4D97-AF65-F5344CB8AC3E}">
        <p14:creationId xmlns:p14="http://schemas.microsoft.com/office/powerpoint/2010/main" val="176190446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720" indent="0">
              <a:buNone/>
              <a:defRPr sz="2267" b="1"/>
            </a:lvl2pPr>
            <a:lvl3pPr marL="1037442" indent="0">
              <a:buNone/>
              <a:defRPr sz="2000" b="1"/>
            </a:lvl3pPr>
            <a:lvl4pPr marL="1556160" indent="0">
              <a:buNone/>
              <a:defRPr sz="1867" b="1"/>
            </a:lvl4pPr>
            <a:lvl5pPr marL="2074884" indent="0">
              <a:buNone/>
              <a:defRPr sz="1867" b="1"/>
            </a:lvl5pPr>
            <a:lvl6pPr marL="2593602" indent="0">
              <a:buNone/>
              <a:defRPr sz="1867" b="1"/>
            </a:lvl6pPr>
            <a:lvl7pPr marL="3112328" indent="0">
              <a:buNone/>
              <a:defRPr sz="1867" b="1"/>
            </a:lvl7pPr>
            <a:lvl8pPr marL="3631043" indent="0">
              <a:buNone/>
              <a:defRPr sz="1867" b="1"/>
            </a:lvl8pPr>
            <a:lvl9pPr marL="4149763"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998453DC-1FC5-4949-9617-2B11B831A87D}"/>
              </a:ext>
            </a:extLst>
          </p:cNvPr>
          <p:cNvSpPr>
            <a:spLocks noGrp="1" noChangeArrowheads="1"/>
          </p:cNvSpPr>
          <p:nvPr>
            <p:ph type="dt" sz="half" idx="10"/>
          </p:nvPr>
        </p:nvSpPr>
        <p:spPr>
          <a:ln/>
        </p:spPr>
        <p:txBody>
          <a:bodyPr/>
          <a:lstStyle>
            <a:lvl1pPr>
              <a:defRPr/>
            </a:lvl1pPr>
          </a:lstStyle>
          <a:p>
            <a:pPr>
              <a:defRPr/>
            </a:pPr>
            <a:fld id="{C9AC3907-D93E-CE4C-835D-005F228075B0}" type="datetime1">
              <a:rPr lang="en-ZA" smtClean="0"/>
              <a:t>2022/08/08</a:t>
            </a:fld>
            <a:endParaRPr lang="en-US" dirty="0"/>
          </a:p>
        </p:txBody>
      </p:sp>
      <p:sp>
        <p:nvSpPr>
          <p:cNvPr id="8" name="Rectangle 5">
            <a:extLst>
              <a:ext uri="{FF2B5EF4-FFF2-40B4-BE49-F238E27FC236}">
                <a16:creationId xmlns:a16="http://schemas.microsoft.com/office/drawing/2014/main" id="{7D391560-8123-FB4E-B1B9-B6196CECB456}"/>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97755633-3809-4B49-9C33-81FC25922B61}"/>
              </a:ext>
            </a:extLst>
          </p:cNvPr>
          <p:cNvSpPr>
            <a:spLocks noGrp="1" noChangeArrowheads="1"/>
          </p:cNvSpPr>
          <p:nvPr>
            <p:ph type="sldNum" sz="quarter" idx="12"/>
          </p:nvPr>
        </p:nvSpPr>
        <p:spPr>
          <a:ln/>
        </p:spPr>
        <p:txBody>
          <a:bodyPr/>
          <a:lstStyle>
            <a:lvl1pPr>
              <a:defRPr/>
            </a:lvl1pPr>
          </a:lstStyle>
          <a:p>
            <a:fld id="{59AB72BC-BD69-5C44-86A5-F506C023B148}" type="slidenum">
              <a:rPr lang="en-US" altLang="en-US"/>
              <a:pPr/>
              <a:t>‹#›</a:t>
            </a:fld>
            <a:endParaRPr lang="en-US" altLang="en-US" dirty="0"/>
          </a:p>
        </p:txBody>
      </p:sp>
    </p:spTree>
    <p:extLst>
      <p:ext uri="{BB962C8B-B14F-4D97-AF65-F5344CB8AC3E}">
        <p14:creationId xmlns:p14="http://schemas.microsoft.com/office/powerpoint/2010/main" val="18494031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BB9E67D0-DB8B-4841-879A-25EDFDA6E190}"/>
              </a:ext>
            </a:extLst>
          </p:cNvPr>
          <p:cNvSpPr>
            <a:spLocks noGrp="1" noChangeArrowheads="1"/>
          </p:cNvSpPr>
          <p:nvPr>
            <p:ph type="dt" sz="half" idx="10"/>
          </p:nvPr>
        </p:nvSpPr>
        <p:spPr>
          <a:ln/>
        </p:spPr>
        <p:txBody>
          <a:bodyPr/>
          <a:lstStyle>
            <a:lvl1pPr>
              <a:defRPr/>
            </a:lvl1pPr>
          </a:lstStyle>
          <a:p>
            <a:pPr>
              <a:defRPr/>
            </a:pPr>
            <a:fld id="{71FBC363-7AB5-2349-8A2F-D04833F5A70E}" type="datetime1">
              <a:rPr lang="en-ZA" smtClean="0"/>
              <a:t>2022/08/08</a:t>
            </a:fld>
            <a:endParaRPr lang="en-US" dirty="0"/>
          </a:p>
        </p:txBody>
      </p:sp>
      <p:sp>
        <p:nvSpPr>
          <p:cNvPr id="4" name="Rectangle 5">
            <a:extLst>
              <a:ext uri="{FF2B5EF4-FFF2-40B4-BE49-F238E27FC236}">
                <a16:creationId xmlns:a16="http://schemas.microsoft.com/office/drawing/2014/main" id="{14BFB0F3-3014-BE43-BF7C-647A37D2135D}"/>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8BAB6070-2919-E040-9A8A-A46515AD6691}"/>
              </a:ext>
            </a:extLst>
          </p:cNvPr>
          <p:cNvSpPr>
            <a:spLocks noGrp="1" noChangeArrowheads="1"/>
          </p:cNvSpPr>
          <p:nvPr>
            <p:ph type="sldNum" sz="quarter" idx="12"/>
          </p:nvPr>
        </p:nvSpPr>
        <p:spPr>
          <a:ln/>
        </p:spPr>
        <p:txBody>
          <a:bodyPr/>
          <a:lstStyle>
            <a:lvl1pPr>
              <a:defRPr/>
            </a:lvl1pPr>
          </a:lstStyle>
          <a:p>
            <a:fld id="{DFB2DC9B-13BC-3845-9A37-6FBF2E0364B2}" type="slidenum">
              <a:rPr lang="en-US" altLang="en-US"/>
              <a:pPr/>
              <a:t>‹#›</a:t>
            </a:fld>
            <a:endParaRPr lang="en-US" altLang="en-US" dirty="0"/>
          </a:p>
        </p:txBody>
      </p:sp>
    </p:spTree>
    <p:extLst>
      <p:ext uri="{BB962C8B-B14F-4D97-AF65-F5344CB8AC3E}">
        <p14:creationId xmlns:p14="http://schemas.microsoft.com/office/powerpoint/2010/main" val="41868956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74723F5-C8EF-D943-BC4A-730D06D594C2}"/>
              </a:ext>
            </a:extLst>
          </p:cNvPr>
          <p:cNvSpPr>
            <a:spLocks noGrp="1" noChangeArrowheads="1"/>
          </p:cNvSpPr>
          <p:nvPr>
            <p:ph type="dt" sz="half" idx="10"/>
          </p:nvPr>
        </p:nvSpPr>
        <p:spPr>
          <a:ln/>
        </p:spPr>
        <p:txBody>
          <a:bodyPr/>
          <a:lstStyle>
            <a:lvl1pPr>
              <a:defRPr/>
            </a:lvl1pPr>
          </a:lstStyle>
          <a:p>
            <a:pPr>
              <a:defRPr/>
            </a:pPr>
            <a:fld id="{8B987024-3FD9-AF4A-BD33-817206BCE4A0}" type="datetime1">
              <a:rPr lang="en-ZA" smtClean="0"/>
              <a:t>2022/08/08</a:t>
            </a:fld>
            <a:endParaRPr lang="en-US" dirty="0"/>
          </a:p>
        </p:txBody>
      </p:sp>
      <p:sp>
        <p:nvSpPr>
          <p:cNvPr id="3" name="Rectangle 5">
            <a:extLst>
              <a:ext uri="{FF2B5EF4-FFF2-40B4-BE49-F238E27FC236}">
                <a16:creationId xmlns:a16="http://schemas.microsoft.com/office/drawing/2014/main" id="{ECC4EDA8-8007-6347-B65A-1D56D637C481}"/>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B42D2F34-9CE8-C648-BF8B-A6F5465EB5B8}"/>
              </a:ext>
            </a:extLst>
          </p:cNvPr>
          <p:cNvSpPr>
            <a:spLocks noGrp="1" noChangeArrowheads="1"/>
          </p:cNvSpPr>
          <p:nvPr>
            <p:ph type="sldNum" sz="quarter" idx="12"/>
          </p:nvPr>
        </p:nvSpPr>
        <p:spPr>
          <a:ln/>
        </p:spPr>
        <p:txBody>
          <a:bodyPr/>
          <a:lstStyle>
            <a:lvl1pPr>
              <a:defRPr/>
            </a:lvl1pPr>
          </a:lstStyle>
          <a:p>
            <a:fld id="{026E9C0C-9DDA-0840-B105-771DE6C99E33}" type="slidenum">
              <a:rPr lang="en-US" altLang="en-US"/>
              <a:pPr/>
              <a:t>‹#›</a:t>
            </a:fld>
            <a:endParaRPr lang="en-US" altLang="en-US" dirty="0"/>
          </a:p>
        </p:txBody>
      </p:sp>
    </p:spTree>
    <p:extLst>
      <p:ext uri="{BB962C8B-B14F-4D97-AF65-F5344CB8AC3E}">
        <p14:creationId xmlns:p14="http://schemas.microsoft.com/office/powerpoint/2010/main" val="342568482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2"/>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432CB96D-9B8C-2C45-9284-23BE7146A4E1}"/>
              </a:ext>
            </a:extLst>
          </p:cNvPr>
          <p:cNvSpPr>
            <a:spLocks noGrp="1" noChangeArrowheads="1"/>
          </p:cNvSpPr>
          <p:nvPr>
            <p:ph type="dt" sz="half" idx="10"/>
          </p:nvPr>
        </p:nvSpPr>
        <p:spPr>
          <a:ln/>
        </p:spPr>
        <p:txBody>
          <a:bodyPr/>
          <a:lstStyle>
            <a:lvl1pPr>
              <a:defRPr/>
            </a:lvl1pPr>
          </a:lstStyle>
          <a:p>
            <a:pPr>
              <a:defRPr/>
            </a:pPr>
            <a:fld id="{C866E9A0-883B-A448-B318-33C88C437B4E}" type="datetime1">
              <a:rPr lang="en-ZA" smtClean="0"/>
              <a:t>2022/08/08</a:t>
            </a:fld>
            <a:endParaRPr lang="en-US" dirty="0"/>
          </a:p>
        </p:txBody>
      </p:sp>
      <p:sp>
        <p:nvSpPr>
          <p:cNvPr id="6" name="Rectangle 5">
            <a:extLst>
              <a:ext uri="{FF2B5EF4-FFF2-40B4-BE49-F238E27FC236}">
                <a16:creationId xmlns:a16="http://schemas.microsoft.com/office/drawing/2014/main" id="{2AFEC667-D67F-E041-AA59-B2F0C2A8329B}"/>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2F7C7767-5BB7-ED4A-BB31-5D3A24B91147}"/>
              </a:ext>
            </a:extLst>
          </p:cNvPr>
          <p:cNvSpPr>
            <a:spLocks noGrp="1" noChangeArrowheads="1"/>
          </p:cNvSpPr>
          <p:nvPr>
            <p:ph type="sldNum" sz="quarter" idx="12"/>
          </p:nvPr>
        </p:nvSpPr>
        <p:spPr>
          <a:ln/>
        </p:spPr>
        <p:txBody>
          <a:bodyPr/>
          <a:lstStyle>
            <a:lvl1pPr>
              <a:defRPr/>
            </a:lvl1pPr>
          </a:lstStyle>
          <a:p>
            <a:fld id="{6161E319-9D1F-3B44-A09E-D5B6C740AC79}" type="slidenum">
              <a:rPr lang="en-US" altLang="en-US"/>
              <a:pPr/>
              <a:t>‹#›</a:t>
            </a:fld>
            <a:endParaRPr lang="en-US" altLang="en-US" dirty="0"/>
          </a:p>
        </p:txBody>
      </p:sp>
    </p:spTree>
    <p:extLst>
      <p:ext uri="{BB962C8B-B14F-4D97-AF65-F5344CB8AC3E}">
        <p14:creationId xmlns:p14="http://schemas.microsoft.com/office/powerpoint/2010/main" val="203939882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720" indent="0">
              <a:buNone/>
              <a:defRPr sz="3200"/>
            </a:lvl2pPr>
            <a:lvl3pPr marL="1037442" indent="0">
              <a:buNone/>
              <a:defRPr sz="2667"/>
            </a:lvl3pPr>
            <a:lvl4pPr marL="1556160" indent="0">
              <a:buNone/>
              <a:defRPr sz="2267"/>
            </a:lvl4pPr>
            <a:lvl5pPr marL="2074884" indent="0">
              <a:buNone/>
              <a:defRPr sz="2267"/>
            </a:lvl5pPr>
            <a:lvl6pPr marL="2593602" indent="0">
              <a:buNone/>
              <a:defRPr sz="2267"/>
            </a:lvl6pPr>
            <a:lvl7pPr marL="3112328" indent="0">
              <a:buNone/>
              <a:defRPr sz="2267"/>
            </a:lvl7pPr>
            <a:lvl8pPr marL="3631043" indent="0">
              <a:buNone/>
              <a:defRPr sz="2267"/>
            </a:lvl8pPr>
            <a:lvl9pPr marL="4149763"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7"/>
            <a:ext cx="7315200" cy="804863"/>
          </a:xfrm>
        </p:spPr>
        <p:txBody>
          <a:bodyPr/>
          <a:lstStyle>
            <a:lvl1pPr marL="0" indent="0">
              <a:buNone/>
              <a:defRPr sz="1600"/>
            </a:lvl1pPr>
            <a:lvl2pPr marL="518720" indent="0">
              <a:buNone/>
              <a:defRPr sz="1333"/>
            </a:lvl2pPr>
            <a:lvl3pPr marL="1037442" indent="0">
              <a:buNone/>
              <a:defRPr sz="1200"/>
            </a:lvl3pPr>
            <a:lvl4pPr marL="1556160" indent="0">
              <a:buNone/>
              <a:defRPr sz="1067"/>
            </a:lvl4pPr>
            <a:lvl5pPr marL="2074884" indent="0">
              <a:buNone/>
              <a:defRPr sz="1067"/>
            </a:lvl5pPr>
            <a:lvl6pPr marL="2593602" indent="0">
              <a:buNone/>
              <a:defRPr sz="1067"/>
            </a:lvl6pPr>
            <a:lvl7pPr marL="3112328" indent="0">
              <a:buNone/>
              <a:defRPr sz="1067"/>
            </a:lvl7pPr>
            <a:lvl8pPr marL="3631043" indent="0">
              <a:buNone/>
              <a:defRPr sz="1067"/>
            </a:lvl8pPr>
            <a:lvl9pPr marL="4149763"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5C4C5844-5FF1-4C4E-8E3B-52C4D2DB65A2}"/>
              </a:ext>
            </a:extLst>
          </p:cNvPr>
          <p:cNvSpPr>
            <a:spLocks noGrp="1" noChangeArrowheads="1"/>
          </p:cNvSpPr>
          <p:nvPr>
            <p:ph type="dt" sz="half" idx="10"/>
          </p:nvPr>
        </p:nvSpPr>
        <p:spPr>
          <a:ln/>
        </p:spPr>
        <p:txBody>
          <a:bodyPr/>
          <a:lstStyle>
            <a:lvl1pPr>
              <a:defRPr/>
            </a:lvl1pPr>
          </a:lstStyle>
          <a:p>
            <a:pPr>
              <a:defRPr/>
            </a:pPr>
            <a:fld id="{7ED13E3B-DE42-574B-9DC0-6C00B5B41A48}" type="datetime1">
              <a:rPr lang="en-ZA" smtClean="0"/>
              <a:t>2022/08/08</a:t>
            </a:fld>
            <a:endParaRPr lang="en-US" dirty="0"/>
          </a:p>
        </p:txBody>
      </p:sp>
      <p:sp>
        <p:nvSpPr>
          <p:cNvPr id="6" name="Rectangle 5">
            <a:extLst>
              <a:ext uri="{FF2B5EF4-FFF2-40B4-BE49-F238E27FC236}">
                <a16:creationId xmlns:a16="http://schemas.microsoft.com/office/drawing/2014/main" id="{77E10C33-E806-8545-96F8-2FE91230F3C5}"/>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D28F8A83-1931-8D46-9F4D-DD289D989E88}"/>
              </a:ext>
            </a:extLst>
          </p:cNvPr>
          <p:cNvSpPr>
            <a:spLocks noGrp="1" noChangeArrowheads="1"/>
          </p:cNvSpPr>
          <p:nvPr>
            <p:ph type="sldNum" sz="quarter" idx="12"/>
          </p:nvPr>
        </p:nvSpPr>
        <p:spPr>
          <a:ln/>
        </p:spPr>
        <p:txBody>
          <a:bodyPr/>
          <a:lstStyle>
            <a:lvl1pPr>
              <a:defRPr/>
            </a:lvl1pPr>
          </a:lstStyle>
          <a:p>
            <a:fld id="{16E47F01-AC0A-D242-8C7A-7547EBB54502}" type="slidenum">
              <a:rPr lang="en-US" altLang="en-US"/>
              <a:pPr/>
              <a:t>‹#›</a:t>
            </a:fld>
            <a:endParaRPr lang="en-US" altLang="en-US" dirty="0"/>
          </a:p>
        </p:txBody>
      </p:sp>
    </p:spTree>
    <p:extLst>
      <p:ext uri="{BB962C8B-B14F-4D97-AF65-F5344CB8AC3E}">
        <p14:creationId xmlns:p14="http://schemas.microsoft.com/office/powerpoint/2010/main" val="366629808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0750C48-5D4F-2945-8D3E-5B1821DDD151}"/>
              </a:ext>
            </a:extLst>
          </p:cNvPr>
          <p:cNvSpPr>
            <a:spLocks noGrp="1" noChangeArrowheads="1"/>
          </p:cNvSpPr>
          <p:nvPr>
            <p:ph type="dt" sz="half" idx="10"/>
          </p:nvPr>
        </p:nvSpPr>
        <p:spPr>
          <a:ln/>
        </p:spPr>
        <p:txBody>
          <a:bodyPr/>
          <a:lstStyle>
            <a:lvl1pPr>
              <a:defRPr/>
            </a:lvl1pPr>
          </a:lstStyle>
          <a:p>
            <a:pPr>
              <a:defRPr/>
            </a:pPr>
            <a:fld id="{1530B29E-3B0D-7244-9F4F-D2291B0F71AE}" type="datetime1">
              <a:rPr lang="en-ZA" smtClean="0"/>
              <a:t>2022/08/08</a:t>
            </a:fld>
            <a:endParaRPr lang="en-US" dirty="0"/>
          </a:p>
        </p:txBody>
      </p:sp>
      <p:sp>
        <p:nvSpPr>
          <p:cNvPr id="5" name="Rectangle 5">
            <a:extLst>
              <a:ext uri="{FF2B5EF4-FFF2-40B4-BE49-F238E27FC236}">
                <a16:creationId xmlns:a16="http://schemas.microsoft.com/office/drawing/2014/main" id="{CF69A440-B45A-694E-97F6-9CCA47A798E3}"/>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954CB672-2DF8-B74D-AEA8-D3E8E0DF8C3D}"/>
              </a:ext>
            </a:extLst>
          </p:cNvPr>
          <p:cNvSpPr>
            <a:spLocks noGrp="1" noChangeArrowheads="1"/>
          </p:cNvSpPr>
          <p:nvPr>
            <p:ph type="sldNum" sz="quarter" idx="12"/>
          </p:nvPr>
        </p:nvSpPr>
        <p:spPr>
          <a:ln/>
        </p:spPr>
        <p:txBody>
          <a:bodyPr/>
          <a:lstStyle>
            <a:lvl1pPr>
              <a:defRPr/>
            </a:lvl1pPr>
          </a:lstStyle>
          <a:p>
            <a:fld id="{947B8231-9A9F-5D4C-B3FB-7E27F8EEABDC}" type="slidenum">
              <a:rPr lang="en-US" altLang="en-US"/>
              <a:pPr/>
              <a:t>‹#›</a:t>
            </a:fld>
            <a:endParaRPr lang="en-US" altLang="en-US" dirty="0"/>
          </a:p>
        </p:txBody>
      </p:sp>
    </p:spTree>
    <p:extLst>
      <p:ext uri="{BB962C8B-B14F-4D97-AF65-F5344CB8AC3E}">
        <p14:creationId xmlns:p14="http://schemas.microsoft.com/office/powerpoint/2010/main" val="858246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3429000"/>
            <a:ext cx="5320704" cy="12192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5" name="Slide Number Placeholder 1">
            <a:extLst>
              <a:ext uri="{FF2B5EF4-FFF2-40B4-BE49-F238E27FC236}">
                <a16:creationId xmlns:a16="http://schemas.microsoft.com/office/drawing/2014/main" id="{8B932ABB-A329-4946-BEA0-367498BE6427}"/>
              </a:ext>
            </a:extLst>
          </p:cNvPr>
          <p:cNvSpPr>
            <a:spLocks noGrp="1"/>
          </p:cNvSpPr>
          <p:nvPr>
            <p:ph type="sldNum" sz="quarter" idx="11"/>
          </p:nvPr>
        </p:nvSpPr>
        <p:spPr/>
        <p:txBody>
          <a:bodyPr/>
          <a:lstStyle>
            <a:lvl1pPr>
              <a:defRPr/>
            </a:lvl1pPr>
          </a:lstStyle>
          <a:p>
            <a:pPr>
              <a:defRPr/>
            </a:pPr>
            <a:fld id="{2B183CB1-EA9E-2943-9618-2F844D5046A3}" type="slidenum">
              <a:rPr lang="en-US" altLang="en-US"/>
              <a:pPr>
                <a:defRPr/>
              </a:pPr>
              <a:t>‹#›</a:t>
            </a:fld>
            <a:endParaRPr lang="en-US" altLang="en-US" dirty="0"/>
          </a:p>
        </p:txBody>
      </p:sp>
      <p:sp>
        <p:nvSpPr>
          <p:cNvPr id="8" name="Footer Placeholder 2">
            <a:extLst>
              <a:ext uri="{FF2B5EF4-FFF2-40B4-BE49-F238E27FC236}">
                <a16:creationId xmlns:a16="http://schemas.microsoft.com/office/drawing/2014/main" id="{C37EAEF6-7698-344E-8479-DA324DFE0B4C}"/>
              </a:ext>
            </a:extLst>
          </p:cNvPr>
          <p:cNvSpPr>
            <a:spLocks noGrp="1"/>
          </p:cNvSpPr>
          <p:nvPr>
            <p:ph type="ftr" sz="quarter" idx="12"/>
          </p:nvPr>
        </p:nvSpPr>
        <p:spPr/>
        <p:txBody>
          <a:bodyPr/>
          <a:lstStyle>
            <a:lvl1pPr>
              <a:defRPr/>
            </a:lvl1pPr>
          </a:lstStyle>
          <a:p>
            <a:pPr>
              <a:defRPr/>
            </a:pPr>
            <a:r>
              <a:rPr lang="en-US" dirty="0"/>
              <a:t> </a:t>
            </a:r>
          </a:p>
        </p:txBody>
      </p:sp>
      <p:sp>
        <p:nvSpPr>
          <p:cNvPr id="9" name="Date Placeholder 3">
            <a:extLst>
              <a:ext uri="{FF2B5EF4-FFF2-40B4-BE49-F238E27FC236}">
                <a16:creationId xmlns:a16="http://schemas.microsoft.com/office/drawing/2014/main" id="{8D50F4F1-9F0B-F54E-9077-D3A4908B4960}"/>
              </a:ext>
            </a:extLst>
          </p:cNvPr>
          <p:cNvSpPr>
            <a:spLocks noGrp="1"/>
          </p:cNvSpPr>
          <p:nvPr>
            <p:ph type="dt" sz="half" idx="13"/>
          </p:nvPr>
        </p:nvSpPr>
        <p:spPr/>
        <p:txBody>
          <a:bodyPr/>
          <a:lstStyle>
            <a:lvl1pPr>
              <a:defRPr/>
            </a:lvl1pPr>
          </a:lstStyle>
          <a:p>
            <a:pPr>
              <a:defRPr/>
            </a:pPr>
            <a:fld id="{071F8531-8C71-4568-A1A2-F5D22CABC7EA}" type="datetime1">
              <a:rPr lang="en-US" altLang="en-US" smtClean="0"/>
              <a:t>8/8/2022</a:t>
            </a:fld>
            <a:endParaRPr lang="en-US" altLang="en-US" dirty="0"/>
          </a:p>
        </p:txBody>
      </p:sp>
    </p:spTree>
    <p:extLst>
      <p:ext uri="{BB962C8B-B14F-4D97-AF65-F5344CB8AC3E}">
        <p14:creationId xmlns:p14="http://schemas.microsoft.com/office/powerpoint/2010/main" val="2124647115"/>
      </p:ext>
    </p:extLst>
  </p:cSld>
  <p:clrMapOvr>
    <a:masterClrMapping/>
  </p:clrMapOvr>
  <p:transition spd="med">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493EC3A9-B030-D044-9FC0-CE80E6A29A2F}"/>
              </a:ext>
            </a:extLst>
          </p:cNvPr>
          <p:cNvSpPr>
            <a:spLocks noGrp="1" noChangeArrowheads="1"/>
          </p:cNvSpPr>
          <p:nvPr>
            <p:ph type="dt" sz="half" idx="10"/>
          </p:nvPr>
        </p:nvSpPr>
        <p:spPr>
          <a:ln/>
        </p:spPr>
        <p:txBody>
          <a:bodyPr/>
          <a:lstStyle>
            <a:lvl1pPr>
              <a:defRPr/>
            </a:lvl1pPr>
          </a:lstStyle>
          <a:p>
            <a:pPr>
              <a:defRPr/>
            </a:pPr>
            <a:fld id="{FE07918A-F8F6-7941-882E-F2D0A4488AD6}" type="datetime1">
              <a:rPr lang="en-ZA" smtClean="0"/>
              <a:t>2022/08/08</a:t>
            </a:fld>
            <a:endParaRPr lang="en-US" dirty="0"/>
          </a:p>
        </p:txBody>
      </p:sp>
      <p:sp>
        <p:nvSpPr>
          <p:cNvPr id="5" name="Rectangle 5">
            <a:extLst>
              <a:ext uri="{FF2B5EF4-FFF2-40B4-BE49-F238E27FC236}">
                <a16:creationId xmlns:a16="http://schemas.microsoft.com/office/drawing/2014/main" id="{FA6F16F1-AF02-9140-9DE4-2533B8BC2FA9}"/>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106C3775-D1D5-4041-9243-C9FC0CD6C19A}"/>
              </a:ext>
            </a:extLst>
          </p:cNvPr>
          <p:cNvSpPr>
            <a:spLocks noGrp="1" noChangeArrowheads="1"/>
          </p:cNvSpPr>
          <p:nvPr>
            <p:ph type="sldNum" sz="quarter" idx="12"/>
          </p:nvPr>
        </p:nvSpPr>
        <p:spPr>
          <a:ln/>
        </p:spPr>
        <p:txBody>
          <a:bodyPr/>
          <a:lstStyle>
            <a:lvl1pPr>
              <a:defRPr/>
            </a:lvl1pPr>
          </a:lstStyle>
          <a:p>
            <a:fld id="{4B27DFFF-2B5C-5148-952A-D3253A06CB10}" type="slidenum">
              <a:rPr lang="en-US" altLang="en-US"/>
              <a:pPr/>
              <a:t>‹#›</a:t>
            </a:fld>
            <a:endParaRPr lang="en-US" altLang="en-US" dirty="0"/>
          </a:p>
        </p:txBody>
      </p:sp>
    </p:spTree>
    <p:extLst>
      <p:ext uri="{BB962C8B-B14F-4D97-AF65-F5344CB8AC3E}">
        <p14:creationId xmlns:p14="http://schemas.microsoft.com/office/powerpoint/2010/main" val="15470282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8"/>
            <a:ext cx="10363200" cy="1470025"/>
          </a:xfrm>
        </p:spPr>
        <p:txBody>
          <a:bodyPr/>
          <a:lstStyle/>
          <a:p>
            <a:r>
              <a:rPr lang="en-GB"/>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518660" indent="0" algn="ctr">
              <a:buNone/>
              <a:defRPr/>
            </a:lvl2pPr>
            <a:lvl3pPr marL="1037325" indent="0" algn="ctr">
              <a:buNone/>
              <a:defRPr/>
            </a:lvl3pPr>
            <a:lvl4pPr marL="1555982" indent="0" algn="ctr">
              <a:buNone/>
              <a:defRPr/>
            </a:lvl4pPr>
            <a:lvl5pPr marL="2074648" indent="0" algn="ctr">
              <a:buNone/>
              <a:defRPr/>
            </a:lvl5pPr>
            <a:lvl6pPr marL="2593307" indent="0" algn="ctr">
              <a:buNone/>
              <a:defRPr/>
            </a:lvl6pPr>
            <a:lvl7pPr marL="3111974" indent="0" algn="ctr">
              <a:buNone/>
              <a:defRPr/>
            </a:lvl7pPr>
            <a:lvl8pPr marL="3630631" indent="0" algn="ctr">
              <a:buNone/>
              <a:defRPr/>
            </a:lvl8pPr>
            <a:lvl9pPr marL="4149291" indent="0" algn="ctr">
              <a:buNone/>
              <a:defRPr/>
            </a:lvl9pPr>
          </a:lstStyle>
          <a:p>
            <a:r>
              <a:rPr lang="en-GB"/>
              <a:t>Click to edit Master subtitle style</a:t>
            </a:r>
          </a:p>
        </p:txBody>
      </p:sp>
      <p:sp>
        <p:nvSpPr>
          <p:cNvPr id="4" name="Rectangle 4">
            <a:extLst>
              <a:ext uri="{FF2B5EF4-FFF2-40B4-BE49-F238E27FC236}">
                <a16:creationId xmlns:a16="http://schemas.microsoft.com/office/drawing/2014/main" id="{D64E4960-14A9-F54E-B711-50B298BE5ECD}"/>
              </a:ext>
            </a:extLst>
          </p:cNvPr>
          <p:cNvSpPr>
            <a:spLocks noGrp="1" noChangeArrowheads="1"/>
          </p:cNvSpPr>
          <p:nvPr>
            <p:ph type="dt" sz="half" idx="10"/>
          </p:nvPr>
        </p:nvSpPr>
        <p:spPr>
          <a:ln/>
        </p:spPr>
        <p:txBody>
          <a:bodyPr/>
          <a:lstStyle>
            <a:lvl1pPr>
              <a:defRPr/>
            </a:lvl1pPr>
          </a:lstStyle>
          <a:p>
            <a:pPr>
              <a:defRPr/>
            </a:pPr>
            <a:fld id="{1B2E3890-5CE9-3D44-AD5C-649D4FC0E890}" type="datetime1">
              <a:rPr lang="en-ZA" smtClean="0"/>
              <a:t>2022/08/08</a:t>
            </a:fld>
            <a:endParaRPr lang="en-US" dirty="0"/>
          </a:p>
        </p:txBody>
      </p:sp>
      <p:sp>
        <p:nvSpPr>
          <p:cNvPr id="5" name="Rectangle 5">
            <a:extLst>
              <a:ext uri="{FF2B5EF4-FFF2-40B4-BE49-F238E27FC236}">
                <a16:creationId xmlns:a16="http://schemas.microsoft.com/office/drawing/2014/main" id="{951A2923-84A5-204D-B548-61CA82CCF2D7}"/>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1FBD7361-60FA-0A4B-804C-FBBE87721B22}"/>
              </a:ext>
            </a:extLst>
          </p:cNvPr>
          <p:cNvSpPr>
            <a:spLocks noGrp="1" noChangeArrowheads="1"/>
          </p:cNvSpPr>
          <p:nvPr>
            <p:ph type="sldNum" sz="quarter" idx="12"/>
          </p:nvPr>
        </p:nvSpPr>
        <p:spPr>
          <a:ln/>
        </p:spPr>
        <p:txBody>
          <a:bodyPr/>
          <a:lstStyle>
            <a:lvl1pPr>
              <a:defRPr/>
            </a:lvl1pPr>
          </a:lstStyle>
          <a:p>
            <a:fld id="{8AF34F1C-F4F1-5144-B258-A49117B542CC}" type="slidenum">
              <a:rPr lang="en-US" altLang="en-US"/>
              <a:pPr/>
              <a:t>‹#›</a:t>
            </a:fld>
            <a:endParaRPr lang="en-US" altLang="en-US" dirty="0"/>
          </a:p>
        </p:txBody>
      </p:sp>
    </p:spTree>
    <p:extLst>
      <p:ext uri="{BB962C8B-B14F-4D97-AF65-F5344CB8AC3E}">
        <p14:creationId xmlns:p14="http://schemas.microsoft.com/office/powerpoint/2010/main" val="39980086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F9ECE3B9-8676-D741-AA53-E905EAAB92FE}"/>
              </a:ext>
            </a:extLst>
          </p:cNvPr>
          <p:cNvSpPr>
            <a:spLocks noGrp="1" noChangeArrowheads="1"/>
          </p:cNvSpPr>
          <p:nvPr>
            <p:ph type="dt" sz="half" idx="10"/>
          </p:nvPr>
        </p:nvSpPr>
        <p:spPr>
          <a:ln/>
        </p:spPr>
        <p:txBody>
          <a:bodyPr/>
          <a:lstStyle>
            <a:lvl1pPr>
              <a:defRPr/>
            </a:lvl1pPr>
          </a:lstStyle>
          <a:p>
            <a:pPr>
              <a:defRPr/>
            </a:pPr>
            <a:fld id="{E248D83C-5FE6-5343-91E0-9130FCE5DCCC}" type="datetime1">
              <a:rPr lang="en-ZA" smtClean="0"/>
              <a:t>2022/08/08</a:t>
            </a:fld>
            <a:endParaRPr lang="en-US" dirty="0"/>
          </a:p>
        </p:txBody>
      </p:sp>
      <p:sp>
        <p:nvSpPr>
          <p:cNvPr id="5" name="Rectangle 5">
            <a:extLst>
              <a:ext uri="{FF2B5EF4-FFF2-40B4-BE49-F238E27FC236}">
                <a16:creationId xmlns:a16="http://schemas.microsoft.com/office/drawing/2014/main" id="{CFE227A6-F5E0-8043-8D09-74B3D4A3A143}"/>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F9C47DA9-0815-064A-BF19-DE764B6AC476}"/>
              </a:ext>
            </a:extLst>
          </p:cNvPr>
          <p:cNvSpPr>
            <a:spLocks noGrp="1" noChangeArrowheads="1"/>
          </p:cNvSpPr>
          <p:nvPr>
            <p:ph type="sldNum" sz="quarter" idx="12"/>
          </p:nvPr>
        </p:nvSpPr>
        <p:spPr>
          <a:ln/>
        </p:spPr>
        <p:txBody>
          <a:bodyPr/>
          <a:lstStyle>
            <a:lvl1pPr>
              <a:defRPr/>
            </a:lvl1pPr>
          </a:lstStyle>
          <a:p>
            <a:fld id="{2626537C-DBAC-7446-8F75-FF9C3564B187}" type="slidenum">
              <a:rPr lang="en-US" altLang="en-US"/>
              <a:pPr/>
              <a:t>‹#›</a:t>
            </a:fld>
            <a:endParaRPr lang="en-US" altLang="en-US" dirty="0"/>
          </a:p>
        </p:txBody>
      </p:sp>
    </p:spTree>
    <p:extLst>
      <p:ext uri="{BB962C8B-B14F-4D97-AF65-F5344CB8AC3E}">
        <p14:creationId xmlns:p14="http://schemas.microsoft.com/office/powerpoint/2010/main" val="150639494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533" b="1" cap="all"/>
            </a:lvl1pPr>
          </a:lstStyle>
          <a:p>
            <a:r>
              <a:rPr lang="en-GB"/>
              <a:t>Click to edit Master title style</a:t>
            </a:r>
          </a:p>
        </p:txBody>
      </p:sp>
      <p:sp>
        <p:nvSpPr>
          <p:cNvPr id="3" name="Text Placeholder 2"/>
          <p:cNvSpPr>
            <a:spLocks noGrp="1"/>
          </p:cNvSpPr>
          <p:nvPr>
            <p:ph type="body" idx="1"/>
          </p:nvPr>
        </p:nvSpPr>
        <p:spPr>
          <a:xfrm>
            <a:off x="963084" y="2906717"/>
            <a:ext cx="10363200" cy="1500187"/>
          </a:xfrm>
        </p:spPr>
        <p:txBody>
          <a:bodyPr anchor="b"/>
          <a:lstStyle>
            <a:lvl1pPr marL="0" indent="0">
              <a:buNone/>
              <a:defRPr sz="2267"/>
            </a:lvl1pPr>
            <a:lvl2pPr marL="518660" indent="0">
              <a:buNone/>
              <a:defRPr sz="2000"/>
            </a:lvl2pPr>
            <a:lvl3pPr marL="1037325" indent="0">
              <a:buNone/>
              <a:defRPr sz="1867"/>
            </a:lvl3pPr>
            <a:lvl4pPr marL="1555982" indent="0">
              <a:buNone/>
              <a:defRPr sz="1600"/>
            </a:lvl4pPr>
            <a:lvl5pPr marL="2074648" indent="0">
              <a:buNone/>
              <a:defRPr sz="1600"/>
            </a:lvl5pPr>
            <a:lvl6pPr marL="2593307" indent="0">
              <a:buNone/>
              <a:defRPr sz="1600"/>
            </a:lvl6pPr>
            <a:lvl7pPr marL="3111974" indent="0">
              <a:buNone/>
              <a:defRPr sz="1600"/>
            </a:lvl7pPr>
            <a:lvl8pPr marL="3630631" indent="0">
              <a:buNone/>
              <a:defRPr sz="1600"/>
            </a:lvl8pPr>
            <a:lvl9pPr marL="4149291" indent="0">
              <a:buNone/>
              <a:defRPr sz="1600"/>
            </a:lvl9pPr>
          </a:lstStyle>
          <a:p>
            <a:pPr lvl="0"/>
            <a:r>
              <a:rPr lang="en-GB"/>
              <a:t>Click to edit Master text styles</a:t>
            </a:r>
          </a:p>
        </p:txBody>
      </p:sp>
      <p:sp>
        <p:nvSpPr>
          <p:cNvPr id="4" name="Rectangle 4">
            <a:extLst>
              <a:ext uri="{FF2B5EF4-FFF2-40B4-BE49-F238E27FC236}">
                <a16:creationId xmlns:a16="http://schemas.microsoft.com/office/drawing/2014/main" id="{48425B8C-B51D-064C-9DA1-37ADB8AD5F3C}"/>
              </a:ext>
            </a:extLst>
          </p:cNvPr>
          <p:cNvSpPr>
            <a:spLocks noGrp="1" noChangeArrowheads="1"/>
          </p:cNvSpPr>
          <p:nvPr>
            <p:ph type="dt" sz="half" idx="10"/>
          </p:nvPr>
        </p:nvSpPr>
        <p:spPr>
          <a:ln/>
        </p:spPr>
        <p:txBody>
          <a:bodyPr/>
          <a:lstStyle>
            <a:lvl1pPr>
              <a:defRPr/>
            </a:lvl1pPr>
          </a:lstStyle>
          <a:p>
            <a:pPr>
              <a:defRPr/>
            </a:pPr>
            <a:fld id="{E9CAEEFF-B3F7-764A-984B-666E9EEEE113}" type="datetime1">
              <a:rPr lang="en-ZA" smtClean="0"/>
              <a:t>2022/08/08</a:t>
            </a:fld>
            <a:endParaRPr lang="en-US" dirty="0"/>
          </a:p>
        </p:txBody>
      </p:sp>
      <p:sp>
        <p:nvSpPr>
          <p:cNvPr id="5" name="Rectangle 5">
            <a:extLst>
              <a:ext uri="{FF2B5EF4-FFF2-40B4-BE49-F238E27FC236}">
                <a16:creationId xmlns:a16="http://schemas.microsoft.com/office/drawing/2014/main" id="{B7E22B54-BF6F-7B45-888A-D203EF172D87}"/>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EFCEEEA7-1C8C-394D-BAD0-8CCEA6F04E61}"/>
              </a:ext>
            </a:extLst>
          </p:cNvPr>
          <p:cNvSpPr>
            <a:spLocks noGrp="1" noChangeArrowheads="1"/>
          </p:cNvSpPr>
          <p:nvPr>
            <p:ph type="sldNum" sz="quarter" idx="12"/>
          </p:nvPr>
        </p:nvSpPr>
        <p:spPr>
          <a:ln/>
        </p:spPr>
        <p:txBody>
          <a:bodyPr/>
          <a:lstStyle>
            <a:lvl1pPr>
              <a:defRPr/>
            </a:lvl1pPr>
          </a:lstStyle>
          <a:p>
            <a:fld id="{823F8C00-F71E-6549-B4FE-2E159B858F93}" type="slidenum">
              <a:rPr lang="en-US" altLang="en-US"/>
              <a:pPr/>
              <a:t>‹#›</a:t>
            </a:fld>
            <a:endParaRPr lang="en-US" altLang="en-US" dirty="0"/>
          </a:p>
        </p:txBody>
      </p:sp>
    </p:spTree>
    <p:extLst>
      <p:ext uri="{BB962C8B-B14F-4D97-AF65-F5344CB8AC3E}">
        <p14:creationId xmlns:p14="http://schemas.microsoft.com/office/powerpoint/2010/main" val="41590617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p:cNvSpPr>
            <a:spLocks noGrp="1"/>
          </p:cNvSpPr>
          <p:nvPr>
            <p:ph sz="half" idx="2"/>
          </p:nvPr>
        </p:nvSpPr>
        <p:spPr>
          <a:xfrm>
            <a:off x="6197600" y="1600205"/>
            <a:ext cx="5384800" cy="4525963"/>
          </a:xfrm>
        </p:spPr>
        <p:txBody>
          <a:bodyPr/>
          <a:lstStyle>
            <a:lvl1pPr>
              <a:defRPr sz="3200"/>
            </a:lvl1pPr>
            <a:lvl2pPr>
              <a:defRPr sz="2667"/>
            </a:lvl2pPr>
            <a:lvl3pPr>
              <a:defRPr sz="2267"/>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Rectangle 4">
            <a:extLst>
              <a:ext uri="{FF2B5EF4-FFF2-40B4-BE49-F238E27FC236}">
                <a16:creationId xmlns:a16="http://schemas.microsoft.com/office/drawing/2014/main" id="{67FD95F8-FF31-2342-A1A7-1D9F1ACC0D81}"/>
              </a:ext>
            </a:extLst>
          </p:cNvPr>
          <p:cNvSpPr>
            <a:spLocks noGrp="1" noChangeArrowheads="1"/>
          </p:cNvSpPr>
          <p:nvPr>
            <p:ph type="dt" sz="half" idx="10"/>
          </p:nvPr>
        </p:nvSpPr>
        <p:spPr>
          <a:ln/>
        </p:spPr>
        <p:txBody>
          <a:bodyPr/>
          <a:lstStyle>
            <a:lvl1pPr>
              <a:defRPr/>
            </a:lvl1pPr>
          </a:lstStyle>
          <a:p>
            <a:pPr>
              <a:defRPr/>
            </a:pPr>
            <a:fld id="{6077F404-A901-2F43-BDE1-4AA79F02B098}" type="datetime1">
              <a:rPr lang="en-ZA" smtClean="0"/>
              <a:t>2022/08/08</a:t>
            </a:fld>
            <a:endParaRPr lang="en-US" dirty="0"/>
          </a:p>
        </p:txBody>
      </p:sp>
      <p:sp>
        <p:nvSpPr>
          <p:cNvPr id="6" name="Rectangle 5">
            <a:extLst>
              <a:ext uri="{FF2B5EF4-FFF2-40B4-BE49-F238E27FC236}">
                <a16:creationId xmlns:a16="http://schemas.microsoft.com/office/drawing/2014/main" id="{16C13947-438F-3D40-8CAC-A6C618F86329}"/>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ED999E3A-3C14-9D4B-B89A-6604D8E00401}"/>
              </a:ext>
            </a:extLst>
          </p:cNvPr>
          <p:cNvSpPr>
            <a:spLocks noGrp="1" noChangeArrowheads="1"/>
          </p:cNvSpPr>
          <p:nvPr>
            <p:ph type="sldNum" sz="quarter" idx="12"/>
          </p:nvPr>
        </p:nvSpPr>
        <p:spPr>
          <a:ln/>
        </p:spPr>
        <p:txBody>
          <a:bodyPr/>
          <a:lstStyle>
            <a:lvl1pPr>
              <a:defRPr/>
            </a:lvl1pPr>
          </a:lstStyle>
          <a:p>
            <a:fld id="{B1B2DFB6-B145-0F4C-983C-C76A1CD8989B}" type="slidenum">
              <a:rPr lang="en-US" altLang="en-US"/>
              <a:pPr/>
              <a:t>‹#›</a:t>
            </a:fld>
            <a:endParaRPr lang="en-US" altLang="en-US" dirty="0"/>
          </a:p>
        </p:txBody>
      </p:sp>
    </p:spTree>
    <p:extLst>
      <p:ext uri="{BB962C8B-B14F-4D97-AF65-F5344CB8AC3E}">
        <p14:creationId xmlns:p14="http://schemas.microsoft.com/office/powerpoint/2010/main" val="44130873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667" b="1"/>
            </a:lvl1pPr>
            <a:lvl2pPr marL="518660" indent="0">
              <a:buNone/>
              <a:defRPr sz="2267" b="1"/>
            </a:lvl2pPr>
            <a:lvl3pPr marL="1037325" indent="0">
              <a:buNone/>
              <a:defRPr sz="2000" b="1"/>
            </a:lvl3pPr>
            <a:lvl4pPr marL="1555982" indent="0">
              <a:buNone/>
              <a:defRPr sz="1867" b="1"/>
            </a:lvl4pPr>
            <a:lvl5pPr marL="2074648" indent="0">
              <a:buNone/>
              <a:defRPr sz="1867" b="1"/>
            </a:lvl5pPr>
            <a:lvl6pPr marL="2593307" indent="0">
              <a:buNone/>
              <a:defRPr sz="1867" b="1"/>
            </a:lvl6pPr>
            <a:lvl7pPr marL="3111974" indent="0">
              <a:buNone/>
              <a:defRPr sz="1867" b="1"/>
            </a:lvl7pPr>
            <a:lvl8pPr marL="3630631" indent="0">
              <a:buNone/>
              <a:defRPr sz="1867" b="1"/>
            </a:lvl8pPr>
            <a:lvl9pPr marL="4149291" indent="0">
              <a:buNone/>
              <a:defRPr sz="1867" b="1"/>
            </a:lvl9pPr>
          </a:lstStyle>
          <a:p>
            <a:pPr lvl="0"/>
            <a:r>
              <a:rPr lang="en-GB"/>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667"/>
            </a:lvl1pPr>
            <a:lvl2pPr>
              <a:defRPr sz="2267"/>
            </a:lvl2pPr>
            <a:lvl3pPr>
              <a:defRPr sz="2000"/>
            </a:lvl3pPr>
            <a:lvl4pPr>
              <a:defRPr sz="1867"/>
            </a:lvl4pPr>
            <a:lvl5pPr>
              <a:defRPr sz="1867"/>
            </a:lvl5pPr>
            <a:lvl6pPr>
              <a:defRPr sz="1867"/>
            </a:lvl6pPr>
            <a:lvl7pPr>
              <a:defRPr sz="1867"/>
            </a:lvl7pPr>
            <a:lvl8pPr>
              <a:defRPr sz="1867"/>
            </a:lvl8pPr>
            <a:lvl9pPr>
              <a:defRPr sz="18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ectangle 4">
            <a:extLst>
              <a:ext uri="{FF2B5EF4-FFF2-40B4-BE49-F238E27FC236}">
                <a16:creationId xmlns:a16="http://schemas.microsoft.com/office/drawing/2014/main" id="{BC923938-B2BF-9744-8BB9-65B2E5315F27}"/>
              </a:ext>
            </a:extLst>
          </p:cNvPr>
          <p:cNvSpPr>
            <a:spLocks noGrp="1" noChangeArrowheads="1"/>
          </p:cNvSpPr>
          <p:nvPr>
            <p:ph type="dt" sz="half" idx="10"/>
          </p:nvPr>
        </p:nvSpPr>
        <p:spPr>
          <a:ln/>
        </p:spPr>
        <p:txBody>
          <a:bodyPr/>
          <a:lstStyle>
            <a:lvl1pPr>
              <a:defRPr/>
            </a:lvl1pPr>
          </a:lstStyle>
          <a:p>
            <a:pPr>
              <a:defRPr/>
            </a:pPr>
            <a:fld id="{F4A0A2A5-B8D1-1C4B-B072-25E91B4C0CC9}" type="datetime1">
              <a:rPr lang="en-ZA" smtClean="0"/>
              <a:t>2022/08/08</a:t>
            </a:fld>
            <a:endParaRPr lang="en-US" dirty="0"/>
          </a:p>
        </p:txBody>
      </p:sp>
      <p:sp>
        <p:nvSpPr>
          <p:cNvPr id="8" name="Rectangle 5">
            <a:extLst>
              <a:ext uri="{FF2B5EF4-FFF2-40B4-BE49-F238E27FC236}">
                <a16:creationId xmlns:a16="http://schemas.microsoft.com/office/drawing/2014/main" id="{BAB8E786-8B32-FB4A-AAC7-C9B185CE1AEC}"/>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9" name="Rectangle 6">
            <a:extLst>
              <a:ext uri="{FF2B5EF4-FFF2-40B4-BE49-F238E27FC236}">
                <a16:creationId xmlns:a16="http://schemas.microsoft.com/office/drawing/2014/main" id="{46897086-8FEB-454E-8E7A-1FD68C8CC4DA}"/>
              </a:ext>
            </a:extLst>
          </p:cNvPr>
          <p:cNvSpPr>
            <a:spLocks noGrp="1" noChangeArrowheads="1"/>
          </p:cNvSpPr>
          <p:nvPr>
            <p:ph type="sldNum" sz="quarter" idx="12"/>
          </p:nvPr>
        </p:nvSpPr>
        <p:spPr>
          <a:ln/>
        </p:spPr>
        <p:txBody>
          <a:bodyPr/>
          <a:lstStyle>
            <a:lvl1pPr>
              <a:defRPr/>
            </a:lvl1pPr>
          </a:lstStyle>
          <a:p>
            <a:fld id="{25D65F0D-6420-E146-A00C-9B750FDF5501}" type="slidenum">
              <a:rPr lang="en-US" altLang="en-US"/>
              <a:pPr/>
              <a:t>‹#›</a:t>
            </a:fld>
            <a:endParaRPr lang="en-US" altLang="en-US" dirty="0"/>
          </a:p>
        </p:txBody>
      </p:sp>
    </p:spTree>
    <p:extLst>
      <p:ext uri="{BB962C8B-B14F-4D97-AF65-F5344CB8AC3E}">
        <p14:creationId xmlns:p14="http://schemas.microsoft.com/office/powerpoint/2010/main" val="427709613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Rectangle 4">
            <a:extLst>
              <a:ext uri="{FF2B5EF4-FFF2-40B4-BE49-F238E27FC236}">
                <a16:creationId xmlns:a16="http://schemas.microsoft.com/office/drawing/2014/main" id="{F03FFD59-AAC3-DA4D-87FC-3A28FD1EF5BF}"/>
              </a:ext>
            </a:extLst>
          </p:cNvPr>
          <p:cNvSpPr>
            <a:spLocks noGrp="1" noChangeArrowheads="1"/>
          </p:cNvSpPr>
          <p:nvPr>
            <p:ph type="dt" sz="half" idx="10"/>
          </p:nvPr>
        </p:nvSpPr>
        <p:spPr>
          <a:ln/>
        </p:spPr>
        <p:txBody>
          <a:bodyPr/>
          <a:lstStyle>
            <a:lvl1pPr>
              <a:defRPr/>
            </a:lvl1pPr>
          </a:lstStyle>
          <a:p>
            <a:pPr>
              <a:defRPr/>
            </a:pPr>
            <a:fld id="{F6B551FF-89FE-EF4C-91ED-F5CBE32AC549}" type="datetime1">
              <a:rPr lang="en-ZA" smtClean="0"/>
              <a:t>2022/08/08</a:t>
            </a:fld>
            <a:endParaRPr lang="en-US" dirty="0"/>
          </a:p>
        </p:txBody>
      </p:sp>
      <p:sp>
        <p:nvSpPr>
          <p:cNvPr id="4" name="Rectangle 5">
            <a:extLst>
              <a:ext uri="{FF2B5EF4-FFF2-40B4-BE49-F238E27FC236}">
                <a16:creationId xmlns:a16="http://schemas.microsoft.com/office/drawing/2014/main" id="{7ADADAD1-1B98-1E44-8FCF-453AD38A7B2F}"/>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5" name="Rectangle 6">
            <a:extLst>
              <a:ext uri="{FF2B5EF4-FFF2-40B4-BE49-F238E27FC236}">
                <a16:creationId xmlns:a16="http://schemas.microsoft.com/office/drawing/2014/main" id="{F5B86AD7-F6AD-E842-B968-FCA4702576C4}"/>
              </a:ext>
            </a:extLst>
          </p:cNvPr>
          <p:cNvSpPr>
            <a:spLocks noGrp="1" noChangeArrowheads="1"/>
          </p:cNvSpPr>
          <p:nvPr>
            <p:ph type="sldNum" sz="quarter" idx="12"/>
          </p:nvPr>
        </p:nvSpPr>
        <p:spPr>
          <a:ln/>
        </p:spPr>
        <p:txBody>
          <a:bodyPr/>
          <a:lstStyle>
            <a:lvl1pPr>
              <a:defRPr/>
            </a:lvl1pPr>
          </a:lstStyle>
          <a:p>
            <a:fld id="{4847A0EC-4358-D74E-AFBF-FF1277FEEC3B}" type="slidenum">
              <a:rPr lang="en-US" altLang="en-US"/>
              <a:pPr/>
              <a:t>‹#›</a:t>
            </a:fld>
            <a:endParaRPr lang="en-US" altLang="en-US" dirty="0"/>
          </a:p>
        </p:txBody>
      </p:sp>
    </p:spTree>
    <p:extLst>
      <p:ext uri="{BB962C8B-B14F-4D97-AF65-F5344CB8AC3E}">
        <p14:creationId xmlns:p14="http://schemas.microsoft.com/office/powerpoint/2010/main" val="18028522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F429107-C957-DC47-AC83-AF4C1FE3376A}"/>
              </a:ext>
            </a:extLst>
          </p:cNvPr>
          <p:cNvSpPr>
            <a:spLocks noGrp="1" noChangeArrowheads="1"/>
          </p:cNvSpPr>
          <p:nvPr>
            <p:ph type="dt" sz="half" idx="10"/>
          </p:nvPr>
        </p:nvSpPr>
        <p:spPr>
          <a:ln/>
        </p:spPr>
        <p:txBody>
          <a:bodyPr/>
          <a:lstStyle>
            <a:lvl1pPr>
              <a:defRPr/>
            </a:lvl1pPr>
          </a:lstStyle>
          <a:p>
            <a:pPr>
              <a:defRPr/>
            </a:pPr>
            <a:fld id="{3326A507-7FC6-AE4F-8D89-820F900FD5E7}" type="datetime1">
              <a:rPr lang="en-ZA" smtClean="0"/>
              <a:t>2022/08/08</a:t>
            </a:fld>
            <a:endParaRPr lang="en-US" dirty="0"/>
          </a:p>
        </p:txBody>
      </p:sp>
      <p:sp>
        <p:nvSpPr>
          <p:cNvPr id="3" name="Rectangle 5">
            <a:extLst>
              <a:ext uri="{FF2B5EF4-FFF2-40B4-BE49-F238E27FC236}">
                <a16:creationId xmlns:a16="http://schemas.microsoft.com/office/drawing/2014/main" id="{976BFBC4-AC2E-594D-875A-11A44B98B98A}"/>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4" name="Rectangle 6">
            <a:extLst>
              <a:ext uri="{FF2B5EF4-FFF2-40B4-BE49-F238E27FC236}">
                <a16:creationId xmlns:a16="http://schemas.microsoft.com/office/drawing/2014/main" id="{BF800CFC-EB78-AD47-A26F-B5067173808F}"/>
              </a:ext>
            </a:extLst>
          </p:cNvPr>
          <p:cNvSpPr>
            <a:spLocks noGrp="1" noChangeArrowheads="1"/>
          </p:cNvSpPr>
          <p:nvPr>
            <p:ph type="sldNum" sz="quarter" idx="12"/>
          </p:nvPr>
        </p:nvSpPr>
        <p:spPr>
          <a:ln/>
        </p:spPr>
        <p:txBody>
          <a:bodyPr/>
          <a:lstStyle>
            <a:lvl1pPr>
              <a:defRPr/>
            </a:lvl1pPr>
          </a:lstStyle>
          <a:p>
            <a:fld id="{6BDBFFE8-C608-3243-BA9A-24A21E033BFF}" type="slidenum">
              <a:rPr lang="en-US" altLang="en-US"/>
              <a:pPr/>
              <a:t>‹#›</a:t>
            </a:fld>
            <a:endParaRPr lang="en-US" altLang="en-US" dirty="0"/>
          </a:p>
        </p:txBody>
      </p:sp>
    </p:spTree>
    <p:extLst>
      <p:ext uri="{BB962C8B-B14F-4D97-AF65-F5344CB8AC3E}">
        <p14:creationId xmlns:p14="http://schemas.microsoft.com/office/powerpoint/2010/main" val="177100414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11" y="273049"/>
            <a:ext cx="4011084" cy="1162051"/>
          </a:xfrm>
        </p:spPr>
        <p:txBody>
          <a:bodyPr anchor="b"/>
          <a:lstStyle>
            <a:lvl1pPr algn="l">
              <a:defRPr sz="2267" b="1"/>
            </a:lvl1pPr>
          </a:lstStyle>
          <a:p>
            <a:r>
              <a:rPr lang="en-GB"/>
              <a:t>Click to edit Master title style</a:t>
            </a:r>
          </a:p>
        </p:txBody>
      </p:sp>
      <p:sp>
        <p:nvSpPr>
          <p:cNvPr id="3" name="Content Placeholder 2"/>
          <p:cNvSpPr>
            <a:spLocks noGrp="1"/>
          </p:cNvSpPr>
          <p:nvPr>
            <p:ph idx="1"/>
          </p:nvPr>
        </p:nvSpPr>
        <p:spPr>
          <a:xfrm>
            <a:off x="4766735" y="273073"/>
            <a:ext cx="6815667" cy="5853113"/>
          </a:xfrm>
        </p:spPr>
        <p:txBody>
          <a:bodyPr/>
          <a:lstStyle>
            <a:lvl1pPr>
              <a:defRPr sz="3600"/>
            </a:lvl1pPr>
            <a:lvl2pPr>
              <a:defRPr sz="3200"/>
            </a:lvl2pPr>
            <a:lvl3pPr>
              <a:defRPr sz="2667"/>
            </a:lvl3pPr>
            <a:lvl4pPr>
              <a:defRPr sz="2267"/>
            </a:lvl4pPr>
            <a:lvl5pPr>
              <a:defRPr sz="2267"/>
            </a:lvl5pPr>
            <a:lvl6pPr>
              <a:defRPr sz="2267"/>
            </a:lvl6pPr>
            <a:lvl7pPr>
              <a:defRPr sz="2267"/>
            </a:lvl7pPr>
            <a:lvl8pPr>
              <a:defRPr sz="2267"/>
            </a:lvl8pPr>
            <a:lvl9pPr>
              <a:defRPr sz="2267"/>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p:cNvSpPr>
            <a:spLocks noGrp="1"/>
          </p:cNvSpPr>
          <p:nvPr>
            <p:ph type="body" sz="half" idx="2"/>
          </p:nvPr>
        </p:nvSpPr>
        <p:spPr>
          <a:xfrm>
            <a:off x="609611" y="1435104"/>
            <a:ext cx="4011084" cy="46910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B772EBF0-6452-0E4F-B5E7-8BA3349C48D5}"/>
              </a:ext>
            </a:extLst>
          </p:cNvPr>
          <p:cNvSpPr>
            <a:spLocks noGrp="1" noChangeArrowheads="1"/>
          </p:cNvSpPr>
          <p:nvPr>
            <p:ph type="dt" sz="half" idx="10"/>
          </p:nvPr>
        </p:nvSpPr>
        <p:spPr>
          <a:ln/>
        </p:spPr>
        <p:txBody>
          <a:bodyPr/>
          <a:lstStyle>
            <a:lvl1pPr>
              <a:defRPr/>
            </a:lvl1pPr>
          </a:lstStyle>
          <a:p>
            <a:pPr>
              <a:defRPr/>
            </a:pPr>
            <a:fld id="{70A41436-94A5-8B41-9917-FEB582E081DA}" type="datetime1">
              <a:rPr lang="en-ZA" smtClean="0"/>
              <a:t>2022/08/08</a:t>
            </a:fld>
            <a:endParaRPr lang="en-US" dirty="0"/>
          </a:p>
        </p:txBody>
      </p:sp>
      <p:sp>
        <p:nvSpPr>
          <p:cNvPr id="6" name="Rectangle 5">
            <a:extLst>
              <a:ext uri="{FF2B5EF4-FFF2-40B4-BE49-F238E27FC236}">
                <a16:creationId xmlns:a16="http://schemas.microsoft.com/office/drawing/2014/main" id="{665185B4-1507-A948-91F9-A8D6C63A2690}"/>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4E94556D-6A7F-844D-AC2E-F69B2D506199}"/>
              </a:ext>
            </a:extLst>
          </p:cNvPr>
          <p:cNvSpPr>
            <a:spLocks noGrp="1" noChangeArrowheads="1"/>
          </p:cNvSpPr>
          <p:nvPr>
            <p:ph type="sldNum" sz="quarter" idx="12"/>
          </p:nvPr>
        </p:nvSpPr>
        <p:spPr>
          <a:ln/>
        </p:spPr>
        <p:txBody>
          <a:bodyPr/>
          <a:lstStyle>
            <a:lvl1pPr>
              <a:defRPr/>
            </a:lvl1pPr>
          </a:lstStyle>
          <a:p>
            <a:fld id="{FA553A0A-C520-0349-8693-591CDC1E383A}" type="slidenum">
              <a:rPr lang="en-US" altLang="en-US"/>
              <a:pPr/>
              <a:t>‹#›</a:t>
            </a:fld>
            <a:endParaRPr lang="en-US" altLang="en-US" dirty="0"/>
          </a:p>
        </p:txBody>
      </p:sp>
    </p:spTree>
    <p:extLst>
      <p:ext uri="{BB962C8B-B14F-4D97-AF65-F5344CB8AC3E}">
        <p14:creationId xmlns:p14="http://schemas.microsoft.com/office/powerpoint/2010/main" val="280984613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267" b="1"/>
            </a:lvl1pPr>
          </a:lstStyle>
          <a:p>
            <a:r>
              <a:rPr lang="en-GB"/>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600"/>
            </a:lvl1pPr>
            <a:lvl2pPr marL="518660" indent="0">
              <a:buNone/>
              <a:defRPr sz="3200"/>
            </a:lvl2pPr>
            <a:lvl3pPr marL="1037325" indent="0">
              <a:buNone/>
              <a:defRPr sz="2667"/>
            </a:lvl3pPr>
            <a:lvl4pPr marL="1555982" indent="0">
              <a:buNone/>
              <a:defRPr sz="2267"/>
            </a:lvl4pPr>
            <a:lvl5pPr marL="2074648" indent="0">
              <a:buNone/>
              <a:defRPr sz="2267"/>
            </a:lvl5pPr>
            <a:lvl6pPr marL="2593307" indent="0">
              <a:buNone/>
              <a:defRPr sz="2267"/>
            </a:lvl6pPr>
            <a:lvl7pPr marL="3111974" indent="0">
              <a:buNone/>
              <a:defRPr sz="2267"/>
            </a:lvl7pPr>
            <a:lvl8pPr marL="3630631" indent="0">
              <a:buNone/>
              <a:defRPr sz="2267"/>
            </a:lvl8pPr>
            <a:lvl9pPr marL="4149291" indent="0">
              <a:buNone/>
              <a:defRPr sz="2267"/>
            </a:lvl9pPr>
          </a:lstStyle>
          <a:p>
            <a:pPr lvl="0"/>
            <a:r>
              <a:rPr lang="en-GB" noProof="0" dirty="0"/>
              <a:t>Click icon to add picture</a:t>
            </a:r>
          </a:p>
        </p:txBody>
      </p:sp>
      <p:sp>
        <p:nvSpPr>
          <p:cNvPr id="4" name="Text Placeholder 3"/>
          <p:cNvSpPr>
            <a:spLocks noGrp="1"/>
          </p:cNvSpPr>
          <p:nvPr>
            <p:ph type="body" sz="half" idx="2"/>
          </p:nvPr>
        </p:nvSpPr>
        <p:spPr>
          <a:xfrm>
            <a:off x="2389717" y="5367358"/>
            <a:ext cx="7315200" cy="804863"/>
          </a:xfrm>
        </p:spPr>
        <p:txBody>
          <a:bodyPr/>
          <a:lstStyle>
            <a:lvl1pPr marL="0" indent="0">
              <a:buNone/>
              <a:defRPr sz="1600"/>
            </a:lvl1pPr>
            <a:lvl2pPr marL="518660" indent="0">
              <a:buNone/>
              <a:defRPr sz="1333"/>
            </a:lvl2pPr>
            <a:lvl3pPr marL="1037325" indent="0">
              <a:buNone/>
              <a:defRPr sz="1200"/>
            </a:lvl3pPr>
            <a:lvl4pPr marL="1555982" indent="0">
              <a:buNone/>
              <a:defRPr sz="1067"/>
            </a:lvl4pPr>
            <a:lvl5pPr marL="2074648" indent="0">
              <a:buNone/>
              <a:defRPr sz="1067"/>
            </a:lvl5pPr>
            <a:lvl6pPr marL="2593307" indent="0">
              <a:buNone/>
              <a:defRPr sz="1067"/>
            </a:lvl6pPr>
            <a:lvl7pPr marL="3111974" indent="0">
              <a:buNone/>
              <a:defRPr sz="1067"/>
            </a:lvl7pPr>
            <a:lvl8pPr marL="3630631" indent="0">
              <a:buNone/>
              <a:defRPr sz="1067"/>
            </a:lvl8pPr>
            <a:lvl9pPr marL="4149291" indent="0">
              <a:buNone/>
              <a:defRPr sz="1067"/>
            </a:lvl9pPr>
          </a:lstStyle>
          <a:p>
            <a:pPr lvl="0"/>
            <a:r>
              <a:rPr lang="en-GB"/>
              <a:t>Click to edit Master text styles</a:t>
            </a:r>
          </a:p>
        </p:txBody>
      </p:sp>
      <p:sp>
        <p:nvSpPr>
          <p:cNvPr id="5" name="Rectangle 4">
            <a:extLst>
              <a:ext uri="{FF2B5EF4-FFF2-40B4-BE49-F238E27FC236}">
                <a16:creationId xmlns:a16="http://schemas.microsoft.com/office/drawing/2014/main" id="{D3EA1283-B870-6448-BDF2-DEE8B76DACA7}"/>
              </a:ext>
            </a:extLst>
          </p:cNvPr>
          <p:cNvSpPr>
            <a:spLocks noGrp="1" noChangeArrowheads="1"/>
          </p:cNvSpPr>
          <p:nvPr>
            <p:ph type="dt" sz="half" idx="10"/>
          </p:nvPr>
        </p:nvSpPr>
        <p:spPr>
          <a:ln/>
        </p:spPr>
        <p:txBody>
          <a:bodyPr/>
          <a:lstStyle>
            <a:lvl1pPr>
              <a:defRPr/>
            </a:lvl1pPr>
          </a:lstStyle>
          <a:p>
            <a:pPr>
              <a:defRPr/>
            </a:pPr>
            <a:fld id="{1A6F8387-3BDE-3745-A1FF-3E86813F5DFB}" type="datetime1">
              <a:rPr lang="en-ZA" smtClean="0"/>
              <a:t>2022/08/08</a:t>
            </a:fld>
            <a:endParaRPr lang="en-US" dirty="0"/>
          </a:p>
        </p:txBody>
      </p:sp>
      <p:sp>
        <p:nvSpPr>
          <p:cNvPr id="6" name="Rectangle 5">
            <a:extLst>
              <a:ext uri="{FF2B5EF4-FFF2-40B4-BE49-F238E27FC236}">
                <a16:creationId xmlns:a16="http://schemas.microsoft.com/office/drawing/2014/main" id="{004AD215-3922-5F47-ADA9-2459DE2FC120}"/>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7" name="Rectangle 6">
            <a:extLst>
              <a:ext uri="{FF2B5EF4-FFF2-40B4-BE49-F238E27FC236}">
                <a16:creationId xmlns:a16="http://schemas.microsoft.com/office/drawing/2014/main" id="{48A1C8D0-5B25-8245-AF3A-5C75492D851D}"/>
              </a:ext>
            </a:extLst>
          </p:cNvPr>
          <p:cNvSpPr>
            <a:spLocks noGrp="1" noChangeArrowheads="1"/>
          </p:cNvSpPr>
          <p:nvPr>
            <p:ph type="sldNum" sz="quarter" idx="12"/>
          </p:nvPr>
        </p:nvSpPr>
        <p:spPr>
          <a:ln/>
        </p:spPr>
        <p:txBody>
          <a:bodyPr/>
          <a:lstStyle>
            <a:lvl1pPr>
              <a:defRPr/>
            </a:lvl1pPr>
          </a:lstStyle>
          <a:p>
            <a:fld id="{E4A46385-BE23-014B-AB46-2F2FF6DA3BA7}" type="slidenum">
              <a:rPr lang="en-US" altLang="en-US"/>
              <a:pPr/>
              <a:t>‹#›</a:t>
            </a:fld>
            <a:endParaRPr lang="en-US" altLang="en-US" dirty="0"/>
          </a:p>
        </p:txBody>
      </p:sp>
    </p:spTree>
    <p:extLst>
      <p:ext uri="{BB962C8B-B14F-4D97-AF65-F5344CB8AC3E}">
        <p14:creationId xmlns:p14="http://schemas.microsoft.com/office/powerpoint/2010/main" val="19648265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ANK YOU SLIDE">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4BD745-6316-A144-8B64-3F2BE7FD9CBE}"/>
              </a:ext>
            </a:extLst>
          </p:cNvPr>
          <p:cNvSpPr>
            <a:spLocks noGrp="1"/>
          </p:cNvSpPr>
          <p:nvPr>
            <p:ph type="sldNum" sz="quarter" idx="10"/>
          </p:nvPr>
        </p:nvSpPr>
        <p:spPr/>
        <p:txBody>
          <a:bodyPr/>
          <a:lstStyle>
            <a:lvl1pPr>
              <a:defRPr/>
            </a:lvl1pPr>
          </a:lstStyle>
          <a:p>
            <a:pPr>
              <a:defRPr/>
            </a:pPr>
            <a:fld id="{C861809A-EDBC-FE4D-BF9B-D5DF1AF62F20}" type="slidenum">
              <a:rPr lang="en-US" altLang="en-US"/>
              <a:pPr>
                <a:defRPr/>
              </a:pPr>
              <a:t>‹#›</a:t>
            </a:fld>
            <a:endParaRPr lang="en-US" altLang="en-US" dirty="0"/>
          </a:p>
        </p:txBody>
      </p:sp>
      <p:sp>
        <p:nvSpPr>
          <p:cNvPr id="3" name="Footer Placeholder 2">
            <a:extLst>
              <a:ext uri="{FF2B5EF4-FFF2-40B4-BE49-F238E27FC236}">
                <a16:creationId xmlns:a16="http://schemas.microsoft.com/office/drawing/2014/main" id="{6E4B28E2-A5F3-D74A-9F0B-234748D56AB6}"/>
              </a:ext>
            </a:extLst>
          </p:cNvPr>
          <p:cNvSpPr>
            <a:spLocks noGrp="1"/>
          </p:cNvSpPr>
          <p:nvPr>
            <p:ph type="ftr" sz="quarter" idx="11"/>
          </p:nvPr>
        </p:nvSpPr>
        <p:spPr/>
        <p:txBody>
          <a:bodyPr/>
          <a:lstStyle>
            <a:lvl1pPr>
              <a:defRPr/>
            </a:lvl1pPr>
          </a:lstStyle>
          <a:p>
            <a:pPr>
              <a:defRPr/>
            </a:pPr>
            <a:r>
              <a:rPr lang="en-US" dirty="0"/>
              <a:t> </a:t>
            </a:r>
          </a:p>
        </p:txBody>
      </p:sp>
      <p:sp>
        <p:nvSpPr>
          <p:cNvPr id="4" name="Date Placeholder 3">
            <a:extLst>
              <a:ext uri="{FF2B5EF4-FFF2-40B4-BE49-F238E27FC236}">
                <a16:creationId xmlns:a16="http://schemas.microsoft.com/office/drawing/2014/main" id="{DAE77C4D-1C1B-BB4D-876B-D7F2039C16A7}"/>
              </a:ext>
            </a:extLst>
          </p:cNvPr>
          <p:cNvSpPr>
            <a:spLocks noGrp="1"/>
          </p:cNvSpPr>
          <p:nvPr>
            <p:ph type="dt" sz="half" idx="12"/>
          </p:nvPr>
        </p:nvSpPr>
        <p:spPr/>
        <p:txBody>
          <a:bodyPr/>
          <a:lstStyle>
            <a:lvl1pPr>
              <a:defRPr/>
            </a:lvl1pPr>
          </a:lstStyle>
          <a:p>
            <a:pPr>
              <a:defRPr/>
            </a:pPr>
            <a:fld id="{0AD40523-9C48-41FF-8516-3CAC33544CCB}" type="datetime1">
              <a:rPr lang="en-US" altLang="en-US" smtClean="0"/>
              <a:t>8/8/2022</a:t>
            </a:fld>
            <a:endParaRPr lang="en-US" altLang="en-US" dirty="0"/>
          </a:p>
        </p:txBody>
      </p:sp>
    </p:spTree>
    <p:extLst>
      <p:ext uri="{BB962C8B-B14F-4D97-AF65-F5344CB8AC3E}">
        <p14:creationId xmlns:p14="http://schemas.microsoft.com/office/powerpoint/2010/main" val="2961848061"/>
      </p:ext>
    </p:extLst>
  </p:cSld>
  <p:clrMapOvr>
    <a:masterClrMapping/>
  </p:clrMapOvr>
  <p:transition spd="med">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D4BE0158-474D-A442-AC9B-D8AEE57B66FC}"/>
              </a:ext>
            </a:extLst>
          </p:cNvPr>
          <p:cNvSpPr>
            <a:spLocks noGrp="1" noChangeArrowheads="1"/>
          </p:cNvSpPr>
          <p:nvPr>
            <p:ph type="dt" sz="half" idx="10"/>
          </p:nvPr>
        </p:nvSpPr>
        <p:spPr>
          <a:ln/>
        </p:spPr>
        <p:txBody>
          <a:bodyPr/>
          <a:lstStyle>
            <a:lvl1pPr>
              <a:defRPr/>
            </a:lvl1pPr>
          </a:lstStyle>
          <a:p>
            <a:pPr>
              <a:defRPr/>
            </a:pPr>
            <a:fld id="{6DCC99A2-9643-FB4B-99E4-89C8FBACEF0A}" type="datetime1">
              <a:rPr lang="en-ZA" smtClean="0"/>
              <a:t>2022/08/08</a:t>
            </a:fld>
            <a:endParaRPr lang="en-US" dirty="0"/>
          </a:p>
        </p:txBody>
      </p:sp>
      <p:sp>
        <p:nvSpPr>
          <p:cNvPr id="5" name="Rectangle 5">
            <a:extLst>
              <a:ext uri="{FF2B5EF4-FFF2-40B4-BE49-F238E27FC236}">
                <a16:creationId xmlns:a16="http://schemas.microsoft.com/office/drawing/2014/main" id="{B275C8B2-3658-4A49-AC86-BEEC7E60D1FF}"/>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3DDD8846-E478-C241-B389-D46FE5A9FD52}"/>
              </a:ext>
            </a:extLst>
          </p:cNvPr>
          <p:cNvSpPr>
            <a:spLocks noGrp="1" noChangeArrowheads="1"/>
          </p:cNvSpPr>
          <p:nvPr>
            <p:ph type="sldNum" sz="quarter" idx="12"/>
          </p:nvPr>
        </p:nvSpPr>
        <p:spPr>
          <a:ln/>
        </p:spPr>
        <p:txBody>
          <a:bodyPr/>
          <a:lstStyle>
            <a:lvl1pPr>
              <a:defRPr/>
            </a:lvl1pPr>
          </a:lstStyle>
          <a:p>
            <a:fld id="{FD57ADF7-E2D9-2240-BE94-E13D2FD35ACF}" type="slidenum">
              <a:rPr lang="en-US" altLang="en-US"/>
              <a:pPr/>
              <a:t>‹#›</a:t>
            </a:fld>
            <a:endParaRPr lang="en-US" altLang="en-US" dirty="0"/>
          </a:p>
        </p:txBody>
      </p:sp>
    </p:spTree>
    <p:extLst>
      <p:ext uri="{BB962C8B-B14F-4D97-AF65-F5344CB8AC3E}">
        <p14:creationId xmlns:p14="http://schemas.microsoft.com/office/powerpoint/2010/main" val="311804155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GB"/>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Rectangle 4">
            <a:extLst>
              <a:ext uri="{FF2B5EF4-FFF2-40B4-BE49-F238E27FC236}">
                <a16:creationId xmlns:a16="http://schemas.microsoft.com/office/drawing/2014/main" id="{AA10C557-8182-9049-9BE2-F50CE1DB39B8}"/>
              </a:ext>
            </a:extLst>
          </p:cNvPr>
          <p:cNvSpPr>
            <a:spLocks noGrp="1" noChangeArrowheads="1"/>
          </p:cNvSpPr>
          <p:nvPr>
            <p:ph type="dt" sz="half" idx="10"/>
          </p:nvPr>
        </p:nvSpPr>
        <p:spPr>
          <a:ln/>
        </p:spPr>
        <p:txBody>
          <a:bodyPr/>
          <a:lstStyle>
            <a:lvl1pPr>
              <a:defRPr/>
            </a:lvl1pPr>
          </a:lstStyle>
          <a:p>
            <a:pPr>
              <a:defRPr/>
            </a:pPr>
            <a:fld id="{DFAF715A-3EEA-1547-B713-04B94E3CEEDC}" type="datetime1">
              <a:rPr lang="en-ZA" smtClean="0"/>
              <a:t>2022/08/08</a:t>
            </a:fld>
            <a:endParaRPr lang="en-US" dirty="0"/>
          </a:p>
        </p:txBody>
      </p:sp>
      <p:sp>
        <p:nvSpPr>
          <p:cNvPr id="5" name="Rectangle 5">
            <a:extLst>
              <a:ext uri="{FF2B5EF4-FFF2-40B4-BE49-F238E27FC236}">
                <a16:creationId xmlns:a16="http://schemas.microsoft.com/office/drawing/2014/main" id="{1405FC0F-2C75-3C4B-AFA4-AE81C69D4400}"/>
              </a:ext>
            </a:extLst>
          </p:cNvPr>
          <p:cNvSpPr>
            <a:spLocks noGrp="1" noChangeArrowheads="1"/>
          </p:cNvSpPr>
          <p:nvPr>
            <p:ph type="ftr" sz="quarter" idx="11"/>
          </p:nvPr>
        </p:nvSpPr>
        <p:spPr>
          <a:ln/>
        </p:spPr>
        <p:txBody>
          <a:bodyPr/>
          <a:lstStyle>
            <a:lvl1pPr>
              <a:defRPr/>
            </a:lvl1pPr>
          </a:lstStyle>
          <a:p>
            <a:pPr>
              <a:defRPr/>
            </a:pPr>
            <a:r>
              <a:rPr lang="en-US" dirty="0"/>
              <a:t>ZN SOKOPO</a:t>
            </a:r>
          </a:p>
        </p:txBody>
      </p:sp>
      <p:sp>
        <p:nvSpPr>
          <p:cNvPr id="6" name="Rectangle 6">
            <a:extLst>
              <a:ext uri="{FF2B5EF4-FFF2-40B4-BE49-F238E27FC236}">
                <a16:creationId xmlns:a16="http://schemas.microsoft.com/office/drawing/2014/main" id="{0827F907-5AB2-ED4D-B97E-23C90F3F1109}"/>
              </a:ext>
            </a:extLst>
          </p:cNvPr>
          <p:cNvSpPr>
            <a:spLocks noGrp="1" noChangeArrowheads="1"/>
          </p:cNvSpPr>
          <p:nvPr>
            <p:ph type="sldNum" sz="quarter" idx="12"/>
          </p:nvPr>
        </p:nvSpPr>
        <p:spPr>
          <a:ln/>
        </p:spPr>
        <p:txBody>
          <a:bodyPr/>
          <a:lstStyle>
            <a:lvl1pPr>
              <a:defRPr/>
            </a:lvl1pPr>
          </a:lstStyle>
          <a:p>
            <a:fld id="{7F4DB4E6-5DD3-4A4D-BF24-A1770B6EB4E1}" type="slidenum">
              <a:rPr lang="en-US" altLang="en-US"/>
              <a:pPr/>
              <a:t>‹#›</a:t>
            </a:fld>
            <a:endParaRPr lang="en-US" altLang="en-US" dirty="0"/>
          </a:p>
        </p:txBody>
      </p:sp>
    </p:spTree>
    <p:extLst>
      <p:ext uri="{BB962C8B-B14F-4D97-AF65-F5344CB8AC3E}">
        <p14:creationId xmlns:p14="http://schemas.microsoft.com/office/powerpoint/2010/main" val="8239034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ENTERING SLIDE">
    <p:spTree>
      <p:nvGrpSpPr>
        <p:cNvPr id="1" name=""/>
        <p:cNvGrpSpPr/>
        <p:nvPr/>
      </p:nvGrpSpPr>
      <p:grpSpPr>
        <a:xfrm>
          <a:off x="0" y="0"/>
          <a:ext cx="0" cy="0"/>
          <a:chOff x="0" y="0"/>
          <a:chExt cx="0" cy="0"/>
        </a:xfrm>
      </p:grpSpPr>
      <p:pic>
        <p:nvPicPr>
          <p:cNvPr id="6" name="Picture 6"/>
          <p:cNvPicPr preferRelativeResize="0">
            <a:picLocks/>
          </p:cNvPicPr>
          <p:nvPr/>
        </p:nvPicPr>
        <p:blipFill>
          <a:blip r:embed="rId2">
            <a:extLst>
              <a:ext uri="{28A0092B-C50C-407E-A947-70E740481C1C}">
                <a14:useLocalDpi xmlns:a14="http://schemas.microsoft.com/office/drawing/2010/main"/>
              </a:ext>
            </a:extLst>
          </a:blip>
          <a:srcRect/>
          <a:stretch>
            <a:fillRect/>
          </a:stretch>
        </p:blipFill>
        <p:spPr bwMode="auto">
          <a:xfrm>
            <a:off x="2" y="2"/>
            <a:ext cx="12191999" cy="597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 y="1828800"/>
            <a:ext cx="12192000" cy="2362200"/>
          </a:xfrm>
          <a:prstGeom prst="rect">
            <a:avLst/>
          </a:prstGeom>
          <a:solidFill>
            <a:schemeClr val="accent1"/>
          </a:solidFill>
          <a:ln>
            <a:noFill/>
          </a:ln>
          <a:effectLst>
            <a:outerShdw blurRad="40000" dist="23000" dir="5400000" rotWithShape="0">
              <a:srgbClr val="808080">
                <a:alpha val="34999"/>
              </a:srgbClr>
            </a:outerShdw>
          </a:effectLst>
        </p:spPr>
        <p:txBody>
          <a:bodyPr anchor="ctr"/>
          <a:lstStyle/>
          <a:p>
            <a:pPr algn="ctr">
              <a:defRPr/>
            </a:pPr>
            <a:endParaRPr lang="en-US" sz="1800" dirty="0">
              <a:solidFill>
                <a:schemeClr val="lt1"/>
              </a:solidFill>
              <a:latin typeface="+mn-lt"/>
              <a:ea typeface="+mn-ea"/>
            </a:endParaRPr>
          </a:p>
        </p:txBody>
      </p:sp>
      <p:sp>
        <p:nvSpPr>
          <p:cNvPr id="3" name="Subtitle 2"/>
          <p:cNvSpPr>
            <a:spLocks noGrp="1"/>
          </p:cNvSpPr>
          <p:nvPr>
            <p:ph type="subTitle" idx="1"/>
          </p:nvPr>
        </p:nvSpPr>
        <p:spPr>
          <a:xfrm>
            <a:off x="1016000" y="3505200"/>
            <a:ext cx="8534400" cy="685800"/>
          </a:xfrm>
        </p:spPr>
        <p:txBody>
          <a:bodyPr/>
          <a:lstStyle>
            <a:lvl1pPr marL="0" indent="0" algn="l">
              <a:buNone/>
              <a:defRPr sz="2400" baseline="0">
                <a:solidFill>
                  <a:schemeClr val="bg1"/>
                </a:solidFill>
                <a:latin typeface="Century Gothic" panose="020B0502020202020204"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a:t>Click to edit Master subtitle style</a:t>
            </a:r>
            <a:endParaRPr lang="en-US" dirty="0"/>
          </a:p>
        </p:txBody>
      </p:sp>
      <p:sp>
        <p:nvSpPr>
          <p:cNvPr id="2" name="Title 1"/>
          <p:cNvSpPr>
            <a:spLocks noGrp="1"/>
          </p:cNvSpPr>
          <p:nvPr>
            <p:ph type="ctrTitle"/>
          </p:nvPr>
        </p:nvSpPr>
        <p:spPr>
          <a:xfrm>
            <a:off x="1016000" y="2057401"/>
            <a:ext cx="10363200" cy="1066800"/>
          </a:xfrm>
        </p:spPr>
        <p:txBody>
          <a:bodyPr/>
          <a:lstStyle>
            <a:lvl1pPr algn="l">
              <a:defRPr sz="3000" b="1" i="0" cap="all" baseline="0">
                <a:solidFill>
                  <a:schemeClr val="bg1"/>
                </a:solidFill>
                <a:latin typeface="+mn-lt"/>
              </a:defRPr>
            </a:lvl1pPr>
          </a:lstStyle>
          <a:p>
            <a:r>
              <a:rPr lang="en-GB"/>
              <a:t>Click to edit Master title style</a:t>
            </a:r>
            <a:endParaRPr lang="en-US" dirty="0"/>
          </a:p>
        </p:txBody>
      </p:sp>
      <p:sp>
        <p:nvSpPr>
          <p:cNvPr id="8" name="Date Placeholder 7">
            <a:extLst>
              <a:ext uri="{FF2B5EF4-FFF2-40B4-BE49-F238E27FC236}">
                <a16:creationId xmlns:a16="http://schemas.microsoft.com/office/drawing/2014/main" id="{E76C7AAD-2202-1741-99E7-2E2530882453}"/>
              </a:ext>
            </a:extLst>
          </p:cNvPr>
          <p:cNvSpPr>
            <a:spLocks noGrp="1"/>
          </p:cNvSpPr>
          <p:nvPr>
            <p:ph type="dt" sz="half" idx="10"/>
          </p:nvPr>
        </p:nvSpPr>
        <p:spPr/>
        <p:txBody>
          <a:bodyPr/>
          <a:lstStyle/>
          <a:p>
            <a:fld id="{BC95808E-5640-2442-933D-74ED0DA3722D}" type="datetime1">
              <a:rPr lang="en-ZA" smtClean="0"/>
              <a:t>2022/08/08</a:t>
            </a:fld>
            <a:endParaRPr lang="en-GB" dirty="0"/>
          </a:p>
        </p:txBody>
      </p:sp>
      <p:sp>
        <p:nvSpPr>
          <p:cNvPr id="9" name="Footer Placeholder 8">
            <a:extLst>
              <a:ext uri="{FF2B5EF4-FFF2-40B4-BE49-F238E27FC236}">
                <a16:creationId xmlns:a16="http://schemas.microsoft.com/office/drawing/2014/main" id="{78535A6F-D3EC-2F41-A7FE-1091B1157F8A}"/>
              </a:ext>
            </a:extLst>
          </p:cNvPr>
          <p:cNvSpPr>
            <a:spLocks noGrp="1"/>
          </p:cNvSpPr>
          <p:nvPr>
            <p:ph type="ftr" sz="quarter" idx="11"/>
          </p:nvPr>
        </p:nvSpPr>
        <p:spPr/>
        <p:txBody>
          <a:bodyPr/>
          <a:lstStyle/>
          <a:p>
            <a:r>
              <a:rPr lang="en-GB" dirty="0"/>
              <a:t>ZN SOKOPO</a:t>
            </a:r>
          </a:p>
        </p:txBody>
      </p:sp>
      <p:sp>
        <p:nvSpPr>
          <p:cNvPr id="10" name="Slide Number Placeholder 9">
            <a:extLst>
              <a:ext uri="{FF2B5EF4-FFF2-40B4-BE49-F238E27FC236}">
                <a16:creationId xmlns:a16="http://schemas.microsoft.com/office/drawing/2014/main" id="{81C07BEE-47BD-3A4D-AF47-983DB691DE35}"/>
              </a:ext>
            </a:extLst>
          </p:cNvPr>
          <p:cNvSpPr>
            <a:spLocks noGrp="1"/>
          </p:cNvSpPr>
          <p:nvPr>
            <p:ph type="sldNum" sz="quarter" idx="12"/>
          </p:nvPr>
        </p:nvSpPr>
        <p:spPr/>
        <p:txBody>
          <a:bodyPr/>
          <a:lstStyle/>
          <a:p>
            <a:fld id="{802769DE-F7CE-814B-9DFA-295FC103F84D}" type="slidenum">
              <a:rPr lang="en-GB" smtClean="0"/>
              <a:t>‹#›</a:t>
            </a:fld>
            <a:endParaRPr lang="en-GB" dirty="0"/>
          </a:p>
        </p:txBody>
      </p:sp>
    </p:spTree>
    <p:extLst>
      <p:ext uri="{BB962C8B-B14F-4D97-AF65-F5344CB8AC3E}">
        <p14:creationId xmlns:p14="http://schemas.microsoft.com/office/powerpoint/2010/main" val="271250174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mn-lt"/>
              </a:defRPr>
            </a:lvl1pPr>
          </a:lstStyle>
          <a:p>
            <a:r>
              <a:rPr lang="en-GB"/>
              <a:t>Click to edit Master title style</a:t>
            </a:r>
            <a:endParaRPr lang="en-US" dirty="0"/>
          </a:p>
        </p:txBody>
      </p:sp>
      <p:sp>
        <p:nvSpPr>
          <p:cNvPr id="3" name="Content Placeholder 2"/>
          <p:cNvSpPr>
            <a:spLocks noGrp="1"/>
          </p:cNvSpPr>
          <p:nvPr>
            <p:ph idx="1"/>
          </p:nvPr>
        </p:nvSpPr>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dirty="0"/>
          </a:p>
        </p:txBody>
      </p:sp>
      <p:sp>
        <p:nvSpPr>
          <p:cNvPr id="4" name="Slide Number Placeholder 1"/>
          <p:cNvSpPr>
            <a:spLocks noGrp="1"/>
          </p:cNvSpPr>
          <p:nvPr>
            <p:ph type="sldNum" sz="quarter" idx="10"/>
          </p:nvPr>
        </p:nvSpPr>
        <p:spPr/>
        <p:txBody>
          <a:bodyPr/>
          <a:lstStyle>
            <a:lvl1pPr>
              <a:defRPr/>
            </a:lvl1pPr>
          </a:lstStyle>
          <a:p>
            <a:fld id="{F769E269-C355-A44F-80F2-629E7868D3DD}" type="slidenum">
              <a:rPr lang="en-US" altLang="en-US" smtClean="0"/>
              <a:pPr/>
              <a:t>‹#›</a:t>
            </a:fld>
            <a:endParaRPr lang="en-US" altLang="en-US" dirty="0"/>
          </a:p>
        </p:txBody>
      </p:sp>
      <p:sp>
        <p:nvSpPr>
          <p:cNvPr id="5" name="Footer Placeholder 2"/>
          <p:cNvSpPr>
            <a:spLocks noGrp="1"/>
          </p:cNvSpPr>
          <p:nvPr>
            <p:ph type="ftr" sz="quarter" idx="11"/>
          </p:nvPr>
        </p:nvSpPr>
        <p:spPr/>
        <p:txBody>
          <a:bodyPr/>
          <a:lstStyle>
            <a:lvl1pPr>
              <a:defRPr/>
            </a:lvl1pPr>
          </a:lstStyle>
          <a:p>
            <a:pPr>
              <a:defRPr/>
            </a:pPr>
            <a:r>
              <a:rPr lang="en-US" dirty="0"/>
              <a:t>ZN SOKOPO</a:t>
            </a:r>
          </a:p>
        </p:txBody>
      </p:sp>
      <p:sp>
        <p:nvSpPr>
          <p:cNvPr id="6" name="Date Placeholder 3"/>
          <p:cNvSpPr>
            <a:spLocks noGrp="1"/>
          </p:cNvSpPr>
          <p:nvPr>
            <p:ph type="dt" sz="half" idx="12"/>
          </p:nvPr>
        </p:nvSpPr>
        <p:spPr/>
        <p:txBody>
          <a:bodyPr/>
          <a:lstStyle>
            <a:lvl1pPr>
              <a:defRPr/>
            </a:lvl1pPr>
          </a:lstStyle>
          <a:p>
            <a:pPr>
              <a:defRPr/>
            </a:pPr>
            <a:fld id="{7AEF4BD6-44F7-A24B-9B62-CC9DCD584C7A}" type="datetime1">
              <a:rPr lang="en-ZA" altLang="en-US" smtClean="0"/>
              <a:t>2022/08/08</a:t>
            </a:fld>
            <a:endParaRPr lang="en-US" altLang="en-US" dirty="0"/>
          </a:p>
        </p:txBody>
      </p:sp>
    </p:spTree>
    <p:extLst>
      <p:ext uri="{BB962C8B-B14F-4D97-AF65-F5344CB8AC3E}">
        <p14:creationId xmlns:p14="http://schemas.microsoft.com/office/powerpoint/2010/main" val="104229158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PICTURE SLIDE">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7504" y="0"/>
            <a:ext cx="12192000" cy="5867400"/>
          </a:xfrm>
        </p:spPr>
        <p:txBody>
          <a:bodyPr/>
          <a:lstStyle>
            <a:lvl1pPr marL="0" indent="0">
              <a:buNone/>
              <a:defRPr sz="3200"/>
            </a:lvl1pPr>
          </a:lstStyle>
          <a:p>
            <a:pPr lvl="0"/>
            <a:r>
              <a:rPr lang="en-GB" noProof="0" dirty="0"/>
              <a:t>Click icon to add picture</a:t>
            </a:r>
            <a:endParaRPr lang="en-US" noProof="0" dirty="0"/>
          </a:p>
        </p:txBody>
      </p:sp>
      <p:sp>
        <p:nvSpPr>
          <p:cNvPr id="7" name="Title 6"/>
          <p:cNvSpPr>
            <a:spLocks noGrp="1"/>
          </p:cNvSpPr>
          <p:nvPr>
            <p:ph type="title"/>
          </p:nvPr>
        </p:nvSpPr>
        <p:spPr>
          <a:xfrm>
            <a:off x="978496" y="4038600"/>
            <a:ext cx="5320704" cy="762000"/>
          </a:xfrm>
          <a:solidFill>
            <a:srgbClr val="216331"/>
          </a:solidFill>
        </p:spPr>
        <p:txBody>
          <a:bodyPr/>
          <a:lstStyle>
            <a:lvl1pPr algn="l">
              <a:defRPr sz="2800" cap="all" baseline="0">
                <a:solidFill>
                  <a:schemeClr val="bg1"/>
                </a:solidFill>
              </a:defRPr>
            </a:lvl1pPr>
          </a:lstStyle>
          <a:p>
            <a:r>
              <a:rPr lang="en-GB"/>
              <a:t>Click to edit Master title style</a:t>
            </a:r>
            <a:endParaRPr lang="en-US" dirty="0"/>
          </a:p>
        </p:txBody>
      </p:sp>
      <p:sp>
        <p:nvSpPr>
          <p:cNvPr id="3" name="Text Placeholder 2"/>
          <p:cNvSpPr>
            <a:spLocks noGrp="1"/>
          </p:cNvSpPr>
          <p:nvPr>
            <p:ph type="body" idx="1"/>
          </p:nvPr>
        </p:nvSpPr>
        <p:spPr>
          <a:xfrm>
            <a:off x="978496" y="4648200"/>
            <a:ext cx="5320704" cy="381000"/>
          </a:xfrm>
          <a:solidFill>
            <a:srgbClr val="216331"/>
          </a:solidFill>
        </p:spPr>
        <p:txBody>
          <a:bodyPr anchor="b"/>
          <a:lstStyle>
            <a:lvl1pPr marL="0" indent="0">
              <a:buNone/>
              <a:defRPr sz="2000">
                <a:solidFill>
                  <a:schemeClr val="bg1"/>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GB"/>
              <a:t>Click to edit Master text styles</a:t>
            </a:r>
          </a:p>
        </p:txBody>
      </p:sp>
      <p:sp>
        <p:nvSpPr>
          <p:cNvPr id="5" name="Slide Number Placeholder 1"/>
          <p:cNvSpPr>
            <a:spLocks noGrp="1"/>
          </p:cNvSpPr>
          <p:nvPr>
            <p:ph type="sldNum" sz="quarter" idx="11"/>
          </p:nvPr>
        </p:nvSpPr>
        <p:spPr/>
        <p:txBody>
          <a:bodyPr/>
          <a:lstStyle>
            <a:lvl1pPr>
              <a:defRPr/>
            </a:lvl1pPr>
          </a:lstStyle>
          <a:p>
            <a:fld id="{08FDD150-0367-3747-8295-DCE53869A53C}" type="slidenum">
              <a:rPr lang="en-US" altLang="en-US" smtClean="0"/>
              <a:pPr/>
              <a:t>‹#›</a:t>
            </a:fld>
            <a:endParaRPr lang="en-US" altLang="en-US" dirty="0"/>
          </a:p>
        </p:txBody>
      </p:sp>
      <p:sp>
        <p:nvSpPr>
          <p:cNvPr id="8" name="Footer Placeholder 2"/>
          <p:cNvSpPr>
            <a:spLocks noGrp="1"/>
          </p:cNvSpPr>
          <p:nvPr>
            <p:ph type="ftr" sz="quarter" idx="12"/>
          </p:nvPr>
        </p:nvSpPr>
        <p:spPr/>
        <p:txBody>
          <a:bodyPr/>
          <a:lstStyle>
            <a:lvl1pPr>
              <a:defRPr/>
            </a:lvl1pPr>
          </a:lstStyle>
          <a:p>
            <a:pPr>
              <a:defRPr/>
            </a:pPr>
            <a:r>
              <a:rPr lang="en-US" dirty="0"/>
              <a:t>ZN SOKOPO</a:t>
            </a:r>
          </a:p>
        </p:txBody>
      </p:sp>
      <p:sp>
        <p:nvSpPr>
          <p:cNvPr id="9" name="Date Placeholder 3"/>
          <p:cNvSpPr>
            <a:spLocks noGrp="1"/>
          </p:cNvSpPr>
          <p:nvPr>
            <p:ph type="dt" sz="half" idx="13"/>
          </p:nvPr>
        </p:nvSpPr>
        <p:spPr/>
        <p:txBody>
          <a:bodyPr/>
          <a:lstStyle>
            <a:lvl1pPr>
              <a:defRPr/>
            </a:lvl1pPr>
          </a:lstStyle>
          <a:p>
            <a:pPr>
              <a:defRPr/>
            </a:pPr>
            <a:fld id="{35D7E5E3-4C39-C042-8249-4A77F9A3B0AF}" type="datetime1">
              <a:rPr lang="en-ZA" altLang="en-US" smtClean="0"/>
              <a:t>2022/08/08</a:t>
            </a:fld>
            <a:endParaRPr lang="en-US" altLang="en-US" dirty="0"/>
          </a:p>
        </p:txBody>
      </p:sp>
    </p:spTree>
    <p:extLst>
      <p:ext uri="{BB962C8B-B14F-4D97-AF65-F5344CB8AC3E}">
        <p14:creationId xmlns:p14="http://schemas.microsoft.com/office/powerpoint/2010/main" val="202985371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THANK YOU SLIDE">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25B3B54B-A6AD-244D-BD40-C74378A0EA9A}" type="slidenum">
              <a:rPr lang="en-US" altLang="en-US" smtClean="0"/>
              <a:pPr/>
              <a:t>‹#›</a:t>
            </a:fld>
            <a:endParaRPr lang="en-US" altLang="en-US" dirty="0"/>
          </a:p>
        </p:txBody>
      </p:sp>
      <p:sp>
        <p:nvSpPr>
          <p:cNvPr id="3" name="Footer Placeholder 2"/>
          <p:cNvSpPr>
            <a:spLocks noGrp="1"/>
          </p:cNvSpPr>
          <p:nvPr>
            <p:ph type="ftr" sz="quarter" idx="11"/>
          </p:nvPr>
        </p:nvSpPr>
        <p:spPr/>
        <p:txBody>
          <a:bodyPr/>
          <a:lstStyle>
            <a:lvl1pPr>
              <a:defRPr/>
            </a:lvl1pPr>
          </a:lstStyle>
          <a:p>
            <a:pPr>
              <a:defRPr/>
            </a:pPr>
            <a:r>
              <a:rPr lang="en-US" dirty="0"/>
              <a:t>ZN SOKOPO</a:t>
            </a:r>
          </a:p>
        </p:txBody>
      </p:sp>
      <p:sp>
        <p:nvSpPr>
          <p:cNvPr id="4" name="Date Placeholder 3"/>
          <p:cNvSpPr>
            <a:spLocks noGrp="1"/>
          </p:cNvSpPr>
          <p:nvPr>
            <p:ph type="dt" sz="half" idx="12"/>
          </p:nvPr>
        </p:nvSpPr>
        <p:spPr/>
        <p:txBody>
          <a:bodyPr/>
          <a:lstStyle>
            <a:lvl1pPr>
              <a:defRPr/>
            </a:lvl1pPr>
          </a:lstStyle>
          <a:p>
            <a:pPr>
              <a:defRPr/>
            </a:pPr>
            <a:fld id="{A1E7862E-457A-C84F-A8D2-945EF75AC5C2}" type="datetime1">
              <a:rPr lang="en-ZA" altLang="en-US" smtClean="0"/>
              <a:t>2022/08/08</a:t>
            </a:fld>
            <a:endParaRPr lang="en-US" altLang="en-US" dirty="0"/>
          </a:p>
        </p:txBody>
      </p:sp>
    </p:spTree>
    <p:extLst>
      <p:ext uri="{BB962C8B-B14F-4D97-AF65-F5344CB8AC3E}">
        <p14:creationId xmlns:p14="http://schemas.microsoft.com/office/powerpoint/2010/main" val="30288345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48B3D-256A-8246-AB0A-26A5B388FF01}"/>
              </a:ext>
            </a:extLst>
          </p:cNvPr>
          <p:cNvSpPr>
            <a:spLocks noGrp="1"/>
          </p:cNvSpPr>
          <p:nvPr>
            <p:ph type="ctrTitle"/>
          </p:nvPr>
        </p:nvSpPr>
        <p:spPr>
          <a:xfrm>
            <a:off x="1524000" y="1122363"/>
            <a:ext cx="9144000" cy="2387600"/>
          </a:xfrm>
        </p:spPr>
        <p:txBody>
          <a:bodyPr anchor="b"/>
          <a:lstStyle>
            <a:lvl1pPr algn="ctr">
              <a:defRPr sz="6000">
                <a:latin typeface="Century Gothic" panose="020B0502020202020204" pitchFamily="34" charset="0"/>
              </a:defRPr>
            </a:lvl1pPr>
          </a:lstStyle>
          <a:p>
            <a:r>
              <a:rPr lang="en-GB"/>
              <a:t>Click to edit Master title style</a:t>
            </a:r>
            <a:endParaRPr lang="en-GB" dirty="0"/>
          </a:p>
        </p:txBody>
      </p:sp>
      <p:sp>
        <p:nvSpPr>
          <p:cNvPr id="3" name="Subtitle 2">
            <a:extLst>
              <a:ext uri="{FF2B5EF4-FFF2-40B4-BE49-F238E27FC236}">
                <a16:creationId xmlns:a16="http://schemas.microsoft.com/office/drawing/2014/main" id="{9CE54395-A860-6146-A5EB-C3E152E15510}"/>
              </a:ext>
            </a:extLst>
          </p:cNvPr>
          <p:cNvSpPr>
            <a:spLocks noGrp="1"/>
          </p:cNvSpPr>
          <p:nvPr>
            <p:ph type="subTitle" idx="1"/>
          </p:nvPr>
        </p:nvSpPr>
        <p:spPr>
          <a:xfrm>
            <a:off x="1524000" y="3602037"/>
            <a:ext cx="9144000" cy="1655763"/>
          </a:xfrm>
        </p:spPr>
        <p:txBody>
          <a:bodyPr/>
          <a:lstStyle>
            <a:lvl1pPr marL="0" indent="0" algn="ctr">
              <a:buNone/>
              <a:defRPr sz="2400">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GB"/>
              <a:t>Click to edit Master subtitle style</a:t>
            </a:r>
            <a:endParaRPr lang="en-GB" dirty="0"/>
          </a:p>
        </p:txBody>
      </p:sp>
      <p:sp>
        <p:nvSpPr>
          <p:cNvPr id="4" name="Date Placeholder 3">
            <a:extLst>
              <a:ext uri="{FF2B5EF4-FFF2-40B4-BE49-F238E27FC236}">
                <a16:creationId xmlns:a16="http://schemas.microsoft.com/office/drawing/2014/main" id="{615DD06A-A09C-CE4A-8BE4-3F36021BBE52}"/>
              </a:ext>
            </a:extLst>
          </p:cNvPr>
          <p:cNvSpPr>
            <a:spLocks noGrp="1"/>
          </p:cNvSpPr>
          <p:nvPr>
            <p:ph type="dt" sz="half" idx="10"/>
          </p:nvPr>
        </p:nvSpPr>
        <p:spPr/>
        <p:txBody>
          <a:bodyPr/>
          <a:lstStyle/>
          <a:p>
            <a:pPr>
              <a:defRPr/>
            </a:pPr>
            <a:fld id="{80C50773-7D2D-AF48-A586-F20796203803}" type="datetime1">
              <a:rPr lang="en-ZA" smtClean="0"/>
              <a:t>2022/08/08</a:t>
            </a:fld>
            <a:endParaRPr lang="en-US" sz="2667" dirty="0"/>
          </a:p>
        </p:txBody>
      </p:sp>
      <p:sp>
        <p:nvSpPr>
          <p:cNvPr id="5" name="Footer Placeholder 4">
            <a:extLst>
              <a:ext uri="{FF2B5EF4-FFF2-40B4-BE49-F238E27FC236}">
                <a16:creationId xmlns:a16="http://schemas.microsoft.com/office/drawing/2014/main" id="{E9BC1BD2-3658-E647-86D3-1742EBFC218B}"/>
              </a:ext>
            </a:extLst>
          </p:cNvPr>
          <p:cNvSpPr>
            <a:spLocks noGrp="1"/>
          </p:cNvSpPr>
          <p:nvPr>
            <p:ph type="ftr" sz="quarter" idx="11"/>
          </p:nvPr>
        </p:nvSpPr>
        <p:spPr/>
        <p:txBody>
          <a:bodyPr/>
          <a:lstStyle/>
          <a:p>
            <a:pPr>
              <a:defRPr/>
            </a:pPr>
            <a:r>
              <a:rPr lang="en-US" dirty="0"/>
              <a:t>ZN SOKOPO</a:t>
            </a:r>
          </a:p>
        </p:txBody>
      </p:sp>
      <p:sp>
        <p:nvSpPr>
          <p:cNvPr id="6" name="Slide Number Placeholder 5">
            <a:extLst>
              <a:ext uri="{FF2B5EF4-FFF2-40B4-BE49-F238E27FC236}">
                <a16:creationId xmlns:a16="http://schemas.microsoft.com/office/drawing/2014/main" id="{BA0D2988-3052-3145-97FC-E11374FA2966}"/>
              </a:ext>
            </a:extLst>
          </p:cNvPr>
          <p:cNvSpPr>
            <a:spLocks noGrp="1"/>
          </p:cNvSpPr>
          <p:nvPr>
            <p:ph type="sldNum" sz="quarter" idx="12"/>
          </p:nvPr>
        </p:nvSpPr>
        <p:spPr/>
        <p:txBody>
          <a:bodyPr/>
          <a:lstStyle/>
          <a:p>
            <a:fld id="{326D5970-DB31-A04F-A00C-71371090B282}" type="slidenum">
              <a:rPr lang="en-US" altLang="en-US" smtClean="0"/>
              <a:pPr/>
              <a:t>‹#›</a:t>
            </a:fld>
            <a:endParaRPr lang="en-US" altLang="en-US" dirty="0"/>
          </a:p>
        </p:txBody>
      </p:sp>
    </p:spTree>
    <p:extLst>
      <p:ext uri="{BB962C8B-B14F-4D97-AF65-F5344CB8AC3E}">
        <p14:creationId xmlns:p14="http://schemas.microsoft.com/office/powerpoint/2010/main" val="84010237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C60E0-889C-FF4F-88ED-C348F39E6C90}"/>
              </a:ext>
            </a:extLst>
          </p:cNvPr>
          <p:cNvSpPr>
            <a:spLocks noGrp="1"/>
          </p:cNvSpPr>
          <p:nvPr>
            <p:ph type="title"/>
          </p:nvPr>
        </p:nvSpPr>
        <p:spPr/>
        <p:txBody>
          <a:bodyPr/>
          <a:lstStyle>
            <a:lvl1pPr>
              <a:defRPr>
                <a:latin typeface="+mn-lt"/>
              </a:defRPr>
            </a:lvl1pPr>
          </a:lstStyle>
          <a:p>
            <a:r>
              <a:rPr lang="en-GB"/>
              <a:t>Click to edit Master title style</a:t>
            </a:r>
            <a:endParaRPr lang="en-GB" dirty="0"/>
          </a:p>
        </p:txBody>
      </p:sp>
      <p:sp>
        <p:nvSpPr>
          <p:cNvPr id="3" name="Date Placeholder 2">
            <a:extLst>
              <a:ext uri="{FF2B5EF4-FFF2-40B4-BE49-F238E27FC236}">
                <a16:creationId xmlns:a16="http://schemas.microsoft.com/office/drawing/2014/main" id="{4AC3C471-F5B3-E54E-B070-14364DADD476}"/>
              </a:ext>
            </a:extLst>
          </p:cNvPr>
          <p:cNvSpPr>
            <a:spLocks noGrp="1"/>
          </p:cNvSpPr>
          <p:nvPr>
            <p:ph type="dt" sz="half" idx="10"/>
          </p:nvPr>
        </p:nvSpPr>
        <p:spPr/>
        <p:txBody>
          <a:bodyPr/>
          <a:lstStyle/>
          <a:p>
            <a:pPr>
              <a:defRPr/>
            </a:pPr>
            <a:fld id="{09D50795-BAEB-F247-BABF-6C0715248F1B}" type="datetime1">
              <a:rPr lang="en-ZA" smtClean="0"/>
              <a:t>2022/08/08</a:t>
            </a:fld>
            <a:endParaRPr lang="en-US" sz="1867" dirty="0">
              <a:solidFill>
                <a:schemeClr val="tx2"/>
              </a:solidFill>
            </a:endParaRPr>
          </a:p>
        </p:txBody>
      </p:sp>
      <p:sp>
        <p:nvSpPr>
          <p:cNvPr id="4" name="Footer Placeholder 3">
            <a:extLst>
              <a:ext uri="{FF2B5EF4-FFF2-40B4-BE49-F238E27FC236}">
                <a16:creationId xmlns:a16="http://schemas.microsoft.com/office/drawing/2014/main" id="{4BEC39C9-E840-F147-96D3-71EB4E0A22FF}"/>
              </a:ext>
            </a:extLst>
          </p:cNvPr>
          <p:cNvSpPr>
            <a:spLocks noGrp="1"/>
          </p:cNvSpPr>
          <p:nvPr>
            <p:ph type="ftr" sz="quarter" idx="11"/>
          </p:nvPr>
        </p:nvSpPr>
        <p:spPr/>
        <p:txBody>
          <a:bodyPr/>
          <a:lstStyle/>
          <a:p>
            <a:pPr>
              <a:defRPr/>
            </a:pPr>
            <a:r>
              <a:rPr lang="en-US" dirty="0"/>
              <a:t>ZN SOKOPO</a:t>
            </a:r>
          </a:p>
        </p:txBody>
      </p:sp>
      <p:sp>
        <p:nvSpPr>
          <p:cNvPr id="5" name="Slide Number Placeholder 4">
            <a:extLst>
              <a:ext uri="{FF2B5EF4-FFF2-40B4-BE49-F238E27FC236}">
                <a16:creationId xmlns:a16="http://schemas.microsoft.com/office/drawing/2014/main" id="{D596A3F1-BE47-D346-9E6F-0FF7602DE60A}"/>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208091943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CE8D7-5505-6F4A-AB31-9EE416D14CCF}"/>
              </a:ext>
            </a:extLst>
          </p:cNvPr>
          <p:cNvSpPr>
            <a:spLocks noGrp="1"/>
          </p:cNvSpPr>
          <p:nvPr>
            <p:ph type="title"/>
          </p:nvPr>
        </p:nvSpPr>
        <p:spPr>
          <a:xfrm>
            <a:off x="839788" y="365125"/>
            <a:ext cx="10515600" cy="1325563"/>
          </a:xfrm>
        </p:spPr>
        <p:txBody>
          <a:bodyPr/>
          <a:lstStyle>
            <a:lvl1pPr>
              <a:defRPr>
                <a:latin typeface="+mj-lt"/>
              </a:defRPr>
            </a:lvl1p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F34D1877-2BA4-7A4A-A6F2-9E8398A179B3}"/>
              </a:ext>
            </a:extLst>
          </p:cNvPr>
          <p:cNvSpPr>
            <a:spLocks noGrp="1"/>
          </p:cNvSpPr>
          <p:nvPr>
            <p:ph type="body" idx="1"/>
          </p:nvPr>
        </p:nvSpPr>
        <p:spPr>
          <a:xfrm>
            <a:off x="839789" y="1681163"/>
            <a:ext cx="5157787" cy="823912"/>
          </a:xfrm>
        </p:spPr>
        <p:txBody>
          <a:bodyPr anchor="b"/>
          <a:lstStyle>
            <a:lvl1pPr marL="0" indent="0">
              <a:buNone/>
              <a:defRPr sz="2400" b="1">
                <a:latin typeface="+mn-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3451E44A-7A8F-5547-88FA-2D6F0D002714}"/>
              </a:ext>
            </a:extLst>
          </p:cNvPr>
          <p:cNvSpPr>
            <a:spLocks noGrp="1"/>
          </p:cNvSpPr>
          <p:nvPr>
            <p:ph sz="half" idx="2"/>
          </p:nvPr>
        </p:nvSpPr>
        <p:spPr>
          <a:xfrm>
            <a:off x="839789" y="2505075"/>
            <a:ext cx="5157787"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Text Placeholder 4">
            <a:extLst>
              <a:ext uri="{FF2B5EF4-FFF2-40B4-BE49-F238E27FC236}">
                <a16:creationId xmlns:a16="http://schemas.microsoft.com/office/drawing/2014/main" id="{E917EF4C-76A9-7E44-9D36-D0501019A739}"/>
              </a:ext>
            </a:extLst>
          </p:cNvPr>
          <p:cNvSpPr>
            <a:spLocks noGrp="1"/>
          </p:cNvSpPr>
          <p:nvPr>
            <p:ph type="body" sz="quarter" idx="3"/>
          </p:nvPr>
        </p:nvSpPr>
        <p:spPr>
          <a:xfrm>
            <a:off x="6172201" y="1681163"/>
            <a:ext cx="5183188" cy="823912"/>
          </a:xfrm>
        </p:spPr>
        <p:txBody>
          <a:bodyPr anchor="b"/>
          <a:lstStyle>
            <a:lvl1pPr marL="0" indent="0">
              <a:buNone/>
              <a:defRPr sz="2400" b="1">
                <a:latin typeface="Century Gothic" panose="020B0502020202020204" pitchFamily="34"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380CF28-914A-4049-A9B7-671D3C26875B}"/>
              </a:ext>
            </a:extLst>
          </p:cNvPr>
          <p:cNvSpPr>
            <a:spLocks noGrp="1"/>
          </p:cNvSpPr>
          <p:nvPr>
            <p:ph sz="quarter" idx="4"/>
          </p:nvPr>
        </p:nvSpPr>
        <p:spPr>
          <a:xfrm>
            <a:off x="6172201" y="2505075"/>
            <a:ext cx="5183188" cy="3684588"/>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7" name="Date Placeholder 6">
            <a:extLst>
              <a:ext uri="{FF2B5EF4-FFF2-40B4-BE49-F238E27FC236}">
                <a16:creationId xmlns:a16="http://schemas.microsoft.com/office/drawing/2014/main" id="{3770EDFA-1348-2D4B-9760-0226A1D86C5E}"/>
              </a:ext>
            </a:extLst>
          </p:cNvPr>
          <p:cNvSpPr>
            <a:spLocks noGrp="1"/>
          </p:cNvSpPr>
          <p:nvPr>
            <p:ph type="dt" sz="half" idx="10"/>
          </p:nvPr>
        </p:nvSpPr>
        <p:spPr/>
        <p:txBody>
          <a:bodyPr/>
          <a:lstStyle/>
          <a:p>
            <a:pPr>
              <a:defRPr/>
            </a:pPr>
            <a:fld id="{D1E6FB60-DCCE-DE45-9CBE-2A194A376F91}" type="datetime1">
              <a:rPr lang="en-ZA" smtClean="0"/>
              <a:t>2022/08/08</a:t>
            </a:fld>
            <a:endParaRPr lang="en-US" sz="1867" dirty="0">
              <a:solidFill>
                <a:schemeClr val="tx2"/>
              </a:solidFill>
            </a:endParaRPr>
          </a:p>
        </p:txBody>
      </p:sp>
      <p:sp>
        <p:nvSpPr>
          <p:cNvPr id="8" name="Footer Placeholder 7">
            <a:extLst>
              <a:ext uri="{FF2B5EF4-FFF2-40B4-BE49-F238E27FC236}">
                <a16:creationId xmlns:a16="http://schemas.microsoft.com/office/drawing/2014/main" id="{38A19F59-2F2F-CA41-BB97-48577D54F1CE}"/>
              </a:ext>
            </a:extLst>
          </p:cNvPr>
          <p:cNvSpPr>
            <a:spLocks noGrp="1"/>
          </p:cNvSpPr>
          <p:nvPr>
            <p:ph type="ftr" sz="quarter" idx="11"/>
          </p:nvPr>
        </p:nvSpPr>
        <p:spPr/>
        <p:txBody>
          <a:bodyPr/>
          <a:lstStyle/>
          <a:p>
            <a:pPr>
              <a:defRPr/>
            </a:pPr>
            <a:r>
              <a:rPr lang="en-US" dirty="0"/>
              <a:t>ZN SOKOPO</a:t>
            </a:r>
          </a:p>
        </p:txBody>
      </p:sp>
      <p:sp>
        <p:nvSpPr>
          <p:cNvPr id="9" name="Slide Number Placeholder 8">
            <a:extLst>
              <a:ext uri="{FF2B5EF4-FFF2-40B4-BE49-F238E27FC236}">
                <a16:creationId xmlns:a16="http://schemas.microsoft.com/office/drawing/2014/main" id="{645FB2C2-60A3-B142-A608-6ED34B2C66D5}"/>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186575901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16C06-D49A-1744-AD3A-9507B0199F3D}"/>
              </a:ext>
            </a:extLst>
          </p:cNvPr>
          <p:cNvSpPr>
            <a:spLocks noGrp="1"/>
          </p:cNvSpPr>
          <p:nvPr>
            <p:ph type="title"/>
          </p:nvPr>
        </p:nvSpPr>
        <p:spPr>
          <a:xfrm>
            <a:off x="839788" y="457200"/>
            <a:ext cx="3932237" cy="1600200"/>
          </a:xfrm>
        </p:spPr>
        <p:txBody>
          <a:bodyPr anchor="b"/>
          <a:lstStyle>
            <a:lvl1pPr>
              <a:defRPr sz="3200">
                <a:latin typeface="Century Gothic" panose="020B0502020202020204" pitchFamily="34" charset="0"/>
              </a:defRPr>
            </a:lvl1pPr>
          </a:lstStyle>
          <a:p>
            <a:r>
              <a:rPr lang="en-GB"/>
              <a:t>Click to edit Master title style</a:t>
            </a:r>
            <a:endParaRPr lang="en-GB" dirty="0"/>
          </a:p>
        </p:txBody>
      </p:sp>
      <p:sp>
        <p:nvSpPr>
          <p:cNvPr id="3" name="Content Placeholder 2">
            <a:extLst>
              <a:ext uri="{FF2B5EF4-FFF2-40B4-BE49-F238E27FC236}">
                <a16:creationId xmlns:a16="http://schemas.microsoft.com/office/drawing/2014/main" id="{44A353CF-9A5E-E64D-8331-2DEE5C06CADE}"/>
              </a:ext>
            </a:extLst>
          </p:cNvPr>
          <p:cNvSpPr>
            <a:spLocks noGrp="1"/>
          </p:cNvSpPr>
          <p:nvPr>
            <p:ph idx="1"/>
          </p:nvPr>
        </p:nvSpPr>
        <p:spPr>
          <a:xfrm>
            <a:off x="5183188" y="987426"/>
            <a:ext cx="6172200" cy="4873625"/>
          </a:xfrm>
        </p:spPr>
        <p:txBody>
          <a:bodyPr/>
          <a:lstStyle>
            <a:lvl1pPr>
              <a:defRPr sz="3200">
                <a:latin typeface="+mn-lt"/>
              </a:defRPr>
            </a:lvl1pPr>
            <a:lvl2pPr>
              <a:defRPr sz="2800">
                <a:latin typeface="+mn-lt"/>
              </a:defRPr>
            </a:lvl2pPr>
            <a:lvl3pPr>
              <a:defRPr sz="2400">
                <a:latin typeface="+mn-lt"/>
              </a:defRPr>
            </a:lvl3pPr>
            <a:lvl4pPr>
              <a:defRPr sz="2000">
                <a:latin typeface="+mn-lt"/>
              </a:defRPr>
            </a:lvl4pPr>
            <a:lvl5pPr>
              <a:defRPr sz="2000">
                <a:latin typeface="+mn-lt"/>
              </a:defRPr>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Text Placeholder 3">
            <a:extLst>
              <a:ext uri="{FF2B5EF4-FFF2-40B4-BE49-F238E27FC236}">
                <a16:creationId xmlns:a16="http://schemas.microsoft.com/office/drawing/2014/main" id="{FC61F25C-13C5-C948-BCCD-0810C2DF16CD}"/>
              </a:ext>
            </a:extLst>
          </p:cNvPr>
          <p:cNvSpPr>
            <a:spLocks noGrp="1"/>
          </p:cNvSpPr>
          <p:nvPr>
            <p:ph type="body" sz="half" idx="2"/>
          </p:nvPr>
        </p:nvSpPr>
        <p:spPr>
          <a:xfrm>
            <a:off x="839788" y="2057401"/>
            <a:ext cx="3932237" cy="3811588"/>
          </a:xfrm>
        </p:spPr>
        <p:txBody>
          <a:bodyPr/>
          <a:lstStyle>
            <a:lvl1pPr marL="0" indent="0">
              <a:buNone/>
              <a:defRPr sz="1600">
                <a:latin typeface="Century Gothic" panose="020B0502020202020204" pitchFamily="34"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DB2D58B1-F243-324E-AFCF-694632A8CC00}"/>
              </a:ext>
            </a:extLst>
          </p:cNvPr>
          <p:cNvSpPr>
            <a:spLocks noGrp="1"/>
          </p:cNvSpPr>
          <p:nvPr>
            <p:ph type="dt" sz="half" idx="10"/>
          </p:nvPr>
        </p:nvSpPr>
        <p:spPr/>
        <p:txBody>
          <a:bodyPr/>
          <a:lstStyle/>
          <a:p>
            <a:pPr>
              <a:defRPr/>
            </a:pPr>
            <a:fld id="{F30B913C-5C7F-994B-BD50-2714FA277306}" type="datetime1">
              <a:rPr lang="en-ZA" smtClean="0"/>
              <a:t>2022/08/08</a:t>
            </a:fld>
            <a:endParaRPr lang="en-US" sz="1867" dirty="0">
              <a:solidFill>
                <a:schemeClr val="tx2"/>
              </a:solidFill>
            </a:endParaRPr>
          </a:p>
        </p:txBody>
      </p:sp>
      <p:sp>
        <p:nvSpPr>
          <p:cNvPr id="6" name="Footer Placeholder 5">
            <a:extLst>
              <a:ext uri="{FF2B5EF4-FFF2-40B4-BE49-F238E27FC236}">
                <a16:creationId xmlns:a16="http://schemas.microsoft.com/office/drawing/2014/main" id="{E49A1F78-F729-2547-A024-CCDC0472F139}"/>
              </a:ext>
            </a:extLst>
          </p:cNvPr>
          <p:cNvSpPr>
            <a:spLocks noGrp="1"/>
          </p:cNvSpPr>
          <p:nvPr>
            <p:ph type="ftr" sz="quarter" idx="11"/>
          </p:nvPr>
        </p:nvSpPr>
        <p:spPr/>
        <p:txBody>
          <a:bodyPr/>
          <a:lstStyle/>
          <a:p>
            <a:pPr>
              <a:defRPr/>
            </a:pPr>
            <a:r>
              <a:rPr lang="en-US" dirty="0"/>
              <a:t>ZN SOKOPO</a:t>
            </a:r>
          </a:p>
        </p:txBody>
      </p:sp>
      <p:sp>
        <p:nvSpPr>
          <p:cNvPr id="7" name="Slide Number Placeholder 6">
            <a:extLst>
              <a:ext uri="{FF2B5EF4-FFF2-40B4-BE49-F238E27FC236}">
                <a16:creationId xmlns:a16="http://schemas.microsoft.com/office/drawing/2014/main" id="{AF801CDF-3716-DB4E-9DB2-B8483673F639}"/>
              </a:ext>
            </a:extLst>
          </p:cNvPr>
          <p:cNvSpPr>
            <a:spLocks noGrp="1"/>
          </p:cNvSpPr>
          <p:nvPr>
            <p:ph type="sldNum" sz="quarter" idx="12"/>
          </p:nvPr>
        </p:nvSpPr>
        <p:spPr/>
        <p:txBody>
          <a:body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Tree>
    <p:extLst>
      <p:ext uri="{BB962C8B-B14F-4D97-AF65-F5344CB8AC3E}">
        <p14:creationId xmlns:p14="http://schemas.microsoft.com/office/powerpoint/2010/main" val="1060493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10.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media/image9.jpeg"/><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11.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2.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image" Target="../media/image9.jpeg"/><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3.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image" Target="../media/image9.jpeg"/><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4.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image" Target="../media/image9.jpeg"/><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theme" Target="../theme/theme15.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9.jpe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6.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7.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9.jpe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8.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9.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image" Target="../media/image2.emf"/><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9.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0.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1.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2.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3.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4.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9.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25.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6.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image" Target="../media/image9.jpeg"/><Relationship Id="rId5" Type="http://schemas.openxmlformats.org/officeDocument/2006/relationships/slideLayout" Target="../slideLayouts/slideLayout271.xml"/><Relationship Id="rId10" Type="http://schemas.openxmlformats.org/officeDocument/2006/relationships/theme" Target="../theme/theme27.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3.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theme" Target="../theme/theme28.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4.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theme" Target="../theme/theme29.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10" Type="http://schemas.openxmlformats.org/officeDocument/2006/relationships/image" Target="../media/image2.emf"/><Relationship Id="rId4" Type="http://schemas.openxmlformats.org/officeDocument/2006/relationships/slideLayout" Target="../slideLayouts/slideLayout13.xml"/><Relationship Id="rId9" Type="http://schemas.openxmlformats.org/officeDocument/2006/relationships/image" Target="../media/image1.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5.xml"/><Relationship Id="rId3" Type="http://schemas.openxmlformats.org/officeDocument/2006/relationships/slideLayout" Target="../slideLayouts/slideLayout300.xml"/><Relationship Id="rId7" Type="http://schemas.openxmlformats.org/officeDocument/2006/relationships/slideLayout" Target="../slideLayouts/slideLayout304.xml"/><Relationship Id="rId12" Type="http://schemas.openxmlformats.org/officeDocument/2006/relationships/theme" Target="../theme/theme30.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5" Type="http://schemas.openxmlformats.org/officeDocument/2006/relationships/slideLayout" Target="../slideLayouts/slideLayout302.xml"/><Relationship Id="rId10" Type="http://schemas.openxmlformats.org/officeDocument/2006/relationships/slideLayout" Target="../slideLayouts/slideLayout307.xml"/><Relationship Id="rId4" Type="http://schemas.openxmlformats.org/officeDocument/2006/relationships/slideLayout" Target="../slideLayouts/slideLayout301.xml"/><Relationship Id="rId9" Type="http://schemas.openxmlformats.org/officeDocument/2006/relationships/slideLayout" Target="../slideLayouts/slideLayout30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6.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31.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7.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2.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8.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theme" Target="../theme/theme33.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9.xml"/><Relationship Id="rId13" Type="http://schemas.openxmlformats.org/officeDocument/2006/relationships/image" Target="../media/image9.jpeg"/><Relationship Id="rId3" Type="http://schemas.openxmlformats.org/officeDocument/2006/relationships/slideLayout" Target="../slideLayouts/slideLayout344.xml"/><Relationship Id="rId7" Type="http://schemas.openxmlformats.org/officeDocument/2006/relationships/slideLayout" Target="../slideLayouts/slideLayout348.xml"/><Relationship Id="rId12" Type="http://schemas.openxmlformats.org/officeDocument/2006/relationships/theme" Target="../theme/theme34.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11" Type="http://schemas.openxmlformats.org/officeDocument/2006/relationships/slideLayout" Target="../slideLayouts/slideLayout352.xml"/><Relationship Id="rId5" Type="http://schemas.openxmlformats.org/officeDocument/2006/relationships/slideLayout" Target="../slideLayouts/slideLayout346.xml"/><Relationship Id="rId10" Type="http://schemas.openxmlformats.org/officeDocument/2006/relationships/slideLayout" Target="../slideLayouts/slideLayout351.xml"/><Relationship Id="rId4" Type="http://schemas.openxmlformats.org/officeDocument/2006/relationships/slideLayout" Target="../slideLayouts/slideLayout345.xml"/><Relationship Id="rId9" Type="http://schemas.openxmlformats.org/officeDocument/2006/relationships/slideLayout" Target="../slideLayouts/slideLayout35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60.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theme" Target="../theme/theme35.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image" Target="../media/image9.jpeg"/><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theme" Target="../theme/theme36.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image" Target="../media/image9.jpeg"/><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theme" Target="../theme/theme37.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3.xml"/><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image" Target="../media/image9.jpeg"/><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theme" Target="../theme/theme38.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image" Target="../media/image9.jpeg"/><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39.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image" Target="../media/image9.jpeg"/><Relationship Id="rId5" Type="http://schemas.openxmlformats.org/officeDocument/2006/relationships/slideLayout" Target="../slideLayouts/slideLayout21.xml"/><Relationship Id="rId10" Type="http://schemas.openxmlformats.org/officeDocument/2006/relationships/theme" Target="../theme/theme4.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14.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theme" Target="../theme/theme40.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5.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6.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7.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8.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9.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85AEC08-684D-7348-914E-CE86E1AAC25E}"/>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ltLang="en-US"/>
              <a:t>Click to edit Master title style</a:t>
            </a:r>
            <a:endParaRPr lang="en-US" altLang="en-US"/>
          </a:p>
        </p:txBody>
      </p:sp>
      <p:sp>
        <p:nvSpPr>
          <p:cNvPr id="1027" name="Text Placeholder 2">
            <a:extLst>
              <a:ext uri="{FF2B5EF4-FFF2-40B4-BE49-F238E27FC236}">
                <a16:creationId xmlns:a16="http://schemas.microsoft.com/office/drawing/2014/main" id="{3B742EA3-FBA1-AE42-9677-3BA072BC3E1D}"/>
              </a:ext>
            </a:extLst>
          </p:cNvPr>
          <p:cNvSpPr>
            <a:spLocks noGrp="1"/>
          </p:cNvSpPr>
          <p:nvPr>
            <p:ph type="body" idx="1"/>
          </p:nvPr>
        </p:nvSpPr>
        <p:spPr bwMode="auto">
          <a:xfrm>
            <a:off x="609600" y="1600200"/>
            <a:ext cx="10972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2" name="Slide Number Placeholder 1">
            <a:extLst>
              <a:ext uri="{FF2B5EF4-FFF2-40B4-BE49-F238E27FC236}">
                <a16:creationId xmlns:a16="http://schemas.microsoft.com/office/drawing/2014/main" id="{B73E937A-5DE2-D844-80EF-12E5E1462B26}"/>
              </a:ext>
            </a:extLst>
          </p:cNvPr>
          <p:cNvSpPr>
            <a:spLocks noGrp="1"/>
          </p:cNvSpPr>
          <p:nvPr>
            <p:ph type="sldNum" sz="quarter" idx="4"/>
          </p:nvPr>
        </p:nvSpPr>
        <p:spPr>
          <a:xfrm>
            <a:off x="9042401" y="6569076"/>
            <a:ext cx="2586567"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800">
                <a:solidFill>
                  <a:srgbClr val="898989"/>
                </a:solidFill>
              </a:defRPr>
            </a:lvl1pPr>
          </a:lstStyle>
          <a:p>
            <a:fld id="{F71D3614-FF40-F64B-A088-5A20B6A9FFDF}" type="slidenum">
              <a:rPr lang="en-GB" smtClean="0"/>
              <a:t>‹#›</a:t>
            </a:fld>
            <a:endParaRPr lang="en-GB" dirty="0"/>
          </a:p>
        </p:txBody>
      </p:sp>
      <p:sp>
        <p:nvSpPr>
          <p:cNvPr id="3" name="Footer Placeholder 2">
            <a:extLst>
              <a:ext uri="{FF2B5EF4-FFF2-40B4-BE49-F238E27FC236}">
                <a16:creationId xmlns:a16="http://schemas.microsoft.com/office/drawing/2014/main" id="{2D55D83D-F8F3-3C49-8556-61C56FC1DF45}"/>
              </a:ext>
            </a:extLst>
          </p:cNvPr>
          <p:cNvSpPr>
            <a:spLocks noGrp="1"/>
          </p:cNvSpPr>
          <p:nvPr>
            <p:ph type="ftr" sz="quarter" idx="3"/>
          </p:nvPr>
        </p:nvSpPr>
        <p:spPr>
          <a:xfrm>
            <a:off x="4775200" y="6569076"/>
            <a:ext cx="3860800" cy="365125"/>
          </a:xfrm>
          <a:prstGeom prst="rect">
            <a:avLst/>
          </a:prstGeom>
        </p:spPr>
        <p:txBody>
          <a:bodyPr vert="horz" lIns="91440" tIns="45720" rIns="91440" bIns="45720" rtlCol="0" anchor="ctr"/>
          <a:lstStyle>
            <a:lvl1pPr algn="ctr" eaLnBrk="1" hangingPunct="1">
              <a:defRPr sz="800">
                <a:solidFill>
                  <a:schemeClr val="tx1">
                    <a:tint val="75000"/>
                  </a:schemeClr>
                </a:solidFill>
                <a:latin typeface="Arial" charset="0"/>
                <a:ea typeface="ＭＳ Ｐゴシック" charset="0"/>
                <a:cs typeface="ＭＳ Ｐゴシック" charset="0"/>
              </a:defRPr>
            </a:lvl1pPr>
          </a:lstStyle>
          <a:p>
            <a:endParaRPr lang="en-GB" dirty="0"/>
          </a:p>
        </p:txBody>
      </p:sp>
      <p:sp>
        <p:nvSpPr>
          <p:cNvPr id="4" name="Date Placeholder 3">
            <a:extLst>
              <a:ext uri="{FF2B5EF4-FFF2-40B4-BE49-F238E27FC236}">
                <a16:creationId xmlns:a16="http://schemas.microsoft.com/office/drawing/2014/main" id="{616BAA06-7FE1-5A47-980C-9E657B0BD6A9}"/>
              </a:ext>
            </a:extLst>
          </p:cNvPr>
          <p:cNvSpPr>
            <a:spLocks noGrp="1"/>
          </p:cNvSpPr>
          <p:nvPr>
            <p:ph type="dt" sz="half" idx="2"/>
          </p:nvPr>
        </p:nvSpPr>
        <p:spPr>
          <a:xfrm>
            <a:off x="1117600" y="6553201"/>
            <a:ext cx="2844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800">
                <a:solidFill>
                  <a:srgbClr val="898989"/>
                </a:solidFill>
              </a:defRPr>
            </a:lvl1pPr>
          </a:lstStyle>
          <a:p>
            <a:fld id="{CB41A332-7AA4-9E45-BFBD-4FDA090AC342}" type="datetimeFigureOut">
              <a:rPr lang="en-GB" smtClean="0"/>
              <a:t>08/08/2022</a:t>
            </a:fld>
            <a:endParaRPr lang="en-GB" dirty="0"/>
          </a:p>
        </p:txBody>
      </p:sp>
      <p:sp>
        <p:nvSpPr>
          <p:cNvPr id="1031" name="TextBox 4">
            <a:extLst>
              <a:ext uri="{FF2B5EF4-FFF2-40B4-BE49-F238E27FC236}">
                <a16:creationId xmlns:a16="http://schemas.microsoft.com/office/drawing/2014/main" id="{C7F9ED37-D8D9-A541-812D-77094360D42B}"/>
              </a:ext>
            </a:extLst>
          </p:cNvPr>
          <p:cNvSpPr txBox="1">
            <a:spLocks noChangeArrowheads="1"/>
          </p:cNvSpPr>
          <p:nvPr/>
        </p:nvSpPr>
        <p:spPr bwMode="auto">
          <a:xfrm>
            <a:off x="853018" y="6326188"/>
            <a:ext cx="184731" cy="461665"/>
          </a:xfrm>
          <a:prstGeom prst="rect">
            <a:avLst/>
          </a:prstGeom>
          <a:noFill/>
          <a:ln>
            <a:noFill/>
          </a:ln>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en-US" altLang="en-US" sz="2400" dirty="0"/>
          </a:p>
        </p:txBody>
      </p:sp>
      <p:pic>
        <p:nvPicPr>
          <p:cNvPr id="1032" name="Picture 6">
            <a:extLst>
              <a:ext uri="{FF2B5EF4-FFF2-40B4-BE49-F238E27FC236}">
                <a16:creationId xmlns:a16="http://schemas.microsoft.com/office/drawing/2014/main" id="{F80A99C2-9C7D-4644-92A3-BD2827672DB0}"/>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0" y="5862638"/>
            <a:ext cx="12192000" cy="690562"/>
          </a:xfrm>
          <a:prstGeom prst="rect">
            <a:avLst/>
          </a:prstGeom>
          <a:blipFill dpi="0" rotWithShape="0">
            <a:blip r:embed="rId8"/>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161713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ransition spd="med">
    <p:fade/>
  </p:transition>
  <p:txStyles>
    <p:titleStyle>
      <a:lvl1pPr algn="ctr" defTabSz="457200" rtl="0" eaLnBrk="1" fontAlgn="base" hangingPunct="1">
        <a:spcBef>
          <a:spcPct val="0"/>
        </a:spcBef>
        <a:spcAft>
          <a:spcPct val="0"/>
        </a:spcAft>
        <a:defRPr sz="2800" kern="1200">
          <a:solidFill>
            <a:schemeClr val="tx1"/>
          </a:solidFill>
          <a:latin typeface="Arial"/>
          <a:ea typeface="ＭＳ Ｐゴシック" pitchFamily="-108" charset="-128"/>
          <a:cs typeface="ＭＳ Ｐゴシック" pitchFamily="-108" charset="-128"/>
        </a:defRPr>
      </a:lvl1pPr>
      <a:lvl2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2pPr>
      <a:lvl3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3pPr>
      <a:lvl4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4pPr>
      <a:lvl5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5pPr>
      <a:lvl6pPr marL="4572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1" fontAlgn="base" hangingPunct="1">
        <a:spcBef>
          <a:spcPct val="20000"/>
        </a:spcBef>
        <a:spcAft>
          <a:spcPct val="0"/>
        </a:spcAft>
        <a:buFont typeface="Arial" panose="020B0604020202020204" pitchFamily="34" charset="0"/>
        <a:buChar char="•"/>
        <a:defRPr sz="3200" kern="1200">
          <a:solidFill>
            <a:schemeClr val="tx1"/>
          </a:solidFill>
          <a:latin typeface="Arial"/>
          <a:ea typeface="ＭＳ Ｐゴシック" pitchFamily="-108" charset="-128"/>
          <a:cs typeface="ＭＳ Ｐゴシック" pitchFamily="-108" charset="-128"/>
        </a:defRPr>
      </a:lvl1pPr>
      <a:lvl2pPr marL="742950" indent="-285750" algn="l" defTabSz="457200" rtl="0" eaLnBrk="1" fontAlgn="base" hangingPunct="1">
        <a:spcBef>
          <a:spcPct val="20000"/>
        </a:spcBef>
        <a:spcAft>
          <a:spcPct val="0"/>
        </a:spcAft>
        <a:buFont typeface="Arial" panose="020B0604020202020204" pitchFamily="34" charset="0"/>
        <a:buChar char="–"/>
        <a:defRPr sz="2800" kern="1200">
          <a:solidFill>
            <a:schemeClr val="tx1"/>
          </a:solidFill>
          <a:latin typeface="Arial"/>
          <a:ea typeface="ＭＳ Ｐゴシック" pitchFamily="-108" charset="-128"/>
          <a:cs typeface="+mn-cs"/>
        </a:defRPr>
      </a:lvl2pPr>
      <a:lvl3pPr marL="1143000" indent="-228600" algn="l" defTabSz="457200" rtl="0" eaLnBrk="1" fontAlgn="base" hangingPunct="1">
        <a:spcBef>
          <a:spcPct val="20000"/>
        </a:spcBef>
        <a:spcAft>
          <a:spcPct val="0"/>
        </a:spcAft>
        <a:buFont typeface="Arial" panose="020B0604020202020204" pitchFamily="34" charset="0"/>
        <a:buChar char="•"/>
        <a:defRPr sz="2400" kern="1200">
          <a:solidFill>
            <a:schemeClr val="tx1"/>
          </a:solidFill>
          <a:latin typeface="Arial"/>
          <a:ea typeface="ＭＳ Ｐゴシック" pitchFamily="-108" charset="-128"/>
          <a:cs typeface="+mn-cs"/>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Arial"/>
          <a:ea typeface="ＭＳ Ｐゴシック" pitchFamily="-108"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Arial"/>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FAE8FD5A-71ED-F14B-B015-AD5AD0811312}"/>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ctr" anchorCtr="0" compatLnSpc="1">
            <a:prstTxWarp prst="textNoShape">
              <a:avLst/>
            </a:prstTxWarp>
          </a:bodyPr>
          <a:lstStyle/>
          <a:p>
            <a:pPr lvl="0"/>
            <a:r>
              <a:rPr lang="en-GB" altLang="en-US"/>
              <a:t>Click to edit Master title style</a:t>
            </a:r>
            <a:endParaRPr lang="en-US" altLang="en-US"/>
          </a:p>
        </p:txBody>
      </p:sp>
      <p:sp>
        <p:nvSpPr>
          <p:cNvPr id="35843" name="Rectangle 3">
            <a:extLst>
              <a:ext uri="{FF2B5EF4-FFF2-40B4-BE49-F238E27FC236}">
                <a16:creationId xmlns:a16="http://schemas.microsoft.com/office/drawing/2014/main" id="{45F57067-1C54-574E-AEAA-E06F9A122893}"/>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2292" name="Rectangle 4">
            <a:extLst>
              <a:ext uri="{FF2B5EF4-FFF2-40B4-BE49-F238E27FC236}">
                <a16:creationId xmlns:a16="http://schemas.microsoft.com/office/drawing/2014/main" id="{DF93B468-2572-7E49-BA14-B69977FD0984}"/>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defRPr sz="1600" smtClean="0">
                <a:ea typeface="ＭＳ Ｐゴシック" pitchFamily="-84" charset="-128"/>
              </a:defRPr>
            </a:lvl1pPr>
          </a:lstStyle>
          <a:p>
            <a:pPr>
              <a:defRPr/>
            </a:pPr>
            <a:fld id="{354B9AF2-343C-AD44-B57A-1C25CD725759}" type="datetime1">
              <a:rPr lang="en-ZA" smtClean="0"/>
              <a:t>2022/08/08</a:t>
            </a:fld>
            <a:endParaRPr lang="en-US" dirty="0"/>
          </a:p>
        </p:txBody>
      </p:sp>
      <p:sp>
        <p:nvSpPr>
          <p:cNvPr id="12293" name="Rectangle 5">
            <a:extLst>
              <a:ext uri="{FF2B5EF4-FFF2-40B4-BE49-F238E27FC236}">
                <a16:creationId xmlns:a16="http://schemas.microsoft.com/office/drawing/2014/main" id="{C3E10D32-2DBA-F342-9BD9-B1B55163493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12294" name="Rectangle 6">
            <a:extLst>
              <a:ext uri="{FF2B5EF4-FFF2-40B4-BE49-F238E27FC236}">
                <a16:creationId xmlns:a16="http://schemas.microsoft.com/office/drawing/2014/main" id="{3B94EEA8-B4D8-E149-B2A4-73C666FC4579}"/>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r">
              <a:defRPr sz="1600"/>
            </a:lvl1pPr>
          </a:lstStyle>
          <a:p>
            <a:fld id="{B9E2945B-9857-0940-96FA-9414AED3D7E4}" type="slidenum">
              <a:rPr lang="en-US" altLang="en-US"/>
              <a:pPr/>
              <a:t>‹#›</a:t>
            </a:fld>
            <a:endParaRPr lang="en-US" altLang="en-US" dirty="0"/>
          </a:p>
        </p:txBody>
      </p:sp>
    </p:spTree>
    <p:extLst>
      <p:ext uri="{BB962C8B-B14F-4D97-AF65-F5344CB8AC3E}">
        <p14:creationId xmlns:p14="http://schemas.microsoft.com/office/powerpoint/2010/main" val="310684377"/>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20" algn="ctr" rtl="0" eaLnBrk="1" fontAlgn="base" hangingPunct="1">
        <a:spcBef>
          <a:spcPct val="0"/>
        </a:spcBef>
        <a:spcAft>
          <a:spcPct val="0"/>
        </a:spcAft>
        <a:defRPr sz="4933">
          <a:solidFill>
            <a:schemeClr val="tx2"/>
          </a:solidFill>
          <a:latin typeface="Arial" charset="0"/>
        </a:defRPr>
      </a:lvl6pPr>
      <a:lvl7pPr marL="1037442" algn="ctr" rtl="0" eaLnBrk="1" fontAlgn="base" hangingPunct="1">
        <a:spcBef>
          <a:spcPct val="0"/>
        </a:spcBef>
        <a:spcAft>
          <a:spcPct val="0"/>
        </a:spcAft>
        <a:defRPr sz="4933">
          <a:solidFill>
            <a:schemeClr val="tx2"/>
          </a:solidFill>
          <a:latin typeface="Arial" charset="0"/>
        </a:defRPr>
      </a:lvl7pPr>
      <a:lvl8pPr marL="1556160" algn="ctr" rtl="0" eaLnBrk="1" fontAlgn="base" hangingPunct="1">
        <a:spcBef>
          <a:spcPct val="0"/>
        </a:spcBef>
        <a:spcAft>
          <a:spcPct val="0"/>
        </a:spcAft>
        <a:defRPr sz="4933">
          <a:solidFill>
            <a:schemeClr val="tx2"/>
          </a:solidFill>
          <a:latin typeface="Arial" charset="0"/>
        </a:defRPr>
      </a:lvl8pPr>
      <a:lvl9pPr marL="207488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3252"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2963" indent="-259355" algn="l" rtl="0" eaLnBrk="1" fontAlgn="base" hangingPunct="1">
        <a:spcBef>
          <a:spcPct val="20000"/>
        </a:spcBef>
        <a:spcAft>
          <a:spcPct val="0"/>
        </a:spcAft>
        <a:buChar char="»"/>
        <a:defRPr sz="2267">
          <a:solidFill>
            <a:schemeClr val="tx1"/>
          </a:solidFill>
          <a:latin typeface="+mn-lt"/>
        </a:defRPr>
      </a:lvl6pPr>
      <a:lvl7pPr marL="3371682" indent="-259355" algn="l" rtl="0" eaLnBrk="1" fontAlgn="base" hangingPunct="1">
        <a:spcBef>
          <a:spcPct val="20000"/>
        </a:spcBef>
        <a:spcAft>
          <a:spcPct val="0"/>
        </a:spcAft>
        <a:buChar char="»"/>
        <a:defRPr sz="2267">
          <a:solidFill>
            <a:schemeClr val="tx1"/>
          </a:solidFill>
          <a:latin typeface="+mn-lt"/>
        </a:defRPr>
      </a:lvl7pPr>
      <a:lvl8pPr marL="3890404" indent="-259355" algn="l" rtl="0" eaLnBrk="1" fontAlgn="base" hangingPunct="1">
        <a:spcBef>
          <a:spcPct val="20000"/>
        </a:spcBef>
        <a:spcAft>
          <a:spcPct val="0"/>
        </a:spcAft>
        <a:buChar char="»"/>
        <a:defRPr sz="2267">
          <a:solidFill>
            <a:schemeClr val="tx1"/>
          </a:solidFill>
          <a:latin typeface="+mn-lt"/>
        </a:defRPr>
      </a:lvl8pPr>
      <a:lvl9pPr marL="4409126" indent="-259355"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442" rtl="0" eaLnBrk="1" latinLnBrk="0" hangingPunct="1">
        <a:defRPr sz="2000" kern="1200">
          <a:solidFill>
            <a:schemeClr val="tx1"/>
          </a:solidFill>
          <a:latin typeface="+mn-lt"/>
          <a:ea typeface="+mn-ea"/>
          <a:cs typeface="+mn-cs"/>
        </a:defRPr>
      </a:lvl1pPr>
      <a:lvl2pPr marL="518720" algn="l" defTabSz="1037442" rtl="0" eaLnBrk="1" latinLnBrk="0" hangingPunct="1">
        <a:defRPr sz="2000" kern="1200">
          <a:solidFill>
            <a:schemeClr val="tx1"/>
          </a:solidFill>
          <a:latin typeface="+mn-lt"/>
          <a:ea typeface="+mn-ea"/>
          <a:cs typeface="+mn-cs"/>
        </a:defRPr>
      </a:lvl2pPr>
      <a:lvl3pPr marL="1037442" algn="l" defTabSz="1037442" rtl="0" eaLnBrk="1" latinLnBrk="0" hangingPunct="1">
        <a:defRPr sz="2000" kern="1200">
          <a:solidFill>
            <a:schemeClr val="tx1"/>
          </a:solidFill>
          <a:latin typeface="+mn-lt"/>
          <a:ea typeface="+mn-ea"/>
          <a:cs typeface="+mn-cs"/>
        </a:defRPr>
      </a:lvl3pPr>
      <a:lvl4pPr marL="1556160" algn="l" defTabSz="1037442" rtl="0" eaLnBrk="1" latinLnBrk="0" hangingPunct="1">
        <a:defRPr sz="2000" kern="1200">
          <a:solidFill>
            <a:schemeClr val="tx1"/>
          </a:solidFill>
          <a:latin typeface="+mn-lt"/>
          <a:ea typeface="+mn-ea"/>
          <a:cs typeface="+mn-cs"/>
        </a:defRPr>
      </a:lvl4pPr>
      <a:lvl5pPr marL="2074884" algn="l" defTabSz="1037442" rtl="0" eaLnBrk="1" latinLnBrk="0" hangingPunct="1">
        <a:defRPr sz="2000" kern="1200">
          <a:solidFill>
            <a:schemeClr val="tx1"/>
          </a:solidFill>
          <a:latin typeface="+mn-lt"/>
          <a:ea typeface="+mn-ea"/>
          <a:cs typeface="+mn-cs"/>
        </a:defRPr>
      </a:lvl5pPr>
      <a:lvl6pPr marL="2593602" algn="l" defTabSz="1037442" rtl="0" eaLnBrk="1" latinLnBrk="0" hangingPunct="1">
        <a:defRPr sz="2000" kern="1200">
          <a:solidFill>
            <a:schemeClr val="tx1"/>
          </a:solidFill>
          <a:latin typeface="+mn-lt"/>
          <a:ea typeface="+mn-ea"/>
          <a:cs typeface="+mn-cs"/>
        </a:defRPr>
      </a:lvl6pPr>
      <a:lvl7pPr marL="3112328" algn="l" defTabSz="1037442" rtl="0" eaLnBrk="1" latinLnBrk="0" hangingPunct="1">
        <a:defRPr sz="2000" kern="1200">
          <a:solidFill>
            <a:schemeClr val="tx1"/>
          </a:solidFill>
          <a:latin typeface="+mn-lt"/>
          <a:ea typeface="+mn-ea"/>
          <a:cs typeface="+mn-cs"/>
        </a:defRPr>
      </a:lvl7pPr>
      <a:lvl8pPr marL="3631043" algn="l" defTabSz="1037442" rtl="0" eaLnBrk="1" latinLnBrk="0" hangingPunct="1">
        <a:defRPr sz="2000" kern="1200">
          <a:solidFill>
            <a:schemeClr val="tx1"/>
          </a:solidFill>
          <a:latin typeface="+mn-lt"/>
          <a:ea typeface="+mn-ea"/>
          <a:cs typeface="+mn-cs"/>
        </a:defRPr>
      </a:lvl8pPr>
      <a:lvl9pPr marL="4149763" algn="l" defTabSz="1037442" rtl="0" eaLnBrk="1" latinLnBrk="0" hangingPunct="1">
        <a:defRPr sz="20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pPr>
              <a:defRPr/>
            </a:pPr>
            <a:r>
              <a:rPr lang="en-US"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pPr>
              <a:defRPr/>
            </a:pPr>
            <a:fld id="{A565A2C5-75CE-DB42-BADF-D6AB835CF8B9}" type="datetime1">
              <a:rPr lang="en-ZA" smtClean="0"/>
              <a:t>2022/08/08</a:t>
            </a:fld>
            <a:endParaRPr lang="en-US" sz="1867" dirty="0">
              <a:solidFill>
                <a:schemeClr val="tx2"/>
              </a:solidFill>
            </a:endParaRPr>
          </a:p>
        </p:txBody>
      </p:sp>
    </p:spTree>
    <p:extLst>
      <p:ext uri="{BB962C8B-B14F-4D97-AF65-F5344CB8AC3E}">
        <p14:creationId xmlns:p14="http://schemas.microsoft.com/office/powerpoint/2010/main" val="419167780"/>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89C386-D043-2746-917D-1F1932F31B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BEBCC769-F897-E948-9E99-FB52142B8FE8}"/>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B069223-2EED-4941-AC04-C8FAB7D38AC1}"/>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983A7F6-E805-CB45-907A-997F8A34BF92}" type="datetime1">
              <a:rPr lang="en-ZA" smtClean="0"/>
              <a:t>2022/08/08</a:t>
            </a:fld>
            <a:endParaRPr lang="en-GB" dirty="0"/>
          </a:p>
        </p:txBody>
      </p:sp>
      <p:sp>
        <p:nvSpPr>
          <p:cNvPr id="5" name="Footer Placeholder 4">
            <a:extLst>
              <a:ext uri="{FF2B5EF4-FFF2-40B4-BE49-F238E27FC236}">
                <a16:creationId xmlns:a16="http://schemas.microsoft.com/office/drawing/2014/main" id="{7BD676C1-2E1D-774A-9BEF-5B3B58791F0C}"/>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GB" dirty="0"/>
              <a:t>ZN SOKOPO</a:t>
            </a:r>
          </a:p>
        </p:txBody>
      </p:sp>
      <p:sp>
        <p:nvSpPr>
          <p:cNvPr id="6" name="Slide Number Placeholder 5">
            <a:extLst>
              <a:ext uri="{FF2B5EF4-FFF2-40B4-BE49-F238E27FC236}">
                <a16:creationId xmlns:a16="http://schemas.microsoft.com/office/drawing/2014/main" id="{07141C8B-051C-9740-B1F0-A569DE20D09C}"/>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B657C2-8157-5A4F-8E7E-3C8E3FF4034C}" type="slidenum">
              <a:rPr lang="en-GB" smtClean="0"/>
              <a:t>‹#›</a:t>
            </a:fld>
            <a:endParaRPr lang="en-GB" dirty="0"/>
          </a:p>
        </p:txBody>
      </p:sp>
    </p:spTree>
    <p:extLst>
      <p:ext uri="{BB962C8B-B14F-4D97-AF65-F5344CB8AC3E}">
        <p14:creationId xmlns:p14="http://schemas.microsoft.com/office/powerpoint/2010/main" val="1061815464"/>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Lst>
  <p:hf hd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r>
              <a:rPr lang="en-GB"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fld id="{D383987B-F0AE-2844-BF30-525AAB0F0264}" type="datetime1">
              <a:rPr lang="en-ZA" smtClean="0"/>
              <a:t>2022/08/08</a:t>
            </a:fld>
            <a:endParaRPr lang="en-GB" dirty="0"/>
          </a:p>
        </p:txBody>
      </p:sp>
    </p:spTree>
    <p:extLst>
      <p:ext uri="{BB962C8B-B14F-4D97-AF65-F5344CB8AC3E}">
        <p14:creationId xmlns:p14="http://schemas.microsoft.com/office/powerpoint/2010/main" val="3900871089"/>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8EDC2525-D5A5-BC4C-8583-28AEE38A4972}" type="slidenum">
              <a:rPr lang="en-US" altLang="en-US" smtClean="0"/>
              <a:pPr/>
              <a:t>‹#›</a:t>
            </a:fld>
            <a:fld id="{E6498BBB-CBFE-DE43-AEE7-186473A9711E}" type="slidenum">
              <a:rPr lang="en-US" altLang="en-US" smtClean="0"/>
              <a:pPr/>
              <a:t>‹#›</a:t>
            </a:fld>
            <a:endParaRPr lang="en-US" altLang="en-US"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pPr>
              <a:defRPr/>
            </a:pPr>
            <a:r>
              <a:rPr lang="en-US"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pPr>
              <a:defRPr/>
            </a:pPr>
            <a:fld id="{D1EE5F43-1F5C-F94D-AA90-A0D6FD29B762}" type="datetime1">
              <a:rPr lang="en-ZA" smtClean="0"/>
              <a:t>2022/08/08</a:t>
            </a:fld>
            <a:endParaRPr lang="en-US" sz="1867" dirty="0">
              <a:solidFill>
                <a:schemeClr val="tx2"/>
              </a:solidFill>
            </a:endParaRPr>
          </a:p>
        </p:txBody>
      </p:sp>
    </p:spTree>
    <p:extLst>
      <p:ext uri="{BB962C8B-B14F-4D97-AF65-F5344CB8AC3E}">
        <p14:creationId xmlns:p14="http://schemas.microsoft.com/office/powerpoint/2010/main" val="3604685986"/>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r>
              <a:rPr lang="en-GB"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fld id="{A5262ABE-FE3E-354F-9779-6C485A55DC74}" type="datetime1">
              <a:rPr lang="en-ZA" smtClean="0"/>
              <a:t>2022/08/08</a:t>
            </a:fld>
            <a:endParaRPr lang="en-GB" dirty="0"/>
          </a:p>
        </p:txBody>
      </p:sp>
    </p:spTree>
    <p:extLst>
      <p:ext uri="{BB962C8B-B14F-4D97-AF65-F5344CB8AC3E}">
        <p14:creationId xmlns:p14="http://schemas.microsoft.com/office/powerpoint/2010/main" val="3064670680"/>
      </p:ext>
    </p:extLst>
  </p:cSld>
  <p:clrMap bg1="lt1" tx1="dk1" bg2="lt2" tx2="dk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C242FC84-7891-F740-B8A1-EC98BEFAEA4C}" type="slidenum">
              <a:rPr lang="en-GB" smtClean="0"/>
              <a:t>‹#›</a:t>
            </a:fld>
            <a:endParaRPr lang="en-GB"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r>
              <a:rPr lang="en-GB"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fld id="{78B030DD-4367-C440-A27A-3155E8CAD477}" type="datetime1">
              <a:rPr lang="en-ZA" smtClean="0"/>
              <a:t>2022/08/08</a:t>
            </a:fld>
            <a:endParaRPr lang="en-GB" dirty="0"/>
          </a:p>
        </p:txBody>
      </p:sp>
    </p:spTree>
    <p:extLst>
      <p:ext uri="{BB962C8B-B14F-4D97-AF65-F5344CB8AC3E}">
        <p14:creationId xmlns:p14="http://schemas.microsoft.com/office/powerpoint/2010/main" val="4082129273"/>
      </p:ext>
    </p:extLst>
  </p:cSld>
  <p:clrMap bg1="lt1" tx1="dk1" bg2="lt2" tx2="dk2" accent1="accent1" accent2="accent2" accent3="accent3" accent4="accent4" accent5="accent5" accent6="accent6" hlink="hlink" folHlink="folHlink"/>
  <p:sldLayoutIdLst>
    <p:sldLayoutId id="2147483916" r:id="rId1"/>
    <p:sldLayoutId id="2147483917" r:id="rId2"/>
    <p:sldLayoutId id="2147483918" r:id="rId3"/>
    <p:sldLayoutId id="2147483919" r:id="rId4"/>
    <p:sldLayoutId id="2147483920" r:id="rId5"/>
    <p:sldLayoutId id="2147483921" r:id="rId6"/>
    <p:sldLayoutId id="2147483922" r:id="rId7"/>
    <p:sldLayoutId id="2147483923" r:id="rId8"/>
    <p:sldLayoutId id="2147483924" r:id="rId9"/>
    <p:sldLayoutId id="2147483925" r:id="rId10"/>
    <p:sldLayoutId id="2147483926" r:id="rId11"/>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1CE48B6-2196-F647-A549-3628E06CD98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957482A5-FF6C-2E4C-8AAF-1ABBD5A847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Date Placeholder 3">
            <a:extLst>
              <a:ext uri="{FF2B5EF4-FFF2-40B4-BE49-F238E27FC236}">
                <a16:creationId xmlns:a16="http://schemas.microsoft.com/office/drawing/2014/main" id="{C147747F-1F48-5548-A7FB-E483ADADC4B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7259E6A-6D35-8C49-AE3B-07A5B477BF2D}" type="datetime1">
              <a:rPr lang="en-ZA" smtClean="0"/>
              <a:t>2022/08/08</a:t>
            </a:fld>
            <a:endParaRPr lang="en-GB" dirty="0"/>
          </a:p>
        </p:txBody>
      </p:sp>
      <p:sp>
        <p:nvSpPr>
          <p:cNvPr id="5" name="Footer Placeholder 4">
            <a:extLst>
              <a:ext uri="{FF2B5EF4-FFF2-40B4-BE49-F238E27FC236}">
                <a16:creationId xmlns:a16="http://schemas.microsoft.com/office/drawing/2014/main" id="{A4CB0F31-84DC-B44B-A6D6-000958EF017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GB" dirty="0"/>
              <a:t>ZN SOKOPO</a:t>
            </a:r>
          </a:p>
        </p:txBody>
      </p:sp>
      <p:sp>
        <p:nvSpPr>
          <p:cNvPr id="6" name="Slide Number Placeholder 5">
            <a:extLst>
              <a:ext uri="{FF2B5EF4-FFF2-40B4-BE49-F238E27FC236}">
                <a16:creationId xmlns:a16="http://schemas.microsoft.com/office/drawing/2014/main" id="{6944D6C9-4362-7A45-9C8F-FED51F259C5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8A307A1-3EE8-4A4C-A314-E9CC2C94CD6F}" type="slidenum">
              <a:rPr lang="en-GB" smtClean="0"/>
              <a:t>‹#›</a:t>
            </a:fld>
            <a:endParaRPr lang="en-GB" dirty="0"/>
          </a:p>
        </p:txBody>
      </p:sp>
    </p:spTree>
    <p:extLst>
      <p:ext uri="{BB962C8B-B14F-4D97-AF65-F5344CB8AC3E}">
        <p14:creationId xmlns:p14="http://schemas.microsoft.com/office/powerpoint/2010/main" val="3633903453"/>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Lst>
  <p:hf hdr="0" dt="0"/>
  <p:txStyles>
    <p:titleStyle>
      <a:lvl1pPr algn="l" defTabSz="914400" rtl="0" eaLnBrk="1" latinLnBrk="0" hangingPunct="1">
        <a:lnSpc>
          <a:spcPct val="90000"/>
        </a:lnSpc>
        <a:spcBef>
          <a:spcPct val="0"/>
        </a:spcBef>
        <a:buNone/>
        <a:defRPr sz="4400" kern="1200">
          <a:solidFill>
            <a:schemeClr val="tx1"/>
          </a:solidFill>
          <a:latin typeface="Century Gothic" panose="020B0502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entury Gothic" panose="020B0502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entury Gothic" panose="020B0502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entury Gothic" panose="020B0502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C242FC84-7891-F740-B8A1-EC98BEFAEA4C}" type="slidenum">
              <a:rPr lang="en-GB" smtClean="0"/>
              <a:t>‹#›</a:t>
            </a:fld>
            <a:endParaRPr lang="en-GB"/>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endParaRPr lang="en-GB"/>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fld id="{4602223F-9C37-E948-989C-A2A54DD3941E}" type="datetimeFigureOut">
              <a:rPr lang="en-GB" smtClean="0"/>
              <a:t>08/08/2022</a:t>
            </a:fld>
            <a:endParaRPr lang="en-GB"/>
          </a:p>
        </p:txBody>
      </p:sp>
    </p:spTree>
    <p:extLst>
      <p:ext uri="{BB962C8B-B14F-4D97-AF65-F5344CB8AC3E}">
        <p14:creationId xmlns:p14="http://schemas.microsoft.com/office/powerpoint/2010/main" val="390058819"/>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Lst>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97D0020-8481-A640-9022-77D5B5A75DFF}"/>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ctr" anchorCtr="0" compatLnSpc="1">
            <a:prstTxWarp prst="textNoShape">
              <a:avLst/>
            </a:prstTxWarp>
          </a:bodyPr>
          <a:lstStyle/>
          <a:p>
            <a:pPr lvl="0"/>
            <a:r>
              <a:rPr lang="en-GB" altLang="en-US"/>
              <a:t>Click to edit Master title style</a:t>
            </a:r>
            <a:endParaRPr lang="en-US" altLang="en-US"/>
          </a:p>
        </p:txBody>
      </p:sp>
      <p:sp>
        <p:nvSpPr>
          <p:cNvPr id="30723" name="Rectangle 3">
            <a:extLst>
              <a:ext uri="{FF2B5EF4-FFF2-40B4-BE49-F238E27FC236}">
                <a16:creationId xmlns:a16="http://schemas.microsoft.com/office/drawing/2014/main" id="{D4FDE134-EC4C-D549-ABA4-32CBFC32CFF9}"/>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7172" name="Rectangle 4">
            <a:extLst>
              <a:ext uri="{FF2B5EF4-FFF2-40B4-BE49-F238E27FC236}">
                <a16:creationId xmlns:a16="http://schemas.microsoft.com/office/drawing/2014/main" id="{46EDEB50-FBCF-264A-B1DF-AD3970BB4153}"/>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defRPr sz="1600" smtClean="0">
                <a:ea typeface="ＭＳ Ｐゴシック" pitchFamily="-84" charset="-128"/>
              </a:defRPr>
            </a:lvl1pPr>
          </a:lstStyle>
          <a:p>
            <a:pPr>
              <a:defRPr/>
            </a:pPr>
            <a:fld id="{A00AF5F2-67A7-DC43-99F7-8D3DFF293346}" type="datetime1">
              <a:rPr lang="en-ZA" smtClean="0"/>
              <a:t>2022/08/08</a:t>
            </a:fld>
            <a:endParaRPr lang="en-US"/>
          </a:p>
        </p:txBody>
      </p:sp>
      <p:sp>
        <p:nvSpPr>
          <p:cNvPr id="7173" name="Rectangle 5">
            <a:extLst>
              <a:ext uri="{FF2B5EF4-FFF2-40B4-BE49-F238E27FC236}">
                <a16:creationId xmlns:a16="http://schemas.microsoft.com/office/drawing/2014/main" id="{DE47F140-F9BB-C841-82E8-68376DE0B3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7174" name="Rectangle 6">
            <a:extLst>
              <a:ext uri="{FF2B5EF4-FFF2-40B4-BE49-F238E27FC236}">
                <a16:creationId xmlns:a16="http://schemas.microsoft.com/office/drawing/2014/main" id="{A6F54ADE-9E4C-3748-A163-F7E397E7A227}"/>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r">
              <a:defRPr sz="1600"/>
            </a:lvl1pPr>
          </a:lstStyle>
          <a:p>
            <a:fld id="{803FAAF6-9078-2A4A-98CE-FADE2AB97CDF}" type="slidenum">
              <a:rPr lang="en-US" altLang="en-US"/>
              <a:pPr/>
              <a:t>‹#›</a:t>
            </a:fld>
            <a:endParaRPr lang="en-US" altLang="en-US"/>
          </a:p>
        </p:txBody>
      </p:sp>
    </p:spTree>
    <p:extLst>
      <p:ext uri="{BB962C8B-B14F-4D97-AF65-F5344CB8AC3E}">
        <p14:creationId xmlns:p14="http://schemas.microsoft.com/office/powerpoint/2010/main" val="3639662210"/>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9015" algn="ctr" rtl="0" eaLnBrk="1" fontAlgn="base" hangingPunct="1">
        <a:spcBef>
          <a:spcPct val="0"/>
        </a:spcBef>
        <a:spcAft>
          <a:spcPct val="0"/>
        </a:spcAft>
        <a:defRPr sz="4933">
          <a:solidFill>
            <a:schemeClr val="tx2"/>
          </a:solidFill>
          <a:latin typeface="Arial" charset="0"/>
        </a:defRPr>
      </a:lvl6pPr>
      <a:lvl7pPr marL="1038033" algn="ctr" rtl="0" eaLnBrk="1" fontAlgn="base" hangingPunct="1">
        <a:spcBef>
          <a:spcPct val="0"/>
        </a:spcBef>
        <a:spcAft>
          <a:spcPct val="0"/>
        </a:spcAft>
        <a:defRPr sz="4933">
          <a:solidFill>
            <a:schemeClr val="tx2"/>
          </a:solidFill>
          <a:latin typeface="Arial" charset="0"/>
        </a:defRPr>
      </a:lvl7pPr>
      <a:lvl8pPr marL="1557046" algn="ctr" rtl="0" eaLnBrk="1" fontAlgn="base" hangingPunct="1">
        <a:spcBef>
          <a:spcPct val="0"/>
        </a:spcBef>
        <a:spcAft>
          <a:spcPct val="0"/>
        </a:spcAft>
        <a:defRPr sz="4933">
          <a:solidFill>
            <a:schemeClr val="tx2"/>
          </a:solidFill>
          <a:latin typeface="Arial" charset="0"/>
        </a:defRPr>
      </a:lvl8pPr>
      <a:lvl9pPr marL="207606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585" indent="-259506" algn="l" rtl="0" eaLnBrk="1" fontAlgn="base" hangingPunct="1">
        <a:spcBef>
          <a:spcPct val="20000"/>
        </a:spcBef>
        <a:spcAft>
          <a:spcPct val="0"/>
        </a:spcAft>
        <a:buChar char="»"/>
        <a:defRPr sz="2267">
          <a:solidFill>
            <a:schemeClr val="tx1"/>
          </a:solidFill>
          <a:latin typeface="+mn-lt"/>
        </a:defRPr>
      </a:lvl6pPr>
      <a:lvl7pPr marL="3373602" indent="-259506" algn="l" rtl="0" eaLnBrk="1" fontAlgn="base" hangingPunct="1">
        <a:spcBef>
          <a:spcPct val="20000"/>
        </a:spcBef>
        <a:spcAft>
          <a:spcPct val="0"/>
        </a:spcAft>
        <a:buChar char="»"/>
        <a:defRPr sz="2267">
          <a:solidFill>
            <a:schemeClr val="tx1"/>
          </a:solidFill>
          <a:latin typeface="+mn-lt"/>
        </a:defRPr>
      </a:lvl7pPr>
      <a:lvl8pPr marL="3892617" indent="-259506" algn="l" rtl="0" eaLnBrk="1" fontAlgn="base" hangingPunct="1">
        <a:spcBef>
          <a:spcPct val="20000"/>
        </a:spcBef>
        <a:spcAft>
          <a:spcPct val="0"/>
        </a:spcAft>
        <a:buChar char="»"/>
        <a:defRPr sz="2267">
          <a:solidFill>
            <a:schemeClr val="tx1"/>
          </a:solidFill>
          <a:latin typeface="+mn-lt"/>
        </a:defRPr>
      </a:lvl8pPr>
      <a:lvl9pPr marL="4411634" indent="-25950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8033" rtl="0" eaLnBrk="1" latinLnBrk="0" hangingPunct="1">
        <a:defRPr sz="2000" kern="1200">
          <a:solidFill>
            <a:schemeClr val="tx1"/>
          </a:solidFill>
          <a:latin typeface="+mn-lt"/>
          <a:ea typeface="+mn-ea"/>
          <a:cs typeface="+mn-cs"/>
        </a:defRPr>
      </a:lvl1pPr>
      <a:lvl2pPr marL="519015" algn="l" defTabSz="1038033" rtl="0" eaLnBrk="1" latinLnBrk="0" hangingPunct="1">
        <a:defRPr sz="2000" kern="1200">
          <a:solidFill>
            <a:schemeClr val="tx1"/>
          </a:solidFill>
          <a:latin typeface="+mn-lt"/>
          <a:ea typeface="+mn-ea"/>
          <a:cs typeface="+mn-cs"/>
        </a:defRPr>
      </a:lvl2pPr>
      <a:lvl3pPr marL="1038033" algn="l" defTabSz="1038033" rtl="0" eaLnBrk="1" latinLnBrk="0" hangingPunct="1">
        <a:defRPr sz="2000" kern="1200">
          <a:solidFill>
            <a:schemeClr val="tx1"/>
          </a:solidFill>
          <a:latin typeface="+mn-lt"/>
          <a:ea typeface="+mn-ea"/>
          <a:cs typeface="+mn-cs"/>
        </a:defRPr>
      </a:lvl3pPr>
      <a:lvl4pPr marL="1557046" algn="l" defTabSz="1038033" rtl="0" eaLnBrk="1" latinLnBrk="0" hangingPunct="1">
        <a:defRPr sz="2000" kern="1200">
          <a:solidFill>
            <a:schemeClr val="tx1"/>
          </a:solidFill>
          <a:latin typeface="+mn-lt"/>
          <a:ea typeface="+mn-ea"/>
          <a:cs typeface="+mn-cs"/>
        </a:defRPr>
      </a:lvl4pPr>
      <a:lvl5pPr marL="2076064" algn="l" defTabSz="1038033" rtl="0" eaLnBrk="1" latinLnBrk="0" hangingPunct="1">
        <a:defRPr sz="2000" kern="1200">
          <a:solidFill>
            <a:schemeClr val="tx1"/>
          </a:solidFill>
          <a:latin typeface="+mn-lt"/>
          <a:ea typeface="+mn-ea"/>
          <a:cs typeface="+mn-cs"/>
        </a:defRPr>
      </a:lvl5pPr>
      <a:lvl6pPr marL="2595078" algn="l" defTabSz="1038033" rtl="0" eaLnBrk="1" latinLnBrk="0" hangingPunct="1">
        <a:defRPr sz="2000" kern="1200">
          <a:solidFill>
            <a:schemeClr val="tx1"/>
          </a:solidFill>
          <a:latin typeface="+mn-lt"/>
          <a:ea typeface="+mn-ea"/>
          <a:cs typeface="+mn-cs"/>
        </a:defRPr>
      </a:lvl6pPr>
      <a:lvl7pPr marL="3114097" algn="l" defTabSz="1038033" rtl="0" eaLnBrk="1" latinLnBrk="0" hangingPunct="1">
        <a:defRPr sz="2000" kern="1200">
          <a:solidFill>
            <a:schemeClr val="tx1"/>
          </a:solidFill>
          <a:latin typeface="+mn-lt"/>
          <a:ea typeface="+mn-ea"/>
          <a:cs typeface="+mn-cs"/>
        </a:defRPr>
      </a:lvl7pPr>
      <a:lvl8pPr marL="3633109" algn="l" defTabSz="1038033" rtl="0" eaLnBrk="1" latinLnBrk="0" hangingPunct="1">
        <a:defRPr sz="2000" kern="1200">
          <a:solidFill>
            <a:schemeClr val="tx1"/>
          </a:solidFill>
          <a:latin typeface="+mn-lt"/>
          <a:ea typeface="+mn-ea"/>
          <a:cs typeface="+mn-cs"/>
        </a:defRPr>
      </a:lvl8pPr>
      <a:lvl9pPr marL="4152124" algn="l" defTabSz="1038033" rtl="0" eaLnBrk="1" latinLnBrk="0" hangingPunct="1">
        <a:defRPr sz="20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85AEC08-684D-7348-914E-CE86E1AAC25E}"/>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ltLang="en-US"/>
              <a:t>Click to edit Master title style</a:t>
            </a:r>
            <a:endParaRPr lang="en-US" altLang="en-US"/>
          </a:p>
        </p:txBody>
      </p:sp>
      <p:sp>
        <p:nvSpPr>
          <p:cNvPr id="1027" name="Text Placeholder 2">
            <a:extLst>
              <a:ext uri="{FF2B5EF4-FFF2-40B4-BE49-F238E27FC236}">
                <a16:creationId xmlns:a16="http://schemas.microsoft.com/office/drawing/2014/main" id="{3B742EA3-FBA1-AE42-9677-3BA072BC3E1D}"/>
              </a:ext>
            </a:extLst>
          </p:cNvPr>
          <p:cNvSpPr>
            <a:spLocks noGrp="1"/>
          </p:cNvSpPr>
          <p:nvPr>
            <p:ph type="body" idx="1"/>
          </p:nvPr>
        </p:nvSpPr>
        <p:spPr bwMode="auto">
          <a:xfrm>
            <a:off x="609600" y="1600200"/>
            <a:ext cx="10972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2" name="Slide Number Placeholder 1">
            <a:extLst>
              <a:ext uri="{FF2B5EF4-FFF2-40B4-BE49-F238E27FC236}">
                <a16:creationId xmlns:a16="http://schemas.microsoft.com/office/drawing/2014/main" id="{B73E937A-5DE2-D844-80EF-12E5E1462B26}"/>
              </a:ext>
            </a:extLst>
          </p:cNvPr>
          <p:cNvSpPr>
            <a:spLocks noGrp="1"/>
          </p:cNvSpPr>
          <p:nvPr>
            <p:ph type="sldNum" sz="quarter" idx="4"/>
          </p:nvPr>
        </p:nvSpPr>
        <p:spPr>
          <a:xfrm>
            <a:off x="9042401" y="6569076"/>
            <a:ext cx="2586567"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800">
                <a:solidFill>
                  <a:srgbClr val="898989"/>
                </a:solidFill>
              </a:defRPr>
            </a:lvl1pPr>
          </a:lstStyle>
          <a:p>
            <a:pPr>
              <a:defRPr/>
            </a:pPr>
            <a:fld id="{35AEA931-0554-A345-A390-4422AB864DD8}" type="slidenum">
              <a:rPr lang="en-US" altLang="en-US"/>
              <a:pPr>
                <a:defRPr/>
              </a:pPr>
              <a:t>‹#›</a:t>
            </a:fld>
            <a:endParaRPr lang="en-US" altLang="en-US" dirty="0"/>
          </a:p>
        </p:txBody>
      </p:sp>
      <p:sp>
        <p:nvSpPr>
          <p:cNvPr id="3" name="Footer Placeholder 2">
            <a:extLst>
              <a:ext uri="{FF2B5EF4-FFF2-40B4-BE49-F238E27FC236}">
                <a16:creationId xmlns:a16="http://schemas.microsoft.com/office/drawing/2014/main" id="{2D55D83D-F8F3-3C49-8556-61C56FC1DF45}"/>
              </a:ext>
            </a:extLst>
          </p:cNvPr>
          <p:cNvSpPr>
            <a:spLocks noGrp="1"/>
          </p:cNvSpPr>
          <p:nvPr>
            <p:ph type="ftr" sz="quarter" idx="3"/>
          </p:nvPr>
        </p:nvSpPr>
        <p:spPr>
          <a:xfrm>
            <a:off x="4775200" y="6569076"/>
            <a:ext cx="3860800" cy="365125"/>
          </a:xfrm>
          <a:prstGeom prst="rect">
            <a:avLst/>
          </a:prstGeom>
        </p:spPr>
        <p:txBody>
          <a:bodyPr vert="horz" lIns="91440" tIns="45720" rIns="91440" bIns="45720" rtlCol="0" anchor="ctr"/>
          <a:lstStyle>
            <a:lvl1pPr algn="ctr" eaLnBrk="1" hangingPunct="1">
              <a:defRPr sz="800">
                <a:solidFill>
                  <a:schemeClr val="tx1">
                    <a:tint val="75000"/>
                  </a:schemeClr>
                </a:solidFill>
                <a:latin typeface="Arial" charset="0"/>
                <a:ea typeface="ＭＳ Ｐゴシック" charset="0"/>
                <a:cs typeface="ＭＳ Ｐゴシック" charset="0"/>
              </a:defRPr>
            </a:lvl1pPr>
          </a:lstStyle>
          <a:p>
            <a:pPr>
              <a:defRPr/>
            </a:pPr>
            <a:r>
              <a:rPr lang="en-US" dirty="0"/>
              <a:t> </a:t>
            </a:r>
          </a:p>
        </p:txBody>
      </p:sp>
      <p:sp>
        <p:nvSpPr>
          <p:cNvPr id="4" name="Date Placeholder 3">
            <a:extLst>
              <a:ext uri="{FF2B5EF4-FFF2-40B4-BE49-F238E27FC236}">
                <a16:creationId xmlns:a16="http://schemas.microsoft.com/office/drawing/2014/main" id="{616BAA06-7FE1-5A47-980C-9E657B0BD6A9}"/>
              </a:ext>
            </a:extLst>
          </p:cNvPr>
          <p:cNvSpPr>
            <a:spLocks noGrp="1"/>
          </p:cNvSpPr>
          <p:nvPr>
            <p:ph type="dt" sz="half" idx="2"/>
          </p:nvPr>
        </p:nvSpPr>
        <p:spPr>
          <a:xfrm>
            <a:off x="1117600" y="6553201"/>
            <a:ext cx="2844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800">
                <a:solidFill>
                  <a:srgbClr val="898989"/>
                </a:solidFill>
              </a:defRPr>
            </a:lvl1pPr>
          </a:lstStyle>
          <a:p>
            <a:pPr>
              <a:defRPr/>
            </a:pPr>
            <a:fld id="{6388329F-DBA1-48DB-AC1C-64F828BF48EF}" type="datetime1">
              <a:rPr lang="en-US" altLang="en-US" smtClean="0"/>
              <a:t>8/8/2022</a:t>
            </a:fld>
            <a:endParaRPr lang="en-US" altLang="en-US" dirty="0"/>
          </a:p>
        </p:txBody>
      </p:sp>
      <p:sp>
        <p:nvSpPr>
          <p:cNvPr id="1031" name="TextBox 4">
            <a:extLst>
              <a:ext uri="{FF2B5EF4-FFF2-40B4-BE49-F238E27FC236}">
                <a16:creationId xmlns:a16="http://schemas.microsoft.com/office/drawing/2014/main" id="{C7F9ED37-D8D9-A541-812D-77094360D42B}"/>
              </a:ext>
            </a:extLst>
          </p:cNvPr>
          <p:cNvSpPr txBox="1">
            <a:spLocks noChangeArrowheads="1"/>
          </p:cNvSpPr>
          <p:nvPr/>
        </p:nvSpPr>
        <p:spPr bwMode="auto">
          <a:xfrm>
            <a:off x="853018" y="6326188"/>
            <a:ext cx="184731" cy="461665"/>
          </a:xfrm>
          <a:prstGeom prst="rect">
            <a:avLst/>
          </a:prstGeom>
          <a:noFill/>
          <a:ln>
            <a:noFill/>
          </a:ln>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defRPr/>
            </a:pPr>
            <a:endParaRPr lang="en-US" altLang="en-US" sz="2400" dirty="0"/>
          </a:p>
        </p:txBody>
      </p:sp>
      <p:pic>
        <p:nvPicPr>
          <p:cNvPr id="1032" name="Picture 6">
            <a:extLst>
              <a:ext uri="{FF2B5EF4-FFF2-40B4-BE49-F238E27FC236}">
                <a16:creationId xmlns:a16="http://schemas.microsoft.com/office/drawing/2014/main" id="{F80A99C2-9C7D-4644-92A3-BD2827672DB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0" y="5862638"/>
            <a:ext cx="12192000" cy="690562"/>
          </a:xfrm>
          <a:prstGeom prst="rect">
            <a:avLst/>
          </a:prstGeom>
          <a:blipFill dpi="0" rotWithShape="0">
            <a:blip r:embed="rId7"/>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7912770"/>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Lst>
  <p:transition spd="med">
    <p:fade/>
  </p:transition>
  <p:hf hdr="0"/>
  <p:txStyles>
    <p:titleStyle>
      <a:lvl1pPr algn="ctr" defTabSz="457200" rtl="0" eaLnBrk="1" fontAlgn="base" hangingPunct="1">
        <a:spcBef>
          <a:spcPct val="0"/>
        </a:spcBef>
        <a:spcAft>
          <a:spcPct val="0"/>
        </a:spcAft>
        <a:defRPr sz="2800" kern="1200">
          <a:solidFill>
            <a:schemeClr val="tx1"/>
          </a:solidFill>
          <a:latin typeface="Arial"/>
          <a:ea typeface="ＭＳ Ｐゴシック" pitchFamily="-108" charset="-128"/>
          <a:cs typeface="ＭＳ Ｐゴシック" pitchFamily="-108" charset="-128"/>
        </a:defRPr>
      </a:lvl1pPr>
      <a:lvl2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2pPr>
      <a:lvl3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3pPr>
      <a:lvl4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4pPr>
      <a:lvl5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5pPr>
      <a:lvl6pPr marL="4572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1" fontAlgn="base" hangingPunct="1">
        <a:spcBef>
          <a:spcPct val="20000"/>
        </a:spcBef>
        <a:spcAft>
          <a:spcPct val="0"/>
        </a:spcAft>
        <a:buFont typeface="Arial" panose="020B0604020202020204" pitchFamily="34" charset="0"/>
        <a:buChar char="•"/>
        <a:defRPr sz="3200" kern="1200">
          <a:solidFill>
            <a:schemeClr val="tx1"/>
          </a:solidFill>
          <a:latin typeface="Arial"/>
          <a:ea typeface="ＭＳ Ｐゴシック" pitchFamily="-108" charset="-128"/>
          <a:cs typeface="ＭＳ Ｐゴシック" pitchFamily="-108" charset="-128"/>
        </a:defRPr>
      </a:lvl1pPr>
      <a:lvl2pPr marL="742950" indent="-285750" algn="l" defTabSz="457200" rtl="0" eaLnBrk="1" fontAlgn="base" hangingPunct="1">
        <a:spcBef>
          <a:spcPct val="20000"/>
        </a:spcBef>
        <a:spcAft>
          <a:spcPct val="0"/>
        </a:spcAft>
        <a:buFont typeface="Arial" panose="020B0604020202020204" pitchFamily="34" charset="0"/>
        <a:buChar char="–"/>
        <a:defRPr sz="2800" kern="1200">
          <a:solidFill>
            <a:schemeClr val="tx1"/>
          </a:solidFill>
          <a:latin typeface="Arial"/>
          <a:ea typeface="ＭＳ Ｐゴシック" pitchFamily="-108" charset="-128"/>
          <a:cs typeface="+mn-cs"/>
        </a:defRPr>
      </a:lvl2pPr>
      <a:lvl3pPr marL="1143000" indent="-228600" algn="l" defTabSz="457200" rtl="0" eaLnBrk="1" fontAlgn="base" hangingPunct="1">
        <a:spcBef>
          <a:spcPct val="20000"/>
        </a:spcBef>
        <a:spcAft>
          <a:spcPct val="0"/>
        </a:spcAft>
        <a:buFont typeface="Arial" panose="020B0604020202020204" pitchFamily="34" charset="0"/>
        <a:buChar char="•"/>
        <a:defRPr sz="2400" kern="1200">
          <a:solidFill>
            <a:schemeClr val="tx1"/>
          </a:solidFill>
          <a:latin typeface="Arial"/>
          <a:ea typeface="ＭＳ Ｐゴシック" pitchFamily="-108" charset="-128"/>
          <a:cs typeface="+mn-cs"/>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Arial"/>
          <a:ea typeface="ＭＳ Ｐゴシック" pitchFamily="-108"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Arial"/>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BCD439F7-416A-DC4F-B037-A28993E5EF4E}"/>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ctr" anchorCtr="0" compatLnSpc="1">
            <a:prstTxWarp prst="textNoShape">
              <a:avLst/>
            </a:prstTxWarp>
          </a:bodyPr>
          <a:lstStyle/>
          <a:p>
            <a:pPr lvl="0"/>
            <a:r>
              <a:rPr lang="en-GB" altLang="en-US"/>
              <a:t>Click to edit Master title style</a:t>
            </a:r>
            <a:endParaRPr lang="en-US" altLang="en-US"/>
          </a:p>
        </p:txBody>
      </p:sp>
      <p:sp>
        <p:nvSpPr>
          <p:cNvPr id="31747" name="Rectangle 3">
            <a:extLst>
              <a:ext uri="{FF2B5EF4-FFF2-40B4-BE49-F238E27FC236}">
                <a16:creationId xmlns:a16="http://schemas.microsoft.com/office/drawing/2014/main" id="{3F17F7D3-E8B5-7647-9CAC-2BC26AD9AE7B}"/>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8196" name="Rectangle 4">
            <a:extLst>
              <a:ext uri="{FF2B5EF4-FFF2-40B4-BE49-F238E27FC236}">
                <a16:creationId xmlns:a16="http://schemas.microsoft.com/office/drawing/2014/main" id="{CD4E9411-9DC7-614A-B6CB-B716135582F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defRPr sz="1600" smtClean="0">
                <a:ea typeface="ＭＳ Ｐゴシック" pitchFamily="-84" charset="-128"/>
              </a:defRPr>
            </a:lvl1pPr>
          </a:lstStyle>
          <a:p>
            <a:pPr>
              <a:defRPr/>
            </a:pPr>
            <a:fld id="{F67CB3A5-2AA2-3A49-AABF-9F6A46734A71}" type="datetime1">
              <a:rPr lang="en-ZA" smtClean="0"/>
              <a:t>2022/08/08</a:t>
            </a:fld>
            <a:endParaRPr lang="en-US"/>
          </a:p>
        </p:txBody>
      </p:sp>
      <p:sp>
        <p:nvSpPr>
          <p:cNvPr id="8197" name="Rectangle 5">
            <a:extLst>
              <a:ext uri="{FF2B5EF4-FFF2-40B4-BE49-F238E27FC236}">
                <a16:creationId xmlns:a16="http://schemas.microsoft.com/office/drawing/2014/main" id="{24F6F1DD-E78C-CB4A-8EAD-A85458DE90A8}"/>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a:p>
        </p:txBody>
      </p:sp>
      <p:sp>
        <p:nvSpPr>
          <p:cNvPr id="8198" name="Rectangle 6">
            <a:extLst>
              <a:ext uri="{FF2B5EF4-FFF2-40B4-BE49-F238E27FC236}">
                <a16:creationId xmlns:a16="http://schemas.microsoft.com/office/drawing/2014/main" id="{20FB31CE-1BC2-794A-A0D8-449DB27F4572}"/>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r">
              <a:defRPr sz="1600"/>
            </a:lvl1pPr>
          </a:lstStyle>
          <a:p>
            <a:fld id="{8E9E3917-47C6-BD4D-94FB-48BE7EA1BF34}" type="slidenum">
              <a:rPr lang="en-US" altLang="en-US"/>
              <a:pPr/>
              <a:t>‹#›</a:t>
            </a:fld>
            <a:endParaRPr lang="en-US" altLang="en-US"/>
          </a:p>
        </p:txBody>
      </p:sp>
    </p:spTree>
    <p:extLst>
      <p:ext uri="{BB962C8B-B14F-4D97-AF65-F5344CB8AC3E}">
        <p14:creationId xmlns:p14="http://schemas.microsoft.com/office/powerpoint/2010/main" val="2232535299"/>
      </p:ext>
    </p:extLst>
  </p:cSld>
  <p:clrMap bg1="lt1" tx1="dk1" bg2="lt2" tx2="dk2" accent1="accent1" accent2="accent2" accent3="accent3" accent4="accent4" accent5="accent5" accent6="accent6" hlink="hlink" folHlink="folHlink"/>
  <p:sldLayoutIdLst>
    <p:sldLayoutId id="2147483964" r:id="rId1"/>
    <p:sldLayoutId id="2147483965" r:id="rId2"/>
    <p:sldLayoutId id="2147483966" r:id="rId3"/>
    <p:sldLayoutId id="2147483967" r:id="rId4"/>
    <p:sldLayoutId id="2147483968" r:id="rId5"/>
    <p:sldLayoutId id="2147483969" r:id="rId6"/>
    <p:sldLayoutId id="2147483970" r:id="rId7"/>
    <p:sldLayoutId id="2147483971" r:id="rId8"/>
    <p:sldLayoutId id="2147483972" r:id="rId9"/>
    <p:sldLayoutId id="2147483973" r:id="rId10"/>
    <p:sldLayoutId id="2147483974"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956" algn="ctr" rtl="0" eaLnBrk="1" fontAlgn="base" hangingPunct="1">
        <a:spcBef>
          <a:spcPct val="0"/>
        </a:spcBef>
        <a:spcAft>
          <a:spcPct val="0"/>
        </a:spcAft>
        <a:defRPr sz="4933">
          <a:solidFill>
            <a:schemeClr val="tx2"/>
          </a:solidFill>
          <a:latin typeface="Arial" charset="0"/>
        </a:defRPr>
      </a:lvl6pPr>
      <a:lvl7pPr marL="1037915" algn="ctr" rtl="0" eaLnBrk="1" fontAlgn="base" hangingPunct="1">
        <a:spcBef>
          <a:spcPct val="0"/>
        </a:spcBef>
        <a:spcAft>
          <a:spcPct val="0"/>
        </a:spcAft>
        <a:defRPr sz="4933">
          <a:solidFill>
            <a:schemeClr val="tx2"/>
          </a:solidFill>
          <a:latin typeface="Arial" charset="0"/>
        </a:defRPr>
      </a:lvl7pPr>
      <a:lvl8pPr marL="1556869" algn="ctr" rtl="0" eaLnBrk="1" fontAlgn="base" hangingPunct="1">
        <a:spcBef>
          <a:spcPct val="0"/>
        </a:spcBef>
        <a:spcAft>
          <a:spcPct val="0"/>
        </a:spcAft>
        <a:defRPr sz="4933">
          <a:solidFill>
            <a:schemeClr val="tx2"/>
          </a:solidFill>
          <a:latin typeface="Arial" charset="0"/>
        </a:defRPr>
      </a:lvl8pPr>
      <a:lvl9pPr marL="2075828"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261" indent="-259476" algn="l" rtl="0" eaLnBrk="1" fontAlgn="base" hangingPunct="1">
        <a:spcBef>
          <a:spcPct val="20000"/>
        </a:spcBef>
        <a:spcAft>
          <a:spcPct val="0"/>
        </a:spcAft>
        <a:buChar char="»"/>
        <a:defRPr sz="2267">
          <a:solidFill>
            <a:schemeClr val="tx1"/>
          </a:solidFill>
          <a:latin typeface="+mn-lt"/>
        </a:defRPr>
      </a:lvl6pPr>
      <a:lvl7pPr marL="3373218" indent="-259476" algn="l" rtl="0" eaLnBrk="1" fontAlgn="base" hangingPunct="1">
        <a:spcBef>
          <a:spcPct val="20000"/>
        </a:spcBef>
        <a:spcAft>
          <a:spcPct val="0"/>
        </a:spcAft>
        <a:buChar char="»"/>
        <a:defRPr sz="2267">
          <a:solidFill>
            <a:schemeClr val="tx1"/>
          </a:solidFill>
          <a:latin typeface="+mn-lt"/>
        </a:defRPr>
      </a:lvl7pPr>
      <a:lvl8pPr marL="3892175" indent="-259476" algn="l" rtl="0" eaLnBrk="1" fontAlgn="base" hangingPunct="1">
        <a:spcBef>
          <a:spcPct val="20000"/>
        </a:spcBef>
        <a:spcAft>
          <a:spcPct val="0"/>
        </a:spcAft>
        <a:buChar char="»"/>
        <a:defRPr sz="2267">
          <a:solidFill>
            <a:schemeClr val="tx1"/>
          </a:solidFill>
          <a:latin typeface="+mn-lt"/>
        </a:defRPr>
      </a:lvl8pPr>
      <a:lvl9pPr marL="4411131" indent="-25947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915" rtl="0" eaLnBrk="1" latinLnBrk="0" hangingPunct="1">
        <a:defRPr sz="2000" kern="1200">
          <a:solidFill>
            <a:schemeClr val="tx1"/>
          </a:solidFill>
          <a:latin typeface="+mn-lt"/>
          <a:ea typeface="+mn-ea"/>
          <a:cs typeface="+mn-cs"/>
        </a:defRPr>
      </a:lvl1pPr>
      <a:lvl2pPr marL="518956" algn="l" defTabSz="1037915" rtl="0" eaLnBrk="1" latinLnBrk="0" hangingPunct="1">
        <a:defRPr sz="2000" kern="1200">
          <a:solidFill>
            <a:schemeClr val="tx1"/>
          </a:solidFill>
          <a:latin typeface="+mn-lt"/>
          <a:ea typeface="+mn-ea"/>
          <a:cs typeface="+mn-cs"/>
        </a:defRPr>
      </a:lvl2pPr>
      <a:lvl3pPr marL="1037915" algn="l" defTabSz="1037915" rtl="0" eaLnBrk="1" latinLnBrk="0" hangingPunct="1">
        <a:defRPr sz="2000" kern="1200">
          <a:solidFill>
            <a:schemeClr val="tx1"/>
          </a:solidFill>
          <a:latin typeface="+mn-lt"/>
          <a:ea typeface="+mn-ea"/>
          <a:cs typeface="+mn-cs"/>
        </a:defRPr>
      </a:lvl3pPr>
      <a:lvl4pPr marL="1556869" algn="l" defTabSz="1037915" rtl="0" eaLnBrk="1" latinLnBrk="0" hangingPunct="1">
        <a:defRPr sz="2000" kern="1200">
          <a:solidFill>
            <a:schemeClr val="tx1"/>
          </a:solidFill>
          <a:latin typeface="+mn-lt"/>
          <a:ea typeface="+mn-ea"/>
          <a:cs typeface="+mn-cs"/>
        </a:defRPr>
      </a:lvl4pPr>
      <a:lvl5pPr marL="2075828" algn="l" defTabSz="1037915" rtl="0" eaLnBrk="1" latinLnBrk="0" hangingPunct="1">
        <a:defRPr sz="2000" kern="1200">
          <a:solidFill>
            <a:schemeClr val="tx1"/>
          </a:solidFill>
          <a:latin typeface="+mn-lt"/>
          <a:ea typeface="+mn-ea"/>
          <a:cs typeface="+mn-cs"/>
        </a:defRPr>
      </a:lvl5pPr>
      <a:lvl6pPr marL="2594783" algn="l" defTabSz="1037915" rtl="0" eaLnBrk="1" latinLnBrk="0" hangingPunct="1">
        <a:defRPr sz="2000" kern="1200">
          <a:solidFill>
            <a:schemeClr val="tx1"/>
          </a:solidFill>
          <a:latin typeface="+mn-lt"/>
          <a:ea typeface="+mn-ea"/>
          <a:cs typeface="+mn-cs"/>
        </a:defRPr>
      </a:lvl6pPr>
      <a:lvl7pPr marL="3113742" algn="l" defTabSz="1037915" rtl="0" eaLnBrk="1" latinLnBrk="0" hangingPunct="1">
        <a:defRPr sz="2000" kern="1200">
          <a:solidFill>
            <a:schemeClr val="tx1"/>
          </a:solidFill>
          <a:latin typeface="+mn-lt"/>
          <a:ea typeface="+mn-ea"/>
          <a:cs typeface="+mn-cs"/>
        </a:defRPr>
      </a:lvl7pPr>
      <a:lvl8pPr marL="3632696" algn="l" defTabSz="1037915" rtl="0" eaLnBrk="1" latinLnBrk="0" hangingPunct="1">
        <a:defRPr sz="2000" kern="1200">
          <a:solidFill>
            <a:schemeClr val="tx1"/>
          </a:solidFill>
          <a:latin typeface="+mn-lt"/>
          <a:ea typeface="+mn-ea"/>
          <a:cs typeface="+mn-cs"/>
        </a:defRPr>
      </a:lvl8pPr>
      <a:lvl9pPr marL="4151652" algn="l" defTabSz="1037915" rtl="0" eaLnBrk="1" latinLnBrk="0" hangingPunct="1">
        <a:defRPr sz="20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D09939A8-F8FD-9144-B5BB-C4615A696A89}"/>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ctr" anchorCtr="0" compatLnSpc="1">
            <a:prstTxWarp prst="textNoShape">
              <a:avLst/>
            </a:prstTxWarp>
          </a:bodyPr>
          <a:lstStyle/>
          <a:p>
            <a:pPr lvl="0"/>
            <a:r>
              <a:rPr lang="en-GB" altLang="en-US"/>
              <a:t>Click to edit Master title style</a:t>
            </a:r>
            <a:endParaRPr lang="en-US" altLang="en-US"/>
          </a:p>
        </p:txBody>
      </p:sp>
      <p:sp>
        <p:nvSpPr>
          <p:cNvPr id="32771" name="Rectangle 3">
            <a:extLst>
              <a:ext uri="{FF2B5EF4-FFF2-40B4-BE49-F238E27FC236}">
                <a16:creationId xmlns:a16="http://schemas.microsoft.com/office/drawing/2014/main" id="{C9CACE33-2778-F840-AC48-B0F61EA3A07A}"/>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9220" name="Rectangle 4">
            <a:extLst>
              <a:ext uri="{FF2B5EF4-FFF2-40B4-BE49-F238E27FC236}">
                <a16:creationId xmlns:a16="http://schemas.microsoft.com/office/drawing/2014/main" id="{5F87C0C7-AB98-4F41-BE04-CAA8B3A2A6E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defRPr sz="1600" smtClean="0">
                <a:ea typeface="ＭＳ Ｐゴシック" pitchFamily="-84" charset="-128"/>
              </a:defRPr>
            </a:lvl1pPr>
          </a:lstStyle>
          <a:p>
            <a:pPr>
              <a:defRPr/>
            </a:pPr>
            <a:fld id="{2D48EBBA-D530-1948-917D-ECD2365ABB44}" type="datetime1">
              <a:rPr lang="en-ZA" smtClean="0"/>
              <a:t>2022/08/08</a:t>
            </a:fld>
            <a:endParaRPr lang="en-US"/>
          </a:p>
        </p:txBody>
      </p:sp>
      <p:sp>
        <p:nvSpPr>
          <p:cNvPr id="9221" name="Rectangle 5">
            <a:extLst>
              <a:ext uri="{FF2B5EF4-FFF2-40B4-BE49-F238E27FC236}">
                <a16:creationId xmlns:a16="http://schemas.microsoft.com/office/drawing/2014/main" id="{6063247E-18D9-FB4E-B051-9ED9E81367A5}"/>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9222" name="Rectangle 6">
            <a:extLst>
              <a:ext uri="{FF2B5EF4-FFF2-40B4-BE49-F238E27FC236}">
                <a16:creationId xmlns:a16="http://schemas.microsoft.com/office/drawing/2014/main" id="{27846468-C65B-7647-8BF4-2ECD9F2B1968}"/>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r">
              <a:defRPr sz="1600"/>
            </a:lvl1pPr>
          </a:lstStyle>
          <a:p>
            <a:fld id="{0673DE90-D1F0-5C41-998D-43317C8449D6}" type="slidenum">
              <a:rPr lang="en-US" altLang="en-US"/>
              <a:pPr/>
              <a:t>‹#›</a:t>
            </a:fld>
            <a:endParaRPr lang="en-US" altLang="en-US"/>
          </a:p>
        </p:txBody>
      </p:sp>
    </p:spTree>
    <p:extLst>
      <p:ext uri="{BB962C8B-B14F-4D97-AF65-F5344CB8AC3E}">
        <p14:creationId xmlns:p14="http://schemas.microsoft.com/office/powerpoint/2010/main" val="996305052"/>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98" algn="ctr" rtl="0" eaLnBrk="1" fontAlgn="base" hangingPunct="1">
        <a:spcBef>
          <a:spcPct val="0"/>
        </a:spcBef>
        <a:spcAft>
          <a:spcPct val="0"/>
        </a:spcAft>
        <a:defRPr sz="4933">
          <a:solidFill>
            <a:schemeClr val="tx2"/>
          </a:solidFill>
          <a:latin typeface="Arial" charset="0"/>
        </a:defRPr>
      </a:lvl6pPr>
      <a:lvl7pPr marL="1037797" algn="ctr" rtl="0" eaLnBrk="1" fontAlgn="base" hangingPunct="1">
        <a:spcBef>
          <a:spcPct val="0"/>
        </a:spcBef>
        <a:spcAft>
          <a:spcPct val="0"/>
        </a:spcAft>
        <a:defRPr sz="4933">
          <a:solidFill>
            <a:schemeClr val="tx2"/>
          </a:solidFill>
          <a:latin typeface="Arial" charset="0"/>
        </a:defRPr>
      </a:lvl7pPr>
      <a:lvl8pPr marL="1556692" algn="ctr" rtl="0" eaLnBrk="1" fontAlgn="base" hangingPunct="1">
        <a:spcBef>
          <a:spcPct val="0"/>
        </a:spcBef>
        <a:spcAft>
          <a:spcPct val="0"/>
        </a:spcAft>
        <a:defRPr sz="4933">
          <a:solidFill>
            <a:schemeClr val="tx2"/>
          </a:solidFill>
          <a:latin typeface="Arial" charset="0"/>
        </a:defRPr>
      </a:lvl8pPr>
      <a:lvl9pPr marL="2075592"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937" indent="-259447" algn="l" rtl="0" eaLnBrk="1" fontAlgn="base" hangingPunct="1">
        <a:spcBef>
          <a:spcPct val="20000"/>
        </a:spcBef>
        <a:spcAft>
          <a:spcPct val="0"/>
        </a:spcAft>
        <a:buChar char="»"/>
        <a:defRPr sz="2267">
          <a:solidFill>
            <a:schemeClr val="tx1"/>
          </a:solidFill>
          <a:latin typeface="+mn-lt"/>
        </a:defRPr>
      </a:lvl6pPr>
      <a:lvl7pPr marL="3372834" indent="-259447" algn="l" rtl="0" eaLnBrk="1" fontAlgn="base" hangingPunct="1">
        <a:spcBef>
          <a:spcPct val="20000"/>
        </a:spcBef>
        <a:spcAft>
          <a:spcPct val="0"/>
        </a:spcAft>
        <a:buChar char="»"/>
        <a:defRPr sz="2267">
          <a:solidFill>
            <a:schemeClr val="tx1"/>
          </a:solidFill>
          <a:latin typeface="+mn-lt"/>
        </a:defRPr>
      </a:lvl7pPr>
      <a:lvl8pPr marL="3891732" indent="-259447" algn="l" rtl="0" eaLnBrk="1" fontAlgn="base" hangingPunct="1">
        <a:spcBef>
          <a:spcPct val="20000"/>
        </a:spcBef>
        <a:spcAft>
          <a:spcPct val="0"/>
        </a:spcAft>
        <a:buChar char="»"/>
        <a:defRPr sz="2267">
          <a:solidFill>
            <a:schemeClr val="tx1"/>
          </a:solidFill>
          <a:latin typeface="+mn-lt"/>
        </a:defRPr>
      </a:lvl8pPr>
      <a:lvl9pPr marL="4410630" indent="-259447"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797" rtl="0" eaLnBrk="1" latinLnBrk="0" hangingPunct="1">
        <a:defRPr sz="2000" kern="1200">
          <a:solidFill>
            <a:schemeClr val="tx1"/>
          </a:solidFill>
          <a:latin typeface="+mn-lt"/>
          <a:ea typeface="+mn-ea"/>
          <a:cs typeface="+mn-cs"/>
        </a:defRPr>
      </a:lvl1pPr>
      <a:lvl2pPr marL="518898" algn="l" defTabSz="1037797" rtl="0" eaLnBrk="1" latinLnBrk="0" hangingPunct="1">
        <a:defRPr sz="2000" kern="1200">
          <a:solidFill>
            <a:schemeClr val="tx1"/>
          </a:solidFill>
          <a:latin typeface="+mn-lt"/>
          <a:ea typeface="+mn-ea"/>
          <a:cs typeface="+mn-cs"/>
        </a:defRPr>
      </a:lvl2pPr>
      <a:lvl3pPr marL="1037797" algn="l" defTabSz="1037797" rtl="0" eaLnBrk="1" latinLnBrk="0" hangingPunct="1">
        <a:defRPr sz="2000" kern="1200">
          <a:solidFill>
            <a:schemeClr val="tx1"/>
          </a:solidFill>
          <a:latin typeface="+mn-lt"/>
          <a:ea typeface="+mn-ea"/>
          <a:cs typeface="+mn-cs"/>
        </a:defRPr>
      </a:lvl3pPr>
      <a:lvl4pPr marL="1556692" algn="l" defTabSz="1037797" rtl="0" eaLnBrk="1" latinLnBrk="0" hangingPunct="1">
        <a:defRPr sz="2000" kern="1200">
          <a:solidFill>
            <a:schemeClr val="tx1"/>
          </a:solidFill>
          <a:latin typeface="+mn-lt"/>
          <a:ea typeface="+mn-ea"/>
          <a:cs typeface="+mn-cs"/>
        </a:defRPr>
      </a:lvl4pPr>
      <a:lvl5pPr marL="2075592" algn="l" defTabSz="1037797" rtl="0" eaLnBrk="1" latinLnBrk="0" hangingPunct="1">
        <a:defRPr sz="2000" kern="1200">
          <a:solidFill>
            <a:schemeClr val="tx1"/>
          </a:solidFill>
          <a:latin typeface="+mn-lt"/>
          <a:ea typeface="+mn-ea"/>
          <a:cs typeface="+mn-cs"/>
        </a:defRPr>
      </a:lvl5pPr>
      <a:lvl6pPr marL="2594487" algn="l" defTabSz="1037797" rtl="0" eaLnBrk="1" latinLnBrk="0" hangingPunct="1">
        <a:defRPr sz="2000" kern="1200">
          <a:solidFill>
            <a:schemeClr val="tx1"/>
          </a:solidFill>
          <a:latin typeface="+mn-lt"/>
          <a:ea typeface="+mn-ea"/>
          <a:cs typeface="+mn-cs"/>
        </a:defRPr>
      </a:lvl6pPr>
      <a:lvl7pPr marL="3113389" algn="l" defTabSz="1037797" rtl="0" eaLnBrk="1" latinLnBrk="0" hangingPunct="1">
        <a:defRPr sz="2000" kern="1200">
          <a:solidFill>
            <a:schemeClr val="tx1"/>
          </a:solidFill>
          <a:latin typeface="+mn-lt"/>
          <a:ea typeface="+mn-ea"/>
          <a:cs typeface="+mn-cs"/>
        </a:defRPr>
      </a:lvl7pPr>
      <a:lvl8pPr marL="3632283" algn="l" defTabSz="1037797" rtl="0" eaLnBrk="1" latinLnBrk="0" hangingPunct="1">
        <a:defRPr sz="2000" kern="1200">
          <a:solidFill>
            <a:schemeClr val="tx1"/>
          </a:solidFill>
          <a:latin typeface="+mn-lt"/>
          <a:ea typeface="+mn-ea"/>
          <a:cs typeface="+mn-cs"/>
        </a:defRPr>
      </a:lvl8pPr>
      <a:lvl9pPr marL="4151179" algn="l" defTabSz="1037797" rtl="0" eaLnBrk="1" latinLnBrk="0" hangingPunct="1">
        <a:defRPr sz="20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1ACB8B21-AABA-6A44-AD26-E8D15B1545AC}"/>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ctr" anchorCtr="0" compatLnSpc="1">
            <a:prstTxWarp prst="textNoShape">
              <a:avLst/>
            </a:prstTxWarp>
          </a:bodyPr>
          <a:lstStyle/>
          <a:p>
            <a:pPr lvl="0"/>
            <a:r>
              <a:rPr lang="en-GB" altLang="en-US"/>
              <a:t>Click to edit Master title style</a:t>
            </a:r>
            <a:endParaRPr lang="en-US" altLang="en-US"/>
          </a:p>
        </p:txBody>
      </p:sp>
      <p:sp>
        <p:nvSpPr>
          <p:cNvPr id="33795" name="Rectangle 3">
            <a:extLst>
              <a:ext uri="{FF2B5EF4-FFF2-40B4-BE49-F238E27FC236}">
                <a16:creationId xmlns:a16="http://schemas.microsoft.com/office/drawing/2014/main" id="{1FDFAC95-4D7A-684C-93AB-3F5120EC6DE6}"/>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10244" name="Rectangle 4">
            <a:extLst>
              <a:ext uri="{FF2B5EF4-FFF2-40B4-BE49-F238E27FC236}">
                <a16:creationId xmlns:a16="http://schemas.microsoft.com/office/drawing/2014/main" id="{36BEB341-1070-8C43-97CA-82EB1066AB0E}"/>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defRPr sz="1600" smtClean="0">
                <a:ea typeface="ＭＳ Ｐゴシック" pitchFamily="-84" charset="-128"/>
              </a:defRPr>
            </a:lvl1pPr>
          </a:lstStyle>
          <a:p>
            <a:pPr>
              <a:defRPr/>
            </a:pPr>
            <a:fld id="{9DC95FF0-7C9A-0542-9EF1-66257D3E7226}" type="datetime1">
              <a:rPr lang="en-ZA" smtClean="0"/>
              <a:t>2022/08/08</a:t>
            </a:fld>
            <a:endParaRPr lang="en-US"/>
          </a:p>
        </p:txBody>
      </p:sp>
      <p:sp>
        <p:nvSpPr>
          <p:cNvPr id="10245" name="Rectangle 5">
            <a:extLst>
              <a:ext uri="{FF2B5EF4-FFF2-40B4-BE49-F238E27FC236}">
                <a16:creationId xmlns:a16="http://schemas.microsoft.com/office/drawing/2014/main" id="{7925EFF2-1278-3146-81B5-29601E49BC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0246" name="Rectangle 6">
            <a:extLst>
              <a:ext uri="{FF2B5EF4-FFF2-40B4-BE49-F238E27FC236}">
                <a16:creationId xmlns:a16="http://schemas.microsoft.com/office/drawing/2014/main" id="{D9BB0B8B-FEA6-3345-A82F-140525F0DE14}"/>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r">
              <a:defRPr sz="1600"/>
            </a:lvl1pPr>
          </a:lstStyle>
          <a:p>
            <a:fld id="{6097CC40-8A2B-0A40-8A09-A9CB9D9B32FF}" type="slidenum">
              <a:rPr lang="en-US" altLang="en-US"/>
              <a:pPr/>
              <a:t>‹#›</a:t>
            </a:fld>
            <a:endParaRPr lang="en-US" altLang="en-US"/>
          </a:p>
        </p:txBody>
      </p:sp>
    </p:spTree>
    <p:extLst>
      <p:ext uri="{BB962C8B-B14F-4D97-AF65-F5344CB8AC3E}">
        <p14:creationId xmlns:p14="http://schemas.microsoft.com/office/powerpoint/2010/main" val="2799850057"/>
      </p:ext>
    </p:extLst>
  </p:cSld>
  <p:clrMap bg1="lt1" tx1="dk1" bg2="lt2" tx2="dk2" accent1="accent1" accent2="accent2" accent3="accent3" accent4="accent4" accent5="accent5" accent6="accent6" hlink="hlink" folHlink="folHlink"/>
  <p:sldLayoutIdLst>
    <p:sldLayoutId id="2147483988" r:id="rId1"/>
    <p:sldLayoutId id="2147483989" r:id="rId2"/>
    <p:sldLayoutId id="2147483990" r:id="rId3"/>
    <p:sldLayoutId id="2147483991" r:id="rId4"/>
    <p:sldLayoutId id="2147483992" r:id="rId5"/>
    <p:sldLayoutId id="2147483993" r:id="rId6"/>
    <p:sldLayoutId id="2147483994" r:id="rId7"/>
    <p:sldLayoutId id="2147483995" r:id="rId8"/>
    <p:sldLayoutId id="2147483996" r:id="rId9"/>
    <p:sldLayoutId id="2147483997" r:id="rId10"/>
    <p:sldLayoutId id="2147483998"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38" algn="ctr" rtl="0" eaLnBrk="1" fontAlgn="base" hangingPunct="1">
        <a:spcBef>
          <a:spcPct val="0"/>
        </a:spcBef>
        <a:spcAft>
          <a:spcPct val="0"/>
        </a:spcAft>
        <a:defRPr sz="4933">
          <a:solidFill>
            <a:schemeClr val="tx2"/>
          </a:solidFill>
          <a:latin typeface="Arial" charset="0"/>
        </a:defRPr>
      </a:lvl6pPr>
      <a:lvl7pPr marL="1037678" algn="ctr" rtl="0" eaLnBrk="1" fontAlgn="base" hangingPunct="1">
        <a:spcBef>
          <a:spcPct val="0"/>
        </a:spcBef>
        <a:spcAft>
          <a:spcPct val="0"/>
        </a:spcAft>
        <a:defRPr sz="4933">
          <a:solidFill>
            <a:schemeClr val="tx2"/>
          </a:solidFill>
          <a:latin typeface="Arial" charset="0"/>
        </a:defRPr>
      </a:lvl7pPr>
      <a:lvl8pPr marL="1556514" algn="ctr" rtl="0" eaLnBrk="1" fontAlgn="base" hangingPunct="1">
        <a:spcBef>
          <a:spcPct val="0"/>
        </a:spcBef>
        <a:spcAft>
          <a:spcPct val="0"/>
        </a:spcAft>
        <a:defRPr sz="4933">
          <a:solidFill>
            <a:schemeClr val="tx2"/>
          </a:solidFill>
          <a:latin typeface="Arial" charset="0"/>
        </a:defRPr>
      </a:lvl8pPr>
      <a:lvl9pPr marL="2075356"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Century Gothic" panose="020B0502020202020204" pitchFamily="34" charset="0"/>
          <a:ea typeface="ＭＳ Ｐゴシック" charset="0"/>
          <a:cs typeface="Century Gothic" panose="020B0502020202020204" pitchFamily="34" charset="0"/>
        </a:defRPr>
      </a:lvl1pPr>
      <a:lvl2pPr marL="840296" indent="-321725" algn="l" rtl="0" eaLnBrk="1" fontAlgn="base" hangingPunct="1">
        <a:spcBef>
          <a:spcPct val="20000"/>
        </a:spcBef>
        <a:spcAft>
          <a:spcPct val="0"/>
        </a:spcAft>
        <a:buChar char="–"/>
        <a:defRPr sz="3200">
          <a:solidFill>
            <a:schemeClr val="tx1"/>
          </a:solidFill>
          <a:latin typeface="Century Gothic" panose="020B0502020202020204" pitchFamily="34" charset="0"/>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Century Gothic" panose="020B0502020202020204" pitchFamily="34" charset="0"/>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5pPr>
      <a:lvl6pPr marL="2853613" indent="-259416" algn="l" rtl="0" eaLnBrk="1" fontAlgn="base" hangingPunct="1">
        <a:spcBef>
          <a:spcPct val="20000"/>
        </a:spcBef>
        <a:spcAft>
          <a:spcPct val="0"/>
        </a:spcAft>
        <a:buChar char="»"/>
        <a:defRPr sz="2267">
          <a:solidFill>
            <a:schemeClr val="tx1"/>
          </a:solidFill>
          <a:latin typeface="+mn-lt"/>
        </a:defRPr>
      </a:lvl6pPr>
      <a:lvl7pPr marL="3372450" indent="-259416" algn="l" rtl="0" eaLnBrk="1" fontAlgn="base" hangingPunct="1">
        <a:spcBef>
          <a:spcPct val="20000"/>
        </a:spcBef>
        <a:spcAft>
          <a:spcPct val="0"/>
        </a:spcAft>
        <a:buChar char="»"/>
        <a:defRPr sz="2267">
          <a:solidFill>
            <a:schemeClr val="tx1"/>
          </a:solidFill>
          <a:latin typeface="+mn-lt"/>
        </a:defRPr>
      </a:lvl7pPr>
      <a:lvl8pPr marL="3891289" indent="-259416" algn="l" rtl="0" eaLnBrk="1" fontAlgn="base" hangingPunct="1">
        <a:spcBef>
          <a:spcPct val="20000"/>
        </a:spcBef>
        <a:spcAft>
          <a:spcPct val="0"/>
        </a:spcAft>
        <a:buChar char="»"/>
        <a:defRPr sz="2267">
          <a:solidFill>
            <a:schemeClr val="tx1"/>
          </a:solidFill>
          <a:latin typeface="+mn-lt"/>
        </a:defRPr>
      </a:lvl8pPr>
      <a:lvl9pPr marL="4410128" indent="-25941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678" rtl="0" eaLnBrk="1" latinLnBrk="0" hangingPunct="1">
        <a:defRPr sz="2000" kern="1200">
          <a:solidFill>
            <a:schemeClr val="tx1"/>
          </a:solidFill>
          <a:latin typeface="+mn-lt"/>
          <a:ea typeface="+mn-ea"/>
          <a:cs typeface="+mn-cs"/>
        </a:defRPr>
      </a:lvl1pPr>
      <a:lvl2pPr marL="518838" algn="l" defTabSz="1037678" rtl="0" eaLnBrk="1" latinLnBrk="0" hangingPunct="1">
        <a:defRPr sz="2000" kern="1200">
          <a:solidFill>
            <a:schemeClr val="tx1"/>
          </a:solidFill>
          <a:latin typeface="+mn-lt"/>
          <a:ea typeface="+mn-ea"/>
          <a:cs typeface="+mn-cs"/>
        </a:defRPr>
      </a:lvl2pPr>
      <a:lvl3pPr marL="1037678" algn="l" defTabSz="1037678" rtl="0" eaLnBrk="1" latinLnBrk="0" hangingPunct="1">
        <a:defRPr sz="2000" kern="1200">
          <a:solidFill>
            <a:schemeClr val="tx1"/>
          </a:solidFill>
          <a:latin typeface="+mn-lt"/>
          <a:ea typeface="+mn-ea"/>
          <a:cs typeface="+mn-cs"/>
        </a:defRPr>
      </a:lvl3pPr>
      <a:lvl4pPr marL="1556514" algn="l" defTabSz="1037678" rtl="0" eaLnBrk="1" latinLnBrk="0" hangingPunct="1">
        <a:defRPr sz="2000" kern="1200">
          <a:solidFill>
            <a:schemeClr val="tx1"/>
          </a:solidFill>
          <a:latin typeface="+mn-lt"/>
          <a:ea typeface="+mn-ea"/>
          <a:cs typeface="+mn-cs"/>
        </a:defRPr>
      </a:lvl4pPr>
      <a:lvl5pPr marL="2075356" algn="l" defTabSz="1037678" rtl="0" eaLnBrk="1" latinLnBrk="0" hangingPunct="1">
        <a:defRPr sz="2000" kern="1200">
          <a:solidFill>
            <a:schemeClr val="tx1"/>
          </a:solidFill>
          <a:latin typeface="+mn-lt"/>
          <a:ea typeface="+mn-ea"/>
          <a:cs typeface="+mn-cs"/>
        </a:defRPr>
      </a:lvl5pPr>
      <a:lvl6pPr marL="2594192" algn="l" defTabSz="1037678" rtl="0" eaLnBrk="1" latinLnBrk="0" hangingPunct="1">
        <a:defRPr sz="2000" kern="1200">
          <a:solidFill>
            <a:schemeClr val="tx1"/>
          </a:solidFill>
          <a:latin typeface="+mn-lt"/>
          <a:ea typeface="+mn-ea"/>
          <a:cs typeface="+mn-cs"/>
        </a:defRPr>
      </a:lvl6pPr>
      <a:lvl7pPr marL="3113036" algn="l" defTabSz="1037678" rtl="0" eaLnBrk="1" latinLnBrk="0" hangingPunct="1">
        <a:defRPr sz="2000" kern="1200">
          <a:solidFill>
            <a:schemeClr val="tx1"/>
          </a:solidFill>
          <a:latin typeface="+mn-lt"/>
          <a:ea typeface="+mn-ea"/>
          <a:cs typeface="+mn-cs"/>
        </a:defRPr>
      </a:lvl7pPr>
      <a:lvl8pPr marL="3631869" algn="l" defTabSz="1037678" rtl="0" eaLnBrk="1" latinLnBrk="0" hangingPunct="1">
        <a:defRPr sz="2000" kern="1200">
          <a:solidFill>
            <a:schemeClr val="tx1"/>
          </a:solidFill>
          <a:latin typeface="+mn-lt"/>
          <a:ea typeface="+mn-ea"/>
          <a:cs typeface="+mn-cs"/>
        </a:defRPr>
      </a:lvl8pPr>
      <a:lvl9pPr marL="4150707" algn="l" defTabSz="1037678" rtl="0" eaLnBrk="1" latinLnBrk="0" hangingPunct="1">
        <a:defRPr sz="20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5F9B3937-AB1A-7945-855A-4E80AE32CAC8}"/>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ctr" anchorCtr="0" compatLnSpc="1">
            <a:prstTxWarp prst="textNoShape">
              <a:avLst/>
            </a:prstTxWarp>
          </a:bodyPr>
          <a:lstStyle/>
          <a:p>
            <a:pPr lvl="0"/>
            <a:r>
              <a:rPr lang="en-GB" altLang="en-US"/>
              <a:t>Click to edit Master title style</a:t>
            </a:r>
            <a:endParaRPr lang="en-US" altLang="en-US"/>
          </a:p>
        </p:txBody>
      </p:sp>
      <p:sp>
        <p:nvSpPr>
          <p:cNvPr id="34819" name="Rectangle 3">
            <a:extLst>
              <a:ext uri="{FF2B5EF4-FFF2-40B4-BE49-F238E27FC236}">
                <a16:creationId xmlns:a16="http://schemas.microsoft.com/office/drawing/2014/main" id="{C630970E-4461-1240-9019-F0F21B416338}"/>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1268" name="Rectangle 4">
            <a:extLst>
              <a:ext uri="{FF2B5EF4-FFF2-40B4-BE49-F238E27FC236}">
                <a16:creationId xmlns:a16="http://schemas.microsoft.com/office/drawing/2014/main" id="{6E8B7A3F-80B9-4241-8169-FEAF2D8DD7C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defRPr sz="1600" smtClean="0">
                <a:ea typeface="ＭＳ Ｐゴシック" pitchFamily="-84" charset="-128"/>
              </a:defRPr>
            </a:lvl1pPr>
          </a:lstStyle>
          <a:p>
            <a:pPr>
              <a:defRPr/>
            </a:pPr>
            <a:fld id="{690B0D56-354F-0846-AEEB-D12DE718935B}" type="datetime1">
              <a:rPr lang="en-ZA" smtClean="0"/>
              <a:t>2022/08/08</a:t>
            </a:fld>
            <a:endParaRPr lang="en-US"/>
          </a:p>
        </p:txBody>
      </p:sp>
      <p:sp>
        <p:nvSpPr>
          <p:cNvPr id="11269" name="Rectangle 5">
            <a:extLst>
              <a:ext uri="{FF2B5EF4-FFF2-40B4-BE49-F238E27FC236}">
                <a16:creationId xmlns:a16="http://schemas.microsoft.com/office/drawing/2014/main" id="{972267EC-1984-9C4D-9059-6A2CEFF09D4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1270" name="Rectangle 6">
            <a:extLst>
              <a:ext uri="{FF2B5EF4-FFF2-40B4-BE49-F238E27FC236}">
                <a16:creationId xmlns:a16="http://schemas.microsoft.com/office/drawing/2014/main" id="{87D0555D-5C31-FB46-9CDC-8F458795598C}"/>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r">
              <a:defRPr sz="1600"/>
            </a:lvl1pPr>
          </a:lstStyle>
          <a:p>
            <a:fld id="{4E072376-AAF6-B847-9F5B-CE9B855DBE2E}" type="slidenum">
              <a:rPr lang="en-US" altLang="en-US"/>
              <a:pPr/>
              <a:t>‹#›</a:t>
            </a:fld>
            <a:endParaRPr lang="en-US" altLang="en-US"/>
          </a:p>
        </p:txBody>
      </p:sp>
    </p:spTree>
    <p:extLst>
      <p:ext uri="{BB962C8B-B14F-4D97-AF65-F5344CB8AC3E}">
        <p14:creationId xmlns:p14="http://schemas.microsoft.com/office/powerpoint/2010/main" val="2664367521"/>
      </p:ext>
    </p:extLst>
  </p:cSld>
  <p:clrMap bg1="lt1" tx1="dk1" bg2="lt2" tx2="dk2" accent1="accent1" accent2="accent2" accent3="accent3" accent4="accent4" accent5="accent5" accent6="accent6" hlink="hlink" folHlink="folHlink"/>
  <p:sldLayoutIdLst>
    <p:sldLayoutId id="2147484000" r:id="rId1"/>
    <p:sldLayoutId id="2147484001" r:id="rId2"/>
    <p:sldLayoutId id="2147484002" r:id="rId3"/>
    <p:sldLayoutId id="2147484003" r:id="rId4"/>
    <p:sldLayoutId id="2147484004" r:id="rId5"/>
    <p:sldLayoutId id="2147484005" r:id="rId6"/>
    <p:sldLayoutId id="2147484006" r:id="rId7"/>
    <p:sldLayoutId id="2147484007" r:id="rId8"/>
    <p:sldLayoutId id="2147484008" r:id="rId9"/>
    <p:sldLayoutId id="2147484009" r:id="rId10"/>
    <p:sldLayoutId id="2147484010"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79" algn="ctr" rtl="0" eaLnBrk="1" fontAlgn="base" hangingPunct="1">
        <a:spcBef>
          <a:spcPct val="0"/>
        </a:spcBef>
        <a:spcAft>
          <a:spcPct val="0"/>
        </a:spcAft>
        <a:defRPr sz="4933">
          <a:solidFill>
            <a:schemeClr val="tx2"/>
          </a:solidFill>
          <a:latin typeface="Arial" charset="0"/>
        </a:defRPr>
      </a:lvl6pPr>
      <a:lvl7pPr marL="1037561" algn="ctr" rtl="0" eaLnBrk="1" fontAlgn="base" hangingPunct="1">
        <a:spcBef>
          <a:spcPct val="0"/>
        </a:spcBef>
        <a:spcAft>
          <a:spcPct val="0"/>
        </a:spcAft>
        <a:defRPr sz="4933">
          <a:solidFill>
            <a:schemeClr val="tx2"/>
          </a:solidFill>
          <a:latin typeface="Arial" charset="0"/>
        </a:defRPr>
      </a:lvl7pPr>
      <a:lvl8pPr marL="1556337" algn="ctr" rtl="0" eaLnBrk="1" fontAlgn="base" hangingPunct="1">
        <a:spcBef>
          <a:spcPct val="0"/>
        </a:spcBef>
        <a:spcAft>
          <a:spcPct val="0"/>
        </a:spcAft>
        <a:defRPr sz="4933">
          <a:solidFill>
            <a:schemeClr val="tx2"/>
          </a:solidFill>
          <a:latin typeface="Arial" charset="0"/>
        </a:defRPr>
      </a:lvl8pPr>
      <a:lvl9pPr marL="2075120"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289" indent="-259386" algn="l" rtl="0" eaLnBrk="1" fontAlgn="base" hangingPunct="1">
        <a:spcBef>
          <a:spcPct val="20000"/>
        </a:spcBef>
        <a:spcAft>
          <a:spcPct val="0"/>
        </a:spcAft>
        <a:buChar char="»"/>
        <a:defRPr sz="2267">
          <a:solidFill>
            <a:schemeClr val="tx1"/>
          </a:solidFill>
          <a:latin typeface="+mn-lt"/>
        </a:defRPr>
      </a:lvl6pPr>
      <a:lvl7pPr marL="3372066" indent="-259386" algn="l" rtl="0" eaLnBrk="1" fontAlgn="base" hangingPunct="1">
        <a:spcBef>
          <a:spcPct val="20000"/>
        </a:spcBef>
        <a:spcAft>
          <a:spcPct val="0"/>
        </a:spcAft>
        <a:buChar char="»"/>
        <a:defRPr sz="2267">
          <a:solidFill>
            <a:schemeClr val="tx1"/>
          </a:solidFill>
          <a:latin typeface="+mn-lt"/>
        </a:defRPr>
      </a:lvl7pPr>
      <a:lvl8pPr marL="3890847" indent="-259386" algn="l" rtl="0" eaLnBrk="1" fontAlgn="base" hangingPunct="1">
        <a:spcBef>
          <a:spcPct val="20000"/>
        </a:spcBef>
        <a:spcAft>
          <a:spcPct val="0"/>
        </a:spcAft>
        <a:buChar char="»"/>
        <a:defRPr sz="2267">
          <a:solidFill>
            <a:schemeClr val="tx1"/>
          </a:solidFill>
          <a:latin typeface="+mn-lt"/>
        </a:defRPr>
      </a:lvl8pPr>
      <a:lvl9pPr marL="4409627" indent="-25938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561" rtl="0" eaLnBrk="1" latinLnBrk="0" hangingPunct="1">
        <a:defRPr sz="2000" kern="1200">
          <a:solidFill>
            <a:schemeClr val="tx1"/>
          </a:solidFill>
          <a:latin typeface="+mn-lt"/>
          <a:ea typeface="+mn-ea"/>
          <a:cs typeface="+mn-cs"/>
        </a:defRPr>
      </a:lvl1pPr>
      <a:lvl2pPr marL="518779" algn="l" defTabSz="1037561" rtl="0" eaLnBrk="1" latinLnBrk="0" hangingPunct="1">
        <a:defRPr sz="2000" kern="1200">
          <a:solidFill>
            <a:schemeClr val="tx1"/>
          </a:solidFill>
          <a:latin typeface="+mn-lt"/>
          <a:ea typeface="+mn-ea"/>
          <a:cs typeface="+mn-cs"/>
        </a:defRPr>
      </a:lvl2pPr>
      <a:lvl3pPr marL="1037561" algn="l" defTabSz="1037561" rtl="0" eaLnBrk="1" latinLnBrk="0" hangingPunct="1">
        <a:defRPr sz="2000" kern="1200">
          <a:solidFill>
            <a:schemeClr val="tx1"/>
          </a:solidFill>
          <a:latin typeface="+mn-lt"/>
          <a:ea typeface="+mn-ea"/>
          <a:cs typeface="+mn-cs"/>
        </a:defRPr>
      </a:lvl3pPr>
      <a:lvl4pPr marL="1556337" algn="l" defTabSz="1037561" rtl="0" eaLnBrk="1" latinLnBrk="0" hangingPunct="1">
        <a:defRPr sz="2000" kern="1200">
          <a:solidFill>
            <a:schemeClr val="tx1"/>
          </a:solidFill>
          <a:latin typeface="+mn-lt"/>
          <a:ea typeface="+mn-ea"/>
          <a:cs typeface="+mn-cs"/>
        </a:defRPr>
      </a:lvl4pPr>
      <a:lvl5pPr marL="2075120" algn="l" defTabSz="1037561" rtl="0" eaLnBrk="1" latinLnBrk="0" hangingPunct="1">
        <a:defRPr sz="2000" kern="1200">
          <a:solidFill>
            <a:schemeClr val="tx1"/>
          </a:solidFill>
          <a:latin typeface="+mn-lt"/>
          <a:ea typeface="+mn-ea"/>
          <a:cs typeface="+mn-cs"/>
        </a:defRPr>
      </a:lvl5pPr>
      <a:lvl6pPr marL="2593898" algn="l" defTabSz="1037561" rtl="0" eaLnBrk="1" latinLnBrk="0" hangingPunct="1">
        <a:defRPr sz="2000" kern="1200">
          <a:solidFill>
            <a:schemeClr val="tx1"/>
          </a:solidFill>
          <a:latin typeface="+mn-lt"/>
          <a:ea typeface="+mn-ea"/>
          <a:cs typeface="+mn-cs"/>
        </a:defRPr>
      </a:lvl6pPr>
      <a:lvl7pPr marL="3112682" algn="l" defTabSz="1037561" rtl="0" eaLnBrk="1" latinLnBrk="0" hangingPunct="1">
        <a:defRPr sz="2000" kern="1200">
          <a:solidFill>
            <a:schemeClr val="tx1"/>
          </a:solidFill>
          <a:latin typeface="+mn-lt"/>
          <a:ea typeface="+mn-ea"/>
          <a:cs typeface="+mn-cs"/>
        </a:defRPr>
      </a:lvl7pPr>
      <a:lvl8pPr marL="3631456" algn="l" defTabSz="1037561" rtl="0" eaLnBrk="1" latinLnBrk="0" hangingPunct="1">
        <a:defRPr sz="2000" kern="1200">
          <a:solidFill>
            <a:schemeClr val="tx1"/>
          </a:solidFill>
          <a:latin typeface="+mn-lt"/>
          <a:ea typeface="+mn-ea"/>
          <a:cs typeface="+mn-cs"/>
        </a:defRPr>
      </a:lvl8pPr>
      <a:lvl9pPr marL="4150235" algn="l" defTabSz="1037561" rtl="0" eaLnBrk="1" latinLnBrk="0" hangingPunct="1">
        <a:defRPr sz="20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FAE8FD5A-71ED-F14B-B015-AD5AD0811312}"/>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ctr" anchorCtr="0" compatLnSpc="1">
            <a:prstTxWarp prst="textNoShape">
              <a:avLst/>
            </a:prstTxWarp>
          </a:bodyPr>
          <a:lstStyle/>
          <a:p>
            <a:pPr lvl="0"/>
            <a:r>
              <a:rPr lang="en-GB" altLang="en-US"/>
              <a:t>Click to edit Master title style</a:t>
            </a:r>
            <a:endParaRPr lang="en-US" altLang="en-US"/>
          </a:p>
        </p:txBody>
      </p:sp>
      <p:sp>
        <p:nvSpPr>
          <p:cNvPr id="35843" name="Rectangle 3">
            <a:extLst>
              <a:ext uri="{FF2B5EF4-FFF2-40B4-BE49-F238E27FC236}">
                <a16:creationId xmlns:a16="http://schemas.microsoft.com/office/drawing/2014/main" id="{45F57067-1C54-574E-AEAA-E06F9A122893}"/>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2292" name="Rectangle 4">
            <a:extLst>
              <a:ext uri="{FF2B5EF4-FFF2-40B4-BE49-F238E27FC236}">
                <a16:creationId xmlns:a16="http://schemas.microsoft.com/office/drawing/2014/main" id="{DF93B468-2572-7E49-BA14-B69977FD0984}"/>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defRPr sz="1600" smtClean="0">
                <a:ea typeface="ＭＳ Ｐゴシック" pitchFamily="-84" charset="-128"/>
              </a:defRPr>
            </a:lvl1pPr>
          </a:lstStyle>
          <a:p>
            <a:pPr>
              <a:defRPr/>
            </a:pPr>
            <a:fld id="{0D8D71DC-BB33-F646-BDB6-E7C92CEE9BAD}" type="datetime1">
              <a:rPr lang="en-ZA" smtClean="0"/>
              <a:t>2022/08/08</a:t>
            </a:fld>
            <a:endParaRPr lang="en-US"/>
          </a:p>
        </p:txBody>
      </p:sp>
      <p:sp>
        <p:nvSpPr>
          <p:cNvPr id="12293" name="Rectangle 5">
            <a:extLst>
              <a:ext uri="{FF2B5EF4-FFF2-40B4-BE49-F238E27FC236}">
                <a16:creationId xmlns:a16="http://schemas.microsoft.com/office/drawing/2014/main" id="{C3E10D32-2DBA-F342-9BD9-B1B55163493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2294" name="Rectangle 6">
            <a:extLst>
              <a:ext uri="{FF2B5EF4-FFF2-40B4-BE49-F238E27FC236}">
                <a16:creationId xmlns:a16="http://schemas.microsoft.com/office/drawing/2014/main" id="{3B94EEA8-B4D8-E149-B2A4-73C666FC4579}"/>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r">
              <a:defRPr sz="1600"/>
            </a:lvl1pPr>
          </a:lstStyle>
          <a:p>
            <a:fld id="{B9E2945B-9857-0940-96FA-9414AED3D7E4}" type="slidenum">
              <a:rPr lang="en-US" altLang="en-US"/>
              <a:pPr/>
              <a:t>‹#›</a:t>
            </a:fld>
            <a:endParaRPr lang="en-US" altLang="en-US"/>
          </a:p>
        </p:txBody>
      </p:sp>
    </p:spTree>
    <p:extLst>
      <p:ext uri="{BB962C8B-B14F-4D97-AF65-F5344CB8AC3E}">
        <p14:creationId xmlns:p14="http://schemas.microsoft.com/office/powerpoint/2010/main" val="2990405391"/>
      </p:ext>
    </p:extLst>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 id="2147484022"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20" algn="ctr" rtl="0" eaLnBrk="1" fontAlgn="base" hangingPunct="1">
        <a:spcBef>
          <a:spcPct val="0"/>
        </a:spcBef>
        <a:spcAft>
          <a:spcPct val="0"/>
        </a:spcAft>
        <a:defRPr sz="4933">
          <a:solidFill>
            <a:schemeClr val="tx2"/>
          </a:solidFill>
          <a:latin typeface="Arial" charset="0"/>
        </a:defRPr>
      </a:lvl6pPr>
      <a:lvl7pPr marL="1037442" algn="ctr" rtl="0" eaLnBrk="1" fontAlgn="base" hangingPunct="1">
        <a:spcBef>
          <a:spcPct val="0"/>
        </a:spcBef>
        <a:spcAft>
          <a:spcPct val="0"/>
        </a:spcAft>
        <a:defRPr sz="4933">
          <a:solidFill>
            <a:schemeClr val="tx2"/>
          </a:solidFill>
          <a:latin typeface="Arial" charset="0"/>
        </a:defRPr>
      </a:lvl7pPr>
      <a:lvl8pPr marL="1556160" algn="ctr" rtl="0" eaLnBrk="1" fontAlgn="base" hangingPunct="1">
        <a:spcBef>
          <a:spcPct val="0"/>
        </a:spcBef>
        <a:spcAft>
          <a:spcPct val="0"/>
        </a:spcAft>
        <a:defRPr sz="4933">
          <a:solidFill>
            <a:schemeClr val="tx2"/>
          </a:solidFill>
          <a:latin typeface="Arial" charset="0"/>
        </a:defRPr>
      </a:lvl8pPr>
      <a:lvl9pPr marL="207488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3252"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2963" indent="-259355" algn="l" rtl="0" eaLnBrk="1" fontAlgn="base" hangingPunct="1">
        <a:spcBef>
          <a:spcPct val="20000"/>
        </a:spcBef>
        <a:spcAft>
          <a:spcPct val="0"/>
        </a:spcAft>
        <a:buChar char="»"/>
        <a:defRPr sz="2267">
          <a:solidFill>
            <a:schemeClr val="tx1"/>
          </a:solidFill>
          <a:latin typeface="+mn-lt"/>
        </a:defRPr>
      </a:lvl6pPr>
      <a:lvl7pPr marL="3371682" indent="-259355" algn="l" rtl="0" eaLnBrk="1" fontAlgn="base" hangingPunct="1">
        <a:spcBef>
          <a:spcPct val="20000"/>
        </a:spcBef>
        <a:spcAft>
          <a:spcPct val="0"/>
        </a:spcAft>
        <a:buChar char="»"/>
        <a:defRPr sz="2267">
          <a:solidFill>
            <a:schemeClr val="tx1"/>
          </a:solidFill>
          <a:latin typeface="+mn-lt"/>
        </a:defRPr>
      </a:lvl7pPr>
      <a:lvl8pPr marL="3890404" indent="-259355" algn="l" rtl="0" eaLnBrk="1" fontAlgn="base" hangingPunct="1">
        <a:spcBef>
          <a:spcPct val="20000"/>
        </a:spcBef>
        <a:spcAft>
          <a:spcPct val="0"/>
        </a:spcAft>
        <a:buChar char="»"/>
        <a:defRPr sz="2267">
          <a:solidFill>
            <a:schemeClr val="tx1"/>
          </a:solidFill>
          <a:latin typeface="+mn-lt"/>
        </a:defRPr>
      </a:lvl8pPr>
      <a:lvl9pPr marL="4409126" indent="-259355"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442" rtl="0" eaLnBrk="1" latinLnBrk="0" hangingPunct="1">
        <a:defRPr sz="2000" kern="1200">
          <a:solidFill>
            <a:schemeClr val="tx1"/>
          </a:solidFill>
          <a:latin typeface="+mn-lt"/>
          <a:ea typeface="+mn-ea"/>
          <a:cs typeface="+mn-cs"/>
        </a:defRPr>
      </a:lvl1pPr>
      <a:lvl2pPr marL="518720" algn="l" defTabSz="1037442" rtl="0" eaLnBrk="1" latinLnBrk="0" hangingPunct="1">
        <a:defRPr sz="2000" kern="1200">
          <a:solidFill>
            <a:schemeClr val="tx1"/>
          </a:solidFill>
          <a:latin typeface="+mn-lt"/>
          <a:ea typeface="+mn-ea"/>
          <a:cs typeface="+mn-cs"/>
        </a:defRPr>
      </a:lvl2pPr>
      <a:lvl3pPr marL="1037442" algn="l" defTabSz="1037442" rtl="0" eaLnBrk="1" latinLnBrk="0" hangingPunct="1">
        <a:defRPr sz="2000" kern="1200">
          <a:solidFill>
            <a:schemeClr val="tx1"/>
          </a:solidFill>
          <a:latin typeface="+mn-lt"/>
          <a:ea typeface="+mn-ea"/>
          <a:cs typeface="+mn-cs"/>
        </a:defRPr>
      </a:lvl3pPr>
      <a:lvl4pPr marL="1556160" algn="l" defTabSz="1037442" rtl="0" eaLnBrk="1" latinLnBrk="0" hangingPunct="1">
        <a:defRPr sz="2000" kern="1200">
          <a:solidFill>
            <a:schemeClr val="tx1"/>
          </a:solidFill>
          <a:latin typeface="+mn-lt"/>
          <a:ea typeface="+mn-ea"/>
          <a:cs typeface="+mn-cs"/>
        </a:defRPr>
      </a:lvl4pPr>
      <a:lvl5pPr marL="2074884" algn="l" defTabSz="1037442" rtl="0" eaLnBrk="1" latinLnBrk="0" hangingPunct="1">
        <a:defRPr sz="2000" kern="1200">
          <a:solidFill>
            <a:schemeClr val="tx1"/>
          </a:solidFill>
          <a:latin typeface="+mn-lt"/>
          <a:ea typeface="+mn-ea"/>
          <a:cs typeface="+mn-cs"/>
        </a:defRPr>
      </a:lvl5pPr>
      <a:lvl6pPr marL="2593602" algn="l" defTabSz="1037442" rtl="0" eaLnBrk="1" latinLnBrk="0" hangingPunct="1">
        <a:defRPr sz="2000" kern="1200">
          <a:solidFill>
            <a:schemeClr val="tx1"/>
          </a:solidFill>
          <a:latin typeface="+mn-lt"/>
          <a:ea typeface="+mn-ea"/>
          <a:cs typeface="+mn-cs"/>
        </a:defRPr>
      </a:lvl6pPr>
      <a:lvl7pPr marL="3112328" algn="l" defTabSz="1037442" rtl="0" eaLnBrk="1" latinLnBrk="0" hangingPunct="1">
        <a:defRPr sz="2000" kern="1200">
          <a:solidFill>
            <a:schemeClr val="tx1"/>
          </a:solidFill>
          <a:latin typeface="+mn-lt"/>
          <a:ea typeface="+mn-ea"/>
          <a:cs typeface="+mn-cs"/>
        </a:defRPr>
      </a:lvl7pPr>
      <a:lvl8pPr marL="3631043" algn="l" defTabSz="1037442" rtl="0" eaLnBrk="1" latinLnBrk="0" hangingPunct="1">
        <a:defRPr sz="2000" kern="1200">
          <a:solidFill>
            <a:schemeClr val="tx1"/>
          </a:solidFill>
          <a:latin typeface="+mn-lt"/>
          <a:ea typeface="+mn-ea"/>
          <a:cs typeface="+mn-cs"/>
        </a:defRPr>
      </a:lvl8pPr>
      <a:lvl9pPr marL="4149763" algn="l" defTabSz="1037442" rtl="0" eaLnBrk="1" latinLnBrk="0" hangingPunct="1">
        <a:defRPr sz="20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8EDC2525-D5A5-BC4C-8583-28AEE38A4972}" type="slidenum">
              <a:rPr lang="en-US" altLang="en-US" smtClean="0"/>
              <a:pPr/>
              <a:t>‹#›</a:t>
            </a:fld>
            <a:fld id="{E6498BBB-CBFE-DE43-AEE7-186473A9711E}" type="slidenum">
              <a:rPr lang="en-US" altLang="en-US" smtClean="0"/>
              <a:pPr/>
              <a:t>‹#›</a:t>
            </a:fld>
            <a:endParaRPr lang="en-US" altLang="en-US"/>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pPr>
              <a:defRPr/>
            </a:pPr>
            <a:endParaRPr lang="en-US"/>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pPr>
              <a:defRPr/>
            </a:pPr>
            <a:fld id="{7C279599-A081-4843-905D-C356879DE368}" type="datetime1">
              <a:rPr lang="en-ZA" smtClean="0"/>
              <a:t>2022/08/08</a:t>
            </a:fld>
            <a:endParaRPr lang="en-US" sz="1867">
              <a:solidFill>
                <a:schemeClr val="tx2"/>
              </a:solidFill>
            </a:endParaRPr>
          </a:p>
        </p:txBody>
      </p:sp>
    </p:spTree>
    <p:extLst>
      <p:ext uri="{BB962C8B-B14F-4D97-AF65-F5344CB8AC3E}">
        <p14:creationId xmlns:p14="http://schemas.microsoft.com/office/powerpoint/2010/main" val="3018108199"/>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89C386-D043-2746-917D-1F1932F31B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BEBCC769-F897-E948-9E99-FB52142B8FE8}"/>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B069223-2EED-4941-AC04-C8FAB7D38AC1}"/>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B121DCC-0814-684F-B519-837928373C8D}" type="datetime1">
              <a:rPr lang="en-ZA" smtClean="0"/>
              <a:t>2022/08/08</a:t>
            </a:fld>
            <a:endParaRPr lang="en-GB"/>
          </a:p>
        </p:txBody>
      </p:sp>
      <p:sp>
        <p:nvSpPr>
          <p:cNvPr id="5" name="Footer Placeholder 4">
            <a:extLst>
              <a:ext uri="{FF2B5EF4-FFF2-40B4-BE49-F238E27FC236}">
                <a16:creationId xmlns:a16="http://schemas.microsoft.com/office/drawing/2014/main" id="{7BD676C1-2E1D-774A-9BEF-5B3B58791F0C}"/>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07141C8B-051C-9740-B1F0-A569DE20D09C}"/>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B657C2-8157-5A4F-8E7E-3C8E3FF4034C}" type="slidenum">
              <a:rPr lang="en-GB" smtClean="0"/>
              <a:t>‹#›</a:t>
            </a:fld>
            <a:endParaRPr lang="en-GB"/>
          </a:p>
        </p:txBody>
      </p:sp>
    </p:spTree>
    <p:extLst>
      <p:ext uri="{BB962C8B-B14F-4D97-AF65-F5344CB8AC3E}">
        <p14:creationId xmlns:p14="http://schemas.microsoft.com/office/powerpoint/2010/main" val="1338980659"/>
      </p:ext>
    </p:extLst>
  </p:cSld>
  <p:clrMap bg1="lt1" tx1="dk1" bg2="lt2" tx2="dk2" accent1="accent1" accent2="accent2" accent3="accent3" accent4="accent4" accent5="accent5" accent6="accent6" hlink="hlink" folHlink="folHlink"/>
  <p:sldLayoutIdLst>
    <p:sldLayoutId id="2147484036" r:id="rId1"/>
    <p:sldLayoutId id="2147484037" r:id="rId2"/>
    <p:sldLayoutId id="2147484038" r:id="rId3"/>
    <p:sldLayoutId id="2147484039" r:id="rId4"/>
    <p:sldLayoutId id="2147484040" r:id="rId5"/>
    <p:sldLayoutId id="2147484041" r:id="rId6"/>
    <p:sldLayoutId id="2147484042" r:id="rId7"/>
    <p:sldLayoutId id="2147484043" r:id="rId8"/>
    <p:sldLayoutId id="2147484044" r:id="rId9"/>
    <p:sldLayoutId id="2147484045" r:id="rId10"/>
    <p:sldLayoutId id="2147484046" r:id="rId11"/>
  </p:sldLayoutIdLst>
  <p:hf hdr="0" ft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1">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endParaRPr lang="en-GB"/>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endParaRPr lang="en-GB"/>
          </a:p>
        </p:txBody>
      </p:sp>
    </p:spTree>
    <p:extLst>
      <p:ext uri="{BB962C8B-B14F-4D97-AF65-F5344CB8AC3E}">
        <p14:creationId xmlns:p14="http://schemas.microsoft.com/office/powerpoint/2010/main" val="1460435884"/>
      </p:ext>
    </p:extLst>
  </p:cSld>
  <p:clrMap bg1="lt1" tx1="dk1" bg2="lt2" tx2="dk2" accent1="accent1" accent2="accent2" accent3="accent3" accent4="accent4" accent5="accent5" accent6="accent6" hlink="hlink" folHlink="folHlink"/>
  <p:sldLayoutIdLst>
    <p:sldLayoutId id="2147484048" r:id="rId1"/>
    <p:sldLayoutId id="2147484049" r:id="rId2"/>
    <p:sldLayoutId id="2147484050" r:id="rId3"/>
    <p:sldLayoutId id="2147484051" r:id="rId4"/>
    <p:sldLayoutId id="2147484052" r:id="rId5"/>
    <p:sldLayoutId id="2147484053" r:id="rId6"/>
    <p:sldLayoutId id="2147484054" r:id="rId7"/>
    <p:sldLayoutId id="2147484055" r:id="rId8"/>
    <p:sldLayoutId id="2147484056" r:id="rId9"/>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97D0020-8481-A640-9022-77D5B5A75DFF}"/>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ctr" anchorCtr="0" compatLnSpc="1">
            <a:prstTxWarp prst="textNoShape">
              <a:avLst/>
            </a:prstTxWarp>
          </a:bodyPr>
          <a:lstStyle/>
          <a:p>
            <a:pPr lvl="0"/>
            <a:r>
              <a:rPr lang="en-GB" altLang="en-US"/>
              <a:t>Click to edit Master title style</a:t>
            </a:r>
            <a:endParaRPr lang="en-US" altLang="en-US"/>
          </a:p>
        </p:txBody>
      </p:sp>
      <p:sp>
        <p:nvSpPr>
          <p:cNvPr id="30723" name="Rectangle 3">
            <a:extLst>
              <a:ext uri="{FF2B5EF4-FFF2-40B4-BE49-F238E27FC236}">
                <a16:creationId xmlns:a16="http://schemas.microsoft.com/office/drawing/2014/main" id="{D4FDE134-EC4C-D549-ABA4-32CBFC32CFF9}"/>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7172" name="Rectangle 4">
            <a:extLst>
              <a:ext uri="{FF2B5EF4-FFF2-40B4-BE49-F238E27FC236}">
                <a16:creationId xmlns:a16="http://schemas.microsoft.com/office/drawing/2014/main" id="{46EDEB50-FBCF-264A-B1DF-AD3970BB4153}"/>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7173" name="Rectangle 5">
            <a:extLst>
              <a:ext uri="{FF2B5EF4-FFF2-40B4-BE49-F238E27FC236}">
                <a16:creationId xmlns:a16="http://schemas.microsoft.com/office/drawing/2014/main" id="{DE47F140-F9BB-C841-82E8-68376DE0B3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7174" name="Rectangle 6">
            <a:extLst>
              <a:ext uri="{FF2B5EF4-FFF2-40B4-BE49-F238E27FC236}">
                <a16:creationId xmlns:a16="http://schemas.microsoft.com/office/drawing/2014/main" id="{A6F54ADE-9E4C-3748-A163-F7E397E7A227}"/>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r">
              <a:defRPr sz="1600"/>
            </a:lvl1pPr>
          </a:lstStyle>
          <a:p>
            <a:fld id="{803FAAF6-9078-2A4A-98CE-FADE2AB97CDF}" type="slidenum">
              <a:rPr lang="en-US" altLang="en-US"/>
              <a:pPr/>
              <a:t>‹#›</a:t>
            </a:fld>
            <a:endParaRPr lang="en-US" altLang="en-US"/>
          </a:p>
        </p:txBody>
      </p:sp>
    </p:spTree>
    <p:extLst>
      <p:ext uri="{BB962C8B-B14F-4D97-AF65-F5344CB8AC3E}">
        <p14:creationId xmlns:p14="http://schemas.microsoft.com/office/powerpoint/2010/main" val="2792696113"/>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9015" algn="ctr" rtl="0" eaLnBrk="1" fontAlgn="base" hangingPunct="1">
        <a:spcBef>
          <a:spcPct val="0"/>
        </a:spcBef>
        <a:spcAft>
          <a:spcPct val="0"/>
        </a:spcAft>
        <a:defRPr sz="4933">
          <a:solidFill>
            <a:schemeClr val="tx2"/>
          </a:solidFill>
          <a:latin typeface="Arial" charset="0"/>
        </a:defRPr>
      </a:lvl6pPr>
      <a:lvl7pPr marL="1038033" algn="ctr" rtl="0" eaLnBrk="1" fontAlgn="base" hangingPunct="1">
        <a:spcBef>
          <a:spcPct val="0"/>
        </a:spcBef>
        <a:spcAft>
          <a:spcPct val="0"/>
        </a:spcAft>
        <a:defRPr sz="4933">
          <a:solidFill>
            <a:schemeClr val="tx2"/>
          </a:solidFill>
          <a:latin typeface="Arial" charset="0"/>
        </a:defRPr>
      </a:lvl7pPr>
      <a:lvl8pPr marL="1557046" algn="ctr" rtl="0" eaLnBrk="1" fontAlgn="base" hangingPunct="1">
        <a:spcBef>
          <a:spcPct val="0"/>
        </a:spcBef>
        <a:spcAft>
          <a:spcPct val="0"/>
        </a:spcAft>
        <a:defRPr sz="4933">
          <a:solidFill>
            <a:schemeClr val="tx2"/>
          </a:solidFill>
          <a:latin typeface="Arial" charset="0"/>
        </a:defRPr>
      </a:lvl8pPr>
      <a:lvl9pPr marL="207606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585" indent="-259506" algn="l" rtl="0" eaLnBrk="1" fontAlgn="base" hangingPunct="1">
        <a:spcBef>
          <a:spcPct val="20000"/>
        </a:spcBef>
        <a:spcAft>
          <a:spcPct val="0"/>
        </a:spcAft>
        <a:buChar char="»"/>
        <a:defRPr sz="2267">
          <a:solidFill>
            <a:schemeClr val="tx1"/>
          </a:solidFill>
          <a:latin typeface="+mn-lt"/>
        </a:defRPr>
      </a:lvl6pPr>
      <a:lvl7pPr marL="3373602" indent="-259506" algn="l" rtl="0" eaLnBrk="1" fontAlgn="base" hangingPunct="1">
        <a:spcBef>
          <a:spcPct val="20000"/>
        </a:spcBef>
        <a:spcAft>
          <a:spcPct val="0"/>
        </a:spcAft>
        <a:buChar char="»"/>
        <a:defRPr sz="2267">
          <a:solidFill>
            <a:schemeClr val="tx1"/>
          </a:solidFill>
          <a:latin typeface="+mn-lt"/>
        </a:defRPr>
      </a:lvl7pPr>
      <a:lvl8pPr marL="3892617" indent="-259506" algn="l" rtl="0" eaLnBrk="1" fontAlgn="base" hangingPunct="1">
        <a:spcBef>
          <a:spcPct val="20000"/>
        </a:spcBef>
        <a:spcAft>
          <a:spcPct val="0"/>
        </a:spcAft>
        <a:buChar char="»"/>
        <a:defRPr sz="2267">
          <a:solidFill>
            <a:schemeClr val="tx1"/>
          </a:solidFill>
          <a:latin typeface="+mn-lt"/>
        </a:defRPr>
      </a:lvl8pPr>
      <a:lvl9pPr marL="4411634" indent="-25950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8033" rtl="0" eaLnBrk="1" latinLnBrk="0" hangingPunct="1">
        <a:defRPr sz="2000" kern="1200">
          <a:solidFill>
            <a:schemeClr val="tx1"/>
          </a:solidFill>
          <a:latin typeface="+mn-lt"/>
          <a:ea typeface="+mn-ea"/>
          <a:cs typeface="+mn-cs"/>
        </a:defRPr>
      </a:lvl1pPr>
      <a:lvl2pPr marL="519015" algn="l" defTabSz="1038033" rtl="0" eaLnBrk="1" latinLnBrk="0" hangingPunct="1">
        <a:defRPr sz="2000" kern="1200">
          <a:solidFill>
            <a:schemeClr val="tx1"/>
          </a:solidFill>
          <a:latin typeface="+mn-lt"/>
          <a:ea typeface="+mn-ea"/>
          <a:cs typeface="+mn-cs"/>
        </a:defRPr>
      </a:lvl2pPr>
      <a:lvl3pPr marL="1038033" algn="l" defTabSz="1038033" rtl="0" eaLnBrk="1" latinLnBrk="0" hangingPunct="1">
        <a:defRPr sz="2000" kern="1200">
          <a:solidFill>
            <a:schemeClr val="tx1"/>
          </a:solidFill>
          <a:latin typeface="+mn-lt"/>
          <a:ea typeface="+mn-ea"/>
          <a:cs typeface="+mn-cs"/>
        </a:defRPr>
      </a:lvl3pPr>
      <a:lvl4pPr marL="1557046" algn="l" defTabSz="1038033" rtl="0" eaLnBrk="1" latinLnBrk="0" hangingPunct="1">
        <a:defRPr sz="2000" kern="1200">
          <a:solidFill>
            <a:schemeClr val="tx1"/>
          </a:solidFill>
          <a:latin typeface="+mn-lt"/>
          <a:ea typeface="+mn-ea"/>
          <a:cs typeface="+mn-cs"/>
        </a:defRPr>
      </a:lvl4pPr>
      <a:lvl5pPr marL="2076064" algn="l" defTabSz="1038033" rtl="0" eaLnBrk="1" latinLnBrk="0" hangingPunct="1">
        <a:defRPr sz="2000" kern="1200">
          <a:solidFill>
            <a:schemeClr val="tx1"/>
          </a:solidFill>
          <a:latin typeface="+mn-lt"/>
          <a:ea typeface="+mn-ea"/>
          <a:cs typeface="+mn-cs"/>
        </a:defRPr>
      </a:lvl5pPr>
      <a:lvl6pPr marL="2595078" algn="l" defTabSz="1038033" rtl="0" eaLnBrk="1" latinLnBrk="0" hangingPunct="1">
        <a:defRPr sz="2000" kern="1200">
          <a:solidFill>
            <a:schemeClr val="tx1"/>
          </a:solidFill>
          <a:latin typeface="+mn-lt"/>
          <a:ea typeface="+mn-ea"/>
          <a:cs typeface="+mn-cs"/>
        </a:defRPr>
      </a:lvl6pPr>
      <a:lvl7pPr marL="3114097" algn="l" defTabSz="1038033" rtl="0" eaLnBrk="1" latinLnBrk="0" hangingPunct="1">
        <a:defRPr sz="2000" kern="1200">
          <a:solidFill>
            <a:schemeClr val="tx1"/>
          </a:solidFill>
          <a:latin typeface="+mn-lt"/>
          <a:ea typeface="+mn-ea"/>
          <a:cs typeface="+mn-cs"/>
        </a:defRPr>
      </a:lvl7pPr>
      <a:lvl8pPr marL="3633109" algn="l" defTabSz="1038033" rtl="0" eaLnBrk="1" latinLnBrk="0" hangingPunct="1">
        <a:defRPr sz="2000" kern="1200">
          <a:solidFill>
            <a:schemeClr val="tx1"/>
          </a:solidFill>
          <a:latin typeface="+mn-lt"/>
          <a:ea typeface="+mn-ea"/>
          <a:cs typeface="+mn-cs"/>
        </a:defRPr>
      </a:lvl8pPr>
      <a:lvl9pPr marL="4152124" algn="l" defTabSz="1038033" rtl="0" eaLnBrk="1" latinLnBrk="0" hangingPunct="1">
        <a:defRPr sz="20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BCD439F7-416A-DC4F-B037-A28993E5EF4E}"/>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ctr" anchorCtr="0" compatLnSpc="1">
            <a:prstTxWarp prst="textNoShape">
              <a:avLst/>
            </a:prstTxWarp>
          </a:bodyPr>
          <a:lstStyle/>
          <a:p>
            <a:pPr lvl="0"/>
            <a:r>
              <a:rPr lang="en-GB" altLang="en-US"/>
              <a:t>Click to edit Master title style</a:t>
            </a:r>
            <a:endParaRPr lang="en-US" altLang="en-US"/>
          </a:p>
        </p:txBody>
      </p:sp>
      <p:sp>
        <p:nvSpPr>
          <p:cNvPr id="31747" name="Rectangle 3">
            <a:extLst>
              <a:ext uri="{FF2B5EF4-FFF2-40B4-BE49-F238E27FC236}">
                <a16:creationId xmlns:a16="http://schemas.microsoft.com/office/drawing/2014/main" id="{3F17F7D3-E8B5-7647-9CAC-2BC26AD9AE7B}"/>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8196" name="Rectangle 4">
            <a:extLst>
              <a:ext uri="{FF2B5EF4-FFF2-40B4-BE49-F238E27FC236}">
                <a16:creationId xmlns:a16="http://schemas.microsoft.com/office/drawing/2014/main" id="{CD4E9411-9DC7-614A-B6CB-B716135582F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8197" name="Rectangle 5">
            <a:extLst>
              <a:ext uri="{FF2B5EF4-FFF2-40B4-BE49-F238E27FC236}">
                <a16:creationId xmlns:a16="http://schemas.microsoft.com/office/drawing/2014/main" id="{24F6F1DD-E78C-CB4A-8EAD-A85458DE90A8}"/>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a:p>
        </p:txBody>
      </p:sp>
      <p:sp>
        <p:nvSpPr>
          <p:cNvPr id="8198" name="Rectangle 6">
            <a:extLst>
              <a:ext uri="{FF2B5EF4-FFF2-40B4-BE49-F238E27FC236}">
                <a16:creationId xmlns:a16="http://schemas.microsoft.com/office/drawing/2014/main" id="{20FB31CE-1BC2-794A-A0D8-449DB27F4572}"/>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r">
              <a:defRPr sz="1600"/>
            </a:lvl1pPr>
          </a:lstStyle>
          <a:p>
            <a:fld id="{8E9E3917-47C6-BD4D-94FB-48BE7EA1BF34}" type="slidenum">
              <a:rPr lang="en-US" altLang="en-US"/>
              <a:pPr/>
              <a:t>‹#›</a:t>
            </a:fld>
            <a:endParaRPr lang="en-US" altLang="en-US"/>
          </a:p>
        </p:txBody>
      </p:sp>
    </p:spTree>
    <p:extLst>
      <p:ext uri="{BB962C8B-B14F-4D97-AF65-F5344CB8AC3E}">
        <p14:creationId xmlns:p14="http://schemas.microsoft.com/office/powerpoint/2010/main" val="2079642762"/>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956" algn="ctr" rtl="0" eaLnBrk="1" fontAlgn="base" hangingPunct="1">
        <a:spcBef>
          <a:spcPct val="0"/>
        </a:spcBef>
        <a:spcAft>
          <a:spcPct val="0"/>
        </a:spcAft>
        <a:defRPr sz="4933">
          <a:solidFill>
            <a:schemeClr val="tx2"/>
          </a:solidFill>
          <a:latin typeface="Arial" charset="0"/>
        </a:defRPr>
      </a:lvl6pPr>
      <a:lvl7pPr marL="1037915" algn="ctr" rtl="0" eaLnBrk="1" fontAlgn="base" hangingPunct="1">
        <a:spcBef>
          <a:spcPct val="0"/>
        </a:spcBef>
        <a:spcAft>
          <a:spcPct val="0"/>
        </a:spcAft>
        <a:defRPr sz="4933">
          <a:solidFill>
            <a:schemeClr val="tx2"/>
          </a:solidFill>
          <a:latin typeface="Arial" charset="0"/>
        </a:defRPr>
      </a:lvl7pPr>
      <a:lvl8pPr marL="1556869" algn="ctr" rtl="0" eaLnBrk="1" fontAlgn="base" hangingPunct="1">
        <a:spcBef>
          <a:spcPct val="0"/>
        </a:spcBef>
        <a:spcAft>
          <a:spcPct val="0"/>
        </a:spcAft>
        <a:defRPr sz="4933">
          <a:solidFill>
            <a:schemeClr val="tx2"/>
          </a:solidFill>
          <a:latin typeface="Arial" charset="0"/>
        </a:defRPr>
      </a:lvl8pPr>
      <a:lvl9pPr marL="2075828"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261" indent="-259476" algn="l" rtl="0" eaLnBrk="1" fontAlgn="base" hangingPunct="1">
        <a:spcBef>
          <a:spcPct val="20000"/>
        </a:spcBef>
        <a:spcAft>
          <a:spcPct val="0"/>
        </a:spcAft>
        <a:buChar char="»"/>
        <a:defRPr sz="2267">
          <a:solidFill>
            <a:schemeClr val="tx1"/>
          </a:solidFill>
          <a:latin typeface="+mn-lt"/>
        </a:defRPr>
      </a:lvl6pPr>
      <a:lvl7pPr marL="3373218" indent="-259476" algn="l" rtl="0" eaLnBrk="1" fontAlgn="base" hangingPunct="1">
        <a:spcBef>
          <a:spcPct val="20000"/>
        </a:spcBef>
        <a:spcAft>
          <a:spcPct val="0"/>
        </a:spcAft>
        <a:buChar char="»"/>
        <a:defRPr sz="2267">
          <a:solidFill>
            <a:schemeClr val="tx1"/>
          </a:solidFill>
          <a:latin typeface="+mn-lt"/>
        </a:defRPr>
      </a:lvl7pPr>
      <a:lvl8pPr marL="3892175" indent="-259476" algn="l" rtl="0" eaLnBrk="1" fontAlgn="base" hangingPunct="1">
        <a:spcBef>
          <a:spcPct val="20000"/>
        </a:spcBef>
        <a:spcAft>
          <a:spcPct val="0"/>
        </a:spcAft>
        <a:buChar char="»"/>
        <a:defRPr sz="2267">
          <a:solidFill>
            <a:schemeClr val="tx1"/>
          </a:solidFill>
          <a:latin typeface="+mn-lt"/>
        </a:defRPr>
      </a:lvl8pPr>
      <a:lvl9pPr marL="4411131" indent="-25947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915" rtl="0" eaLnBrk="1" latinLnBrk="0" hangingPunct="1">
        <a:defRPr sz="2000" kern="1200">
          <a:solidFill>
            <a:schemeClr val="tx1"/>
          </a:solidFill>
          <a:latin typeface="+mn-lt"/>
          <a:ea typeface="+mn-ea"/>
          <a:cs typeface="+mn-cs"/>
        </a:defRPr>
      </a:lvl1pPr>
      <a:lvl2pPr marL="518956" algn="l" defTabSz="1037915" rtl="0" eaLnBrk="1" latinLnBrk="0" hangingPunct="1">
        <a:defRPr sz="2000" kern="1200">
          <a:solidFill>
            <a:schemeClr val="tx1"/>
          </a:solidFill>
          <a:latin typeface="+mn-lt"/>
          <a:ea typeface="+mn-ea"/>
          <a:cs typeface="+mn-cs"/>
        </a:defRPr>
      </a:lvl2pPr>
      <a:lvl3pPr marL="1037915" algn="l" defTabSz="1037915" rtl="0" eaLnBrk="1" latinLnBrk="0" hangingPunct="1">
        <a:defRPr sz="2000" kern="1200">
          <a:solidFill>
            <a:schemeClr val="tx1"/>
          </a:solidFill>
          <a:latin typeface="+mn-lt"/>
          <a:ea typeface="+mn-ea"/>
          <a:cs typeface="+mn-cs"/>
        </a:defRPr>
      </a:lvl3pPr>
      <a:lvl4pPr marL="1556869" algn="l" defTabSz="1037915" rtl="0" eaLnBrk="1" latinLnBrk="0" hangingPunct="1">
        <a:defRPr sz="2000" kern="1200">
          <a:solidFill>
            <a:schemeClr val="tx1"/>
          </a:solidFill>
          <a:latin typeface="+mn-lt"/>
          <a:ea typeface="+mn-ea"/>
          <a:cs typeface="+mn-cs"/>
        </a:defRPr>
      </a:lvl4pPr>
      <a:lvl5pPr marL="2075828" algn="l" defTabSz="1037915" rtl="0" eaLnBrk="1" latinLnBrk="0" hangingPunct="1">
        <a:defRPr sz="2000" kern="1200">
          <a:solidFill>
            <a:schemeClr val="tx1"/>
          </a:solidFill>
          <a:latin typeface="+mn-lt"/>
          <a:ea typeface="+mn-ea"/>
          <a:cs typeface="+mn-cs"/>
        </a:defRPr>
      </a:lvl5pPr>
      <a:lvl6pPr marL="2594783" algn="l" defTabSz="1037915" rtl="0" eaLnBrk="1" latinLnBrk="0" hangingPunct="1">
        <a:defRPr sz="2000" kern="1200">
          <a:solidFill>
            <a:schemeClr val="tx1"/>
          </a:solidFill>
          <a:latin typeface="+mn-lt"/>
          <a:ea typeface="+mn-ea"/>
          <a:cs typeface="+mn-cs"/>
        </a:defRPr>
      </a:lvl6pPr>
      <a:lvl7pPr marL="3113742" algn="l" defTabSz="1037915" rtl="0" eaLnBrk="1" latinLnBrk="0" hangingPunct="1">
        <a:defRPr sz="2000" kern="1200">
          <a:solidFill>
            <a:schemeClr val="tx1"/>
          </a:solidFill>
          <a:latin typeface="+mn-lt"/>
          <a:ea typeface="+mn-ea"/>
          <a:cs typeface="+mn-cs"/>
        </a:defRPr>
      </a:lvl7pPr>
      <a:lvl8pPr marL="3632696" algn="l" defTabSz="1037915" rtl="0" eaLnBrk="1" latinLnBrk="0" hangingPunct="1">
        <a:defRPr sz="2000" kern="1200">
          <a:solidFill>
            <a:schemeClr val="tx1"/>
          </a:solidFill>
          <a:latin typeface="+mn-lt"/>
          <a:ea typeface="+mn-ea"/>
          <a:cs typeface="+mn-cs"/>
        </a:defRPr>
      </a:lvl8pPr>
      <a:lvl9pPr marL="4151652" algn="l" defTabSz="1037915" rtl="0" eaLnBrk="1" latinLnBrk="0" hangingPunct="1">
        <a:defRPr sz="20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9BB7054-05AC-3F4E-B234-09D425DA36FA}"/>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ltLang="en-US"/>
              <a:t>Click to edit Master title style</a:t>
            </a:r>
            <a:endParaRPr lang="en-US" altLang="en-US" dirty="0"/>
          </a:p>
        </p:txBody>
      </p:sp>
      <p:sp>
        <p:nvSpPr>
          <p:cNvPr id="1027" name="Text Placeholder 2">
            <a:extLst>
              <a:ext uri="{FF2B5EF4-FFF2-40B4-BE49-F238E27FC236}">
                <a16:creationId xmlns:a16="http://schemas.microsoft.com/office/drawing/2014/main" id="{C079519B-4111-064B-94D6-4F86ECD4F9BE}"/>
              </a:ext>
            </a:extLst>
          </p:cNvPr>
          <p:cNvSpPr>
            <a:spLocks noGrp="1"/>
          </p:cNvSpPr>
          <p:nvPr>
            <p:ph type="body" idx="1"/>
          </p:nvPr>
        </p:nvSpPr>
        <p:spPr bwMode="auto">
          <a:xfrm>
            <a:off x="609600" y="1600200"/>
            <a:ext cx="10972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2" name="Slide Number Placeholder 1">
            <a:extLst>
              <a:ext uri="{FF2B5EF4-FFF2-40B4-BE49-F238E27FC236}">
                <a16:creationId xmlns:a16="http://schemas.microsoft.com/office/drawing/2014/main" id="{E43F7B22-6779-9F4D-815B-9FCEF898CCAD}"/>
              </a:ext>
            </a:extLst>
          </p:cNvPr>
          <p:cNvSpPr>
            <a:spLocks noGrp="1"/>
          </p:cNvSpPr>
          <p:nvPr>
            <p:ph type="sldNum" sz="quarter" idx="4"/>
          </p:nvPr>
        </p:nvSpPr>
        <p:spPr>
          <a:xfrm>
            <a:off x="9042401" y="6569076"/>
            <a:ext cx="2586567"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800" smtClean="0">
                <a:solidFill>
                  <a:srgbClr val="898989"/>
                </a:solidFill>
              </a:defRPr>
            </a:lvl1pPr>
          </a:lstStyle>
          <a:p>
            <a:fld id="{F71D3614-FF40-F64B-A088-5A20B6A9FFDF}" type="slidenum">
              <a:rPr lang="en-GB" smtClean="0"/>
              <a:t>‹#›</a:t>
            </a:fld>
            <a:endParaRPr lang="en-GB" dirty="0"/>
          </a:p>
        </p:txBody>
      </p:sp>
      <p:sp>
        <p:nvSpPr>
          <p:cNvPr id="3" name="Footer Placeholder 2">
            <a:extLst>
              <a:ext uri="{FF2B5EF4-FFF2-40B4-BE49-F238E27FC236}">
                <a16:creationId xmlns:a16="http://schemas.microsoft.com/office/drawing/2014/main" id="{94E8ECC4-A080-D14F-BC84-3160CEA4AE01}"/>
              </a:ext>
            </a:extLst>
          </p:cNvPr>
          <p:cNvSpPr>
            <a:spLocks noGrp="1"/>
          </p:cNvSpPr>
          <p:nvPr>
            <p:ph type="ftr" sz="quarter" idx="3"/>
          </p:nvPr>
        </p:nvSpPr>
        <p:spPr>
          <a:xfrm>
            <a:off x="4775200" y="6569076"/>
            <a:ext cx="3860800" cy="365125"/>
          </a:xfrm>
          <a:prstGeom prst="rect">
            <a:avLst/>
          </a:prstGeom>
        </p:spPr>
        <p:txBody>
          <a:bodyPr vert="horz" lIns="91440" tIns="45720" rIns="91440" bIns="45720" rtlCol="0" anchor="ctr"/>
          <a:lstStyle>
            <a:lvl1pPr algn="ctr" eaLnBrk="1" hangingPunct="1">
              <a:defRPr sz="800" dirty="0">
                <a:solidFill>
                  <a:schemeClr val="tx1">
                    <a:tint val="75000"/>
                  </a:schemeClr>
                </a:solidFill>
                <a:latin typeface="Arial" charset="0"/>
                <a:ea typeface="ＭＳ Ｐゴシック" charset="0"/>
                <a:cs typeface="ＭＳ Ｐゴシック" charset="0"/>
              </a:defRPr>
            </a:lvl1pPr>
          </a:lstStyle>
          <a:p>
            <a:endParaRPr lang="en-GB" dirty="0"/>
          </a:p>
        </p:txBody>
      </p:sp>
      <p:sp>
        <p:nvSpPr>
          <p:cNvPr id="4" name="Date Placeholder 3">
            <a:extLst>
              <a:ext uri="{FF2B5EF4-FFF2-40B4-BE49-F238E27FC236}">
                <a16:creationId xmlns:a16="http://schemas.microsoft.com/office/drawing/2014/main" id="{D13A9FC8-1B21-FD44-9D97-93E6C3AF7DEC}"/>
              </a:ext>
            </a:extLst>
          </p:cNvPr>
          <p:cNvSpPr>
            <a:spLocks noGrp="1"/>
          </p:cNvSpPr>
          <p:nvPr>
            <p:ph type="dt" sz="half" idx="2"/>
          </p:nvPr>
        </p:nvSpPr>
        <p:spPr>
          <a:xfrm>
            <a:off x="1117600" y="6553201"/>
            <a:ext cx="2844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800" smtClean="0">
                <a:solidFill>
                  <a:srgbClr val="898989"/>
                </a:solidFill>
              </a:defRPr>
            </a:lvl1pPr>
          </a:lstStyle>
          <a:p>
            <a:fld id="{CB41A332-7AA4-9E45-BFBD-4FDA090AC342}" type="datetimeFigureOut">
              <a:rPr lang="en-GB" smtClean="0"/>
              <a:t>08/08/2022</a:t>
            </a:fld>
            <a:endParaRPr lang="en-GB" dirty="0"/>
          </a:p>
        </p:txBody>
      </p:sp>
      <p:sp>
        <p:nvSpPr>
          <p:cNvPr id="1031" name="TextBox 4">
            <a:extLst>
              <a:ext uri="{FF2B5EF4-FFF2-40B4-BE49-F238E27FC236}">
                <a16:creationId xmlns:a16="http://schemas.microsoft.com/office/drawing/2014/main" id="{2FDAB3B4-3A8F-D64C-9679-E0BFEB0C2F1B}"/>
              </a:ext>
            </a:extLst>
          </p:cNvPr>
          <p:cNvSpPr txBox="1">
            <a:spLocks noChangeArrowheads="1"/>
          </p:cNvSpPr>
          <p:nvPr/>
        </p:nvSpPr>
        <p:spPr bwMode="auto">
          <a:xfrm>
            <a:off x="853018" y="6326188"/>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400" dirty="0"/>
          </a:p>
        </p:txBody>
      </p:sp>
      <p:pic>
        <p:nvPicPr>
          <p:cNvPr id="1032" name="Picture 6">
            <a:extLst>
              <a:ext uri="{FF2B5EF4-FFF2-40B4-BE49-F238E27FC236}">
                <a16:creationId xmlns:a16="http://schemas.microsoft.com/office/drawing/2014/main" id="{BDE30EF0-FAA1-BA4A-9CA6-AA256D53687A}"/>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0" y="5862638"/>
            <a:ext cx="12192000" cy="690562"/>
          </a:xfrm>
          <a:prstGeom prst="rect">
            <a:avLst/>
          </a:prstGeom>
          <a:blipFill dpi="0" rotWithShape="0">
            <a:blip r:embed="rId10"/>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7132086"/>
      </p:ext>
    </p:extLst>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4212" r:id="rId7"/>
  </p:sldLayoutIdLst>
  <p:transition spd="med">
    <p:fade/>
  </p:transition>
  <p:txStyles>
    <p:titleStyle>
      <a:lvl1pPr algn="ctr" defTabSz="457200" rtl="0" eaLnBrk="1" fontAlgn="base" hangingPunct="1">
        <a:spcBef>
          <a:spcPct val="0"/>
        </a:spcBef>
        <a:spcAft>
          <a:spcPct val="0"/>
        </a:spcAft>
        <a:defRPr sz="2800" kern="1200">
          <a:solidFill>
            <a:schemeClr val="tx1"/>
          </a:solidFill>
          <a:latin typeface="+mj-lt"/>
          <a:ea typeface="ＭＳ Ｐゴシック" pitchFamily="-108" charset="-128"/>
          <a:cs typeface="ＭＳ Ｐゴシック" pitchFamily="-108" charset="-128"/>
        </a:defRPr>
      </a:lvl1pPr>
      <a:lvl2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2pPr>
      <a:lvl3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3pPr>
      <a:lvl4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4pPr>
      <a:lvl5pPr algn="ctr" defTabSz="457200" rtl="0" eaLnBrk="1" fontAlgn="base" hangingPunct="1">
        <a:spcBef>
          <a:spcPct val="0"/>
        </a:spcBef>
        <a:spcAft>
          <a:spcPct val="0"/>
        </a:spcAft>
        <a:defRPr sz="2800">
          <a:solidFill>
            <a:schemeClr val="tx1"/>
          </a:solidFill>
          <a:latin typeface="Arial" charset="0"/>
          <a:ea typeface="ＭＳ Ｐゴシック" pitchFamily="-108" charset="-128"/>
          <a:cs typeface="ＭＳ Ｐゴシック" pitchFamily="-108" charset="-128"/>
        </a:defRPr>
      </a:lvl5pPr>
      <a:lvl6pPr marL="4572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1" fontAlgn="base" hangingPunct="1">
        <a:spcBef>
          <a:spcPct val="20000"/>
        </a:spcBef>
        <a:spcAft>
          <a:spcPct val="0"/>
        </a:spcAft>
        <a:buFont typeface="Arial" panose="020B0604020202020204" pitchFamily="34" charset="0"/>
        <a:buChar char="•"/>
        <a:defRPr sz="3200" kern="1200">
          <a:solidFill>
            <a:schemeClr val="tx1"/>
          </a:solidFill>
          <a:latin typeface="Century Gothic" panose="020B0502020202020204" pitchFamily="34" charset="0"/>
          <a:ea typeface="ＭＳ Ｐゴシック" pitchFamily="-108" charset="-128"/>
          <a:cs typeface="Century Gothic" panose="020B0502020202020204" pitchFamily="34" charset="0"/>
        </a:defRPr>
      </a:lvl1pPr>
      <a:lvl2pPr marL="742950" indent="-285750" algn="l" defTabSz="457200" rtl="0" eaLnBrk="1" fontAlgn="base" hangingPunct="1">
        <a:spcBef>
          <a:spcPct val="20000"/>
        </a:spcBef>
        <a:spcAft>
          <a:spcPct val="0"/>
        </a:spcAft>
        <a:buFont typeface="Arial" panose="020B0604020202020204" pitchFamily="34" charset="0"/>
        <a:buChar char="–"/>
        <a:defRPr sz="2800" kern="1200">
          <a:solidFill>
            <a:schemeClr val="tx1"/>
          </a:solidFill>
          <a:latin typeface="Century Gothic" panose="020B0502020202020204" pitchFamily="34" charset="0"/>
          <a:ea typeface="ＭＳ Ｐゴシック" pitchFamily="-108" charset="-128"/>
          <a:cs typeface="+mn-cs"/>
        </a:defRPr>
      </a:lvl2pPr>
      <a:lvl3pPr marL="1143000" indent="-228600" algn="l" defTabSz="457200" rtl="0" eaLnBrk="1" fontAlgn="base" hangingPunct="1">
        <a:spcBef>
          <a:spcPct val="20000"/>
        </a:spcBef>
        <a:spcAft>
          <a:spcPct val="0"/>
        </a:spcAft>
        <a:buFont typeface="Arial" panose="020B0604020202020204" pitchFamily="34" charset="0"/>
        <a:buChar char="•"/>
        <a:defRPr sz="2400" kern="1200">
          <a:solidFill>
            <a:schemeClr val="tx1"/>
          </a:solidFill>
          <a:latin typeface="Century Gothic" panose="020B0502020202020204" pitchFamily="34" charset="0"/>
          <a:ea typeface="ＭＳ Ｐゴシック" pitchFamily="-108" charset="-128"/>
          <a:cs typeface="+mn-cs"/>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Century Gothic" panose="020B0502020202020204" pitchFamily="34" charset="0"/>
          <a:ea typeface="ＭＳ Ｐゴシック" pitchFamily="-108"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Century Gothic" panose="020B0502020202020204" pitchFamily="34" charset="0"/>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D09939A8-F8FD-9144-B5BB-C4615A696A89}"/>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ctr" anchorCtr="0" compatLnSpc="1">
            <a:prstTxWarp prst="textNoShape">
              <a:avLst/>
            </a:prstTxWarp>
          </a:bodyPr>
          <a:lstStyle/>
          <a:p>
            <a:pPr lvl="0"/>
            <a:r>
              <a:rPr lang="en-GB" altLang="en-US"/>
              <a:t>Click to edit Master title style</a:t>
            </a:r>
            <a:endParaRPr lang="en-US" altLang="en-US"/>
          </a:p>
        </p:txBody>
      </p:sp>
      <p:sp>
        <p:nvSpPr>
          <p:cNvPr id="32771" name="Rectangle 3">
            <a:extLst>
              <a:ext uri="{FF2B5EF4-FFF2-40B4-BE49-F238E27FC236}">
                <a16:creationId xmlns:a16="http://schemas.microsoft.com/office/drawing/2014/main" id="{C9CACE33-2778-F840-AC48-B0F61EA3A07A}"/>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9220" name="Rectangle 4">
            <a:extLst>
              <a:ext uri="{FF2B5EF4-FFF2-40B4-BE49-F238E27FC236}">
                <a16:creationId xmlns:a16="http://schemas.microsoft.com/office/drawing/2014/main" id="{5F87C0C7-AB98-4F41-BE04-CAA8B3A2A6E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9221" name="Rectangle 5">
            <a:extLst>
              <a:ext uri="{FF2B5EF4-FFF2-40B4-BE49-F238E27FC236}">
                <a16:creationId xmlns:a16="http://schemas.microsoft.com/office/drawing/2014/main" id="{6063247E-18D9-FB4E-B051-9ED9E81367A5}"/>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9222" name="Rectangle 6">
            <a:extLst>
              <a:ext uri="{FF2B5EF4-FFF2-40B4-BE49-F238E27FC236}">
                <a16:creationId xmlns:a16="http://schemas.microsoft.com/office/drawing/2014/main" id="{27846468-C65B-7647-8BF4-2ECD9F2B1968}"/>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r">
              <a:defRPr sz="1600"/>
            </a:lvl1pPr>
          </a:lstStyle>
          <a:p>
            <a:fld id="{0673DE90-D1F0-5C41-998D-43317C8449D6}" type="slidenum">
              <a:rPr lang="en-US" altLang="en-US"/>
              <a:pPr/>
              <a:t>‹#›</a:t>
            </a:fld>
            <a:endParaRPr lang="en-US" altLang="en-US"/>
          </a:p>
        </p:txBody>
      </p:sp>
    </p:spTree>
    <p:extLst>
      <p:ext uri="{BB962C8B-B14F-4D97-AF65-F5344CB8AC3E}">
        <p14:creationId xmlns:p14="http://schemas.microsoft.com/office/powerpoint/2010/main" val="3233501697"/>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98" algn="ctr" rtl="0" eaLnBrk="1" fontAlgn="base" hangingPunct="1">
        <a:spcBef>
          <a:spcPct val="0"/>
        </a:spcBef>
        <a:spcAft>
          <a:spcPct val="0"/>
        </a:spcAft>
        <a:defRPr sz="4933">
          <a:solidFill>
            <a:schemeClr val="tx2"/>
          </a:solidFill>
          <a:latin typeface="Arial" charset="0"/>
        </a:defRPr>
      </a:lvl6pPr>
      <a:lvl7pPr marL="1037797" algn="ctr" rtl="0" eaLnBrk="1" fontAlgn="base" hangingPunct="1">
        <a:spcBef>
          <a:spcPct val="0"/>
        </a:spcBef>
        <a:spcAft>
          <a:spcPct val="0"/>
        </a:spcAft>
        <a:defRPr sz="4933">
          <a:solidFill>
            <a:schemeClr val="tx2"/>
          </a:solidFill>
          <a:latin typeface="Arial" charset="0"/>
        </a:defRPr>
      </a:lvl7pPr>
      <a:lvl8pPr marL="1556692" algn="ctr" rtl="0" eaLnBrk="1" fontAlgn="base" hangingPunct="1">
        <a:spcBef>
          <a:spcPct val="0"/>
        </a:spcBef>
        <a:spcAft>
          <a:spcPct val="0"/>
        </a:spcAft>
        <a:defRPr sz="4933">
          <a:solidFill>
            <a:schemeClr val="tx2"/>
          </a:solidFill>
          <a:latin typeface="Arial" charset="0"/>
        </a:defRPr>
      </a:lvl8pPr>
      <a:lvl9pPr marL="2075592"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937" indent="-259447" algn="l" rtl="0" eaLnBrk="1" fontAlgn="base" hangingPunct="1">
        <a:spcBef>
          <a:spcPct val="20000"/>
        </a:spcBef>
        <a:spcAft>
          <a:spcPct val="0"/>
        </a:spcAft>
        <a:buChar char="»"/>
        <a:defRPr sz="2267">
          <a:solidFill>
            <a:schemeClr val="tx1"/>
          </a:solidFill>
          <a:latin typeface="+mn-lt"/>
        </a:defRPr>
      </a:lvl6pPr>
      <a:lvl7pPr marL="3372834" indent="-259447" algn="l" rtl="0" eaLnBrk="1" fontAlgn="base" hangingPunct="1">
        <a:spcBef>
          <a:spcPct val="20000"/>
        </a:spcBef>
        <a:spcAft>
          <a:spcPct val="0"/>
        </a:spcAft>
        <a:buChar char="»"/>
        <a:defRPr sz="2267">
          <a:solidFill>
            <a:schemeClr val="tx1"/>
          </a:solidFill>
          <a:latin typeface="+mn-lt"/>
        </a:defRPr>
      </a:lvl7pPr>
      <a:lvl8pPr marL="3891732" indent="-259447" algn="l" rtl="0" eaLnBrk="1" fontAlgn="base" hangingPunct="1">
        <a:spcBef>
          <a:spcPct val="20000"/>
        </a:spcBef>
        <a:spcAft>
          <a:spcPct val="0"/>
        </a:spcAft>
        <a:buChar char="»"/>
        <a:defRPr sz="2267">
          <a:solidFill>
            <a:schemeClr val="tx1"/>
          </a:solidFill>
          <a:latin typeface="+mn-lt"/>
        </a:defRPr>
      </a:lvl8pPr>
      <a:lvl9pPr marL="4410630" indent="-259447"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797" rtl="0" eaLnBrk="1" latinLnBrk="0" hangingPunct="1">
        <a:defRPr sz="2000" kern="1200">
          <a:solidFill>
            <a:schemeClr val="tx1"/>
          </a:solidFill>
          <a:latin typeface="+mn-lt"/>
          <a:ea typeface="+mn-ea"/>
          <a:cs typeface="+mn-cs"/>
        </a:defRPr>
      </a:lvl1pPr>
      <a:lvl2pPr marL="518898" algn="l" defTabSz="1037797" rtl="0" eaLnBrk="1" latinLnBrk="0" hangingPunct="1">
        <a:defRPr sz="2000" kern="1200">
          <a:solidFill>
            <a:schemeClr val="tx1"/>
          </a:solidFill>
          <a:latin typeface="+mn-lt"/>
          <a:ea typeface="+mn-ea"/>
          <a:cs typeface="+mn-cs"/>
        </a:defRPr>
      </a:lvl2pPr>
      <a:lvl3pPr marL="1037797" algn="l" defTabSz="1037797" rtl="0" eaLnBrk="1" latinLnBrk="0" hangingPunct="1">
        <a:defRPr sz="2000" kern="1200">
          <a:solidFill>
            <a:schemeClr val="tx1"/>
          </a:solidFill>
          <a:latin typeface="+mn-lt"/>
          <a:ea typeface="+mn-ea"/>
          <a:cs typeface="+mn-cs"/>
        </a:defRPr>
      </a:lvl3pPr>
      <a:lvl4pPr marL="1556692" algn="l" defTabSz="1037797" rtl="0" eaLnBrk="1" latinLnBrk="0" hangingPunct="1">
        <a:defRPr sz="2000" kern="1200">
          <a:solidFill>
            <a:schemeClr val="tx1"/>
          </a:solidFill>
          <a:latin typeface="+mn-lt"/>
          <a:ea typeface="+mn-ea"/>
          <a:cs typeface="+mn-cs"/>
        </a:defRPr>
      </a:lvl4pPr>
      <a:lvl5pPr marL="2075592" algn="l" defTabSz="1037797" rtl="0" eaLnBrk="1" latinLnBrk="0" hangingPunct="1">
        <a:defRPr sz="2000" kern="1200">
          <a:solidFill>
            <a:schemeClr val="tx1"/>
          </a:solidFill>
          <a:latin typeface="+mn-lt"/>
          <a:ea typeface="+mn-ea"/>
          <a:cs typeface="+mn-cs"/>
        </a:defRPr>
      </a:lvl5pPr>
      <a:lvl6pPr marL="2594487" algn="l" defTabSz="1037797" rtl="0" eaLnBrk="1" latinLnBrk="0" hangingPunct="1">
        <a:defRPr sz="2000" kern="1200">
          <a:solidFill>
            <a:schemeClr val="tx1"/>
          </a:solidFill>
          <a:latin typeface="+mn-lt"/>
          <a:ea typeface="+mn-ea"/>
          <a:cs typeface="+mn-cs"/>
        </a:defRPr>
      </a:lvl6pPr>
      <a:lvl7pPr marL="3113389" algn="l" defTabSz="1037797" rtl="0" eaLnBrk="1" latinLnBrk="0" hangingPunct="1">
        <a:defRPr sz="2000" kern="1200">
          <a:solidFill>
            <a:schemeClr val="tx1"/>
          </a:solidFill>
          <a:latin typeface="+mn-lt"/>
          <a:ea typeface="+mn-ea"/>
          <a:cs typeface="+mn-cs"/>
        </a:defRPr>
      </a:lvl7pPr>
      <a:lvl8pPr marL="3632283" algn="l" defTabSz="1037797" rtl="0" eaLnBrk="1" latinLnBrk="0" hangingPunct="1">
        <a:defRPr sz="2000" kern="1200">
          <a:solidFill>
            <a:schemeClr val="tx1"/>
          </a:solidFill>
          <a:latin typeface="+mn-lt"/>
          <a:ea typeface="+mn-ea"/>
          <a:cs typeface="+mn-cs"/>
        </a:defRPr>
      </a:lvl8pPr>
      <a:lvl9pPr marL="4151179" algn="l" defTabSz="1037797" rtl="0" eaLnBrk="1" latinLnBrk="0" hangingPunct="1">
        <a:defRPr sz="20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1ACB8B21-AABA-6A44-AD26-E8D15B1545AC}"/>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ctr" anchorCtr="0" compatLnSpc="1">
            <a:prstTxWarp prst="textNoShape">
              <a:avLst/>
            </a:prstTxWarp>
          </a:bodyPr>
          <a:lstStyle/>
          <a:p>
            <a:pPr lvl="0"/>
            <a:r>
              <a:rPr lang="en-GB" altLang="en-US"/>
              <a:t>Click to edit Master title style</a:t>
            </a:r>
            <a:endParaRPr lang="en-US" altLang="en-US"/>
          </a:p>
        </p:txBody>
      </p:sp>
      <p:sp>
        <p:nvSpPr>
          <p:cNvPr id="33795" name="Rectangle 3">
            <a:extLst>
              <a:ext uri="{FF2B5EF4-FFF2-40B4-BE49-F238E27FC236}">
                <a16:creationId xmlns:a16="http://schemas.microsoft.com/office/drawing/2014/main" id="{1FDFAC95-4D7A-684C-93AB-3F5120EC6DE6}"/>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10244" name="Rectangle 4">
            <a:extLst>
              <a:ext uri="{FF2B5EF4-FFF2-40B4-BE49-F238E27FC236}">
                <a16:creationId xmlns:a16="http://schemas.microsoft.com/office/drawing/2014/main" id="{36BEB341-1070-8C43-97CA-82EB1066AB0E}"/>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10245" name="Rectangle 5">
            <a:extLst>
              <a:ext uri="{FF2B5EF4-FFF2-40B4-BE49-F238E27FC236}">
                <a16:creationId xmlns:a16="http://schemas.microsoft.com/office/drawing/2014/main" id="{7925EFF2-1278-3146-81B5-29601E49BC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0246" name="Rectangle 6">
            <a:extLst>
              <a:ext uri="{FF2B5EF4-FFF2-40B4-BE49-F238E27FC236}">
                <a16:creationId xmlns:a16="http://schemas.microsoft.com/office/drawing/2014/main" id="{D9BB0B8B-FEA6-3345-A82F-140525F0DE14}"/>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r">
              <a:defRPr sz="1600"/>
            </a:lvl1pPr>
          </a:lstStyle>
          <a:p>
            <a:fld id="{6097CC40-8A2B-0A40-8A09-A9CB9D9B32FF}" type="slidenum">
              <a:rPr lang="en-US" altLang="en-US"/>
              <a:pPr/>
              <a:t>‹#›</a:t>
            </a:fld>
            <a:endParaRPr lang="en-US" altLang="en-US"/>
          </a:p>
        </p:txBody>
      </p:sp>
    </p:spTree>
    <p:extLst>
      <p:ext uri="{BB962C8B-B14F-4D97-AF65-F5344CB8AC3E}">
        <p14:creationId xmlns:p14="http://schemas.microsoft.com/office/powerpoint/2010/main" val="2775637594"/>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38" algn="ctr" rtl="0" eaLnBrk="1" fontAlgn="base" hangingPunct="1">
        <a:spcBef>
          <a:spcPct val="0"/>
        </a:spcBef>
        <a:spcAft>
          <a:spcPct val="0"/>
        </a:spcAft>
        <a:defRPr sz="4933">
          <a:solidFill>
            <a:schemeClr val="tx2"/>
          </a:solidFill>
          <a:latin typeface="Arial" charset="0"/>
        </a:defRPr>
      </a:lvl6pPr>
      <a:lvl7pPr marL="1037678" algn="ctr" rtl="0" eaLnBrk="1" fontAlgn="base" hangingPunct="1">
        <a:spcBef>
          <a:spcPct val="0"/>
        </a:spcBef>
        <a:spcAft>
          <a:spcPct val="0"/>
        </a:spcAft>
        <a:defRPr sz="4933">
          <a:solidFill>
            <a:schemeClr val="tx2"/>
          </a:solidFill>
          <a:latin typeface="Arial" charset="0"/>
        </a:defRPr>
      </a:lvl7pPr>
      <a:lvl8pPr marL="1556514" algn="ctr" rtl="0" eaLnBrk="1" fontAlgn="base" hangingPunct="1">
        <a:spcBef>
          <a:spcPct val="0"/>
        </a:spcBef>
        <a:spcAft>
          <a:spcPct val="0"/>
        </a:spcAft>
        <a:defRPr sz="4933">
          <a:solidFill>
            <a:schemeClr val="tx2"/>
          </a:solidFill>
          <a:latin typeface="Arial" charset="0"/>
        </a:defRPr>
      </a:lvl8pPr>
      <a:lvl9pPr marL="2075356"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Century Gothic" panose="020B0502020202020204" pitchFamily="34" charset="0"/>
          <a:ea typeface="ＭＳ Ｐゴシック" charset="0"/>
          <a:cs typeface="Century Gothic" panose="020B0502020202020204" pitchFamily="34" charset="0"/>
        </a:defRPr>
      </a:lvl1pPr>
      <a:lvl2pPr marL="840296" indent="-321725" algn="l" rtl="0" eaLnBrk="1" fontAlgn="base" hangingPunct="1">
        <a:spcBef>
          <a:spcPct val="20000"/>
        </a:spcBef>
        <a:spcAft>
          <a:spcPct val="0"/>
        </a:spcAft>
        <a:buChar char="–"/>
        <a:defRPr sz="3200">
          <a:solidFill>
            <a:schemeClr val="tx1"/>
          </a:solidFill>
          <a:latin typeface="Century Gothic" panose="020B0502020202020204" pitchFamily="34" charset="0"/>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Century Gothic" panose="020B0502020202020204" pitchFamily="34" charset="0"/>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5pPr>
      <a:lvl6pPr marL="2853613" indent="-259416" algn="l" rtl="0" eaLnBrk="1" fontAlgn="base" hangingPunct="1">
        <a:spcBef>
          <a:spcPct val="20000"/>
        </a:spcBef>
        <a:spcAft>
          <a:spcPct val="0"/>
        </a:spcAft>
        <a:buChar char="»"/>
        <a:defRPr sz="2267">
          <a:solidFill>
            <a:schemeClr val="tx1"/>
          </a:solidFill>
          <a:latin typeface="+mn-lt"/>
        </a:defRPr>
      </a:lvl6pPr>
      <a:lvl7pPr marL="3372450" indent="-259416" algn="l" rtl="0" eaLnBrk="1" fontAlgn="base" hangingPunct="1">
        <a:spcBef>
          <a:spcPct val="20000"/>
        </a:spcBef>
        <a:spcAft>
          <a:spcPct val="0"/>
        </a:spcAft>
        <a:buChar char="»"/>
        <a:defRPr sz="2267">
          <a:solidFill>
            <a:schemeClr val="tx1"/>
          </a:solidFill>
          <a:latin typeface="+mn-lt"/>
        </a:defRPr>
      </a:lvl7pPr>
      <a:lvl8pPr marL="3891289" indent="-259416" algn="l" rtl="0" eaLnBrk="1" fontAlgn="base" hangingPunct="1">
        <a:spcBef>
          <a:spcPct val="20000"/>
        </a:spcBef>
        <a:spcAft>
          <a:spcPct val="0"/>
        </a:spcAft>
        <a:buChar char="»"/>
        <a:defRPr sz="2267">
          <a:solidFill>
            <a:schemeClr val="tx1"/>
          </a:solidFill>
          <a:latin typeface="+mn-lt"/>
        </a:defRPr>
      </a:lvl8pPr>
      <a:lvl9pPr marL="4410128" indent="-25941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678" rtl="0" eaLnBrk="1" latinLnBrk="0" hangingPunct="1">
        <a:defRPr sz="2000" kern="1200">
          <a:solidFill>
            <a:schemeClr val="tx1"/>
          </a:solidFill>
          <a:latin typeface="+mn-lt"/>
          <a:ea typeface="+mn-ea"/>
          <a:cs typeface="+mn-cs"/>
        </a:defRPr>
      </a:lvl1pPr>
      <a:lvl2pPr marL="518838" algn="l" defTabSz="1037678" rtl="0" eaLnBrk="1" latinLnBrk="0" hangingPunct="1">
        <a:defRPr sz="2000" kern="1200">
          <a:solidFill>
            <a:schemeClr val="tx1"/>
          </a:solidFill>
          <a:latin typeface="+mn-lt"/>
          <a:ea typeface="+mn-ea"/>
          <a:cs typeface="+mn-cs"/>
        </a:defRPr>
      </a:lvl2pPr>
      <a:lvl3pPr marL="1037678" algn="l" defTabSz="1037678" rtl="0" eaLnBrk="1" latinLnBrk="0" hangingPunct="1">
        <a:defRPr sz="2000" kern="1200">
          <a:solidFill>
            <a:schemeClr val="tx1"/>
          </a:solidFill>
          <a:latin typeface="+mn-lt"/>
          <a:ea typeface="+mn-ea"/>
          <a:cs typeface="+mn-cs"/>
        </a:defRPr>
      </a:lvl3pPr>
      <a:lvl4pPr marL="1556514" algn="l" defTabSz="1037678" rtl="0" eaLnBrk="1" latinLnBrk="0" hangingPunct="1">
        <a:defRPr sz="2000" kern="1200">
          <a:solidFill>
            <a:schemeClr val="tx1"/>
          </a:solidFill>
          <a:latin typeface="+mn-lt"/>
          <a:ea typeface="+mn-ea"/>
          <a:cs typeface="+mn-cs"/>
        </a:defRPr>
      </a:lvl4pPr>
      <a:lvl5pPr marL="2075356" algn="l" defTabSz="1037678" rtl="0" eaLnBrk="1" latinLnBrk="0" hangingPunct="1">
        <a:defRPr sz="2000" kern="1200">
          <a:solidFill>
            <a:schemeClr val="tx1"/>
          </a:solidFill>
          <a:latin typeface="+mn-lt"/>
          <a:ea typeface="+mn-ea"/>
          <a:cs typeface="+mn-cs"/>
        </a:defRPr>
      </a:lvl5pPr>
      <a:lvl6pPr marL="2594192" algn="l" defTabSz="1037678" rtl="0" eaLnBrk="1" latinLnBrk="0" hangingPunct="1">
        <a:defRPr sz="2000" kern="1200">
          <a:solidFill>
            <a:schemeClr val="tx1"/>
          </a:solidFill>
          <a:latin typeface="+mn-lt"/>
          <a:ea typeface="+mn-ea"/>
          <a:cs typeface="+mn-cs"/>
        </a:defRPr>
      </a:lvl6pPr>
      <a:lvl7pPr marL="3113036" algn="l" defTabSz="1037678" rtl="0" eaLnBrk="1" latinLnBrk="0" hangingPunct="1">
        <a:defRPr sz="2000" kern="1200">
          <a:solidFill>
            <a:schemeClr val="tx1"/>
          </a:solidFill>
          <a:latin typeface="+mn-lt"/>
          <a:ea typeface="+mn-ea"/>
          <a:cs typeface="+mn-cs"/>
        </a:defRPr>
      </a:lvl7pPr>
      <a:lvl8pPr marL="3631869" algn="l" defTabSz="1037678" rtl="0" eaLnBrk="1" latinLnBrk="0" hangingPunct="1">
        <a:defRPr sz="2000" kern="1200">
          <a:solidFill>
            <a:schemeClr val="tx1"/>
          </a:solidFill>
          <a:latin typeface="+mn-lt"/>
          <a:ea typeface="+mn-ea"/>
          <a:cs typeface="+mn-cs"/>
        </a:defRPr>
      </a:lvl8pPr>
      <a:lvl9pPr marL="4150707" algn="l" defTabSz="1037678" rtl="0" eaLnBrk="1" latinLnBrk="0" hangingPunct="1">
        <a:defRPr sz="20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5F9B3937-AB1A-7945-855A-4E80AE32CAC8}"/>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ctr" anchorCtr="0" compatLnSpc="1">
            <a:prstTxWarp prst="textNoShape">
              <a:avLst/>
            </a:prstTxWarp>
          </a:bodyPr>
          <a:lstStyle/>
          <a:p>
            <a:pPr lvl="0"/>
            <a:r>
              <a:rPr lang="en-GB" altLang="en-US"/>
              <a:t>Click to edit Master title style</a:t>
            </a:r>
            <a:endParaRPr lang="en-US" altLang="en-US"/>
          </a:p>
        </p:txBody>
      </p:sp>
      <p:sp>
        <p:nvSpPr>
          <p:cNvPr id="34819" name="Rectangle 3">
            <a:extLst>
              <a:ext uri="{FF2B5EF4-FFF2-40B4-BE49-F238E27FC236}">
                <a16:creationId xmlns:a16="http://schemas.microsoft.com/office/drawing/2014/main" id="{C630970E-4461-1240-9019-F0F21B416338}"/>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1268" name="Rectangle 4">
            <a:extLst>
              <a:ext uri="{FF2B5EF4-FFF2-40B4-BE49-F238E27FC236}">
                <a16:creationId xmlns:a16="http://schemas.microsoft.com/office/drawing/2014/main" id="{6E8B7A3F-80B9-4241-8169-FEAF2D8DD7C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11269" name="Rectangle 5">
            <a:extLst>
              <a:ext uri="{FF2B5EF4-FFF2-40B4-BE49-F238E27FC236}">
                <a16:creationId xmlns:a16="http://schemas.microsoft.com/office/drawing/2014/main" id="{972267EC-1984-9C4D-9059-6A2CEFF09D4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1270" name="Rectangle 6">
            <a:extLst>
              <a:ext uri="{FF2B5EF4-FFF2-40B4-BE49-F238E27FC236}">
                <a16:creationId xmlns:a16="http://schemas.microsoft.com/office/drawing/2014/main" id="{87D0555D-5C31-FB46-9CDC-8F458795598C}"/>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r">
              <a:defRPr sz="1600"/>
            </a:lvl1pPr>
          </a:lstStyle>
          <a:p>
            <a:fld id="{4E072376-AAF6-B847-9F5B-CE9B855DBE2E}" type="slidenum">
              <a:rPr lang="en-US" altLang="en-US"/>
              <a:pPr/>
              <a:t>‹#›</a:t>
            </a:fld>
            <a:endParaRPr lang="en-US" altLang="en-US"/>
          </a:p>
        </p:txBody>
      </p:sp>
    </p:spTree>
    <p:extLst>
      <p:ext uri="{BB962C8B-B14F-4D97-AF65-F5344CB8AC3E}">
        <p14:creationId xmlns:p14="http://schemas.microsoft.com/office/powerpoint/2010/main" val="2043250840"/>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79" algn="ctr" rtl="0" eaLnBrk="1" fontAlgn="base" hangingPunct="1">
        <a:spcBef>
          <a:spcPct val="0"/>
        </a:spcBef>
        <a:spcAft>
          <a:spcPct val="0"/>
        </a:spcAft>
        <a:defRPr sz="4933">
          <a:solidFill>
            <a:schemeClr val="tx2"/>
          </a:solidFill>
          <a:latin typeface="Arial" charset="0"/>
        </a:defRPr>
      </a:lvl6pPr>
      <a:lvl7pPr marL="1037561" algn="ctr" rtl="0" eaLnBrk="1" fontAlgn="base" hangingPunct="1">
        <a:spcBef>
          <a:spcPct val="0"/>
        </a:spcBef>
        <a:spcAft>
          <a:spcPct val="0"/>
        </a:spcAft>
        <a:defRPr sz="4933">
          <a:solidFill>
            <a:schemeClr val="tx2"/>
          </a:solidFill>
          <a:latin typeface="Arial" charset="0"/>
        </a:defRPr>
      </a:lvl7pPr>
      <a:lvl8pPr marL="1556337" algn="ctr" rtl="0" eaLnBrk="1" fontAlgn="base" hangingPunct="1">
        <a:spcBef>
          <a:spcPct val="0"/>
        </a:spcBef>
        <a:spcAft>
          <a:spcPct val="0"/>
        </a:spcAft>
        <a:defRPr sz="4933">
          <a:solidFill>
            <a:schemeClr val="tx2"/>
          </a:solidFill>
          <a:latin typeface="Arial" charset="0"/>
        </a:defRPr>
      </a:lvl8pPr>
      <a:lvl9pPr marL="2075120"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289" indent="-259386" algn="l" rtl="0" eaLnBrk="1" fontAlgn="base" hangingPunct="1">
        <a:spcBef>
          <a:spcPct val="20000"/>
        </a:spcBef>
        <a:spcAft>
          <a:spcPct val="0"/>
        </a:spcAft>
        <a:buChar char="»"/>
        <a:defRPr sz="2267">
          <a:solidFill>
            <a:schemeClr val="tx1"/>
          </a:solidFill>
          <a:latin typeface="+mn-lt"/>
        </a:defRPr>
      </a:lvl6pPr>
      <a:lvl7pPr marL="3372066" indent="-259386" algn="l" rtl="0" eaLnBrk="1" fontAlgn="base" hangingPunct="1">
        <a:spcBef>
          <a:spcPct val="20000"/>
        </a:spcBef>
        <a:spcAft>
          <a:spcPct val="0"/>
        </a:spcAft>
        <a:buChar char="»"/>
        <a:defRPr sz="2267">
          <a:solidFill>
            <a:schemeClr val="tx1"/>
          </a:solidFill>
          <a:latin typeface="+mn-lt"/>
        </a:defRPr>
      </a:lvl7pPr>
      <a:lvl8pPr marL="3890847" indent="-259386" algn="l" rtl="0" eaLnBrk="1" fontAlgn="base" hangingPunct="1">
        <a:spcBef>
          <a:spcPct val="20000"/>
        </a:spcBef>
        <a:spcAft>
          <a:spcPct val="0"/>
        </a:spcAft>
        <a:buChar char="»"/>
        <a:defRPr sz="2267">
          <a:solidFill>
            <a:schemeClr val="tx1"/>
          </a:solidFill>
          <a:latin typeface="+mn-lt"/>
        </a:defRPr>
      </a:lvl8pPr>
      <a:lvl9pPr marL="4409627" indent="-25938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561" rtl="0" eaLnBrk="1" latinLnBrk="0" hangingPunct="1">
        <a:defRPr sz="2000" kern="1200">
          <a:solidFill>
            <a:schemeClr val="tx1"/>
          </a:solidFill>
          <a:latin typeface="+mn-lt"/>
          <a:ea typeface="+mn-ea"/>
          <a:cs typeface="+mn-cs"/>
        </a:defRPr>
      </a:lvl1pPr>
      <a:lvl2pPr marL="518779" algn="l" defTabSz="1037561" rtl="0" eaLnBrk="1" latinLnBrk="0" hangingPunct="1">
        <a:defRPr sz="2000" kern="1200">
          <a:solidFill>
            <a:schemeClr val="tx1"/>
          </a:solidFill>
          <a:latin typeface="+mn-lt"/>
          <a:ea typeface="+mn-ea"/>
          <a:cs typeface="+mn-cs"/>
        </a:defRPr>
      </a:lvl2pPr>
      <a:lvl3pPr marL="1037561" algn="l" defTabSz="1037561" rtl="0" eaLnBrk="1" latinLnBrk="0" hangingPunct="1">
        <a:defRPr sz="2000" kern="1200">
          <a:solidFill>
            <a:schemeClr val="tx1"/>
          </a:solidFill>
          <a:latin typeface="+mn-lt"/>
          <a:ea typeface="+mn-ea"/>
          <a:cs typeface="+mn-cs"/>
        </a:defRPr>
      </a:lvl3pPr>
      <a:lvl4pPr marL="1556337" algn="l" defTabSz="1037561" rtl="0" eaLnBrk="1" latinLnBrk="0" hangingPunct="1">
        <a:defRPr sz="2000" kern="1200">
          <a:solidFill>
            <a:schemeClr val="tx1"/>
          </a:solidFill>
          <a:latin typeface="+mn-lt"/>
          <a:ea typeface="+mn-ea"/>
          <a:cs typeface="+mn-cs"/>
        </a:defRPr>
      </a:lvl4pPr>
      <a:lvl5pPr marL="2075120" algn="l" defTabSz="1037561" rtl="0" eaLnBrk="1" latinLnBrk="0" hangingPunct="1">
        <a:defRPr sz="2000" kern="1200">
          <a:solidFill>
            <a:schemeClr val="tx1"/>
          </a:solidFill>
          <a:latin typeface="+mn-lt"/>
          <a:ea typeface="+mn-ea"/>
          <a:cs typeface="+mn-cs"/>
        </a:defRPr>
      </a:lvl5pPr>
      <a:lvl6pPr marL="2593898" algn="l" defTabSz="1037561" rtl="0" eaLnBrk="1" latinLnBrk="0" hangingPunct="1">
        <a:defRPr sz="2000" kern="1200">
          <a:solidFill>
            <a:schemeClr val="tx1"/>
          </a:solidFill>
          <a:latin typeface="+mn-lt"/>
          <a:ea typeface="+mn-ea"/>
          <a:cs typeface="+mn-cs"/>
        </a:defRPr>
      </a:lvl6pPr>
      <a:lvl7pPr marL="3112682" algn="l" defTabSz="1037561" rtl="0" eaLnBrk="1" latinLnBrk="0" hangingPunct="1">
        <a:defRPr sz="2000" kern="1200">
          <a:solidFill>
            <a:schemeClr val="tx1"/>
          </a:solidFill>
          <a:latin typeface="+mn-lt"/>
          <a:ea typeface="+mn-ea"/>
          <a:cs typeface="+mn-cs"/>
        </a:defRPr>
      </a:lvl7pPr>
      <a:lvl8pPr marL="3631456" algn="l" defTabSz="1037561" rtl="0" eaLnBrk="1" latinLnBrk="0" hangingPunct="1">
        <a:defRPr sz="2000" kern="1200">
          <a:solidFill>
            <a:schemeClr val="tx1"/>
          </a:solidFill>
          <a:latin typeface="+mn-lt"/>
          <a:ea typeface="+mn-ea"/>
          <a:cs typeface="+mn-cs"/>
        </a:defRPr>
      </a:lvl8pPr>
      <a:lvl9pPr marL="4150235" algn="l" defTabSz="1037561" rtl="0" eaLnBrk="1" latinLnBrk="0" hangingPunct="1">
        <a:defRPr sz="20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FAE8FD5A-71ED-F14B-B015-AD5AD0811312}"/>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ctr" anchorCtr="0" compatLnSpc="1">
            <a:prstTxWarp prst="textNoShape">
              <a:avLst/>
            </a:prstTxWarp>
          </a:bodyPr>
          <a:lstStyle/>
          <a:p>
            <a:pPr lvl="0"/>
            <a:r>
              <a:rPr lang="en-GB" altLang="en-US"/>
              <a:t>Click to edit Master title style</a:t>
            </a:r>
            <a:endParaRPr lang="en-US" altLang="en-US"/>
          </a:p>
        </p:txBody>
      </p:sp>
      <p:sp>
        <p:nvSpPr>
          <p:cNvPr id="35843" name="Rectangle 3">
            <a:extLst>
              <a:ext uri="{FF2B5EF4-FFF2-40B4-BE49-F238E27FC236}">
                <a16:creationId xmlns:a16="http://schemas.microsoft.com/office/drawing/2014/main" id="{45F57067-1C54-574E-AEAA-E06F9A122893}"/>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08" tIns="38903" rIns="77808" bIns="38903"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2292" name="Rectangle 4">
            <a:extLst>
              <a:ext uri="{FF2B5EF4-FFF2-40B4-BE49-F238E27FC236}">
                <a16:creationId xmlns:a16="http://schemas.microsoft.com/office/drawing/2014/main" id="{DF93B468-2572-7E49-BA14-B69977FD0984}"/>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defRPr sz="1600" smtClean="0">
                <a:ea typeface="ＭＳ Ｐゴシック" pitchFamily="-84" charset="-128"/>
              </a:defRPr>
            </a:lvl1pPr>
          </a:lstStyle>
          <a:p>
            <a:pPr>
              <a:defRPr/>
            </a:pPr>
            <a:endParaRPr lang="en-US"/>
          </a:p>
        </p:txBody>
      </p:sp>
      <p:sp>
        <p:nvSpPr>
          <p:cNvPr id="12293" name="Rectangle 5">
            <a:extLst>
              <a:ext uri="{FF2B5EF4-FFF2-40B4-BE49-F238E27FC236}">
                <a16:creationId xmlns:a16="http://schemas.microsoft.com/office/drawing/2014/main" id="{C3E10D32-2DBA-F342-9BD9-B1B55163493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endParaRPr lang="en-US" dirty="0"/>
          </a:p>
        </p:txBody>
      </p:sp>
      <p:sp>
        <p:nvSpPr>
          <p:cNvPr id="12294" name="Rectangle 6">
            <a:extLst>
              <a:ext uri="{FF2B5EF4-FFF2-40B4-BE49-F238E27FC236}">
                <a16:creationId xmlns:a16="http://schemas.microsoft.com/office/drawing/2014/main" id="{3B94EEA8-B4D8-E149-B2A4-73C666FC4579}"/>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08" tIns="38903" rIns="77808" bIns="38903" numCol="1" anchor="t" anchorCtr="0" compatLnSpc="1">
            <a:prstTxWarp prst="textNoShape">
              <a:avLst/>
            </a:prstTxWarp>
          </a:bodyPr>
          <a:lstStyle>
            <a:lvl1pPr algn="r">
              <a:defRPr sz="1600"/>
            </a:lvl1pPr>
          </a:lstStyle>
          <a:p>
            <a:fld id="{B9E2945B-9857-0940-96FA-9414AED3D7E4}" type="slidenum">
              <a:rPr lang="en-US" altLang="en-US"/>
              <a:pPr/>
              <a:t>‹#›</a:t>
            </a:fld>
            <a:endParaRPr lang="en-US" altLang="en-US"/>
          </a:p>
        </p:txBody>
      </p:sp>
    </p:spTree>
    <p:extLst>
      <p:ext uri="{BB962C8B-B14F-4D97-AF65-F5344CB8AC3E}">
        <p14:creationId xmlns:p14="http://schemas.microsoft.com/office/powerpoint/2010/main" val="2975606030"/>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hf hdr="0" ft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20" algn="ctr" rtl="0" eaLnBrk="1" fontAlgn="base" hangingPunct="1">
        <a:spcBef>
          <a:spcPct val="0"/>
        </a:spcBef>
        <a:spcAft>
          <a:spcPct val="0"/>
        </a:spcAft>
        <a:defRPr sz="4933">
          <a:solidFill>
            <a:schemeClr val="tx2"/>
          </a:solidFill>
          <a:latin typeface="Arial" charset="0"/>
        </a:defRPr>
      </a:lvl6pPr>
      <a:lvl7pPr marL="1037442" algn="ctr" rtl="0" eaLnBrk="1" fontAlgn="base" hangingPunct="1">
        <a:spcBef>
          <a:spcPct val="0"/>
        </a:spcBef>
        <a:spcAft>
          <a:spcPct val="0"/>
        </a:spcAft>
        <a:defRPr sz="4933">
          <a:solidFill>
            <a:schemeClr val="tx2"/>
          </a:solidFill>
          <a:latin typeface="Arial" charset="0"/>
        </a:defRPr>
      </a:lvl7pPr>
      <a:lvl8pPr marL="1556160" algn="ctr" rtl="0" eaLnBrk="1" fontAlgn="base" hangingPunct="1">
        <a:spcBef>
          <a:spcPct val="0"/>
        </a:spcBef>
        <a:spcAft>
          <a:spcPct val="0"/>
        </a:spcAft>
        <a:defRPr sz="4933">
          <a:solidFill>
            <a:schemeClr val="tx2"/>
          </a:solidFill>
          <a:latin typeface="Arial" charset="0"/>
        </a:defRPr>
      </a:lvl8pPr>
      <a:lvl9pPr marL="207488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3252"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2963" indent="-259355" algn="l" rtl="0" eaLnBrk="1" fontAlgn="base" hangingPunct="1">
        <a:spcBef>
          <a:spcPct val="20000"/>
        </a:spcBef>
        <a:spcAft>
          <a:spcPct val="0"/>
        </a:spcAft>
        <a:buChar char="»"/>
        <a:defRPr sz="2267">
          <a:solidFill>
            <a:schemeClr val="tx1"/>
          </a:solidFill>
          <a:latin typeface="+mn-lt"/>
        </a:defRPr>
      </a:lvl6pPr>
      <a:lvl7pPr marL="3371682" indent="-259355" algn="l" rtl="0" eaLnBrk="1" fontAlgn="base" hangingPunct="1">
        <a:spcBef>
          <a:spcPct val="20000"/>
        </a:spcBef>
        <a:spcAft>
          <a:spcPct val="0"/>
        </a:spcAft>
        <a:buChar char="»"/>
        <a:defRPr sz="2267">
          <a:solidFill>
            <a:schemeClr val="tx1"/>
          </a:solidFill>
          <a:latin typeface="+mn-lt"/>
        </a:defRPr>
      </a:lvl7pPr>
      <a:lvl8pPr marL="3890404" indent="-259355" algn="l" rtl="0" eaLnBrk="1" fontAlgn="base" hangingPunct="1">
        <a:spcBef>
          <a:spcPct val="20000"/>
        </a:spcBef>
        <a:spcAft>
          <a:spcPct val="0"/>
        </a:spcAft>
        <a:buChar char="»"/>
        <a:defRPr sz="2267">
          <a:solidFill>
            <a:schemeClr val="tx1"/>
          </a:solidFill>
          <a:latin typeface="+mn-lt"/>
        </a:defRPr>
      </a:lvl8pPr>
      <a:lvl9pPr marL="4409126" indent="-259355"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442" rtl="0" eaLnBrk="1" latinLnBrk="0" hangingPunct="1">
        <a:defRPr sz="2000" kern="1200">
          <a:solidFill>
            <a:schemeClr val="tx1"/>
          </a:solidFill>
          <a:latin typeface="+mn-lt"/>
          <a:ea typeface="+mn-ea"/>
          <a:cs typeface="+mn-cs"/>
        </a:defRPr>
      </a:lvl1pPr>
      <a:lvl2pPr marL="518720" algn="l" defTabSz="1037442" rtl="0" eaLnBrk="1" latinLnBrk="0" hangingPunct="1">
        <a:defRPr sz="2000" kern="1200">
          <a:solidFill>
            <a:schemeClr val="tx1"/>
          </a:solidFill>
          <a:latin typeface="+mn-lt"/>
          <a:ea typeface="+mn-ea"/>
          <a:cs typeface="+mn-cs"/>
        </a:defRPr>
      </a:lvl2pPr>
      <a:lvl3pPr marL="1037442" algn="l" defTabSz="1037442" rtl="0" eaLnBrk="1" latinLnBrk="0" hangingPunct="1">
        <a:defRPr sz="2000" kern="1200">
          <a:solidFill>
            <a:schemeClr val="tx1"/>
          </a:solidFill>
          <a:latin typeface="+mn-lt"/>
          <a:ea typeface="+mn-ea"/>
          <a:cs typeface="+mn-cs"/>
        </a:defRPr>
      </a:lvl3pPr>
      <a:lvl4pPr marL="1556160" algn="l" defTabSz="1037442" rtl="0" eaLnBrk="1" latinLnBrk="0" hangingPunct="1">
        <a:defRPr sz="2000" kern="1200">
          <a:solidFill>
            <a:schemeClr val="tx1"/>
          </a:solidFill>
          <a:latin typeface="+mn-lt"/>
          <a:ea typeface="+mn-ea"/>
          <a:cs typeface="+mn-cs"/>
        </a:defRPr>
      </a:lvl4pPr>
      <a:lvl5pPr marL="2074884" algn="l" defTabSz="1037442" rtl="0" eaLnBrk="1" latinLnBrk="0" hangingPunct="1">
        <a:defRPr sz="2000" kern="1200">
          <a:solidFill>
            <a:schemeClr val="tx1"/>
          </a:solidFill>
          <a:latin typeface="+mn-lt"/>
          <a:ea typeface="+mn-ea"/>
          <a:cs typeface="+mn-cs"/>
        </a:defRPr>
      </a:lvl5pPr>
      <a:lvl6pPr marL="2593602" algn="l" defTabSz="1037442" rtl="0" eaLnBrk="1" latinLnBrk="0" hangingPunct="1">
        <a:defRPr sz="2000" kern="1200">
          <a:solidFill>
            <a:schemeClr val="tx1"/>
          </a:solidFill>
          <a:latin typeface="+mn-lt"/>
          <a:ea typeface="+mn-ea"/>
          <a:cs typeface="+mn-cs"/>
        </a:defRPr>
      </a:lvl6pPr>
      <a:lvl7pPr marL="3112328" algn="l" defTabSz="1037442" rtl="0" eaLnBrk="1" latinLnBrk="0" hangingPunct="1">
        <a:defRPr sz="2000" kern="1200">
          <a:solidFill>
            <a:schemeClr val="tx1"/>
          </a:solidFill>
          <a:latin typeface="+mn-lt"/>
          <a:ea typeface="+mn-ea"/>
          <a:cs typeface="+mn-cs"/>
        </a:defRPr>
      </a:lvl7pPr>
      <a:lvl8pPr marL="3631043" algn="l" defTabSz="1037442" rtl="0" eaLnBrk="1" latinLnBrk="0" hangingPunct="1">
        <a:defRPr sz="2000" kern="1200">
          <a:solidFill>
            <a:schemeClr val="tx1"/>
          </a:solidFill>
          <a:latin typeface="+mn-lt"/>
          <a:ea typeface="+mn-ea"/>
          <a:cs typeface="+mn-cs"/>
        </a:defRPr>
      </a:lvl8pPr>
      <a:lvl9pPr marL="4149763" algn="l" defTabSz="1037442" rtl="0" eaLnBrk="1" latinLnBrk="0" hangingPunct="1">
        <a:defRPr sz="20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8EDC2525-D5A5-BC4C-8583-28AEE38A4972}" type="slidenum">
              <a:rPr lang="en-US" altLang="en-US" smtClean="0"/>
              <a:pPr/>
              <a:t>‹#›</a:t>
            </a:fld>
            <a:fld id="{E6498BBB-CBFE-DE43-AEE7-186473A9711E}" type="slidenum">
              <a:rPr lang="en-US" altLang="en-US" smtClean="0"/>
              <a:pPr/>
              <a:t>‹#›</a:t>
            </a:fld>
            <a:endParaRPr lang="en-US" altLang="en-US"/>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pPr>
              <a:defRPr/>
            </a:pPr>
            <a:endParaRPr lang="en-US"/>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pPr>
              <a:defRPr/>
            </a:pPr>
            <a:endParaRPr lang="en-US" sz="1867">
              <a:solidFill>
                <a:schemeClr val="tx2"/>
              </a:solidFill>
            </a:endParaRPr>
          </a:p>
        </p:txBody>
      </p:sp>
    </p:spTree>
    <p:extLst>
      <p:ext uri="{BB962C8B-B14F-4D97-AF65-F5344CB8AC3E}">
        <p14:creationId xmlns:p14="http://schemas.microsoft.com/office/powerpoint/2010/main" val="1308524071"/>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89C386-D043-2746-917D-1F1932F31B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BEBCC769-F897-E948-9E99-FB52142B8FE8}"/>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BB069223-2EED-4941-AC04-C8FAB7D38AC1}"/>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5" name="Footer Placeholder 4">
            <a:extLst>
              <a:ext uri="{FF2B5EF4-FFF2-40B4-BE49-F238E27FC236}">
                <a16:creationId xmlns:a16="http://schemas.microsoft.com/office/drawing/2014/main" id="{7BD676C1-2E1D-774A-9BEF-5B3B58791F0C}"/>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07141C8B-051C-9740-B1F0-A569DE20D09C}"/>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B657C2-8157-5A4F-8E7E-3C8E3FF4034C}" type="slidenum">
              <a:rPr lang="en-GB" smtClean="0"/>
              <a:t>‹#›</a:t>
            </a:fld>
            <a:endParaRPr lang="en-GB"/>
          </a:p>
        </p:txBody>
      </p:sp>
    </p:spTree>
    <p:extLst>
      <p:ext uri="{BB962C8B-B14F-4D97-AF65-F5344CB8AC3E}">
        <p14:creationId xmlns:p14="http://schemas.microsoft.com/office/powerpoint/2010/main" val="929186956"/>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hf hdr="0" ft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endParaRPr lang="en-GB"/>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endParaRPr lang="en-GB"/>
          </a:p>
        </p:txBody>
      </p:sp>
    </p:spTree>
    <p:extLst>
      <p:ext uri="{BB962C8B-B14F-4D97-AF65-F5344CB8AC3E}">
        <p14:creationId xmlns:p14="http://schemas.microsoft.com/office/powerpoint/2010/main" val="2776517830"/>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8EDC2525-D5A5-BC4C-8583-28AEE38A4972}" type="slidenum">
              <a:rPr lang="en-US" altLang="en-US" smtClean="0"/>
              <a:pPr/>
              <a:t>‹#›</a:t>
            </a:fld>
            <a:fld id="{E6498BBB-CBFE-DE43-AEE7-186473A9711E}" type="slidenum">
              <a:rPr lang="en-US" altLang="en-US" smtClean="0"/>
              <a:pPr/>
              <a:t>‹#›</a:t>
            </a:fld>
            <a:endParaRPr lang="en-US" altLang="en-US"/>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pPr>
              <a:defRPr/>
            </a:pPr>
            <a:endParaRPr lang="en-US"/>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pPr>
              <a:defRPr/>
            </a:pPr>
            <a:endParaRPr lang="en-US" sz="1867">
              <a:solidFill>
                <a:schemeClr val="tx2"/>
              </a:solidFill>
            </a:endParaRPr>
          </a:p>
        </p:txBody>
      </p:sp>
    </p:spTree>
    <p:extLst>
      <p:ext uri="{BB962C8B-B14F-4D97-AF65-F5344CB8AC3E}">
        <p14:creationId xmlns:p14="http://schemas.microsoft.com/office/powerpoint/2010/main" val="3828059207"/>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endParaRPr lang="en-GB"/>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endParaRPr lang="en-GB"/>
          </a:p>
        </p:txBody>
      </p:sp>
    </p:spTree>
    <p:extLst>
      <p:ext uri="{BB962C8B-B14F-4D97-AF65-F5344CB8AC3E}">
        <p14:creationId xmlns:p14="http://schemas.microsoft.com/office/powerpoint/2010/main" val="3083043240"/>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3">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C242FC84-7891-F740-B8A1-EC98BEFAEA4C}" type="slidenum">
              <a:rPr lang="en-GB" smtClean="0"/>
              <a:t>‹#›</a:t>
            </a:fld>
            <a:endParaRPr lang="en-GB"/>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endParaRPr lang="en-GB"/>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endParaRPr lang="en-GB"/>
          </a:p>
        </p:txBody>
      </p:sp>
    </p:spTree>
    <p:extLst>
      <p:ext uri="{BB962C8B-B14F-4D97-AF65-F5344CB8AC3E}">
        <p14:creationId xmlns:p14="http://schemas.microsoft.com/office/powerpoint/2010/main" val="735562212"/>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p:hf hdr="0" ft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26" name="Picture 4"/>
          <p:cNvPicPr>
            <a:picLocks noChangeAspect="1"/>
          </p:cNvPicPr>
          <p:nvPr/>
        </p:nvPicPr>
        <p:blipFill>
          <a:blip r:embed="rId11">
            <a:extLst>
              <a:ext uri="{28A0092B-C50C-407E-A947-70E740481C1C}">
                <a14:useLocalDpi xmlns:a14="http://schemas.microsoft.com/office/drawing/2010/main"/>
              </a:ext>
            </a:extLst>
          </a:blip>
          <a:srcRect/>
          <a:stretch>
            <a:fillRect/>
          </a:stretch>
        </p:blipFill>
        <p:spPr bwMode="auto">
          <a:xfrm>
            <a:off x="14819" y="5713415"/>
            <a:ext cx="1217718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609600" y="274639"/>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endParaRPr lang="en-ZA" dirty="0"/>
          </a:p>
        </p:txBody>
      </p:sp>
      <p:sp>
        <p:nvSpPr>
          <p:cNvPr id="1028"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dirty="0"/>
          </a:p>
        </p:txBody>
      </p:sp>
      <p:sp>
        <p:nvSpPr>
          <p:cNvPr id="2" name="Slide Number Placeholder 1"/>
          <p:cNvSpPr>
            <a:spLocks noGrp="1"/>
          </p:cNvSpPr>
          <p:nvPr>
            <p:ph type="sldNum" sz="quarter" idx="4"/>
          </p:nvPr>
        </p:nvSpPr>
        <p:spPr>
          <a:xfrm>
            <a:off x="8026400" y="65690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800">
                <a:solidFill>
                  <a:srgbClr val="898989"/>
                </a:solidFill>
              </a:defRPr>
            </a:lvl1pPr>
          </a:lstStyle>
          <a:p>
            <a:fld id="{A88A4ECB-5303-EA44-863F-69D388C2A56E}" type="slidenum">
              <a:rPr lang="en-GB" smtClean="0"/>
              <a:t>‹#›</a:t>
            </a:fld>
            <a:endParaRPr lang="en-GB" dirty="0"/>
          </a:p>
        </p:txBody>
      </p:sp>
      <p:sp>
        <p:nvSpPr>
          <p:cNvPr id="3" name="Footer Placeholder 2"/>
          <p:cNvSpPr>
            <a:spLocks noGrp="1"/>
          </p:cNvSpPr>
          <p:nvPr>
            <p:ph type="ftr" sz="quarter" idx="3"/>
          </p:nvPr>
        </p:nvSpPr>
        <p:spPr>
          <a:xfrm>
            <a:off x="4165600" y="6569076"/>
            <a:ext cx="3860800" cy="365125"/>
          </a:xfrm>
          <a:prstGeom prst="rect">
            <a:avLst/>
          </a:prstGeom>
        </p:spPr>
        <p:txBody>
          <a:bodyPr vert="horz" lIns="91440" tIns="45720" rIns="91440" bIns="45720" rtlCol="0" anchor="ctr"/>
          <a:lstStyle>
            <a:lvl1pPr algn="ctr">
              <a:defRPr sz="800">
                <a:solidFill>
                  <a:schemeClr val="tx1">
                    <a:tint val="75000"/>
                  </a:schemeClr>
                </a:solidFill>
                <a:latin typeface="Arial" charset="0"/>
                <a:ea typeface="ＭＳ Ｐゴシック" charset="0"/>
                <a:cs typeface="ＭＳ Ｐゴシック" charset="0"/>
              </a:defRPr>
            </a:lvl1pPr>
          </a:lstStyle>
          <a:p>
            <a:r>
              <a:rPr lang="en-GB" dirty="0"/>
              <a:t>ZN SOKOPO</a:t>
            </a:r>
          </a:p>
        </p:txBody>
      </p:sp>
      <p:sp>
        <p:nvSpPr>
          <p:cNvPr id="4" name="Date Placeholder 3"/>
          <p:cNvSpPr>
            <a:spLocks noGrp="1"/>
          </p:cNvSpPr>
          <p:nvPr>
            <p:ph type="dt" sz="half" idx="2"/>
          </p:nvPr>
        </p:nvSpPr>
        <p:spPr>
          <a:xfrm>
            <a:off x="1117600" y="6553202"/>
            <a:ext cx="2844800" cy="365125"/>
          </a:xfrm>
          <a:prstGeom prst="rect">
            <a:avLst/>
          </a:prstGeom>
        </p:spPr>
        <p:txBody>
          <a:bodyPr vert="horz" wrap="square" lIns="91440" tIns="45720" rIns="91440" bIns="45720" numCol="1" anchor="ctr" anchorCtr="0" compatLnSpc="1">
            <a:prstTxWarp prst="textNoShape">
              <a:avLst/>
            </a:prstTxWarp>
          </a:bodyPr>
          <a:lstStyle>
            <a:lvl1pPr>
              <a:defRPr sz="800">
                <a:solidFill>
                  <a:srgbClr val="898989"/>
                </a:solidFill>
              </a:defRPr>
            </a:lvl1pPr>
          </a:lstStyle>
          <a:p>
            <a:fld id="{10EE4A3B-C06B-A046-B290-7AF8C8960349}" type="datetime1">
              <a:rPr lang="en-ZA" smtClean="0"/>
              <a:t>2022/08/08</a:t>
            </a:fld>
            <a:endParaRPr lang="en-GB" dirty="0"/>
          </a:p>
        </p:txBody>
      </p:sp>
    </p:spTree>
    <p:extLst>
      <p:ext uri="{BB962C8B-B14F-4D97-AF65-F5344CB8AC3E}">
        <p14:creationId xmlns:p14="http://schemas.microsoft.com/office/powerpoint/2010/main" val="1653289174"/>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Lst>
  <p:hf hdr="0" dt="0"/>
  <p:txStyles>
    <p:titleStyle>
      <a:lvl1pPr algn="ctr" defTabSz="457189" rtl="0" eaLnBrk="1" fontAlgn="base" hangingPunct="1">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2pPr>
      <a:lvl3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3pPr>
      <a:lvl4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4pPr>
      <a:lvl5pPr algn="ctr" defTabSz="457189" rtl="0" eaLnBrk="1" fontAlgn="base" hangingPunct="1">
        <a:spcBef>
          <a:spcPct val="0"/>
        </a:spcBef>
        <a:spcAft>
          <a:spcPct val="0"/>
        </a:spcAft>
        <a:defRPr sz="4400">
          <a:solidFill>
            <a:schemeClr val="tx1"/>
          </a:solidFill>
          <a:latin typeface="Arial" charset="0"/>
          <a:ea typeface="ＭＳ Ｐゴシック" pitchFamily="-108" charset="-128"/>
          <a:cs typeface="ＭＳ Ｐゴシック" pitchFamily="-108" charset="-128"/>
        </a:defRPr>
      </a:lvl5pPr>
      <a:lvl6pPr marL="457189"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377"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566"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754" algn="ctr" defTabSz="457189" rtl="0" eaLnBrk="1" fontAlgn="base" hangingPunct="1">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891" indent="-342891" algn="l" defTabSz="457189" rtl="0" eaLnBrk="1" fontAlgn="base" hangingPunct="1">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32" indent="-285744" algn="l" defTabSz="457189" rtl="0" eaLnBrk="1" fontAlgn="base" hangingPunct="1">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2971" indent="-228594" algn="l" defTabSz="457189" rtl="0" eaLnBrk="1" fontAlgn="base" hangingPunct="1">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160"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349" indent="-228594" algn="l" defTabSz="457189" rtl="0" eaLnBrk="1" fontAlgn="base" hangingPunct="1">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1CE48B6-2196-F647-A549-3628E06CD98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GB" dirty="0"/>
          </a:p>
        </p:txBody>
      </p:sp>
      <p:sp>
        <p:nvSpPr>
          <p:cNvPr id="3" name="Text Placeholder 2">
            <a:extLst>
              <a:ext uri="{FF2B5EF4-FFF2-40B4-BE49-F238E27FC236}">
                <a16:creationId xmlns:a16="http://schemas.microsoft.com/office/drawing/2014/main" id="{957482A5-FF6C-2E4C-8AAF-1ABBD5A847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4" name="Date Placeholder 3">
            <a:extLst>
              <a:ext uri="{FF2B5EF4-FFF2-40B4-BE49-F238E27FC236}">
                <a16:creationId xmlns:a16="http://schemas.microsoft.com/office/drawing/2014/main" id="{C147747F-1F48-5548-A7FB-E483ADADC4B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5" name="Footer Placeholder 4">
            <a:extLst>
              <a:ext uri="{FF2B5EF4-FFF2-40B4-BE49-F238E27FC236}">
                <a16:creationId xmlns:a16="http://schemas.microsoft.com/office/drawing/2014/main" id="{A4CB0F31-84DC-B44B-A6D6-000958EF017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6944D6C9-4362-7A45-9C8F-FED51F259C5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8A307A1-3EE8-4A4C-A314-E9CC2C94CD6F}" type="slidenum">
              <a:rPr lang="en-GB" smtClean="0"/>
              <a:t>‹#›</a:t>
            </a:fld>
            <a:endParaRPr lang="en-GB"/>
          </a:p>
        </p:txBody>
      </p:sp>
    </p:spTree>
    <p:extLst>
      <p:ext uri="{BB962C8B-B14F-4D97-AF65-F5344CB8AC3E}">
        <p14:creationId xmlns:p14="http://schemas.microsoft.com/office/powerpoint/2010/main" val="1943563533"/>
      </p:ext>
    </p:extLst>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Century Gothic" panose="020B0502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entury Gothic" panose="020B0502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entury Gothic" panose="020B0502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entury Gothic" panose="020B0502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97D0020-8481-A640-9022-77D5B5A75DFF}"/>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ctr" anchorCtr="0" compatLnSpc="1">
            <a:prstTxWarp prst="textNoShape">
              <a:avLst/>
            </a:prstTxWarp>
          </a:bodyPr>
          <a:lstStyle/>
          <a:p>
            <a:pPr lvl="0"/>
            <a:r>
              <a:rPr lang="en-GB" altLang="en-US"/>
              <a:t>Click to edit Master title style</a:t>
            </a:r>
            <a:endParaRPr lang="en-US" altLang="en-US"/>
          </a:p>
        </p:txBody>
      </p:sp>
      <p:sp>
        <p:nvSpPr>
          <p:cNvPr id="30723" name="Rectangle 3">
            <a:extLst>
              <a:ext uri="{FF2B5EF4-FFF2-40B4-BE49-F238E27FC236}">
                <a16:creationId xmlns:a16="http://schemas.microsoft.com/office/drawing/2014/main" id="{D4FDE134-EC4C-D549-ABA4-32CBFC32CFF9}"/>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53" tIns="38926" rIns="77853" bIns="38926"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7172" name="Rectangle 4">
            <a:extLst>
              <a:ext uri="{FF2B5EF4-FFF2-40B4-BE49-F238E27FC236}">
                <a16:creationId xmlns:a16="http://schemas.microsoft.com/office/drawing/2014/main" id="{46EDEB50-FBCF-264A-B1DF-AD3970BB4153}"/>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defRPr sz="1600" smtClean="0">
                <a:ea typeface="ＭＳ Ｐゴシック" pitchFamily="-84" charset="-128"/>
              </a:defRPr>
            </a:lvl1pPr>
          </a:lstStyle>
          <a:p>
            <a:pPr>
              <a:defRPr/>
            </a:pPr>
            <a:fld id="{A9E54F28-7448-A94A-BD63-70113C30EBC9}" type="datetime1">
              <a:rPr lang="en-ZA" smtClean="0"/>
              <a:t>2022/08/08</a:t>
            </a:fld>
            <a:endParaRPr lang="en-US" dirty="0"/>
          </a:p>
        </p:txBody>
      </p:sp>
      <p:sp>
        <p:nvSpPr>
          <p:cNvPr id="7173" name="Rectangle 5">
            <a:extLst>
              <a:ext uri="{FF2B5EF4-FFF2-40B4-BE49-F238E27FC236}">
                <a16:creationId xmlns:a16="http://schemas.microsoft.com/office/drawing/2014/main" id="{DE47F140-F9BB-C841-82E8-68376DE0B3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7174" name="Rectangle 6">
            <a:extLst>
              <a:ext uri="{FF2B5EF4-FFF2-40B4-BE49-F238E27FC236}">
                <a16:creationId xmlns:a16="http://schemas.microsoft.com/office/drawing/2014/main" id="{A6F54ADE-9E4C-3748-A163-F7E397E7A227}"/>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53" tIns="38926" rIns="77853" bIns="38926" numCol="1" anchor="t" anchorCtr="0" compatLnSpc="1">
            <a:prstTxWarp prst="textNoShape">
              <a:avLst/>
            </a:prstTxWarp>
          </a:bodyPr>
          <a:lstStyle>
            <a:lvl1pPr algn="r">
              <a:defRPr sz="1600"/>
            </a:lvl1pPr>
          </a:lstStyle>
          <a:p>
            <a:fld id="{803FAAF6-9078-2A4A-98CE-FADE2AB97CDF}" type="slidenum">
              <a:rPr lang="en-US" altLang="en-US"/>
              <a:pPr/>
              <a:t>‹#›</a:t>
            </a:fld>
            <a:endParaRPr lang="en-US" altLang="en-US" dirty="0"/>
          </a:p>
        </p:txBody>
      </p:sp>
    </p:spTree>
    <p:extLst>
      <p:ext uri="{BB962C8B-B14F-4D97-AF65-F5344CB8AC3E}">
        <p14:creationId xmlns:p14="http://schemas.microsoft.com/office/powerpoint/2010/main" val="2300711337"/>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9015" algn="ctr" rtl="0" eaLnBrk="1" fontAlgn="base" hangingPunct="1">
        <a:spcBef>
          <a:spcPct val="0"/>
        </a:spcBef>
        <a:spcAft>
          <a:spcPct val="0"/>
        </a:spcAft>
        <a:defRPr sz="4933">
          <a:solidFill>
            <a:schemeClr val="tx2"/>
          </a:solidFill>
          <a:latin typeface="Arial" charset="0"/>
        </a:defRPr>
      </a:lvl6pPr>
      <a:lvl7pPr marL="1038033" algn="ctr" rtl="0" eaLnBrk="1" fontAlgn="base" hangingPunct="1">
        <a:spcBef>
          <a:spcPct val="0"/>
        </a:spcBef>
        <a:spcAft>
          <a:spcPct val="0"/>
        </a:spcAft>
        <a:defRPr sz="4933">
          <a:solidFill>
            <a:schemeClr val="tx2"/>
          </a:solidFill>
          <a:latin typeface="Arial" charset="0"/>
        </a:defRPr>
      </a:lvl7pPr>
      <a:lvl8pPr marL="1557046" algn="ctr" rtl="0" eaLnBrk="1" fontAlgn="base" hangingPunct="1">
        <a:spcBef>
          <a:spcPct val="0"/>
        </a:spcBef>
        <a:spcAft>
          <a:spcPct val="0"/>
        </a:spcAft>
        <a:defRPr sz="4933">
          <a:solidFill>
            <a:schemeClr val="tx2"/>
          </a:solidFill>
          <a:latin typeface="Arial" charset="0"/>
        </a:defRPr>
      </a:lvl8pPr>
      <a:lvl9pPr marL="2076064"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585" indent="-259506" algn="l" rtl="0" eaLnBrk="1" fontAlgn="base" hangingPunct="1">
        <a:spcBef>
          <a:spcPct val="20000"/>
        </a:spcBef>
        <a:spcAft>
          <a:spcPct val="0"/>
        </a:spcAft>
        <a:buChar char="»"/>
        <a:defRPr sz="2267">
          <a:solidFill>
            <a:schemeClr val="tx1"/>
          </a:solidFill>
          <a:latin typeface="+mn-lt"/>
        </a:defRPr>
      </a:lvl6pPr>
      <a:lvl7pPr marL="3373602" indent="-259506" algn="l" rtl="0" eaLnBrk="1" fontAlgn="base" hangingPunct="1">
        <a:spcBef>
          <a:spcPct val="20000"/>
        </a:spcBef>
        <a:spcAft>
          <a:spcPct val="0"/>
        </a:spcAft>
        <a:buChar char="»"/>
        <a:defRPr sz="2267">
          <a:solidFill>
            <a:schemeClr val="tx1"/>
          </a:solidFill>
          <a:latin typeface="+mn-lt"/>
        </a:defRPr>
      </a:lvl7pPr>
      <a:lvl8pPr marL="3892617" indent="-259506" algn="l" rtl="0" eaLnBrk="1" fontAlgn="base" hangingPunct="1">
        <a:spcBef>
          <a:spcPct val="20000"/>
        </a:spcBef>
        <a:spcAft>
          <a:spcPct val="0"/>
        </a:spcAft>
        <a:buChar char="»"/>
        <a:defRPr sz="2267">
          <a:solidFill>
            <a:schemeClr val="tx1"/>
          </a:solidFill>
          <a:latin typeface="+mn-lt"/>
        </a:defRPr>
      </a:lvl8pPr>
      <a:lvl9pPr marL="4411634" indent="-25950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8033" rtl="0" eaLnBrk="1" latinLnBrk="0" hangingPunct="1">
        <a:defRPr sz="2000" kern="1200">
          <a:solidFill>
            <a:schemeClr val="tx1"/>
          </a:solidFill>
          <a:latin typeface="+mn-lt"/>
          <a:ea typeface="+mn-ea"/>
          <a:cs typeface="+mn-cs"/>
        </a:defRPr>
      </a:lvl1pPr>
      <a:lvl2pPr marL="519015" algn="l" defTabSz="1038033" rtl="0" eaLnBrk="1" latinLnBrk="0" hangingPunct="1">
        <a:defRPr sz="2000" kern="1200">
          <a:solidFill>
            <a:schemeClr val="tx1"/>
          </a:solidFill>
          <a:latin typeface="+mn-lt"/>
          <a:ea typeface="+mn-ea"/>
          <a:cs typeface="+mn-cs"/>
        </a:defRPr>
      </a:lvl2pPr>
      <a:lvl3pPr marL="1038033" algn="l" defTabSz="1038033" rtl="0" eaLnBrk="1" latinLnBrk="0" hangingPunct="1">
        <a:defRPr sz="2000" kern="1200">
          <a:solidFill>
            <a:schemeClr val="tx1"/>
          </a:solidFill>
          <a:latin typeface="+mn-lt"/>
          <a:ea typeface="+mn-ea"/>
          <a:cs typeface="+mn-cs"/>
        </a:defRPr>
      </a:lvl3pPr>
      <a:lvl4pPr marL="1557046" algn="l" defTabSz="1038033" rtl="0" eaLnBrk="1" latinLnBrk="0" hangingPunct="1">
        <a:defRPr sz="2000" kern="1200">
          <a:solidFill>
            <a:schemeClr val="tx1"/>
          </a:solidFill>
          <a:latin typeface="+mn-lt"/>
          <a:ea typeface="+mn-ea"/>
          <a:cs typeface="+mn-cs"/>
        </a:defRPr>
      </a:lvl4pPr>
      <a:lvl5pPr marL="2076064" algn="l" defTabSz="1038033" rtl="0" eaLnBrk="1" latinLnBrk="0" hangingPunct="1">
        <a:defRPr sz="2000" kern="1200">
          <a:solidFill>
            <a:schemeClr val="tx1"/>
          </a:solidFill>
          <a:latin typeface="+mn-lt"/>
          <a:ea typeface="+mn-ea"/>
          <a:cs typeface="+mn-cs"/>
        </a:defRPr>
      </a:lvl5pPr>
      <a:lvl6pPr marL="2595078" algn="l" defTabSz="1038033" rtl="0" eaLnBrk="1" latinLnBrk="0" hangingPunct="1">
        <a:defRPr sz="2000" kern="1200">
          <a:solidFill>
            <a:schemeClr val="tx1"/>
          </a:solidFill>
          <a:latin typeface="+mn-lt"/>
          <a:ea typeface="+mn-ea"/>
          <a:cs typeface="+mn-cs"/>
        </a:defRPr>
      </a:lvl6pPr>
      <a:lvl7pPr marL="3114097" algn="l" defTabSz="1038033" rtl="0" eaLnBrk="1" latinLnBrk="0" hangingPunct="1">
        <a:defRPr sz="2000" kern="1200">
          <a:solidFill>
            <a:schemeClr val="tx1"/>
          </a:solidFill>
          <a:latin typeface="+mn-lt"/>
          <a:ea typeface="+mn-ea"/>
          <a:cs typeface="+mn-cs"/>
        </a:defRPr>
      </a:lvl7pPr>
      <a:lvl8pPr marL="3633109" algn="l" defTabSz="1038033" rtl="0" eaLnBrk="1" latinLnBrk="0" hangingPunct="1">
        <a:defRPr sz="2000" kern="1200">
          <a:solidFill>
            <a:schemeClr val="tx1"/>
          </a:solidFill>
          <a:latin typeface="+mn-lt"/>
          <a:ea typeface="+mn-ea"/>
          <a:cs typeface="+mn-cs"/>
        </a:defRPr>
      </a:lvl8pPr>
      <a:lvl9pPr marL="4152124" algn="l" defTabSz="1038033" rtl="0" eaLnBrk="1" latinLnBrk="0" hangingPunct="1">
        <a:defRPr sz="20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BCD439F7-416A-DC4F-B037-A28993E5EF4E}"/>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ctr" anchorCtr="0" compatLnSpc="1">
            <a:prstTxWarp prst="textNoShape">
              <a:avLst/>
            </a:prstTxWarp>
          </a:bodyPr>
          <a:lstStyle/>
          <a:p>
            <a:pPr lvl="0"/>
            <a:r>
              <a:rPr lang="en-GB" altLang="en-US"/>
              <a:t>Click to edit Master title style</a:t>
            </a:r>
            <a:endParaRPr lang="en-US" altLang="en-US"/>
          </a:p>
        </p:txBody>
      </p:sp>
      <p:sp>
        <p:nvSpPr>
          <p:cNvPr id="31747" name="Rectangle 3">
            <a:extLst>
              <a:ext uri="{FF2B5EF4-FFF2-40B4-BE49-F238E27FC236}">
                <a16:creationId xmlns:a16="http://schemas.microsoft.com/office/drawing/2014/main" id="{3F17F7D3-E8B5-7647-9CAC-2BC26AD9AE7B}"/>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44" tIns="38922" rIns="77844" bIns="3892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8196" name="Rectangle 4">
            <a:extLst>
              <a:ext uri="{FF2B5EF4-FFF2-40B4-BE49-F238E27FC236}">
                <a16:creationId xmlns:a16="http://schemas.microsoft.com/office/drawing/2014/main" id="{CD4E9411-9DC7-614A-B6CB-B716135582F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defRPr sz="1600" smtClean="0">
                <a:ea typeface="ＭＳ Ｐゴシック" pitchFamily="-84" charset="-128"/>
              </a:defRPr>
            </a:lvl1pPr>
          </a:lstStyle>
          <a:p>
            <a:pPr>
              <a:defRPr/>
            </a:pPr>
            <a:fld id="{880478AD-45D1-3649-B005-A44256EB3C70}" type="datetime1">
              <a:rPr lang="en-ZA" smtClean="0"/>
              <a:t>2022/08/08</a:t>
            </a:fld>
            <a:endParaRPr lang="en-US" dirty="0"/>
          </a:p>
        </p:txBody>
      </p:sp>
      <p:sp>
        <p:nvSpPr>
          <p:cNvPr id="8197" name="Rectangle 5">
            <a:extLst>
              <a:ext uri="{FF2B5EF4-FFF2-40B4-BE49-F238E27FC236}">
                <a16:creationId xmlns:a16="http://schemas.microsoft.com/office/drawing/2014/main" id="{24F6F1DD-E78C-CB4A-8EAD-A85458DE90A8}"/>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8198" name="Rectangle 6">
            <a:extLst>
              <a:ext uri="{FF2B5EF4-FFF2-40B4-BE49-F238E27FC236}">
                <a16:creationId xmlns:a16="http://schemas.microsoft.com/office/drawing/2014/main" id="{20FB31CE-1BC2-794A-A0D8-449DB27F4572}"/>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44" tIns="38922" rIns="77844" bIns="38922" numCol="1" anchor="t" anchorCtr="0" compatLnSpc="1">
            <a:prstTxWarp prst="textNoShape">
              <a:avLst/>
            </a:prstTxWarp>
          </a:bodyPr>
          <a:lstStyle>
            <a:lvl1pPr algn="r">
              <a:defRPr sz="1600"/>
            </a:lvl1pPr>
          </a:lstStyle>
          <a:p>
            <a:fld id="{8E9E3917-47C6-BD4D-94FB-48BE7EA1BF34}" type="slidenum">
              <a:rPr lang="en-US" altLang="en-US"/>
              <a:pPr/>
              <a:t>‹#›</a:t>
            </a:fld>
            <a:endParaRPr lang="en-US" altLang="en-US" dirty="0"/>
          </a:p>
        </p:txBody>
      </p:sp>
    </p:spTree>
    <p:extLst>
      <p:ext uri="{BB962C8B-B14F-4D97-AF65-F5344CB8AC3E}">
        <p14:creationId xmlns:p14="http://schemas.microsoft.com/office/powerpoint/2010/main" val="1588265744"/>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956" algn="ctr" rtl="0" eaLnBrk="1" fontAlgn="base" hangingPunct="1">
        <a:spcBef>
          <a:spcPct val="0"/>
        </a:spcBef>
        <a:spcAft>
          <a:spcPct val="0"/>
        </a:spcAft>
        <a:defRPr sz="4933">
          <a:solidFill>
            <a:schemeClr val="tx2"/>
          </a:solidFill>
          <a:latin typeface="Arial" charset="0"/>
        </a:defRPr>
      </a:lvl6pPr>
      <a:lvl7pPr marL="1037915" algn="ctr" rtl="0" eaLnBrk="1" fontAlgn="base" hangingPunct="1">
        <a:spcBef>
          <a:spcPct val="0"/>
        </a:spcBef>
        <a:spcAft>
          <a:spcPct val="0"/>
        </a:spcAft>
        <a:defRPr sz="4933">
          <a:solidFill>
            <a:schemeClr val="tx2"/>
          </a:solidFill>
          <a:latin typeface="Arial" charset="0"/>
        </a:defRPr>
      </a:lvl7pPr>
      <a:lvl8pPr marL="1556869" algn="ctr" rtl="0" eaLnBrk="1" fontAlgn="base" hangingPunct="1">
        <a:spcBef>
          <a:spcPct val="0"/>
        </a:spcBef>
        <a:spcAft>
          <a:spcPct val="0"/>
        </a:spcAft>
        <a:defRPr sz="4933">
          <a:solidFill>
            <a:schemeClr val="tx2"/>
          </a:solidFill>
          <a:latin typeface="Arial" charset="0"/>
        </a:defRPr>
      </a:lvl8pPr>
      <a:lvl9pPr marL="2075828"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4261" indent="-259476" algn="l" rtl="0" eaLnBrk="1" fontAlgn="base" hangingPunct="1">
        <a:spcBef>
          <a:spcPct val="20000"/>
        </a:spcBef>
        <a:spcAft>
          <a:spcPct val="0"/>
        </a:spcAft>
        <a:buChar char="»"/>
        <a:defRPr sz="2267">
          <a:solidFill>
            <a:schemeClr val="tx1"/>
          </a:solidFill>
          <a:latin typeface="+mn-lt"/>
        </a:defRPr>
      </a:lvl6pPr>
      <a:lvl7pPr marL="3373218" indent="-259476" algn="l" rtl="0" eaLnBrk="1" fontAlgn="base" hangingPunct="1">
        <a:spcBef>
          <a:spcPct val="20000"/>
        </a:spcBef>
        <a:spcAft>
          <a:spcPct val="0"/>
        </a:spcAft>
        <a:buChar char="»"/>
        <a:defRPr sz="2267">
          <a:solidFill>
            <a:schemeClr val="tx1"/>
          </a:solidFill>
          <a:latin typeface="+mn-lt"/>
        </a:defRPr>
      </a:lvl7pPr>
      <a:lvl8pPr marL="3892175" indent="-259476" algn="l" rtl="0" eaLnBrk="1" fontAlgn="base" hangingPunct="1">
        <a:spcBef>
          <a:spcPct val="20000"/>
        </a:spcBef>
        <a:spcAft>
          <a:spcPct val="0"/>
        </a:spcAft>
        <a:buChar char="»"/>
        <a:defRPr sz="2267">
          <a:solidFill>
            <a:schemeClr val="tx1"/>
          </a:solidFill>
          <a:latin typeface="+mn-lt"/>
        </a:defRPr>
      </a:lvl8pPr>
      <a:lvl9pPr marL="4411131" indent="-25947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915" rtl="0" eaLnBrk="1" latinLnBrk="0" hangingPunct="1">
        <a:defRPr sz="2000" kern="1200">
          <a:solidFill>
            <a:schemeClr val="tx1"/>
          </a:solidFill>
          <a:latin typeface="+mn-lt"/>
          <a:ea typeface="+mn-ea"/>
          <a:cs typeface="+mn-cs"/>
        </a:defRPr>
      </a:lvl1pPr>
      <a:lvl2pPr marL="518956" algn="l" defTabSz="1037915" rtl="0" eaLnBrk="1" latinLnBrk="0" hangingPunct="1">
        <a:defRPr sz="2000" kern="1200">
          <a:solidFill>
            <a:schemeClr val="tx1"/>
          </a:solidFill>
          <a:latin typeface="+mn-lt"/>
          <a:ea typeface="+mn-ea"/>
          <a:cs typeface="+mn-cs"/>
        </a:defRPr>
      </a:lvl2pPr>
      <a:lvl3pPr marL="1037915" algn="l" defTabSz="1037915" rtl="0" eaLnBrk="1" latinLnBrk="0" hangingPunct="1">
        <a:defRPr sz="2000" kern="1200">
          <a:solidFill>
            <a:schemeClr val="tx1"/>
          </a:solidFill>
          <a:latin typeface="+mn-lt"/>
          <a:ea typeface="+mn-ea"/>
          <a:cs typeface="+mn-cs"/>
        </a:defRPr>
      </a:lvl3pPr>
      <a:lvl4pPr marL="1556869" algn="l" defTabSz="1037915" rtl="0" eaLnBrk="1" latinLnBrk="0" hangingPunct="1">
        <a:defRPr sz="2000" kern="1200">
          <a:solidFill>
            <a:schemeClr val="tx1"/>
          </a:solidFill>
          <a:latin typeface="+mn-lt"/>
          <a:ea typeface="+mn-ea"/>
          <a:cs typeface="+mn-cs"/>
        </a:defRPr>
      </a:lvl4pPr>
      <a:lvl5pPr marL="2075828" algn="l" defTabSz="1037915" rtl="0" eaLnBrk="1" latinLnBrk="0" hangingPunct="1">
        <a:defRPr sz="2000" kern="1200">
          <a:solidFill>
            <a:schemeClr val="tx1"/>
          </a:solidFill>
          <a:latin typeface="+mn-lt"/>
          <a:ea typeface="+mn-ea"/>
          <a:cs typeface="+mn-cs"/>
        </a:defRPr>
      </a:lvl5pPr>
      <a:lvl6pPr marL="2594783" algn="l" defTabSz="1037915" rtl="0" eaLnBrk="1" latinLnBrk="0" hangingPunct="1">
        <a:defRPr sz="2000" kern="1200">
          <a:solidFill>
            <a:schemeClr val="tx1"/>
          </a:solidFill>
          <a:latin typeface="+mn-lt"/>
          <a:ea typeface="+mn-ea"/>
          <a:cs typeface="+mn-cs"/>
        </a:defRPr>
      </a:lvl6pPr>
      <a:lvl7pPr marL="3113742" algn="l" defTabSz="1037915" rtl="0" eaLnBrk="1" latinLnBrk="0" hangingPunct="1">
        <a:defRPr sz="2000" kern="1200">
          <a:solidFill>
            <a:schemeClr val="tx1"/>
          </a:solidFill>
          <a:latin typeface="+mn-lt"/>
          <a:ea typeface="+mn-ea"/>
          <a:cs typeface="+mn-cs"/>
        </a:defRPr>
      </a:lvl7pPr>
      <a:lvl8pPr marL="3632696" algn="l" defTabSz="1037915" rtl="0" eaLnBrk="1" latinLnBrk="0" hangingPunct="1">
        <a:defRPr sz="2000" kern="1200">
          <a:solidFill>
            <a:schemeClr val="tx1"/>
          </a:solidFill>
          <a:latin typeface="+mn-lt"/>
          <a:ea typeface="+mn-ea"/>
          <a:cs typeface="+mn-cs"/>
        </a:defRPr>
      </a:lvl8pPr>
      <a:lvl9pPr marL="4151652" algn="l" defTabSz="1037915" rtl="0" eaLnBrk="1" latinLnBrk="0" hangingPunct="1">
        <a:defRPr sz="20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D09939A8-F8FD-9144-B5BB-C4615A696A89}"/>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ctr" anchorCtr="0" compatLnSpc="1">
            <a:prstTxWarp prst="textNoShape">
              <a:avLst/>
            </a:prstTxWarp>
          </a:bodyPr>
          <a:lstStyle/>
          <a:p>
            <a:pPr lvl="0"/>
            <a:r>
              <a:rPr lang="en-GB" altLang="en-US"/>
              <a:t>Click to edit Master title style</a:t>
            </a:r>
            <a:endParaRPr lang="en-US" altLang="en-US"/>
          </a:p>
        </p:txBody>
      </p:sp>
      <p:sp>
        <p:nvSpPr>
          <p:cNvPr id="32771" name="Rectangle 3">
            <a:extLst>
              <a:ext uri="{FF2B5EF4-FFF2-40B4-BE49-F238E27FC236}">
                <a16:creationId xmlns:a16="http://schemas.microsoft.com/office/drawing/2014/main" id="{C9CACE33-2778-F840-AC48-B0F61EA3A07A}"/>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35" tIns="38917" rIns="77835" bIns="3891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9220" name="Rectangle 4">
            <a:extLst>
              <a:ext uri="{FF2B5EF4-FFF2-40B4-BE49-F238E27FC236}">
                <a16:creationId xmlns:a16="http://schemas.microsoft.com/office/drawing/2014/main" id="{5F87C0C7-AB98-4F41-BE04-CAA8B3A2A6E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defRPr sz="1600" smtClean="0">
                <a:ea typeface="ＭＳ Ｐゴシック" pitchFamily="-84" charset="-128"/>
              </a:defRPr>
            </a:lvl1pPr>
          </a:lstStyle>
          <a:p>
            <a:pPr>
              <a:defRPr/>
            </a:pPr>
            <a:fld id="{C0B23259-B6F4-F946-9C34-3D1666B847FC}" type="datetime1">
              <a:rPr lang="en-ZA" smtClean="0"/>
              <a:t>2022/08/08</a:t>
            </a:fld>
            <a:endParaRPr lang="en-US" dirty="0"/>
          </a:p>
        </p:txBody>
      </p:sp>
      <p:sp>
        <p:nvSpPr>
          <p:cNvPr id="9221" name="Rectangle 5">
            <a:extLst>
              <a:ext uri="{FF2B5EF4-FFF2-40B4-BE49-F238E27FC236}">
                <a16:creationId xmlns:a16="http://schemas.microsoft.com/office/drawing/2014/main" id="{6063247E-18D9-FB4E-B051-9ED9E81367A5}"/>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9222" name="Rectangle 6">
            <a:extLst>
              <a:ext uri="{FF2B5EF4-FFF2-40B4-BE49-F238E27FC236}">
                <a16:creationId xmlns:a16="http://schemas.microsoft.com/office/drawing/2014/main" id="{27846468-C65B-7647-8BF4-2ECD9F2B1968}"/>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35" tIns="38917" rIns="77835" bIns="38917" numCol="1" anchor="t" anchorCtr="0" compatLnSpc="1">
            <a:prstTxWarp prst="textNoShape">
              <a:avLst/>
            </a:prstTxWarp>
          </a:bodyPr>
          <a:lstStyle>
            <a:lvl1pPr algn="r">
              <a:defRPr sz="1600"/>
            </a:lvl1pPr>
          </a:lstStyle>
          <a:p>
            <a:fld id="{0673DE90-D1F0-5C41-998D-43317C8449D6}" type="slidenum">
              <a:rPr lang="en-US" altLang="en-US"/>
              <a:pPr/>
              <a:t>‹#›</a:t>
            </a:fld>
            <a:endParaRPr lang="en-US" altLang="en-US" dirty="0"/>
          </a:p>
        </p:txBody>
      </p:sp>
    </p:spTree>
    <p:extLst>
      <p:ext uri="{BB962C8B-B14F-4D97-AF65-F5344CB8AC3E}">
        <p14:creationId xmlns:p14="http://schemas.microsoft.com/office/powerpoint/2010/main" val="951353726"/>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98" algn="ctr" rtl="0" eaLnBrk="1" fontAlgn="base" hangingPunct="1">
        <a:spcBef>
          <a:spcPct val="0"/>
        </a:spcBef>
        <a:spcAft>
          <a:spcPct val="0"/>
        </a:spcAft>
        <a:defRPr sz="4933">
          <a:solidFill>
            <a:schemeClr val="tx2"/>
          </a:solidFill>
          <a:latin typeface="Arial" charset="0"/>
        </a:defRPr>
      </a:lvl6pPr>
      <a:lvl7pPr marL="1037797" algn="ctr" rtl="0" eaLnBrk="1" fontAlgn="base" hangingPunct="1">
        <a:spcBef>
          <a:spcPct val="0"/>
        </a:spcBef>
        <a:spcAft>
          <a:spcPct val="0"/>
        </a:spcAft>
        <a:defRPr sz="4933">
          <a:solidFill>
            <a:schemeClr val="tx2"/>
          </a:solidFill>
          <a:latin typeface="Arial" charset="0"/>
        </a:defRPr>
      </a:lvl7pPr>
      <a:lvl8pPr marL="1556692" algn="ctr" rtl="0" eaLnBrk="1" fontAlgn="base" hangingPunct="1">
        <a:spcBef>
          <a:spcPct val="0"/>
        </a:spcBef>
        <a:spcAft>
          <a:spcPct val="0"/>
        </a:spcAft>
        <a:defRPr sz="4933">
          <a:solidFill>
            <a:schemeClr val="tx2"/>
          </a:solidFill>
          <a:latin typeface="Arial" charset="0"/>
        </a:defRPr>
      </a:lvl8pPr>
      <a:lvl9pPr marL="2075592"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937" indent="-259447" algn="l" rtl="0" eaLnBrk="1" fontAlgn="base" hangingPunct="1">
        <a:spcBef>
          <a:spcPct val="20000"/>
        </a:spcBef>
        <a:spcAft>
          <a:spcPct val="0"/>
        </a:spcAft>
        <a:buChar char="»"/>
        <a:defRPr sz="2267">
          <a:solidFill>
            <a:schemeClr val="tx1"/>
          </a:solidFill>
          <a:latin typeface="+mn-lt"/>
        </a:defRPr>
      </a:lvl6pPr>
      <a:lvl7pPr marL="3372834" indent="-259447" algn="l" rtl="0" eaLnBrk="1" fontAlgn="base" hangingPunct="1">
        <a:spcBef>
          <a:spcPct val="20000"/>
        </a:spcBef>
        <a:spcAft>
          <a:spcPct val="0"/>
        </a:spcAft>
        <a:buChar char="»"/>
        <a:defRPr sz="2267">
          <a:solidFill>
            <a:schemeClr val="tx1"/>
          </a:solidFill>
          <a:latin typeface="+mn-lt"/>
        </a:defRPr>
      </a:lvl7pPr>
      <a:lvl8pPr marL="3891732" indent="-259447" algn="l" rtl="0" eaLnBrk="1" fontAlgn="base" hangingPunct="1">
        <a:spcBef>
          <a:spcPct val="20000"/>
        </a:spcBef>
        <a:spcAft>
          <a:spcPct val="0"/>
        </a:spcAft>
        <a:buChar char="»"/>
        <a:defRPr sz="2267">
          <a:solidFill>
            <a:schemeClr val="tx1"/>
          </a:solidFill>
          <a:latin typeface="+mn-lt"/>
        </a:defRPr>
      </a:lvl8pPr>
      <a:lvl9pPr marL="4410630" indent="-259447"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797" rtl="0" eaLnBrk="1" latinLnBrk="0" hangingPunct="1">
        <a:defRPr sz="2000" kern="1200">
          <a:solidFill>
            <a:schemeClr val="tx1"/>
          </a:solidFill>
          <a:latin typeface="+mn-lt"/>
          <a:ea typeface="+mn-ea"/>
          <a:cs typeface="+mn-cs"/>
        </a:defRPr>
      </a:lvl1pPr>
      <a:lvl2pPr marL="518898" algn="l" defTabSz="1037797" rtl="0" eaLnBrk="1" latinLnBrk="0" hangingPunct="1">
        <a:defRPr sz="2000" kern="1200">
          <a:solidFill>
            <a:schemeClr val="tx1"/>
          </a:solidFill>
          <a:latin typeface="+mn-lt"/>
          <a:ea typeface="+mn-ea"/>
          <a:cs typeface="+mn-cs"/>
        </a:defRPr>
      </a:lvl2pPr>
      <a:lvl3pPr marL="1037797" algn="l" defTabSz="1037797" rtl="0" eaLnBrk="1" latinLnBrk="0" hangingPunct="1">
        <a:defRPr sz="2000" kern="1200">
          <a:solidFill>
            <a:schemeClr val="tx1"/>
          </a:solidFill>
          <a:latin typeface="+mn-lt"/>
          <a:ea typeface="+mn-ea"/>
          <a:cs typeface="+mn-cs"/>
        </a:defRPr>
      </a:lvl3pPr>
      <a:lvl4pPr marL="1556692" algn="l" defTabSz="1037797" rtl="0" eaLnBrk="1" latinLnBrk="0" hangingPunct="1">
        <a:defRPr sz="2000" kern="1200">
          <a:solidFill>
            <a:schemeClr val="tx1"/>
          </a:solidFill>
          <a:latin typeface="+mn-lt"/>
          <a:ea typeface="+mn-ea"/>
          <a:cs typeface="+mn-cs"/>
        </a:defRPr>
      </a:lvl4pPr>
      <a:lvl5pPr marL="2075592" algn="l" defTabSz="1037797" rtl="0" eaLnBrk="1" latinLnBrk="0" hangingPunct="1">
        <a:defRPr sz="2000" kern="1200">
          <a:solidFill>
            <a:schemeClr val="tx1"/>
          </a:solidFill>
          <a:latin typeface="+mn-lt"/>
          <a:ea typeface="+mn-ea"/>
          <a:cs typeface="+mn-cs"/>
        </a:defRPr>
      </a:lvl5pPr>
      <a:lvl6pPr marL="2594487" algn="l" defTabSz="1037797" rtl="0" eaLnBrk="1" latinLnBrk="0" hangingPunct="1">
        <a:defRPr sz="2000" kern="1200">
          <a:solidFill>
            <a:schemeClr val="tx1"/>
          </a:solidFill>
          <a:latin typeface="+mn-lt"/>
          <a:ea typeface="+mn-ea"/>
          <a:cs typeface="+mn-cs"/>
        </a:defRPr>
      </a:lvl6pPr>
      <a:lvl7pPr marL="3113389" algn="l" defTabSz="1037797" rtl="0" eaLnBrk="1" latinLnBrk="0" hangingPunct="1">
        <a:defRPr sz="2000" kern="1200">
          <a:solidFill>
            <a:schemeClr val="tx1"/>
          </a:solidFill>
          <a:latin typeface="+mn-lt"/>
          <a:ea typeface="+mn-ea"/>
          <a:cs typeface="+mn-cs"/>
        </a:defRPr>
      </a:lvl7pPr>
      <a:lvl8pPr marL="3632283" algn="l" defTabSz="1037797" rtl="0" eaLnBrk="1" latinLnBrk="0" hangingPunct="1">
        <a:defRPr sz="2000" kern="1200">
          <a:solidFill>
            <a:schemeClr val="tx1"/>
          </a:solidFill>
          <a:latin typeface="+mn-lt"/>
          <a:ea typeface="+mn-ea"/>
          <a:cs typeface="+mn-cs"/>
        </a:defRPr>
      </a:lvl8pPr>
      <a:lvl9pPr marL="4151179" algn="l" defTabSz="1037797" rtl="0" eaLnBrk="1" latinLnBrk="0" hangingPunct="1">
        <a:defRPr sz="20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1ACB8B21-AABA-6A44-AD26-E8D15B1545AC}"/>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ctr" anchorCtr="0" compatLnSpc="1">
            <a:prstTxWarp prst="textNoShape">
              <a:avLst/>
            </a:prstTxWarp>
          </a:bodyPr>
          <a:lstStyle/>
          <a:p>
            <a:pPr lvl="0"/>
            <a:r>
              <a:rPr lang="en-GB" altLang="en-US"/>
              <a:t>Click to edit Master title style</a:t>
            </a:r>
            <a:endParaRPr lang="en-US" altLang="en-US"/>
          </a:p>
        </p:txBody>
      </p:sp>
      <p:sp>
        <p:nvSpPr>
          <p:cNvPr id="33795" name="Rectangle 3">
            <a:extLst>
              <a:ext uri="{FF2B5EF4-FFF2-40B4-BE49-F238E27FC236}">
                <a16:creationId xmlns:a16="http://schemas.microsoft.com/office/drawing/2014/main" id="{1FDFAC95-4D7A-684C-93AB-3F5120EC6DE6}"/>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26" tIns="38912" rIns="77826" bIns="38912"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dirty="0"/>
          </a:p>
        </p:txBody>
      </p:sp>
      <p:sp>
        <p:nvSpPr>
          <p:cNvPr id="10244" name="Rectangle 4">
            <a:extLst>
              <a:ext uri="{FF2B5EF4-FFF2-40B4-BE49-F238E27FC236}">
                <a16:creationId xmlns:a16="http://schemas.microsoft.com/office/drawing/2014/main" id="{36BEB341-1070-8C43-97CA-82EB1066AB0E}"/>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defRPr sz="1600" smtClean="0">
                <a:ea typeface="ＭＳ Ｐゴシック" pitchFamily="-84" charset="-128"/>
              </a:defRPr>
            </a:lvl1pPr>
          </a:lstStyle>
          <a:p>
            <a:pPr>
              <a:defRPr/>
            </a:pPr>
            <a:fld id="{A5FC9877-E1C0-D34A-B0C1-AAA3F5889621}" type="datetime1">
              <a:rPr lang="en-ZA" smtClean="0"/>
              <a:t>2022/08/08</a:t>
            </a:fld>
            <a:endParaRPr lang="en-US" dirty="0"/>
          </a:p>
        </p:txBody>
      </p:sp>
      <p:sp>
        <p:nvSpPr>
          <p:cNvPr id="10245" name="Rectangle 5">
            <a:extLst>
              <a:ext uri="{FF2B5EF4-FFF2-40B4-BE49-F238E27FC236}">
                <a16:creationId xmlns:a16="http://schemas.microsoft.com/office/drawing/2014/main" id="{7925EFF2-1278-3146-81B5-29601E49BCF4}"/>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10246" name="Rectangle 6">
            <a:extLst>
              <a:ext uri="{FF2B5EF4-FFF2-40B4-BE49-F238E27FC236}">
                <a16:creationId xmlns:a16="http://schemas.microsoft.com/office/drawing/2014/main" id="{D9BB0B8B-FEA6-3345-A82F-140525F0DE14}"/>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26" tIns="38912" rIns="77826" bIns="38912" numCol="1" anchor="t" anchorCtr="0" compatLnSpc="1">
            <a:prstTxWarp prst="textNoShape">
              <a:avLst/>
            </a:prstTxWarp>
          </a:bodyPr>
          <a:lstStyle>
            <a:lvl1pPr algn="r">
              <a:defRPr sz="1600"/>
            </a:lvl1pPr>
          </a:lstStyle>
          <a:p>
            <a:fld id="{6097CC40-8A2B-0A40-8A09-A9CB9D9B32FF}" type="slidenum">
              <a:rPr lang="en-US" altLang="en-US"/>
              <a:pPr/>
              <a:t>‹#›</a:t>
            </a:fld>
            <a:endParaRPr lang="en-US" altLang="en-US" dirty="0"/>
          </a:p>
        </p:txBody>
      </p:sp>
    </p:spTree>
    <p:extLst>
      <p:ext uri="{BB962C8B-B14F-4D97-AF65-F5344CB8AC3E}">
        <p14:creationId xmlns:p14="http://schemas.microsoft.com/office/powerpoint/2010/main" val="499974494"/>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838" algn="ctr" rtl="0" eaLnBrk="1" fontAlgn="base" hangingPunct="1">
        <a:spcBef>
          <a:spcPct val="0"/>
        </a:spcBef>
        <a:spcAft>
          <a:spcPct val="0"/>
        </a:spcAft>
        <a:defRPr sz="4933">
          <a:solidFill>
            <a:schemeClr val="tx2"/>
          </a:solidFill>
          <a:latin typeface="Arial" charset="0"/>
        </a:defRPr>
      </a:lvl6pPr>
      <a:lvl7pPr marL="1037678" algn="ctr" rtl="0" eaLnBrk="1" fontAlgn="base" hangingPunct="1">
        <a:spcBef>
          <a:spcPct val="0"/>
        </a:spcBef>
        <a:spcAft>
          <a:spcPct val="0"/>
        </a:spcAft>
        <a:defRPr sz="4933">
          <a:solidFill>
            <a:schemeClr val="tx2"/>
          </a:solidFill>
          <a:latin typeface="Arial" charset="0"/>
        </a:defRPr>
      </a:lvl7pPr>
      <a:lvl8pPr marL="1556514" algn="ctr" rtl="0" eaLnBrk="1" fontAlgn="base" hangingPunct="1">
        <a:spcBef>
          <a:spcPct val="0"/>
        </a:spcBef>
        <a:spcAft>
          <a:spcPct val="0"/>
        </a:spcAft>
        <a:defRPr sz="4933">
          <a:solidFill>
            <a:schemeClr val="tx2"/>
          </a:solidFill>
          <a:latin typeface="Arial" charset="0"/>
        </a:defRPr>
      </a:lvl8pPr>
      <a:lvl9pPr marL="2075356"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Century Gothic" panose="020B0502020202020204" pitchFamily="34" charset="0"/>
          <a:ea typeface="ＭＳ Ｐゴシック" charset="0"/>
          <a:cs typeface="Century Gothic" panose="020B0502020202020204" pitchFamily="34" charset="0"/>
        </a:defRPr>
      </a:lvl1pPr>
      <a:lvl2pPr marL="840296" indent="-321725" algn="l" rtl="0" eaLnBrk="1" fontAlgn="base" hangingPunct="1">
        <a:spcBef>
          <a:spcPct val="20000"/>
        </a:spcBef>
        <a:spcAft>
          <a:spcPct val="0"/>
        </a:spcAft>
        <a:buChar char="–"/>
        <a:defRPr sz="3200">
          <a:solidFill>
            <a:schemeClr val="tx1"/>
          </a:solidFill>
          <a:latin typeface="Century Gothic" panose="020B0502020202020204" pitchFamily="34" charset="0"/>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Century Gothic" panose="020B0502020202020204" pitchFamily="34" charset="0"/>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Century Gothic" panose="020B0502020202020204" pitchFamily="34" charset="0"/>
          <a:ea typeface="ＭＳ Ｐゴシック" charset="0"/>
        </a:defRPr>
      </a:lvl5pPr>
      <a:lvl6pPr marL="2853613" indent="-259416" algn="l" rtl="0" eaLnBrk="1" fontAlgn="base" hangingPunct="1">
        <a:spcBef>
          <a:spcPct val="20000"/>
        </a:spcBef>
        <a:spcAft>
          <a:spcPct val="0"/>
        </a:spcAft>
        <a:buChar char="»"/>
        <a:defRPr sz="2267">
          <a:solidFill>
            <a:schemeClr val="tx1"/>
          </a:solidFill>
          <a:latin typeface="+mn-lt"/>
        </a:defRPr>
      </a:lvl6pPr>
      <a:lvl7pPr marL="3372450" indent="-259416" algn="l" rtl="0" eaLnBrk="1" fontAlgn="base" hangingPunct="1">
        <a:spcBef>
          <a:spcPct val="20000"/>
        </a:spcBef>
        <a:spcAft>
          <a:spcPct val="0"/>
        </a:spcAft>
        <a:buChar char="»"/>
        <a:defRPr sz="2267">
          <a:solidFill>
            <a:schemeClr val="tx1"/>
          </a:solidFill>
          <a:latin typeface="+mn-lt"/>
        </a:defRPr>
      </a:lvl7pPr>
      <a:lvl8pPr marL="3891289" indent="-259416" algn="l" rtl="0" eaLnBrk="1" fontAlgn="base" hangingPunct="1">
        <a:spcBef>
          <a:spcPct val="20000"/>
        </a:spcBef>
        <a:spcAft>
          <a:spcPct val="0"/>
        </a:spcAft>
        <a:buChar char="»"/>
        <a:defRPr sz="2267">
          <a:solidFill>
            <a:schemeClr val="tx1"/>
          </a:solidFill>
          <a:latin typeface="+mn-lt"/>
        </a:defRPr>
      </a:lvl8pPr>
      <a:lvl9pPr marL="4410128" indent="-25941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678" rtl="0" eaLnBrk="1" latinLnBrk="0" hangingPunct="1">
        <a:defRPr sz="2000" kern="1200">
          <a:solidFill>
            <a:schemeClr val="tx1"/>
          </a:solidFill>
          <a:latin typeface="+mn-lt"/>
          <a:ea typeface="+mn-ea"/>
          <a:cs typeface="+mn-cs"/>
        </a:defRPr>
      </a:lvl1pPr>
      <a:lvl2pPr marL="518838" algn="l" defTabSz="1037678" rtl="0" eaLnBrk="1" latinLnBrk="0" hangingPunct="1">
        <a:defRPr sz="2000" kern="1200">
          <a:solidFill>
            <a:schemeClr val="tx1"/>
          </a:solidFill>
          <a:latin typeface="+mn-lt"/>
          <a:ea typeface="+mn-ea"/>
          <a:cs typeface="+mn-cs"/>
        </a:defRPr>
      </a:lvl2pPr>
      <a:lvl3pPr marL="1037678" algn="l" defTabSz="1037678" rtl="0" eaLnBrk="1" latinLnBrk="0" hangingPunct="1">
        <a:defRPr sz="2000" kern="1200">
          <a:solidFill>
            <a:schemeClr val="tx1"/>
          </a:solidFill>
          <a:latin typeface="+mn-lt"/>
          <a:ea typeface="+mn-ea"/>
          <a:cs typeface="+mn-cs"/>
        </a:defRPr>
      </a:lvl3pPr>
      <a:lvl4pPr marL="1556514" algn="l" defTabSz="1037678" rtl="0" eaLnBrk="1" latinLnBrk="0" hangingPunct="1">
        <a:defRPr sz="2000" kern="1200">
          <a:solidFill>
            <a:schemeClr val="tx1"/>
          </a:solidFill>
          <a:latin typeface="+mn-lt"/>
          <a:ea typeface="+mn-ea"/>
          <a:cs typeface="+mn-cs"/>
        </a:defRPr>
      </a:lvl4pPr>
      <a:lvl5pPr marL="2075356" algn="l" defTabSz="1037678" rtl="0" eaLnBrk="1" latinLnBrk="0" hangingPunct="1">
        <a:defRPr sz="2000" kern="1200">
          <a:solidFill>
            <a:schemeClr val="tx1"/>
          </a:solidFill>
          <a:latin typeface="+mn-lt"/>
          <a:ea typeface="+mn-ea"/>
          <a:cs typeface="+mn-cs"/>
        </a:defRPr>
      </a:lvl5pPr>
      <a:lvl6pPr marL="2594192" algn="l" defTabSz="1037678" rtl="0" eaLnBrk="1" latinLnBrk="0" hangingPunct="1">
        <a:defRPr sz="2000" kern="1200">
          <a:solidFill>
            <a:schemeClr val="tx1"/>
          </a:solidFill>
          <a:latin typeface="+mn-lt"/>
          <a:ea typeface="+mn-ea"/>
          <a:cs typeface="+mn-cs"/>
        </a:defRPr>
      </a:lvl6pPr>
      <a:lvl7pPr marL="3113036" algn="l" defTabSz="1037678" rtl="0" eaLnBrk="1" latinLnBrk="0" hangingPunct="1">
        <a:defRPr sz="2000" kern="1200">
          <a:solidFill>
            <a:schemeClr val="tx1"/>
          </a:solidFill>
          <a:latin typeface="+mn-lt"/>
          <a:ea typeface="+mn-ea"/>
          <a:cs typeface="+mn-cs"/>
        </a:defRPr>
      </a:lvl7pPr>
      <a:lvl8pPr marL="3631869" algn="l" defTabSz="1037678" rtl="0" eaLnBrk="1" latinLnBrk="0" hangingPunct="1">
        <a:defRPr sz="2000" kern="1200">
          <a:solidFill>
            <a:schemeClr val="tx1"/>
          </a:solidFill>
          <a:latin typeface="+mn-lt"/>
          <a:ea typeface="+mn-ea"/>
          <a:cs typeface="+mn-cs"/>
        </a:defRPr>
      </a:lvl8pPr>
      <a:lvl9pPr marL="4150707" algn="l" defTabSz="1037678" rtl="0" eaLnBrk="1" latinLnBrk="0" hangingPunct="1">
        <a:defRPr sz="20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5F9B3937-AB1A-7945-855A-4E80AE32CAC8}"/>
              </a:ext>
            </a:extLst>
          </p:cNvPr>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ctr" anchorCtr="0" compatLnSpc="1">
            <a:prstTxWarp prst="textNoShape">
              <a:avLst/>
            </a:prstTxWarp>
          </a:bodyPr>
          <a:lstStyle/>
          <a:p>
            <a:pPr lvl="0"/>
            <a:r>
              <a:rPr lang="en-GB" altLang="en-US"/>
              <a:t>Click to edit Master title style</a:t>
            </a:r>
            <a:endParaRPr lang="en-US" altLang="en-US"/>
          </a:p>
        </p:txBody>
      </p:sp>
      <p:sp>
        <p:nvSpPr>
          <p:cNvPr id="34819" name="Rectangle 3">
            <a:extLst>
              <a:ext uri="{FF2B5EF4-FFF2-40B4-BE49-F238E27FC236}">
                <a16:creationId xmlns:a16="http://schemas.microsoft.com/office/drawing/2014/main" id="{C630970E-4461-1240-9019-F0F21B416338}"/>
              </a:ext>
            </a:extLst>
          </p:cNvPr>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7817" tIns="38907" rIns="77817" bIns="38907"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endParaRPr lang="en-US" altLang="en-US"/>
          </a:p>
        </p:txBody>
      </p:sp>
      <p:sp>
        <p:nvSpPr>
          <p:cNvPr id="11268" name="Rectangle 4">
            <a:extLst>
              <a:ext uri="{FF2B5EF4-FFF2-40B4-BE49-F238E27FC236}">
                <a16:creationId xmlns:a16="http://schemas.microsoft.com/office/drawing/2014/main" id="{6E8B7A3F-80B9-4241-8169-FEAF2D8DD7CC}"/>
              </a:ext>
            </a:extLst>
          </p:cNvPr>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defRPr sz="1600" smtClean="0">
                <a:ea typeface="ＭＳ Ｐゴシック" pitchFamily="-84" charset="-128"/>
              </a:defRPr>
            </a:lvl1pPr>
          </a:lstStyle>
          <a:p>
            <a:pPr>
              <a:defRPr/>
            </a:pPr>
            <a:fld id="{C787A602-BDD4-824A-8B3D-7E1E9BE9FB05}" type="datetime1">
              <a:rPr lang="en-ZA" smtClean="0"/>
              <a:t>2022/08/08</a:t>
            </a:fld>
            <a:endParaRPr lang="en-US" dirty="0"/>
          </a:p>
        </p:txBody>
      </p:sp>
      <p:sp>
        <p:nvSpPr>
          <p:cNvPr id="11269" name="Rectangle 5">
            <a:extLst>
              <a:ext uri="{FF2B5EF4-FFF2-40B4-BE49-F238E27FC236}">
                <a16:creationId xmlns:a16="http://schemas.microsoft.com/office/drawing/2014/main" id="{972267EC-1984-9C4D-9059-6A2CEFF09D4E}"/>
              </a:ext>
            </a:extLst>
          </p:cNvPr>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ctr" fontAlgn="auto">
              <a:spcBef>
                <a:spcPts val="0"/>
              </a:spcBef>
              <a:spcAft>
                <a:spcPts val="0"/>
              </a:spcAft>
              <a:defRPr sz="1600">
                <a:latin typeface="+mn-lt"/>
                <a:ea typeface="+mn-ea"/>
                <a:cs typeface="+mn-cs"/>
              </a:defRPr>
            </a:lvl1pPr>
          </a:lstStyle>
          <a:p>
            <a:pPr>
              <a:defRPr/>
            </a:pPr>
            <a:r>
              <a:rPr lang="en-US" dirty="0"/>
              <a:t>ZN SOKOPO</a:t>
            </a:r>
          </a:p>
        </p:txBody>
      </p:sp>
      <p:sp>
        <p:nvSpPr>
          <p:cNvPr id="11270" name="Rectangle 6">
            <a:extLst>
              <a:ext uri="{FF2B5EF4-FFF2-40B4-BE49-F238E27FC236}">
                <a16:creationId xmlns:a16="http://schemas.microsoft.com/office/drawing/2014/main" id="{87D0555D-5C31-FB46-9CDC-8F458795598C}"/>
              </a:ext>
            </a:extLst>
          </p:cNvPr>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77817" tIns="38907" rIns="77817" bIns="38907" numCol="1" anchor="t" anchorCtr="0" compatLnSpc="1">
            <a:prstTxWarp prst="textNoShape">
              <a:avLst/>
            </a:prstTxWarp>
          </a:bodyPr>
          <a:lstStyle>
            <a:lvl1pPr algn="r">
              <a:defRPr sz="1600"/>
            </a:lvl1pPr>
          </a:lstStyle>
          <a:p>
            <a:fld id="{4E072376-AAF6-B847-9F5B-CE9B855DBE2E}" type="slidenum">
              <a:rPr lang="en-US" altLang="en-US"/>
              <a:pPr/>
              <a:t>‹#›</a:t>
            </a:fld>
            <a:endParaRPr lang="en-US" altLang="en-US" dirty="0"/>
          </a:p>
        </p:txBody>
      </p:sp>
    </p:spTree>
    <p:extLst>
      <p:ext uri="{BB962C8B-B14F-4D97-AF65-F5344CB8AC3E}">
        <p14:creationId xmlns:p14="http://schemas.microsoft.com/office/powerpoint/2010/main" val="1288475186"/>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p:hf hdr="0" dt="0"/>
  <p:txStyles>
    <p:titleStyle>
      <a:lvl1pPr algn="ctr" rtl="0" eaLnBrk="1" fontAlgn="base" hangingPunct="1">
        <a:spcBef>
          <a:spcPct val="0"/>
        </a:spcBef>
        <a:spcAft>
          <a:spcPct val="0"/>
        </a:spcAft>
        <a:defRPr sz="4933">
          <a:solidFill>
            <a:schemeClr val="tx2"/>
          </a:solidFill>
          <a:latin typeface="+mj-lt"/>
          <a:ea typeface="ＭＳ Ｐゴシック" charset="0"/>
          <a:cs typeface="ＭＳ Ｐゴシック" charset="0"/>
        </a:defRPr>
      </a:lvl1pPr>
      <a:lvl2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933">
          <a:solidFill>
            <a:schemeClr val="tx2"/>
          </a:solidFill>
          <a:latin typeface="Arial" charset="0"/>
          <a:ea typeface="ＭＳ Ｐゴシック" charset="0"/>
          <a:cs typeface="ＭＳ Ｐゴシック" charset="0"/>
        </a:defRPr>
      </a:lvl5pPr>
      <a:lvl6pPr marL="518779" algn="ctr" rtl="0" eaLnBrk="1" fontAlgn="base" hangingPunct="1">
        <a:spcBef>
          <a:spcPct val="0"/>
        </a:spcBef>
        <a:spcAft>
          <a:spcPct val="0"/>
        </a:spcAft>
        <a:defRPr sz="4933">
          <a:solidFill>
            <a:schemeClr val="tx2"/>
          </a:solidFill>
          <a:latin typeface="Arial" charset="0"/>
        </a:defRPr>
      </a:lvl6pPr>
      <a:lvl7pPr marL="1037561" algn="ctr" rtl="0" eaLnBrk="1" fontAlgn="base" hangingPunct="1">
        <a:spcBef>
          <a:spcPct val="0"/>
        </a:spcBef>
        <a:spcAft>
          <a:spcPct val="0"/>
        </a:spcAft>
        <a:defRPr sz="4933">
          <a:solidFill>
            <a:schemeClr val="tx2"/>
          </a:solidFill>
          <a:latin typeface="Arial" charset="0"/>
        </a:defRPr>
      </a:lvl7pPr>
      <a:lvl8pPr marL="1556337" algn="ctr" rtl="0" eaLnBrk="1" fontAlgn="base" hangingPunct="1">
        <a:spcBef>
          <a:spcPct val="0"/>
        </a:spcBef>
        <a:spcAft>
          <a:spcPct val="0"/>
        </a:spcAft>
        <a:defRPr sz="4933">
          <a:solidFill>
            <a:schemeClr val="tx2"/>
          </a:solidFill>
          <a:latin typeface="Arial" charset="0"/>
        </a:defRPr>
      </a:lvl8pPr>
      <a:lvl9pPr marL="2075120" algn="ctr" rtl="0" eaLnBrk="1" fontAlgn="base" hangingPunct="1">
        <a:spcBef>
          <a:spcPct val="0"/>
        </a:spcBef>
        <a:spcAft>
          <a:spcPct val="0"/>
        </a:spcAft>
        <a:defRPr sz="4933">
          <a:solidFill>
            <a:schemeClr val="tx2"/>
          </a:solidFill>
          <a:latin typeface="Arial" charset="0"/>
        </a:defRPr>
      </a:lvl9pPr>
    </p:titleStyle>
    <p:bodyStyle>
      <a:lvl1pPr marL="385224" indent="-385224" algn="l" rtl="0" eaLnBrk="1" fontAlgn="base" hangingPunct="1">
        <a:spcBef>
          <a:spcPct val="20000"/>
        </a:spcBef>
        <a:spcAft>
          <a:spcPct val="0"/>
        </a:spcAft>
        <a:buChar char="•"/>
        <a:defRPr sz="3600">
          <a:solidFill>
            <a:schemeClr val="tx1"/>
          </a:solidFill>
          <a:latin typeface="+mn-lt"/>
          <a:ea typeface="ＭＳ Ｐゴシック" charset="0"/>
          <a:cs typeface="ＭＳ Ｐゴシック" charset="0"/>
        </a:defRPr>
      </a:lvl1pPr>
      <a:lvl2pPr marL="840296" indent="-321725" algn="l" rtl="0" eaLnBrk="1" fontAlgn="base" hangingPunct="1">
        <a:spcBef>
          <a:spcPct val="20000"/>
        </a:spcBef>
        <a:spcAft>
          <a:spcPct val="0"/>
        </a:spcAft>
        <a:buChar char="–"/>
        <a:defRPr sz="3200">
          <a:solidFill>
            <a:schemeClr val="tx1"/>
          </a:solidFill>
          <a:latin typeface="+mn-lt"/>
          <a:ea typeface="ＭＳ Ｐゴシック" charset="0"/>
        </a:defRPr>
      </a:lvl2pPr>
      <a:lvl3pPr marL="1295368" indent="-256111" algn="l" rtl="0" eaLnBrk="1" fontAlgn="base" hangingPunct="1">
        <a:spcBef>
          <a:spcPct val="20000"/>
        </a:spcBef>
        <a:spcAft>
          <a:spcPct val="0"/>
        </a:spcAft>
        <a:buChar char="•"/>
        <a:defRPr sz="2667">
          <a:solidFill>
            <a:schemeClr val="tx1"/>
          </a:solidFill>
          <a:latin typeface="+mn-lt"/>
          <a:ea typeface="ＭＳ Ｐゴシック" charset="0"/>
        </a:defRPr>
      </a:lvl3pPr>
      <a:lvl4pPr marL="1813939" indent="-256111" algn="l" rtl="0" eaLnBrk="1" fontAlgn="base" hangingPunct="1">
        <a:spcBef>
          <a:spcPct val="20000"/>
        </a:spcBef>
        <a:spcAft>
          <a:spcPct val="0"/>
        </a:spcAft>
        <a:buChar char="–"/>
        <a:defRPr sz="2267">
          <a:solidFill>
            <a:schemeClr val="tx1"/>
          </a:solidFill>
          <a:latin typeface="+mn-lt"/>
          <a:ea typeface="ＭＳ Ｐゴシック" charset="0"/>
        </a:defRPr>
      </a:lvl4pPr>
      <a:lvl5pPr marL="2332508" indent="-256111" algn="l" rtl="0" eaLnBrk="1" fontAlgn="base" hangingPunct="1">
        <a:spcBef>
          <a:spcPct val="20000"/>
        </a:spcBef>
        <a:spcAft>
          <a:spcPct val="0"/>
        </a:spcAft>
        <a:buChar char="»"/>
        <a:defRPr sz="2267">
          <a:solidFill>
            <a:schemeClr val="tx1"/>
          </a:solidFill>
          <a:latin typeface="+mn-lt"/>
          <a:ea typeface="ＭＳ Ｐゴシック" charset="0"/>
        </a:defRPr>
      </a:lvl5pPr>
      <a:lvl6pPr marL="2853289" indent="-259386" algn="l" rtl="0" eaLnBrk="1" fontAlgn="base" hangingPunct="1">
        <a:spcBef>
          <a:spcPct val="20000"/>
        </a:spcBef>
        <a:spcAft>
          <a:spcPct val="0"/>
        </a:spcAft>
        <a:buChar char="»"/>
        <a:defRPr sz="2267">
          <a:solidFill>
            <a:schemeClr val="tx1"/>
          </a:solidFill>
          <a:latin typeface="+mn-lt"/>
        </a:defRPr>
      </a:lvl6pPr>
      <a:lvl7pPr marL="3372066" indent="-259386" algn="l" rtl="0" eaLnBrk="1" fontAlgn="base" hangingPunct="1">
        <a:spcBef>
          <a:spcPct val="20000"/>
        </a:spcBef>
        <a:spcAft>
          <a:spcPct val="0"/>
        </a:spcAft>
        <a:buChar char="»"/>
        <a:defRPr sz="2267">
          <a:solidFill>
            <a:schemeClr val="tx1"/>
          </a:solidFill>
          <a:latin typeface="+mn-lt"/>
        </a:defRPr>
      </a:lvl7pPr>
      <a:lvl8pPr marL="3890847" indent="-259386" algn="l" rtl="0" eaLnBrk="1" fontAlgn="base" hangingPunct="1">
        <a:spcBef>
          <a:spcPct val="20000"/>
        </a:spcBef>
        <a:spcAft>
          <a:spcPct val="0"/>
        </a:spcAft>
        <a:buChar char="»"/>
        <a:defRPr sz="2267">
          <a:solidFill>
            <a:schemeClr val="tx1"/>
          </a:solidFill>
          <a:latin typeface="+mn-lt"/>
        </a:defRPr>
      </a:lvl8pPr>
      <a:lvl9pPr marL="4409627" indent="-259386" algn="l" rtl="0" eaLnBrk="1" fontAlgn="base" hangingPunct="1">
        <a:spcBef>
          <a:spcPct val="20000"/>
        </a:spcBef>
        <a:spcAft>
          <a:spcPct val="0"/>
        </a:spcAft>
        <a:buChar char="»"/>
        <a:defRPr sz="2267">
          <a:solidFill>
            <a:schemeClr val="tx1"/>
          </a:solidFill>
          <a:latin typeface="+mn-lt"/>
        </a:defRPr>
      </a:lvl9pPr>
    </p:bodyStyle>
    <p:otherStyle>
      <a:defPPr>
        <a:defRPr lang="en-US"/>
      </a:defPPr>
      <a:lvl1pPr marL="0" algn="l" defTabSz="1037561" rtl="0" eaLnBrk="1" latinLnBrk="0" hangingPunct="1">
        <a:defRPr sz="2000" kern="1200">
          <a:solidFill>
            <a:schemeClr val="tx1"/>
          </a:solidFill>
          <a:latin typeface="+mn-lt"/>
          <a:ea typeface="+mn-ea"/>
          <a:cs typeface="+mn-cs"/>
        </a:defRPr>
      </a:lvl1pPr>
      <a:lvl2pPr marL="518779" algn="l" defTabSz="1037561" rtl="0" eaLnBrk="1" latinLnBrk="0" hangingPunct="1">
        <a:defRPr sz="2000" kern="1200">
          <a:solidFill>
            <a:schemeClr val="tx1"/>
          </a:solidFill>
          <a:latin typeface="+mn-lt"/>
          <a:ea typeface="+mn-ea"/>
          <a:cs typeface="+mn-cs"/>
        </a:defRPr>
      </a:lvl2pPr>
      <a:lvl3pPr marL="1037561" algn="l" defTabSz="1037561" rtl="0" eaLnBrk="1" latinLnBrk="0" hangingPunct="1">
        <a:defRPr sz="2000" kern="1200">
          <a:solidFill>
            <a:schemeClr val="tx1"/>
          </a:solidFill>
          <a:latin typeface="+mn-lt"/>
          <a:ea typeface="+mn-ea"/>
          <a:cs typeface="+mn-cs"/>
        </a:defRPr>
      </a:lvl3pPr>
      <a:lvl4pPr marL="1556337" algn="l" defTabSz="1037561" rtl="0" eaLnBrk="1" latinLnBrk="0" hangingPunct="1">
        <a:defRPr sz="2000" kern="1200">
          <a:solidFill>
            <a:schemeClr val="tx1"/>
          </a:solidFill>
          <a:latin typeface="+mn-lt"/>
          <a:ea typeface="+mn-ea"/>
          <a:cs typeface="+mn-cs"/>
        </a:defRPr>
      </a:lvl4pPr>
      <a:lvl5pPr marL="2075120" algn="l" defTabSz="1037561" rtl="0" eaLnBrk="1" latinLnBrk="0" hangingPunct="1">
        <a:defRPr sz="2000" kern="1200">
          <a:solidFill>
            <a:schemeClr val="tx1"/>
          </a:solidFill>
          <a:latin typeface="+mn-lt"/>
          <a:ea typeface="+mn-ea"/>
          <a:cs typeface="+mn-cs"/>
        </a:defRPr>
      </a:lvl5pPr>
      <a:lvl6pPr marL="2593898" algn="l" defTabSz="1037561" rtl="0" eaLnBrk="1" latinLnBrk="0" hangingPunct="1">
        <a:defRPr sz="2000" kern="1200">
          <a:solidFill>
            <a:schemeClr val="tx1"/>
          </a:solidFill>
          <a:latin typeface="+mn-lt"/>
          <a:ea typeface="+mn-ea"/>
          <a:cs typeface="+mn-cs"/>
        </a:defRPr>
      </a:lvl6pPr>
      <a:lvl7pPr marL="3112682" algn="l" defTabSz="1037561" rtl="0" eaLnBrk="1" latinLnBrk="0" hangingPunct="1">
        <a:defRPr sz="2000" kern="1200">
          <a:solidFill>
            <a:schemeClr val="tx1"/>
          </a:solidFill>
          <a:latin typeface="+mn-lt"/>
          <a:ea typeface="+mn-ea"/>
          <a:cs typeface="+mn-cs"/>
        </a:defRPr>
      </a:lvl7pPr>
      <a:lvl8pPr marL="3631456" algn="l" defTabSz="1037561" rtl="0" eaLnBrk="1" latinLnBrk="0" hangingPunct="1">
        <a:defRPr sz="2000" kern="1200">
          <a:solidFill>
            <a:schemeClr val="tx1"/>
          </a:solidFill>
          <a:latin typeface="+mn-lt"/>
          <a:ea typeface="+mn-ea"/>
          <a:cs typeface="+mn-cs"/>
        </a:defRPr>
      </a:lvl8pPr>
      <a:lvl9pPr marL="4150235" algn="l" defTabSz="1037561"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hyperlink" Target="http://www.dhs.gov.za/" TargetMode="External"/><Relationship Id="rId2" Type="http://schemas.openxmlformats.org/officeDocument/2006/relationships/notesSlide" Target="../notesSlides/notesSlide5.xml"/><Relationship Id="rId1" Type="http://schemas.openxmlformats.org/officeDocument/2006/relationships/slideLayout" Target="../slideLayouts/slideLayout17.xml"/><Relationship Id="rId4" Type="http://schemas.openxmlformats.org/officeDocument/2006/relationships/hyperlink" Target="mailto:UISP@dhs.gov.za"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6CB96870-C48C-5E20-F098-BBD2311B579F}"/>
              </a:ext>
            </a:extLst>
          </p:cNvPr>
          <p:cNvSpPr>
            <a:spLocks noGrp="1"/>
          </p:cNvSpPr>
          <p:nvPr>
            <p:ph type="subTitle" idx="1"/>
          </p:nvPr>
        </p:nvSpPr>
        <p:spPr>
          <a:xfrm>
            <a:off x="404387" y="4721902"/>
            <a:ext cx="6101343" cy="1165791"/>
          </a:xfrm>
        </p:spPr>
        <p:txBody>
          <a:bodyPr/>
          <a:lstStyle/>
          <a:p>
            <a:pPr algn="ctr"/>
            <a:r>
              <a:rPr lang="en-GB" sz="2400" b="1" noProof="0" dirty="0"/>
              <a:t>Select Committee on Appropriation </a:t>
            </a:r>
          </a:p>
          <a:p>
            <a:pPr algn="ctr"/>
            <a:r>
              <a:rPr lang="en-GB" sz="2400" b="1" noProof="0" dirty="0"/>
              <a:t>10 August 2022</a:t>
            </a:r>
          </a:p>
        </p:txBody>
      </p:sp>
      <p:sp>
        <p:nvSpPr>
          <p:cNvPr id="3" name="Title 2">
            <a:extLst>
              <a:ext uri="{FF2B5EF4-FFF2-40B4-BE49-F238E27FC236}">
                <a16:creationId xmlns:a16="http://schemas.microsoft.com/office/drawing/2014/main" id="{94DAFDCC-A860-4E17-E4CB-DD7B8BE5EEC9}"/>
              </a:ext>
            </a:extLst>
          </p:cNvPr>
          <p:cNvSpPr>
            <a:spLocks noGrp="1"/>
          </p:cNvSpPr>
          <p:nvPr>
            <p:ph type="ctrTitle"/>
          </p:nvPr>
        </p:nvSpPr>
        <p:spPr>
          <a:xfrm>
            <a:off x="185530" y="332509"/>
            <a:ext cx="5808871" cy="3939688"/>
          </a:xfrm>
        </p:spPr>
        <p:txBody>
          <a:bodyPr/>
          <a:lstStyle/>
          <a:p>
            <a:pPr algn="ctr"/>
            <a:r>
              <a:rPr lang="en-GB" sz="3600" noProof="0" dirty="0">
                <a:solidFill>
                  <a:schemeClr val="accent1"/>
                </a:solidFill>
              </a:rPr>
              <a:t>A REPORT ON THE PERFORMANCE OF THE Informal settlements upgrading PARTNERSHIP GRANT (ISUPG)</a:t>
            </a:r>
          </a:p>
        </p:txBody>
      </p:sp>
    </p:spTree>
    <p:extLst>
      <p:ext uri="{BB962C8B-B14F-4D97-AF65-F5344CB8AC3E}">
        <p14:creationId xmlns:p14="http://schemas.microsoft.com/office/powerpoint/2010/main" val="968655767"/>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0761B7-A291-5BA4-39B9-742DDAEA1A6B}"/>
              </a:ext>
            </a:extLst>
          </p:cNvPr>
          <p:cNvSpPr>
            <a:spLocks noGrp="1"/>
          </p:cNvSpPr>
          <p:nvPr>
            <p:ph type="title"/>
          </p:nvPr>
        </p:nvSpPr>
        <p:spPr>
          <a:xfrm>
            <a:off x="0" y="0"/>
            <a:ext cx="12192000" cy="890649"/>
          </a:xfrm>
          <a:solidFill>
            <a:schemeClr val="accent1"/>
          </a:solidFill>
        </p:spPr>
        <p:txBody>
          <a:bodyPr/>
          <a:lstStyle/>
          <a:p>
            <a:r>
              <a:rPr lang="en-GB" sz="3200" b="1" noProof="0" dirty="0">
                <a:solidFill>
                  <a:schemeClr val="bg1"/>
                </a:solidFill>
              </a:rPr>
              <a:t>UISP Phase 3 - Permanent Municipal Engineering Services</a:t>
            </a:r>
            <a:r>
              <a:rPr lang="en-GB" sz="3200" noProof="0" dirty="0">
                <a:solidFill>
                  <a:schemeClr val="bg1"/>
                </a:solidFill>
              </a:rPr>
              <a:t> </a:t>
            </a:r>
          </a:p>
        </p:txBody>
      </p:sp>
      <p:graphicFrame>
        <p:nvGraphicFramePr>
          <p:cNvPr id="4" name="Content Placeholder 3">
            <a:extLst>
              <a:ext uri="{FF2B5EF4-FFF2-40B4-BE49-F238E27FC236}">
                <a16:creationId xmlns:a16="http://schemas.microsoft.com/office/drawing/2014/main" id="{529B8FFD-3F5D-9B55-1BF8-7C730660A305}"/>
              </a:ext>
            </a:extLst>
          </p:cNvPr>
          <p:cNvGraphicFramePr>
            <a:graphicFrameLocks noGrp="1"/>
          </p:cNvGraphicFramePr>
          <p:nvPr>
            <p:ph idx="1"/>
          </p:nvPr>
        </p:nvGraphicFramePr>
        <p:xfrm>
          <a:off x="229589" y="1104405"/>
          <a:ext cx="6301840" cy="2937635"/>
        </p:xfrm>
        <a:graphic>
          <a:graphicData uri="http://schemas.openxmlformats.org/drawingml/2006/table">
            <a:tbl>
              <a:tblPr firstRow="1" firstCol="1" bandRow="1">
                <a:tableStyleId>{69012ECD-51FC-41F1-AA8D-1B2483CD663E}</a:tableStyleId>
              </a:tblPr>
              <a:tblGrid>
                <a:gridCol w="2002972">
                  <a:extLst>
                    <a:ext uri="{9D8B030D-6E8A-4147-A177-3AD203B41FA5}">
                      <a16:colId xmlns:a16="http://schemas.microsoft.com/office/drawing/2014/main" val="2087633973"/>
                    </a:ext>
                  </a:extLst>
                </a:gridCol>
                <a:gridCol w="4298868">
                  <a:extLst>
                    <a:ext uri="{9D8B030D-6E8A-4147-A177-3AD203B41FA5}">
                      <a16:colId xmlns:a16="http://schemas.microsoft.com/office/drawing/2014/main" val="1348533008"/>
                    </a:ext>
                  </a:extLst>
                </a:gridCol>
              </a:tblGrid>
              <a:tr h="323079">
                <a:tc>
                  <a:txBody>
                    <a:bodyPr/>
                    <a:lstStyle/>
                    <a:p>
                      <a:pPr algn="ctr">
                        <a:lnSpc>
                          <a:spcPct val="107000"/>
                        </a:lnSpc>
                        <a:spcAft>
                          <a:spcPts val="800"/>
                        </a:spcAft>
                      </a:pPr>
                      <a:r>
                        <a:rPr lang="en-GB" sz="1800" dirty="0">
                          <a:effectLst/>
                        </a:rPr>
                        <a:t>KPA</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B w="12700" cap="flat" cmpd="sng" algn="ctr">
                      <a:solidFill>
                        <a:schemeClr val="tx1"/>
                      </a:solidFill>
                      <a:prstDash val="solid"/>
                      <a:round/>
                      <a:headEnd type="none" w="med" len="med"/>
                      <a:tailEnd type="none" w="med" len="med"/>
                    </a:lnB>
                  </a:tcPr>
                </a:tc>
                <a:tc>
                  <a:txBody>
                    <a:bodyPr/>
                    <a:lstStyle/>
                    <a:p>
                      <a:pPr algn="ctr">
                        <a:lnSpc>
                          <a:spcPct val="107000"/>
                        </a:lnSpc>
                        <a:spcAft>
                          <a:spcPts val="800"/>
                        </a:spcAft>
                      </a:pPr>
                      <a:r>
                        <a:rPr lang="en-ZA" sz="1800">
                          <a:effectLst/>
                        </a:rPr>
                        <a:t>Outputs /Activities</a:t>
                      </a:r>
                      <a:endParaRPr lang="en-Z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91574806"/>
                  </a:ext>
                </a:extLst>
              </a:tr>
              <a:tr h="349861">
                <a:tc rowSpan="4">
                  <a:txBody>
                    <a:bodyPr/>
                    <a:lstStyle/>
                    <a:p>
                      <a:pPr>
                        <a:lnSpc>
                          <a:spcPct val="107000"/>
                        </a:lnSpc>
                        <a:spcAft>
                          <a:spcPts val="800"/>
                        </a:spcAft>
                      </a:pPr>
                      <a:r>
                        <a:rPr lang="en-GB" sz="1800" dirty="0">
                          <a:effectLst/>
                        </a:rPr>
                        <a:t>Permanent Municipal Engineering Services</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800" dirty="0">
                          <a:effectLst/>
                        </a:rPr>
                        <a:t>Water services </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9186287"/>
                  </a:ext>
                </a:extLst>
              </a:tr>
              <a:tr h="349861">
                <a:tc vMerge="1">
                  <a:txBody>
                    <a:bodyPr/>
                    <a:lstStyle/>
                    <a:p>
                      <a:endParaRPr lang="en-GB"/>
                    </a:p>
                  </a:txBody>
                  <a:tcPr/>
                </a:tc>
                <a:tc>
                  <a:txBody>
                    <a:bodyPr/>
                    <a:lstStyle/>
                    <a:p>
                      <a:pPr>
                        <a:lnSpc>
                          <a:spcPct val="107000"/>
                        </a:lnSpc>
                        <a:spcAft>
                          <a:spcPts val="800"/>
                        </a:spcAft>
                      </a:pPr>
                      <a:r>
                        <a:rPr lang="en-GB" sz="1800" dirty="0">
                          <a:effectLst/>
                        </a:rPr>
                        <a:t>Sanitation solutions</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20196979"/>
                  </a:ext>
                </a:extLst>
              </a:tr>
              <a:tr h="349861">
                <a:tc vMerge="1">
                  <a:txBody>
                    <a:bodyPr/>
                    <a:lstStyle/>
                    <a:p>
                      <a:endParaRPr lang="en-GB"/>
                    </a:p>
                  </a:txBody>
                  <a:tcPr/>
                </a:tc>
                <a:tc>
                  <a:txBody>
                    <a:bodyPr/>
                    <a:lstStyle/>
                    <a:p>
                      <a:pPr>
                        <a:lnSpc>
                          <a:spcPct val="107000"/>
                        </a:lnSpc>
                        <a:spcAft>
                          <a:spcPts val="800"/>
                        </a:spcAft>
                      </a:pPr>
                      <a:r>
                        <a:rPr lang="en-GB" sz="1800" dirty="0">
                          <a:effectLst/>
                        </a:rPr>
                        <a:t>Roads and storm water</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00574877"/>
                  </a:ext>
                </a:extLst>
              </a:tr>
              <a:tr h="349861">
                <a:tc vMerge="1">
                  <a:txBody>
                    <a:bodyPr/>
                    <a:lstStyle/>
                    <a:p>
                      <a:endParaRPr lang="en-GB"/>
                    </a:p>
                  </a:txBody>
                  <a:tcPr/>
                </a:tc>
                <a:tc>
                  <a:txBody>
                    <a:bodyPr/>
                    <a:lstStyle/>
                    <a:p>
                      <a:pPr>
                        <a:lnSpc>
                          <a:spcPct val="107000"/>
                        </a:lnSpc>
                        <a:spcAft>
                          <a:spcPts val="800"/>
                        </a:spcAft>
                      </a:pPr>
                      <a:r>
                        <a:rPr lang="en-GB" sz="1800" dirty="0">
                          <a:effectLst/>
                        </a:rPr>
                        <a:t>Electricity </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81605689"/>
                  </a:ext>
                </a:extLst>
              </a:tr>
              <a:tr h="349861">
                <a:tc>
                  <a:txBody>
                    <a:bodyPr/>
                    <a:lstStyle/>
                    <a:p>
                      <a:pPr>
                        <a:lnSpc>
                          <a:spcPct val="107000"/>
                        </a:lnSpc>
                        <a:spcAft>
                          <a:spcPts val="800"/>
                        </a:spcAft>
                      </a:pPr>
                      <a:r>
                        <a:rPr lang="en-GB" sz="1800">
                          <a:effectLst/>
                        </a:rPr>
                        <a:t>Social and Economic Amenities</a:t>
                      </a:r>
                      <a:endParaRPr lang="en-Z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800" dirty="0">
                          <a:effectLst/>
                        </a:rPr>
                        <a:t>Social and Economic Amenities</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25963900"/>
                  </a:ext>
                </a:extLst>
              </a:tr>
              <a:tr h="349861">
                <a:tc>
                  <a:txBody>
                    <a:bodyPr/>
                    <a:lstStyle/>
                    <a:p>
                      <a:pPr>
                        <a:lnSpc>
                          <a:spcPct val="107000"/>
                        </a:lnSpc>
                        <a:spcAft>
                          <a:spcPts val="800"/>
                        </a:spcAft>
                      </a:pPr>
                      <a:r>
                        <a:rPr lang="en-GB" sz="1800">
                          <a:effectLst/>
                        </a:rPr>
                        <a:t>Conveyancing</a:t>
                      </a:r>
                      <a:endParaRPr lang="en-ZA" sz="1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800" dirty="0">
                          <a:effectLst/>
                        </a:rPr>
                        <a:t>Conveyancing (Issuing of Title Deeds)</a:t>
                      </a:r>
                      <a:endParaRPr lang="en-ZA"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00618323"/>
                  </a:ext>
                </a:extLst>
              </a:tr>
            </a:tbl>
          </a:graphicData>
        </a:graphic>
      </p:graphicFrame>
      <p:graphicFrame>
        <p:nvGraphicFramePr>
          <p:cNvPr id="5" name="Table 5">
            <a:extLst>
              <a:ext uri="{FF2B5EF4-FFF2-40B4-BE49-F238E27FC236}">
                <a16:creationId xmlns:a16="http://schemas.microsoft.com/office/drawing/2014/main" id="{7D2F1CE6-18AD-D8C2-748F-E1C79F2DDA17}"/>
              </a:ext>
            </a:extLst>
          </p:cNvPr>
          <p:cNvGraphicFramePr>
            <a:graphicFrameLocks noGrp="1"/>
          </p:cNvGraphicFramePr>
          <p:nvPr>
            <p:extLst>
              <p:ext uri="{D42A27DB-BD31-4B8C-83A1-F6EECF244321}">
                <p14:modId xmlns:p14="http://schemas.microsoft.com/office/powerpoint/2010/main" val="1562272051"/>
              </p:ext>
            </p:extLst>
          </p:nvPr>
        </p:nvGraphicFramePr>
        <p:xfrm>
          <a:off x="6772894" y="1104405"/>
          <a:ext cx="5189517" cy="4389120"/>
        </p:xfrm>
        <a:graphic>
          <a:graphicData uri="http://schemas.openxmlformats.org/drawingml/2006/table">
            <a:tbl>
              <a:tblPr firstRow="1" bandRow="1">
                <a:tableStyleId>{69012ECD-51FC-41F1-AA8D-1B2483CD663E}</a:tableStyleId>
              </a:tblPr>
              <a:tblGrid>
                <a:gridCol w="1753589">
                  <a:extLst>
                    <a:ext uri="{9D8B030D-6E8A-4147-A177-3AD203B41FA5}">
                      <a16:colId xmlns:a16="http://schemas.microsoft.com/office/drawing/2014/main" val="1347086977"/>
                    </a:ext>
                  </a:extLst>
                </a:gridCol>
                <a:gridCol w="3435928">
                  <a:extLst>
                    <a:ext uri="{9D8B030D-6E8A-4147-A177-3AD203B41FA5}">
                      <a16:colId xmlns:a16="http://schemas.microsoft.com/office/drawing/2014/main" val="297483194"/>
                    </a:ext>
                  </a:extLst>
                </a:gridCol>
              </a:tblGrid>
              <a:tr h="370840">
                <a:tc gridSpan="2">
                  <a:txBody>
                    <a:bodyPr/>
                    <a:lstStyle/>
                    <a:p>
                      <a:pPr algn="ctr"/>
                      <a:r>
                        <a:rPr lang="en-GB" dirty="0"/>
                        <a:t>Expected changes in each informal settlement after completion of Phase 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r>
                        <a:rPr lang="en-GB" dirty="0"/>
                        <a:t>Expected changes in the informal settlements </a:t>
                      </a:r>
                    </a:p>
                  </a:txBody>
                  <a:tcPr>
                    <a:solidFill>
                      <a:schemeClr val="accent1"/>
                    </a:solidFill>
                  </a:tcPr>
                </a:tc>
                <a:extLst>
                  <a:ext uri="{0D108BD9-81ED-4DB2-BD59-A6C34878D82A}">
                    <a16:rowId xmlns:a16="http://schemas.microsoft.com/office/drawing/2014/main" val="1009204190"/>
                  </a:ext>
                </a:extLst>
              </a:tr>
              <a:tr h="370840">
                <a:tc>
                  <a:txBody>
                    <a:bodyPr/>
                    <a:lstStyle/>
                    <a:p>
                      <a:r>
                        <a:rPr lang="en-GB" b="1" dirty="0"/>
                        <a:t>Site level</a:t>
                      </a:r>
                    </a:p>
                    <a:p>
                      <a:r>
                        <a:rPr lang="en-GB" b="1" dirty="0"/>
                        <a:t>(Household)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285750" indent="-285750">
                        <a:buFont typeface="Arial" panose="020B0604020202020204" pitchFamily="34" charset="0"/>
                        <a:buChar char="•"/>
                      </a:pPr>
                      <a:r>
                        <a:rPr lang="en-GB" b="1" dirty="0"/>
                        <a:t>Serviced sites:  (reticulation)</a:t>
                      </a:r>
                    </a:p>
                    <a:p>
                      <a:pPr marL="742950" lvl="1" indent="-285750">
                        <a:buFont typeface="Courier New" panose="02070309020205020404" pitchFamily="49" charset="0"/>
                        <a:buChar char="o"/>
                      </a:pPr>
                      <a:r>
                        <a:rPr lang="en-GB" dirty="0"/>
                        <a:t>Water</a:t>
                      </a:r>
                    </a:p>
                    <a:p>
                      <a:pPr marL="742950" lvl="1" indent="-285750">
                        <a:buFont typeface="Courier New" panose="02070309020205020404" pitchFamily="49" charset="0"/>
                        <a:buChar char="o"/>
                      </a:pPr>
                      <a:r>
                        <a:rPr lang="en-GB" dirty="0"/>
                        <a:t>Sanitation Solution </a:t>
                      </a:r>
                    </a:p>
                    <a:p>
                      <a:pPr marL="742950" lvl="1" indent="-285750">
                        <a:buFont typeface="Courier New" panose="02070309020205020404" pitchFamily="49" charset="0"/>
                        <a:buChar char="o"/>
                      </a:pPr>
                      <a:r>
                        <a:rPr lang="en-GB" dirty="0"/>
                        <a:t>Electricity/Energy Source </a:t>
                      </a:r>
                    </a:p>
                    <a:p>
                      <a:pPr marL="285750" indent="-285750">
                        <a:buFont typeface="Arial" panose="020B0604020202020204" pitchFamily="34" charset="0"/>
                        <a:buChar char="•"/>
                      </a:pPr>
                      <a:r>
                        <a:rPr lang="en-GB" dirty="0"/>
                        <a:t>Title deeds registered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718071775"/>
                  </a:ext>
                </a:extLst>
              </a:tr>
              <a:tr h="370840">
                <a:tc>
                  <a:txBody>
                    <a:bodyPr/>
                    <a:lstStyle/>
                    <a:p>
                      <a:r>
                        <a:rPr lang="en-GB" b="1" dirty="0"/>
                        <a:t>Settlement level </a:t>
                      </a:r>
                    </a:p>
                    <a:p>
                      <a:r>
                        <a:rPr lang="en-GB" b="1" dirty="0"/>
                        <a:t>(Community)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285750" indent="-285750">
                        <a:buFont typeface="Arial" panose="020B0604020202020204" pitchFamily="34" charset="0"/>
                        <a:buChar char="•"/>
                      </a:pPr>
                      <a:r>
                        <a:rPr lang="en-GB" dirty="0"/>
                        <a:t>Storm Water Drainage; Roads; Public Lighting; Public Spaces; Essential amenities</a:t>
                      </a:r>
                    </a:p>
                    <a:p>
                      <a:pPr marL="285750" indent="-285750">
                        <a:buFont typeface="Arial" panose="020B0604020202020204" pitchFamily="34" charset="0"/>
                        <a:buChar char="•"/>
                      </a:pPr>
                      <a:r>
                        <a:rPr lang="en-GB" dirty="0"/>
                        <a:t>Proclamation of the township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451338080"/>
                  </a:ext>
                </a:extLst>
              </a:tr>
            </a:tbl>
          </a:graphicData>
        </a:graphic>
      </p:graphicFrame>
      <p:sp>
        <p:nvSpPr>
          <p:cNvPr id="6" name="Rectangle 5">
            <a:extLst>
              <a:ext uri="{FF2B5EF4-FFF2-40B4-BE49-F238E27FC236}">
                <a16:creationId xmlns:a16="http://schemas.microsoft.com/office/drawing/2014/main" id="{881341DD-CA3E-F39D-5647-A79A2A709E73}"/>
              </a:ext>
            </a:extLst>
          </p:cNvPr>
          <p:cNvSpPr/>
          <p:nvPr/>
        </p:nvSpPr>
        <p:spPr>
          <a:xfrm>
            <a:off x="104899" y="4992546"/>
            <a:ext cx="6301840" cy="1001958"/>
          </a:xfrm>
          <a:prstGeom prst="rect">
            <a:avLst/>
          </a:prstGeom>
          <a:solidFill>
            <a:schemeClr val="accent5">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r>
              <a:rPr lang="en-GB" sz="2000" dirty="0">
                <a:solidFill>
                  <a:schemeClr val="tx1"/>
                </a:solidFill>
              </a:rPr>
              <a:t>However, the challenges of providing a title deed at this stage might limit access to housing subsidy</a:t>
            </a:r>
          </a:p>
        </p:txBody>
      </p:sp>
    </p:spTree>
    <p:extLst>
      <p:ext uri="{BB962C8B-B14F-4D97-AF65-F5344CB8AC3E}">
        <p14:creationId xmlns:p14="http://schemas.microsoft.com/office/powerpoint/2010/main" val="22440868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58F5B9-8ECD-5145-9C1E-0B6717AC9618}"/>
              </a:ext>
            </a:extLst>
          </p:cNvPr>
          <p:cNvSpPr>
            <a:spLocks noGrp="1"/>
          </p:cNvSpPr>
          <p:nvPr>
            <p:ph type="title"/>
          </p:nvPr>
        </p:nvSpPr>
        <p:spPr>
          <a:xfrm>
            <a:off x="0" y="0"/>
            <a:ext cx="12192000" cy="655608"/>
          </a:xfrm>
          <a:solidFill>
            <a:schemeClr val="accent1"/>
          </a:solidFill>
        </p:spPr>
        <p:txBody>
          <a:bodyPr>
            <a:normAutofit/>
          </a:bodyPr>
          <a:lstStyle/>
          <a:p>
            <a:r>
              <a:rPr lang="en-GB" b="1" noProof="0" dirty="0">
                <a:solidFill>
                  <a:schemeClr val="bg1"/>
                </a:solidFill>
              </a:rPr>
              <a:t>OUTPUTS DEFINED IN THE ISUPG GRANT FRAMEWORK INLINE WITH UISP</a:t>
            </a:r>
          </a:p>
        </p:txBody>
      </p:sp>
      <p:graphicFrame>
        <p:nvGraphicFramePr>
          <p:cNvPr id="6" name="Table 6">
            <a:extLst>
              <a:ext uri="{FF2B5EF4-FFF2-40B4-BE49-F238E27FC236}">
                <a16:creationId xmlns:a16="http://schemas.microsoft.com/office/drawing/2014/main" id="{6A2B3944-6908-BD4C-B40A-405FE762BF4D}"/>
              </a:ext>
            </a:extLst>
          </p:cNvPr>
          <p:cNvGraphicFramePr>
            <a:graphicFrameLocks noGrp="1"/>
          </p:cNvGraphicFramePr>
          <p:nvPr>
            <p:ph idx="1"/>
            <p:extLst>
              <p:ext uri="{D42A27DB-BD31-4B8C-83A1-F6EECF244321}">
                <p14:modId xmlns:p14="http://schemas.microsoft.com/office/powerpoint/2010/main" val="1732068933"/>
              </p:ext>
            </p:extLst>
          </p:nvPr>
        </p:nvGraphicFramePr>
        <p:xfrm>
          <a:off x="291543" y="821319"/>
          <a:ext cx="11608913" cy="4968240"/>
        </p:xfrm>
        <a:graphic>
          <a:graphicData uri="http://schemas.openxmlformats.org/drawingml/2006/table">
            <a:tbl>
              <a:tblPr firstRow="1" bandRow="1">
                <a:tableStyleId>{69012ECD-51FC-41F1-AA8D-1B2483CD663E}</a:tableStyleId>
              </a:tblPr>
              <a:tblGrid>
                <a:gridCol w="1882940">
                  <a:extLst>
                    <a:ext uri="{9D8B030D-6E8A-4147-A177-3AD203B41FA5}">
                      <a16:colId xmlns:a16="http://schemas.microsoft.com/office/drawing/2014/main" val="2147096386"/>
                    </a:ext>
                  </a:extLst>
                </a:gridCol>
                <a:gridCol w="5582070">
                  <a:extLst>
                    <a:ext uri="{9D8B030D-6E8A-4147-A177-3AD203B41FA5}">
                      <a16:colId xmlns:a16="http://schemas.microsoft.com/office/drawing/2014/main" val="3071499463"/>
                    </a:ext>
                  </a:extLst>
                </a:gridCol>
                <a:gridCol w="4143903">
                  <a:extLst>
                    <a:ext uri="{9D8B030D-6E8A-4147-A177-3AD203B41FA5}">
                      <a16:colId xmlns:a16="http://schemas.microsoft.com/office/drawing/2014/main" val="1060863825"/>
                    </a:ext>
                  </a:extLst>
                </a:gridCol>
              </a:tblGrid>
              <a:tr h="370840">
                <a:tc>
                  <a:txBody>
                    <a:bodyPr/>
                    <a:lstStyle/>
                    <a:p>
                      <a:pPr algn="ctr"/>
                      <a:r>
                        <a:rPr lang="en-GB" sz="2000" dirty="0"/>
                        <a:t>Phase 1: </a:t>
                      </a:r>
                    </a:p>
                  </a:txBody>
                  <a:tcPr>
                    <a:lnB w="12700" cap="flat" cmpd="sng" algn="ctr">
                      <a:solidFill>
                        <a:schemeClr val="tx1"/>
                      </a:solidFill>
                      <a:prstDash val="solid"/>
                      <a:round/>
                      <a:headEnd type="none" w="med" len="med"/>
                      <a:tailEnd type="none" w="med" len="med"/>
                    </a:lnB>
                  </a:tcPr>
                </a:tc>
                <a:tc>
                  <a:txBody>
                    <a:bodyPr/>
                    <a:lstStyle/>
                    <a:p>
                      <a:pPr algn="ctr"/>
                      <a:r>
                        <a:rPr lang="en-GB" sz="2000" dirty="0"/>
                        <a:t>Phase 2</a:t>
                      </a:r>
                    </a:p>
                  </a:txBody>
                  <a:tcPr>
                    <a:lnB w="12700" cap="flat" cmpd="sng" algn="ctr">
                      <a:solidFill>
                        <a:schemeClr val="tx1"/>
                      </a:solidFill>
                      <a:prstDash val="solid"/>
                      <a:round/>
                      <a:headEnd type="none" w="med" len="med"/>
                      <a:tailEnd type="none" w="med" len="med"/>
                    </a:lnB>
                  </a:tcPr>
                </a:tc>
                <a:tc>
                  <a:txBody>
                    <a:bodyPr/>
                    <a:lstStyle/>
                    <a:p>
                      <a:pPr algn="ctr"/>
                      <a:r>
                        <a:rPr lang="en-GB" sz="2000" dirty="0"/>
                        <a:t>Phase 3</a:t>
                      </a:r>
                    </a:p>
                  </a:txBody>
                  <a:tcP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38240700"/>
                  </a:ext>
                </a:extLst>
              </a:tr>
              <a:tr h="370840">
                <a:tc>
                  <a:txBody>
                    <a:bodyPr/>
                    <a:lstStyle/>
                    <a:p>
                      <a:pPr marL="342900" indent="-342900">
                        <a:buFont typeface="+mj-lt"/>
                        <a:buAutoNum type="alphaLcPeriod"/>
                      </a:pPr>
                      <a:r>
                        <a:rPr lang="en-GB" sz="1400" dirty="0"/>
                        <a:t>Number of </a:t>
                      </a:r>
                      <a:r>
                        <a:rPr lang="en-GB" sz="1400" b="1" dirty="0"/>
                        <a:t>prefeasibility studies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342900" indent="-342900">
                        <a:buFont typeface="+mj-lt"/>
                        <a:buAutoNum type="alphaLcPeriod"/>
                      </a:pPr>
                      <a:r>
                        <a:rPr lang="en-GB" sz="1400" b="1" dirty="0"/>
                        <a:t>Preplanning/ Feasibility Studies </a:t>
                      </a:r>
                    </a:p>
                    <a:p>
                      <a:pPr marL="800100" lvl="1" indent="-342900">
                        <a:buFont typeface="Arial" panose="020B0604020202020204" pitchFamily="34" charset="0"/>
                        <a:buChar char="•"/>
                      </a:pPr>
                      <a:r>
                        <a:rPr lang="en-GB" sz="1400" dirty="0"/>
                        <a:t>Number of environmental studies undertaken </a:t>
                      </a:r>
                    </a:p>
                    <a:p>
                      <a:pPr marL="800100" lvl="1" indent="-342900">
                        <a:buFont typeface="Arial" panose="020B0604020202020204" pitchFamily="34" charset="0"/>
                        <a:buChar char="•"/>
                      </a:pPr>
                      <a:r>
                        <a:rPr lang="en-GB" sz="1400" dirty="0"/>
                        <a:t>Number of geotechnical studies conducted </a:t>
                      </a:r>
                    </a:p>
                    <a:p>
                      <a:pPr marL="800100" lvl="1" indent="-342900">
                        <a:buFont typeface="Arial" panose="020B0604020202020204" pitchFamily="34" charset="0"/>
                        <a:buChar char="•"/>
                      </a:pPr>
                      <a:r>
                        <a:rPr lang="en-GB" sz="1400" dirty="0"/>
                        <a:t>Number of any relevant studies other relevant studies conducted  </a:t>
                      </a:r>
                    </a:p>
                    <a:p>
                      <a:pPr marL="342900" indent="-342900">
                        <a:buFont typeface="+mj-lt"/>
                        <a:buAutoNum type="alphaLcPeriod"/>
                      </a:pPr>
                      <a:r>
                        <a:rPr lang="en-GB" sz="1400" b="1" dirty="0"/>
                        <a:t>Land Acquisition</a:t>
                      </a:r>
                    </a:p>
                    <a:p>
                      <a:pPr marL="800100" lvl="1" indent="-342900">
                        <a:buFont typeface="Arial" panose="020B0604020202020204" pitchFamily="34" charset="0"/>
                        <a:buChar char="•"/>
                      </a:pPr>
                      <a:r>
                        <a:rPr lang="en-GB" sz="1400" dirty="0"/>
                        <a:t>Hectares of land acquired for in-situ upgrading </a:t>
                      </a:r>
                    </a:p>
                    <a:p>
                      <a:pPr marL="800100" lvl="1" indent="-342900">
                        <a:buFont typeface="Arial" panose="020B0604020202020204" pitchFamily="34" charset="0"/>
                        <a:buChar char="•"/>
                      </a:pPr>
                      <a:r>
                        <a:rPr lang="en-GB" sz="1400" dirty="0"/>
                        <a:t>Hectares of land acquired for relocation </a:t>
                      </a:r>
                    </a:p>
                    <a:p>
                      <a:pPr marL="800100" lvl="1" indent="-342900">
                        <a:buFont typeface="Arial" panose="020B0604020202020204" pitchFamily="34" charset="0"/>
                        <a:buChar char="•"/>
                      </a:pPr>
                      <a:r>
                        <a:rPr lang="en-GB" sz="1400" dirty="0"/>
                        <a:t>Hectares of land transferred and registered </a:t>
                      </a:r>
                    </a:p>
                    <a:p>
                      <a:pPr marL="800100" lvl="1" indent="-342900">
                        <a:buFont typeface="Arial" panose="020B0604020202020204" pitchFamily="34" charset="0"/>
                        <a:buChar char="•"/>
                      </a:pPr>
                      <a:r>
                        <a:rPr lang="en-GB" sz="1400" dirty="0"/>
                        <a:t>Hectares of land availed in terms of land availability development agreement </a:t>
                      </a:r>
                    </a:p>
                    <a:p>
                      <a:pPr marL="342900" lvl="0" indent="-342900">
                        <a:buFont typeface="+mj-lt"/>
                        <a:buAutoNum type="alphaLcPeriod"/>
                      </a:pPr>
                      <a:r>
                        <a:rPr lang="en-GB" sz="1400" b="1" dirty="0"/>
                        <a:t>Bulk Infrastructure </a:t>
                      </a:r>
                    </a:p>
                    <a:p>
                      <a:pPr marL="685800" lvl="1" indent="-228600">
                        <a:buFont typeface="Arial" panose="020B0604020202020204" pitchFamily="34" charset="0"/>
                        <a:buChar char="•"/>
                      </a:pPr>
                      <a:r>
                        <a:rPr lang="en-GB" sz="1400" dirty="0"/>
                        <a:t>Number of settlements supplied / to be supplied with bulk infrastructure </a:t>
                      </a:r>
                    </a:p>
                    <a:p>
                      <a:pPr marL="342900" lvl="0" indent="-342900">
                        <a:buFont typeface="+mj-lt"/>
                        <a:buAutoNum type="alphaLcPeriod"/>
                      </a:pPr>
                      <a:r>
                        <a:rPr lang="en-GB" sz="1400" b="1" dirty="0"/>
                        <a:t>Interim Services </a:t>
                      </a:r>
                    </a:p>
                    <a:p>
                      <a:pPr marL="800100" lvl="1" indent="-342900">
                        <a:buFont typeface="Arial" panose="020B0604020202020204" pitchFamily="34" charset="0"/>
                        <a:buChar char="•"/>
                      </a:pPr>
                      <a:r>
                        <a:rPr lang="en-GB" sz="1400" dirty="0"/>
                        <a:t>Number of settlements benefitting from interim municipal engineering services and/or any alternative technology</a:t>
                      </a:r>
                    </a:p>
                    <a:p>
                      <a:pPr marL="342900" lvl="0" indent="-342900">
                        <a:buFont typeface="+mj-lt"/>
                        <a:buAutoNum type="alphaLcPeriod"/>
                      </a:pPr>
                      <a:r>
                        <a:rPr lang="en-GB" sz="1400" b="1" dirty="0"/>
                        <a:t>Rudimentary services </a:t>
                      </a:r>
                    </a:p>
                    <a:p>
                      <a:pPr marL="800100" lvl="1" indent="-342900">
                        <a:buFont typeface="Arial" panose="020B0604020202020204" pitchFamily="34" charset="0"/>
                        <a:buChar char="•"/>
                      </a:pPr>
                      <a:r>
                        <a:rPr lang="en-GB" sz="1400" dirty="0"/>
                        <a:t>Number of settlements provided with rudimentary services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lang="en-GB" sz="1400" dirty="0"/>
                        <a:t>Number of settlements provided with </a:t>
                      </a:r>
                      <a:r>
                        <a:rPr lang="en-GB" sz="1400" b="1" dirty="0"/>
                        <a:t>municipal engineering services </a:t>
                      </a:r>
                      <a:r>
                        <a:rPr lang="en-GB" sz="1400" dirty="0"/>
                        <a:t>and/or any alternative technology</a:t>
                      </a:r>
                    </a:p>
                    <a:p>
                      <a:pPr marL="228600" lvl="0" indent="-228600">
                        <a:buFont typeface="+mj-lt"/>
                        <a:buAutoNum type="alphaLcPeriod"/>
                      </a:pPr>
                      <a:r>
                        <a:rPr lang="en-GB" sz="1400" dirty="0"/>
                        <a:t>Number of </a:t>
                      </a:r>
                      <a:r>
                        <a:rPr lang="en-GB" sz="1400" b="1" dirty="0"/>
                        <a:t>serviced sites</a:t>
                      </a:r>
                      <a:r>
                        <a:rPr lang="en-GB" sz="1400" dirty="0"/>
                        <a:t> developed </a:t>
                      </a:r>
                    </a:p>
                    <a:p>
                      <a:pPr marL="228600" lvl="0" indent="-228600">
                        <a:buFont typeface="+mj-lt"/>
                        <a:buAutoNum type="alphaLcPeriod"/>
                      </a:pPr>
                      <a:r>
                        <a:rPr lang="en-GB" sz="1400" dirty="0"/>
                        <a:t>Number of </a:t>
                      </a:r>
                      <a:r>
                        <a:rPr lang="en-GB" sz="1400" b="1" dirty="0"/>
                        <a:t>social and / economic amenities</a:t>
                      </a:r>
                      <a:r>
                        <a:rPr lang="en-GB" sz="1400" dirty="0"/>
                        <a:t>. The specific types of amenities must only be provided in collaboration municipality and the community </a:t>
                      </a:r>
                    </a:p>
                    <a:p>
                      <a:pPr marL="228600" lvl="0" indent="-228600">
                        <a:buFont typeface="+mj-lt"/>
                        <a:buAutoNum type="alphaLcPeriod"/>
                      </a:pPr>
                      <a:r>
                        <a:rPr lang="en-GB" sz="1400" dirty="0"/>
                        <a:t>Number of </a:t>
                      </a:r>
                      <a:r>
                        <a:rPr lang="en-GB" sz="1400" b="1" dirty="0"/>
                        <a:t>sites transferred </a:t>
                      </a:r>
                      <a:r>
                        <a:rPr lang="en-GB" sz="1400" dirty="0"/>
                        <a:t>to end uses</a:t>
                      </a:r>
                    </a:p>
                    <a:p>
                      <a:pPr marL="228600" lvl="0" indent="-228600">
                        <a:buFont typeface="+mj-lt"/>
                        <a:buAutoNum type="alphaLcPeriod"/>
                      </a:pPr>
                      <a:r>
                        <a:rPr lang="en-GB" sz="1400" dirty="0"/>
                        <a:t>Number of </a:t>
                      </a:r>
                      <a:r>
                        <a:rPr lang="en-GB" sz="1400" b="1" dirty="0"/>
                        <a:t>households provided with secure tenure </a:t>
                      </a:r>
                    </a:p>
                    <a:p>
                      <a:pPr marL="228600" lvl="0" indent="-228600">
                        <a:buFont typeface="+mj-lt"/>
                        <a:buAutoNum type="alphaLcPeriod"/>
                      </a:pPr>
                      <a:r>
                        <a:rPr lang="en-GB" sz="1400" b="0" dirty="0"/>
                        <a:t>Number of </a:t>
                      </a:r>
                      <a:r>
                        <a:rPr lang="en-GB" sz="1400" b="1" dirty="0"/>
                        <a:t>engineering designs,</a:t>
                      </a:r>
                      <a:r>
                        <a:rPr lang="en-GB" sz="1400" dirty="0"/>
                        <a:t> water sewer, roads, and storm water drainage concluded </a:t>
                      </a:r>
                    </a:p>
                    <a:p>
                      <a:pPr marL="228600" lvl="0" indent="-228600">
                        <a:buFont typeface="+mj-lt"/>
                        <a:buAutoNum type="alphaLcPeriod"/>
                      </a:pPr>
                      <a:r>
                        <a:rPr lang="en-GB" sz="1400" dirty="0"/>
                        <a:t>Number of </a:t>
                      </a:r>
                      <a:r>
                        <a:rPr lang="en-GB" sz="1400" b="1" dirty="0"/>
                        <a:t>layout plans </a:t>
                      </a:r>
                      <a:r>
                        <a:rPr lang="en-GB" sz="1400" dirty="0"/>
                        <a:t>approved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2151025"/>
                  </a:ext>
                </a:extLst>
              </a:tr>
            </a:tbl>
          </a:graphicData>
        </a:graphic>
      </p:graphicFrame>
      <p:sp>
        <p:nvSpPr>
          <p:cNvPr id="4" name="Slide Number Placeholder 3">
            <a:extLst>
              <a:ext uri="{FF2B5EF4-FFF2-40B4-BE49-F238E27FC236}">
                <a16:creationId xmlns:a16="http://schemas.microsoft.com/office/drawing/2014/main" id="{C0E9D529-4B70-B444-890C-F2AC6FA8FC69}"/>
              </a:ext>
            </a:extLst>
          </p:cNvPr>
          <p:cNvSpPr>
            <a:spLocks noGrp="1"/>
          </p:cNvSpPr>
          <p:nvPr>
            <p:ph type="sldNum" sz="quarter" idx="10"/>
          </p:nvPr>
        </p:nvSpPr>
        <p:spPr/>
        <p:txBody>
          <a:bodyPr/>
          <a:lstStyle/>
          <a:p>
            <a:fld id="{A88A4ECB-5303-EA44-863F-69D388C2A56E}" type="slidenum">
              <a:rPr lang="en-GB" smtClean="0"/>
              <a:t>11</a:t>
            </a:fld>
            <a:endParaRPr lang="en-GB"/>
          </a:p>
        </p:txBody>
      </p:sp>
    </p:spTree>
    <p:extLst>
      <p:ext uri="{BB962C8B-B14F-4D97-AF65-F5344CB8AC3E}">
        <p14:creationId xmlns:p14="http://schemas.microsoft.com/office/powerpoint/2010/main" val="2774375953"/>
      </p:ext>
    </p:extLst>
  </p:cSld>
  <p:clrMapOvr>
    <a:masterClrMapping/>
  </p:clrMapOvr>
  <p:transition spd="med">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a:extLst>
              <a:ext uri="{FF2B5EF4-FFF2-40B4-BE49-F238E27FC236}">
                <a16:creationId xmlns:a16="http://schemas.microsoft.com/office/drawing/2014/main" id="{54C6967A-A45C-62C1-6B10-DC9C302079A1}"/>
              </a:ext>
            </a:extLst>
          </p:cNvPr>
          <p:cNvSpPr>
            <a:spLocks noGrp="1"/>
          </p:cNvSpPr>
          <p:nvPr>
            <p:ph type="subTitle" idx="1"/>
          </p:nvPr>
        </p:nvSpPr>
        <p:spPr/>
        <p:txBody>
          <a:bodyPr/>
          <a:lstStyle/>
          <a:p>
            <a:pPr algn="ctr"/>
            <a:r>
              <a:rPr lang="en-GB" noProof="0" dirty="0"/>
              <a:t> </a:t>
            </a:r>
            <a:endParaRPr lang="en-GB" b="1" noProof="0" dirty="0"/>
          </a:p>
        </p:txBody>
      </p:sp>
      <p:sp>
        <p:nvSpPr>
          <p:cNvPr id="4" name="Title 3">
            <a:extLst>
              <a:ext uri="{FF2B5EF4-FFF2-40B4-BE49-F238E27FC236}">
                <a16:creationId xmlns:a16="http://schemas.microsoft.com/office/drawing/2014/main" id="{4223343B-ECDB-3724-CFC3-1A0C879E4397}"/>
              </a:ext>
            </a:extLst>
          </p:cNvPr>
          <p:cNvSpPr>
            <a:spLocks noGrp="1"/>
          </p:cNvSpPr>
          <p:nvPr>
            <p:ph type="ctrTitle"/>
          </p:nvPr>
        </p:nvSpPr>
        <p:spPr>
          <a:xfrm>
            <a:off x="1016000" y="2057400"/>
            <a:ext cx="10363200" cy="1447799"/>
          </a:xfrm>
        </p:spPr>
        <p:txBody>
          <a:bodyPr/>
          <a:lstStyle/>
          <a:p>
            <a:pPr algn="ctr"/>
            <a:r>
              <a:rPr lang="en-GB" noProof="0" dirty="0"/>
              <a:t>INFORMAL SETTLEMENTS UPGRADING nonfinancial PERFORMANCE: provinces &amp; METROPOLITAN MUNICIPALITIES</a:t>
            </a:r>
          </a:p>
        </p:txBody>
      </p:sp>
    </p:spTree>
    <p:extLst>
      <p:ext uri="{BB962C8B-B14F-4D97-AF65-F5344CB8AC3E}">
        <p14:creationId xmlns:p14="http://schemas.microsoft.com/office/powerpoint/2010/main" val="23097702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644F2-619A-211E-9900-11A8E967B7F1}"/>
              </a:ext>
            </a:extLst>
          </p:cNvPr>
          <p:cNvSpPr>
            <a:spLocks noGrp="1"/>
          </p:cNvSpPr>
          <p:nvPr>
            <p:ph type="title"/>
          </p:nvPr>
        </p:nvSpPr>
        <p:spPr>
          <a:xfrm>
            <a:off x="0" y="0"/>
            <a:ext cx="12192000" cy="824459"/>
          </a:xfrm>
          <a:solidFill>
            <a:schemeClr val="accent1"/>
          </a:solidFill>
        </p:spPr>
        <p:txBody>
          <a:bodyPr/>
          <a:lstStyle/>
          <a:p>
            <a:r>
              <a:rPr lang="en-GB" sz="3200" b="1" noProof="0" dirty="0">
                <a:solidFill>
                  <a:schemeClr val="bg1"/>
                </a:solidFill>
              </a:rPr>
              <a:t>2021/22 UISP Annual Provincial Performance </a:t>
            </a:r>
          </a:p>
        </p:txBody>
      </p:sp>
      <p:graphicFrame>
        <p:nvGraphicFramePr>
          <p:cNvPr id="7" name="Table 7">
            <a:extLst>
              <a:ext uri="{FF2B5EF4-FFF2-40B4-BE49-F238E27FC236}">
                <a16:creationId xmlns:a16="http://schemas.microsoft.com/office/drawing/2014/main" id="{E1480A84-5156-E693-0DF6-64AA4A78421E}"/>
              </a:ext>
            </a:extLst>
          </p:cNvPr>
          <p:cNvGraphicFramePr>
            <a:graphicFrameLocks noGrp="1"/>
          </p:cNvGraphicFramePr>
          <p:nvPr>
            <p:ph idx="1"/>
            <p:extLst>
              <p:ext uri="{D42A27DB-BD31-4B8C-83A1-F6EECF244321}">
                <p14:modId xmlns:p14="http://schemas.microsoft.com/office/powerpoint/2010/main" val="3482995978"/>
              </p:ext>
            </p:extLst>
          </p:nvPr>
        </p:nvGraphicFramePr>
        <p:xfrm>
          <a:off x="609601" y="1075544"/>
          <a:ext cx="10667999" cy="3130047"/>
        </p:xfrm>
        <a:graphic>
          <a:graphicData uri="http://schemas.openxmlformats.org/drawingml/2006/table">
            <a:tbl>
              <a:tblPr firstRow="1" bandRow="1">
                <a:tableStyleId>{69012ECD-51FC-41F1-AA8D-1B2483CD663E}</a:tableStyleId>
              </a:tblPr>
              <a:tblGrid>
                <a:gridCol w="2247977">
                  <a:extLst>
                    <a:ext uri="{9D8B030D-6E8A-4147-A177-3AD203B41FA5}">
                      <a16:colId xmlns:a16="http://schemas.microsoft.com/office/drawing/2014/main" val="3674811102"/>
                    </a:ext>
                  </a:extLst>
                </a:gridCol>
                <a:gridCol w="1554263">
                  <a:extLst>
                    <a:ext uri="{9D8B030D-6E8A-4147-A177-3AD203B41FA5}">
                      <a16:colId xmlns:a16="http://schemas.microsoft.com/office/drawing/2014/main" val="3318872543"/>
                    </a:ext>
                  </a:extLst>
                </a:gridCol>
                <a:gridCol w="1760642">
                  <a:extLst>
                    <a:ext uri="{9D8B030D-6E8A-4147-A177-3AD203B41FA5}">
                      <a16:colId xmlns:a16="http://schemas.microsoft.com/office/drawing/2014/main" val="4226240029"/>
                    </a:ext>
                  </a:extLst>
                </a:gridCol>
                <a:gridCol w="1404769">
                  <a:extLst>
                    <a:ext uri="{9D8B030D-6E8A-4147-A177-3AD203B41FA5}">
                      <a16:colId xmlns:a16="http://schemas.microsoft.com/office/drawing/2014/main" val="1762593459"/>
                    </a:ext>
                  </a:extLst>
                </a:gridCol>
                <a:gridCol w="3700348">
                  <a:extLst>
                    <a:ext uri="{9D8B030D-6E8A-4147-A177-3AD203B41FA5}">
                      <a16:colId xmlns:a16="http://schemas.microsoft.com/office/drawing/2014/main" val="3150187605"/>
                    </a:ext>
                  </a:extLst>
                </a:gridCol>
              </a:tblGrid>
              <a:tr h="386847">
                <a:tc>
                  <a:txBody>
                    <a:bodyPr/>
                    <a:lstStyle/>
                    <a:p>
                      <a:pPr algn="ctr"/>
                      <a:r>
                        <a:rPr lang="en-GB" sz="1800" b="1" dirty="0">
                          <a:solidFill>
                            <a:srgbClr val="FFFFFF"/>
                          </a:solidFill>
                          <a:effectLst/>
                        </a:rPr>
                        <a:t>Province</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800" b="1" dirty="0">
                          <a:solidFill>
                            <a:srgbClr val="FFFFFF"/>
                          </a:solidFill>
                          <a:effectLst/>
                        </a:rPr>
                        <a:t>Phase 1</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800" b="1" dirty="0">
                          <a:solidFill>
                            <a:srgbClr val="FFFFFF"/>
                          </a:solidFill>
                          <a:effectLst/>
                        </a:rPr>
                        <a:t>Phase 2</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800" b="1" dirty="0">
                          <a:solidFill>
                            <a:srgbClr val="FFFFFF"/>
                          </a:solidFill>
                          <a:effectLst/>
                        </a:rPr>
                        <a:t>Phase 3</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800" b="1" dirty="0">
                          <a:solidFill>
                            <a:srgbClr val="FFFFFF"/>
                          </a:solidFill>
                          <a:effectLst/>
                        </a:rPr>
                        <a:t>Completed Phase 3</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2739938651"/>
                  </a:ext>
                </a:extLst>
              </a:tr>
              <a:tr h="230353">
                <a:tc>
                  <a:txBody>
                    <a:bodyPr/>
                    <a:lstStyle/>
                    <a:p>
                      <a:r>
                        <a:rPr lang="en-GB" sz="1800" b="0" dirty="0">
                          <a:effectLst/>
                        </a:rPr>
                        <a:t>Eastern Cape</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19</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89</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11</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ZA" sz="1800" dirty="0">
                          <a:effectLst/>
                        </a:rPr>
                        <a:t>0</a:t>
                      </a:r>
                      <a:endParaRPr lang="en-ZA" sz="1800"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31288850"/>
                  </a:ext>
                </a:extLst>
              </a:tr>
              <a:tr h="237823">
                <a:tc>
                  <a:txBody>
                    <a:bodyPr/>
                    <a:lstStyle/>
                    <a:p>
                      <a:r>
                        <a:rPr lang="en-GB" sz="1800" b="0">
                          <a:effectLst/>
                        </a:rPr>
                        <a:t>Free State </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3</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15</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19</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2 </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05547389"/>
                  </a:ext>
                </a:extLst>
              </a:tr>
              <a:tr h="225925">
                <a:tc>
                  <a:txBody>
                    <a:bodyPr/>
                    <a:lstStyle/>
                    <a:p>
                      <a:r>
                        <a:rPr lang="en-GB" sz="1800" b="0">
                          <a:effectLst/>
                        </a:rPr>
                        <a:t>Gauteng</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37</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36</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0</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ZA" sz="1800" dirty="0">
                          <a:effectLst/>
                        </a:rPr>
                        <a:t>0</a:t>
                      </a:r>
                      <a:endParaRPr lang="en-ZA" sz="1800"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045015"/>
                  </a:ext>
                </a:extLst>
              </a:tr>
              <a:tr h="260964">
                <a:tc>
                  <a:txBody>
                    <a:bodyPr/>
                    <a:lstStyle/>
                    <a:p>
                      <a:r>
                        <a:rPr lang="en-GB" sz="1800" b="0">
                          <a:effectLst/>
                        </a:rPr>
                        <a:t>KwaZulu-Natal</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64</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50</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23</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ZA" sz="1800" dirty="0">
                          <a:effectLst/>
                        </a:rPr>
                        <a:t>0</a:t>
                      </a:r>
                      <a:endParaRPr lang="en-ZA" sz="1800"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19302868"/>
                  </a:ext>
                </a:extLst>
              </a:tr>
              <a:tr h="249382">
                <a:tc>
                  <a:txBody>
                    <a:bodyPr/>
                    <a:lstStyle/>
                    <a:p>
                      <a:r>
                        <a:rPr lang="en-GB" sz="1800" b="0">
                          <a:effectLst/>
                        </a:rPr>
                        <a:t>Limpopo</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5</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5</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17</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4 </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4699660"/>
                  </a:ext>
                </a:extLst>
              </a:tr>
              <a:tr h="273132">
                <a:tc>
                  <a:txBody>
                    <a:bodyPr/>
                    <a:lstStyle/>
                    <a:p>
                      <a:r>
                        <a:rPr lang="en-GB" sz="1800" b="0" dirty="0">
                          <a:effectLst/>
                        </a:rPr>
                        <a:t>Mpumalanga</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1</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24</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10</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ZA" sz="1800" dirty="0">
                          <a:effectLst/>
                        </a:rPr>
                        <a:t>0</a:t>
                      </a:r>
                      <a:endParaRPr lang="en-ZA" sz="1800"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09752585"/>
                  </a:ext>
                </a:extLst>
              </a:tr>
              <a:tr h="261257">
                <a:tc>
                  <a:txBody>
                    <a:bodyPr/>
                    <a:lstStyle/>
                    <a:p>
                      <a:r>
                        <a:rPr lang="en-GB" sz="1800" b="0">
                          <a:effectLst/>
                        </a:rPr>
                        <a:t>Northern Cape</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1</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14</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19</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4 </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6418914"/>
                  </a:ext>
                </a:extLst>
              </a:tr>
              <a:tr h="178130">
                <a:tc>
                  <a:txBody>
                    <a:bodyPr/>
                    <a:lstStyle/>
                    <a:p>
                      <a:r>
                        <a:rPr lang="en-GB" sz="1800" b="0">
                          <a:effectLst/>
                        </a:rPr>
                        <a:t>North West</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11</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49</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22</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ZA" sz="1800" dirty="0">
                          <a:effectLst/>
                        </a:rPr>
                        <a:t>0</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88131282"/>
                  </a:ext>
                </a:extLst>
              </a:tr>
              <a:tr h="261257">
                <a:tc>
                  <a:txBody>
                    <a:bodyPr/>
                    <a:lstStyle/>
                    <a:p>
                      <a:r>
                        <a:rPr lang="en-GB" sz="1800" b="0" dirty="0">
                          <a:effectLst/>
                        </a:rPr>
                        <a:t>Western Cape</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24</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a:effectLst/>
                        </a:rPr>
                        <a:t>27</a:t>
                      </a:r>
                      <a:endParaRPr lang="en-ZA" sz="18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15</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effectLst/>
                        </a:rPr>
                        <a:t>10 </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58889421"/>
                  </a:ext>
                </a:extLst>
              </a:tr>
              <a:tr h="225631">
                <a:tc>
                  <a:txBody>
                    <a:bodyPr/>
                    <a:lstStyle/>
                    <a:p>
                      <a:endParaRPr lang="en-ZA" sz="1800" b="0"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800" b="1" dirty="0">
                          <a:effectLst/>
                        </a:rPr>
                        <a:t>165</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800" b="1" dirty="0">
                          <a:effectLst/>
                        </a:rPr>
                        <a:t>309</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800" b="1" dirty="0">
                          <a:effectLst/>
                        </a:rPr>
                        <a:t>136</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ZA" sz="1800" b="1" dirty="0">
                          <a:effectLst/>
                        </a:rPr>
                        <a:t>20</a:t>
                      </a:r>
                      <a:endParaRPr lang="en-ZA" sz="1800" b="1" dirty="0">
                        <a:effectLst/>
                        <a:latin typeface="+mn-lt"/>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984477715"/>
                  </a:ext>
                </a:extLst>
              </a:tr>
            </a:tbl>
          </a:graphicData>
        </a:graphic>
      </p:graphicFrame>
      <p:sp>
        <p:nvSpPr>
          <p:cNvPr id="6" name="Slide Number Placeholder 5">
            <a:extLst>
              <a:ext uri="{FF2B5EF4-FFF2-40B4-BE49-F238E27FC236}">
                <a16:creationId xmlns:a16="http://schemas.microsoft.com/office/drawing/2014/main" id="{1FABF402-8C43-D4E4-B566-5E2DDC254BB9}"/>
              </a:ext>
            </a:extLst>
          </p:cNvPr>
          <p:cNvSpPr>
            <a:spLocks noGrp="1"/>
          </p:cNvSpPr>
          <p:nvPr>
            <p:ph type="sldNum" sz="quarter" idx="10"/>
          </p:nvPr>
        </p:nvSpPr>
        <p:spPr/>
        <p:txBody>
          <a:bodyPr/>
          <a:lstStyle/>
          <a:p>
            <a:fld id="{A88A4ECB-5303-EA44-863F-69D388C2A56E}" type="slidenum">
              <a:rPr lang="en-GB" smtClean="0"/>
              <a:t>13</a:t>
            </a:fld>
            <a:endParaRPr lang="en-GB" dirty="0"/>
          </a:p>
        </p:txBody>
      </p:sp>
      <p:sp>
        <p:nvSpPr>
          <p:cNvPr id="9" name="Rounded Rectangle 8">
            <a:extLst>
              <a:ext uri="{FF2B5EF4-FFF2-40B4-BE49-F238E27FC236}">
                <a16:creationId xmlns:a16="http://schemas.microsoft.com/office/drawing/2014/main" id="{A343F871-5697-39A5-3A24-740DFB15CCAB}"/>
              </a:ext>
            </a:extLst>
          </p:cNvPr>
          <p:cNvSpPr/>
          <p:nvPr/>
        </p:nvSpPr>
        <p:spPr>
          <a:xfrm>
            <a:off x="387179" y="4505597"/>
            <a:ext cx="11195219" cy="149978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marL="342900" indent="-342900">
              <a:buFont typeface="Arial" panose="020B0604020202020204" pitchFamily="34" charset="0"/>
              <a:buChar char="•"/>
            </a:pPr>
            <a:r>
              <a:rPr lang="en-GB" sz="1800" dirty="0"/>
              <a:t>Reported performance is for 01 April 2021 – 31 March 2022</a:t>
            </a:r>
          </a:p>
          <a:p>
            <a:pPr marL="342900" indent="-342900">
              <a:buFont typeface="Arial" panose="020B0604020202020204" pitchFamily="34" charset="0"/>
              <a:buChar char="•"/>
            </a:pPr>
            <a:r>
              <a:rPr lang="en-GB" sz="1800" dirty="0"/>
              <a:t>Performance in informal settlements is reported using various milestones defined in each Phase of UISP</a:t>
            </a:r>
          </a:p>
          <a:p>
            <a:pPr marL="342900" indent="-342900">
              <a:buFont typeface="Arial" panose="020B0604020202020204" pitchFamily="34" charset="0"/>
              <a:buChar char="•"/>
            </a:pPr>
            <a:r>
              <a:rPr lang="en-GB" sz="1800" dirty="0"/>
              <a:t>In the 2021/22 financial year 610 informal settlements were upgraded using Phases 1 – 3 of UISP as an indicator of performance and a manual for the required outputs/activities   </a:t>
            </a:r>
          </a:p>
        </p:txBody>
      </p:sp>
    </p:spTree>
    <p:extLst>
      <p:ext uri="{BB962C8B-B14F-4D97-AF65-F5344CB8AC3E}">
        <p14:creationId xmlns:p14="http://schemas.microsoft.com/office/powerpoint/2010/main" val="6240582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10E496-0146-D693-3C0A-0D4950C71453}"/>
              </a:ext>
            </a:extLst>
          </p:cNvPr>
          <p:cNvSpPr>
            <a:spLocks noGrp="1"/>
          </p:cNvSpPr>
          <p:nvPr>
            <p:ph type="title"/>
          </p:nvPr>
        </p:nvSpPr>
        <p:spPr>
          <a:xfrm>
            <a:off x="0" y="1"/>
            <a:ext cx="12192000" cy="710564"/>
          </a:xfrm>
          <a:solidFill>
            <a:schemeClr val="accent1"/>
          </a:solidFill>
        </p:spPr>
        <p:txBody>
          <a:bodyPr/>
          <a:lstStyle/>
          <a:p>
            <a:r>
              <a:rPr lang="en-GB" sz="3600" b="1" noProof="0" dirty="0">
                <a:solidFill>
                  <a:schemeClr val="bg1"/>
                </a:solidFill>
              </a:rPr>
              <a:t>Serviced Sites Delivered by Provinces in 2021/22 FY</a:t>
            </a:r>
          </a:p>
        </p:txBody>
      </p:sp>
      <p:graphicFrame>
        <p:nvGraphicFramePr>
          <p:cNvPr id="7" name="Table 7">
            <a:extLst>
              <a:ext uri="{FF2B5EF4-FFF2-40B4-BE49-F238E27FC236}">
                <a16:creationId xmlns:a16="http://schemas.microsoft.com/office/drawing/2014/main" id="{2F8941D4-281D-F54A-26DF-AA62E2122D16}"/>
              </a:ext>
            </a:extLst>
          </p:cNvPr>
          <p:cNvGraphicFramePr>
            <a:graphicFrameLocks noGrp="1"/>
          </p:cNvGraphicFramePr>
          <p:nvPr>
            <p:ph idx="1"/>
            <p:extLst>
              <p:ext uri="{D42A27DB-BD31-4B8C-83A1-F6EECF244321}">
                <p14:modId xmlns:p14="http://schemas.microsoft.com/office/powerpoint/2010/main" val="1855812358"/>
              </p:ext>
            </p:extLst>
          </p:nvPr>
        </p:nvGraphicFramePr>
        <p:xfrm>
          <a:off x="609599" y="910653"/>
          <a:ext cx="10848108" cy="4348480"/>
        </p:xfrm>
        <a:graphic>
          <a:graphicData uri="http://schemas.openxmlformats.org/drawingml/2006/table">
            <a:tbl>
              <a:tblPr firstRow="1" bandRow="1">
                <a:tableStyleId>{69012ECD-51FC-41F1-AA8D-1B2483CD663E}</a:tableStyleId>
              </a:tblPr>
              <a:tblGrid>
                <a:gridCol w="2380070">
                  <a:extLst>
                    <a:ext uri="{9D8B030D-6E8A-4147-A177-3AD203B41FA5}">
                      <a16:colId xmlns:a16="http://schemas.microsoft.com/office/drawing/2014/main" val="3364152551"/>
                    </a:ext>
                  </a:extLst>
                </a:gridCol>
                <a:gridCol w="4234019">
                  <a:extLst>
                    <a:ext uri="{9D8B030D-6E8A-4147-A177-3AD203B41FA5}">
                      <a16:colId xmlns:a16="http://schemas.microsoft.com/office/drawing/2014/main" val="1968484471"/>
                    </a:ext>
                  </a:extLst>
                </a:gridCol>
                <a:gridCol w="4234019">
                  <a:extLst>
                    <a:ext uri="{9D8B030D-6E8A-4147-A177-3AD203B41FA5}">
                      <a16:colId xmlns:a16="http://schemas.microsoft.com/office/drawing/2014/main" val="1531603792"/>
                    </a:ext>
                  </a:extLst>
                </a:gridCol>
              </a:tblGrid>
              <a:tr h="370840">
                <a:tc>
                  <a:txBody>
                    <a:bodyPr/>
                    <a:lstStyle/>
                    <a:p>
                      <a:pPr algn="ctr"/>
                      <a:r>
                        <a:rPr lang="en-GB" sz="1800" b="1" dirty="0">
                          <a:solidFill>
                            <a:srgbClr val="FFFFFF"/>
                          </a:solidFill>
                          <a:effectLst/>
                        </a:rPr>
                        <a:t>Province</a:t>
                      </a:r>
                      <a:endParaRPr lang="en-ZA" sz="18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Serviced Sites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Informal Settlements with Layout plans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38860753"/>
                  </a:ext>
                </a:extLst>
              </a:tr>
              <a:tr h="370840">
                <a:tc>
                  <a:txBody>
                    <a:bodyPr/>
                    <a:lstStyle/>
                    <a:p>
                      <a:r>
                        <a:rPr lang="en-GB" sz="1800" b="0" dirty="0">
                          <a:effectLst/>
                        </a:rPr>
                        <a:t>Eastern Cape</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93617857"/>
                  </a:ext>
                </a:extLst>
              </a:tr>
              <a:tr h="370840">
                <a:tc>
                  <a:txBody>
                    <a:bodyPr/>
                    <a:lstStyle/>
                    <a:p>
                      <a:r>
                        <a:rPr lang="en-GB" sz="1800" b="0" dirty="0">
                          <a:effectLst/>
                        </a:rPr>
                        <a:t>Free State </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2282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38823134"/>
                  </a:ext>
                </a:extLst>
              </a:tr>
              <a:tr h="370840">
                <a:tc>
                  <a:txBody>
                    <a:bodyPr/>
                    <a:lstStyle/>
                    <a:p>
                      <a:r>
                        <a:rPr lang="en-GB" sz="1800" b="0" dirty="0">
                          <a:effectLst/>
                        </a:rPr>
                        <a:t>Gauteng</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93109416"/>
                  </a:ext>
                </a:extLst>
              </a:tr>
              <a:tr h="370840">
                <a:tc>
                  <a:txBody>
                    <a:bodyPr/>
                    <a:lstStyle/>
                    <a:p>
                      <a:r>
                        <a:rPr lang="en-GB" sz="1800" b="0" dirty="0">
                          <a:effectLst/>
                        </a:rPr>
                        <a:t>KwaZulu-Natal</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5198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3099605"/>
                  </a:ext>
                </a:extLst>
              </a:tr>
              <a:tr h="370840">
                <a:tc>
                  <a:txBody>
                    <a:bodyPr/>
                    <a:lstStyle/>
                    <a:p>
                      <a:r>
                        <a:rPr lang="en-GB" sz="1800" b="0" dirty="0">
                          <a:effectLst/>
                        </a:rPr>
                        <a:t>Limpopo</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2184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70291864"/>
                  </a:ext>
                </a:extLst>
              </a:tr>
              <a:tr h="370840">
                <a:tc>
                  <a:txBody>
                    <a:bodyPr/>
                    <a:lstStyle/>
                    <a:p>
                      <a:r>
                        <a:rPr lang="en-GB" sz="1800" b="0" dirty="0">
                          <a:effectLst/>
                        </a:rPr>
                        <a:t>Mpumalanga</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1485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75868908"/>
                  </a:ext>
                </a:extLst>
              </a:tr>
              <a:tr h="370840">
                <a:tc>
                  <a:txBody>
                    <a:bodyPr/>
                    <a:lstStyle/>
                    <a:p>
                      <a:r>
                        <a:rPr lang="en-GB" sz="1800" b="0">
                          <a:effectLst/>
                        </a:rPr>
                        <a:t>Northern Cape</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1083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52698910"/>
                  </a:ext>
                </a:extLst>
              </a:tr>
              <a:tr h="370840">
                <a:tc>
                  <a:txBody>
                    <a:bodyPr/>
                    <a:lstStyle/>
                    <a:p>
                      <a:r>
                        <a:rPr lang="en-GB" sz="1800" b="0">
                          <a:effectLst/>
                        </a:rPr>
                        <a:t>North West</a:t>
                      </a:r>
                      <a:endParaRPr lang="en-ZA" sz="1800" b="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6723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27012668"/>
                  </a:ext>
                </a:extLst>
              </a:tr>
              <a:tr h="370840">
                <a:tc>
                  <a:txBody>
                    <a:bodyPr/>
                    <a:lstStyle/>
                    <a:p>
                      <a:r>
                        <a:rPr lang="en-GB" sz="1800" b="0" dirty="0">
                          <a:effectLst/>
                        </a:rPr>
                        <a:t>Western Cape</a:t>
                      </a:r>
                      <a:endParaRPr lang="en-ZA" sz="1800" b="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2120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800" dirty="0"/>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18268238"/>
                  </a:ext>
                </a:extLst>
              </a:tr>
              <a:tr h="370840">
                <a:tc>
                  <a:txBody>
                    <a:bodyPr/>
                    <a:lstStyle/>
                    <a:p>
                      <a:pPr algn="ctr"/>
                      <a:r>
                        <a:rPr lang="en-ZA" sz="1800" b="1" dirty="0">
                          <a:effectLst/>
                        </a:rPr>
                        <a:t>TOTAL</a:t>
                      </a:r>
                      <a:endParaRPr lang="en-ZA" sz="1800" b="1"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800" b="1" kern="1200" dirty="0">
                          <a:solidFill>
                            <a:schemeClr val="dk1"/>
                          </a:solidFill>
                          <a:effectLst/>
                        </a:rPr>
                        <a:t>21 075</a:t>
                      </a:r>
                      <a:endParaRPr lang="en-GB" sz="18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800" b="1" dirty="0"/>
                        <a:t>63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746193529"/>
                  </a:ext>
                </a:extLst>
              </a:tr>
            </a:tbl>
          </a:graphicData>
        </a:graphic>
      </p:graphicFrame>
      <p:sp>
        <p:nvSpPr>
          <p:cNvPr id="6" name="Slide Number Placeholder 5">
            <a:extLst>
              <a:ext uri="{FF2B5EF4-FFF2-40B4-BE49-F238E27FC236}">
                <a16:creationId xmlns:a16="http://schemas.microsoft.com/office/drawing/2014/main" id="{F4AB6E4C-7D9E-AB3F-3D07-E79432D839B7}"/>
              </a:ext>
            </a:extLst>
          </p:cNvPr>
          <p:cNvSpPr>
            <a:spLocks noGrp="1"/>
          </p:cNvSpPr>
          <p:nvPr>
            <p:ph type="sldNum" sz="quarter" idx="10"/>
          </p:nvPr>
        </p:nvSpPr>
        <p:spPr/>
        <p:txBody>
          <a:bodyPr/>
          <a:lstStyle/>
          <a:p>
            <a:fld id="{A88A4ECB-5303-EA44-863F-69D388C2A56E}" type="slidenum">
              <a:rPr lang="en-GB" smtClean="0"/>
              <a:t>14</a:t>
            </a:fld>
            <a:endParaRPr lang="en-GB" dirty="0"/>
          </a:p>
        </p:txBody>
      </p:sp>
      <p:sp>
        <p:nvSpPr>
          <p:cNvPr id="5" name="Footer Placeholder 4">
            <a:extLst>
              <a:ext uri="{FF2B5EF4-FFF2-40B4-BE49-F238E27FC236}">
                <a16:creationId xmlns:a16="http://schemas.microsoft.com/office/drawing/2014/main" id="{F0443005-9779-AE23-D351-BC90A8891716}"/>
              </a:ext>
            </a:extLst>
          </p:cNvPr>
          <p:cNvSpPr>
            <a:spLocks noGrp="1"/>
          </p:cNvSpPr>
          <p:nvPr>
            <p:ph type="ftr" sz="quarter" idx="11"/>
          </p:nvPr>
        </p:nvSpPr>
        <p:spPr/>
        <p:txBody>
          <a:bodyPr/>
          <a:lstStyle/>
          <a:p>
            <a:r>
              <a:rPr lang="en-GB" dirty="0"/>
              <a:t>ZN SOKOPO</a:t>
            </a:r>
          </a:p>
        </p:txBody>
      </p:sp>
      <p:sp>
        <p:nvSpPr>
          <p:cNvPr id="10" name="Rounded Rectangle 9">
            <a:extLst>
              <a:ext uri="{FF2B5EF4-FFF2-40B4-BE49-F238E27FC236}">
                <a16:creationId xmlns:a16="http://schemas.microsoft.com/office/drawing/2014/main" id="{61345837-EEE6-5DFE-77B8-B53DA6CF732B}"/>
              </a:ext>
            </a:extLst>
          </p:cNvPr>
          <p:cNvSpPr/>
          <p:nvPr/>
        </p:nvSpPr>
        <p:spPr>
          <a:xfrm>
            <a:off x="345989" y="5361708"/>
            <a:ext cx="11417643" cy="594249"/>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r>
              <a:rPr lang="en-GB" sz="2000" dirty="0"/>
              <a:t>When serviced sites are completed it mean electricity, water and sanitation solutions are all provided per household or at site level. These services are often provided incrementally </a:t>
            </a:r>
          </a:p>
        </p:txBody>
      </p:sp>
    </p:spTree>
    <p:extLst>
      <p:ext uri="{BB962C8B-B14F-4D97-AF65-F5344CB8AC3E}">
        <p14:creationId xmlns:p14="http://schemas.microsoft.com/office/powerpoint/2010/main" val="25250209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644F2-619A-211E-9900-11A8E967B7F1}"/>
              </a:ext>
            </a:extLst>
          </p:cNvPr>
          <p:cNvSpPr>
            <a:spLocks noGrp="1"/>
          </p:cNvSpPr>
          <p:nvPr>
            <p:ph type="title"/>
          </p:nvPr>
        </p:nvSpPr>
        <p:spPr>
          <a:solidFill>
            <a:schemeClr val="accent1"/>
          </a:solidFill>
        </p:spPr>
        <p:txBody>
          <a:bodyPr/>
          <a:lstStyle/>
          <a:p>
            <a:r>
              <a:rPr lang="en-GB" b="1" noProof="0" dirty="0">
                <a:solidFill>
                  <a:schemeClr val="bg1"/>
                </a:solidFill>
              </a:rPr>
              <a:t>2021/22 UISP NATIONAL PERFORMANCE </a:t>
            </a:r>
          </a:p>
        </p:txBody>
      </p:sp>
      <p:graphicFrame>
        <p:nvGraphicFramePr>
          <p:cNvPr id="8" name="Table 8">
            <a:extLst>
              <a:ext uri="{FF2B5EF4-FFF2-40B4-BE49-F238E27FC236}">
                <a16:creationId xmlns:a16="http://schemas.microsoft.com/office/drawing/2014/main" id="{53B621EF-512D-07AB-D80A-7983744B215D}"/>
              </a:ext>
            </a:extLst>
          </p:cNvPr>
          <p:cNvGraphicFramePr>
            <a:graphicFrameLocks noGrp="1"/>
          </p:cNvGraphicFramePr>
          <p:nvPr>
            <p:ph idx="1"/>
            <p:extLst>
              <p:ext uri="{D42A27DB-BD31-4B8C-83A1-F6EECF244321}">
                <p14:modId xmlns:p14="http://schemas.microsoft.com/office/powerpoint/2010/main" val="1674091402"/>
              </p:ext>
            </p:extLst>
          </p:nvPr>
        </p:nvGraphicFramePr>
        <p:xfrm>
          <a:off x="609600" y="1600200"/>
          <a:ext cx="10972799" cy="3900962"/>
        </p:xfrm>
        <a:graphic>
          <a:graphicData uri="http://schemas.openxmlformats.org/drawingml/2006/table">
            <a:tbl>
              <a:tblPr firstRow="1" bandRow="1">
                <a:tableStyleId>{69012ECD-51FC-41F1-AA8D-1B2483CD663E}</a:tableStyleId>
              </a:tblPr>
              <a:tblGrid>
                <a:gridCol w="2319811">
                  <a:extLst>
                    <a:ext uri="{9D8B030D-6E8A-4147-A177-3AD203B41FA5}">
                      <a16:colId xmlns:a16="http://schemas.microsoft.com/office/drawing/2014/main" val="715500406"/>
                    </a:ext>
                  </a:extLst>
                </a:gridCol>
                <a:gridCol w="2069308">
                  <a:extLst>
                    <a:ext uri="{9D8B030D-6E8A-4147-A177-3AD203B41FA5}">
                      <a16:colId xmlns:a16="http://schemas.microsoft.com/office/drawing/2014/main" val="473230139"/>
                    </a:ext>
                  </a:extLst>
                </a:gridCol>
                <a:gridCol w="2194560">
                  <a:extLst>
                    <a:ext uri="{9D8B030D-6E8A-4147-A177-3AD203B41FA5}">
                      <a16:colId xmlns:a16="http://schemas.microsoft.com/office/drawing/2014/main" val="929737526"/>
                    </a:ext>
                  </a:extLst>
                </a:gridCol>
                <a:gridCol w="2194560">
                  <a:extLst>
                    <a:ext uri="{9D8B030D-6E8A-4147-A177-3AD203B41FA5}">
                      <a16:colId xmlns:a16="http://schemas.microsoft.com/office/drawing/2014/main" val="3892450103"/>
                    </a:ext>
                  </a:extLst>
                </a:gridCol>
                <a:gridCol w="2194560">
                  <a:extLst>
                    <a:ext uri="{9D8B030D-6E8A-4147-A177-3AD203B41FA5}">
                      <a16:colId xmlns:a16="http://schemas.microsoft.com/office/drawing/2014/main" val="3396979056"/>
                    </a:ext>
                  </a:extLst>
                </a:gridCol>
              </a:tblGrid>
              <a:tr h="386820">
                <a:tc>
                  <a:txBody>
                    <a:bodyPr/>
                    <a:lstStyle/>
                    <a:p>
                      <a:pPr algn="ctr"/>
                      <a:r>
                        <a:rPr lang="en-GB" sz="1600" b="1" dirty="0">
                          <a:solidFill>
                            <a:srgbClr val="FFFFFF"/>
                          </a:solidFill>
                          <a:effectLst/>
                        </a:rPr>
                        <a:t>Metropolitan Municipality</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600" b="1" dirty="0">
                          <a:solidFill>
                            <a:srgbClr val="FFFFFF"/>
                          </a:solidFill>
                          <a:effectLst/>
                        </a:rPr>
                        <a:t>Phase 1</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600" b="1" dirty="0">
                          <a:solidFill>
                            <a:srgbClr val="FFFFFF"/>
                          </a:solidFill>
                          <a:effectLst/>
                        </a:rPr>
                        <a:t>Phase 2</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600" b="1" dirty="0">
                          <a:solidFill>
                            <a:srgbClr val="FFFFFF"/>
                          </a:solidFill>
                          <a:effectLst/>
                        </a:rPr>
                        <a:t>Phase 3</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lang="en-GB" sz="1600" dirty="0">
                          <a:solidFill>
                            <a:schemeClr val="bg1"/>
                          </a:solidFill>
                        </a:rPr>
                        <a:t>Completed Phase 3</a:t>
                      </a:r>
                      <a:endParaRPr lang="en-GB" sz="1600" dirty="0">
                        <a:solidFill>
                          <a:schemeClr val="bg1"/>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1062768343"/>
                  </a:ext>
                </a:extLst>
              </a:tr>
              <a:tr h="349029">
                <a:tc>
                  <a:txBody>
                    <a:bodyPr/>
                    <a:lstStyle/>
                    <a:p>
                      <a:r>
                        <a:rPr lang="en-GB" sz="1600" dirty="0">
                          <a:effectLst/>
                        </a:rPr>
                        <a:t>Buffalo City</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13</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37</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17233433"/>
                  </a:ext>
                </a:extLst>
              </a:tr>
              <a:tr h="386820">
                <a:tc>
                  <a:txBody>
                    <a:bodyPr/>
                    <a:lstStyle/>
                    <a:p>
                      <a:r>
                        <a:rPr lang="en-GB" sz="1600" dirty="0">
                          <a:effectLst/>
                        </a:rPr>
                        <a:t>City of Cape Town</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18</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a:effectLst/>
                        </a:rPr>
                        <a:t>12</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18</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14599197"/>
                  </a:ext>
                </a:extLst>
              </a:tr>
              <a:tr h="386820">
                <a:tc>
                  <a:txBody>
                    <a:bodyPr/>
                    <a:lstStyle/>
                    <a:p>
                      <a:r>
                        <a:rPr lang="en-GB" sz="1600">
                          <a:effectLst/>
                        </a:rPr>
                        <a:t>City of Ekurhuleni </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40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15</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27</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56664782"/>
                  </a:ext>
                </a:extLst>
              </a:tr>
              <a:tr h="394304">
                <a:tc>
                  <a:txBody>
                    <a:bodyPr/>
                    <a:lstStyle/>
                    <a:p>
                      <a:r>
                        <a:rPr lang="en-GB" sz="1600">
                          <a:effectLst/>
                        </a:rPr>
                        <a:t>City of Johannesburg </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45</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16</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latin typeface="+mn-lt"/>
                          <a:ea typeface="Times New Roman" panose="02020603050405020304" pitchFamily="18" charset="0"/>
                          <a:cs typeface="Times New Roman" panose="02020603050405020304" pitchFamily="18" charset="0"/>
                        </a:rPr>
                        <a:t>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96861010"/>
                  </a:ext>
                </a:extLst>
              </a:tr>
              <a:tr h="386820">
                <a:tc>
                  <a:txBody>
                    <a:bodyPr/>
                    <a:lstStyle/>
                    <a:p>
                      <a:r>
                        <a:rPr lang="en-GB" sz="1600" dirty="0">
                          <a:effectLst/>
                        </a:rPr>
                        <a:t>City of Tshwane </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a:effectLst/>
                        </a:rPr>
                        <a:t>25</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13</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37</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2</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43798095"/>
                  </a:ext>
                </a:extLst>
              </a:tr>
              <a:tr h="349029">
                <a:tc>
                  <a:txBody>
                    <a:bodyPr/>
                    <a:lstStyle/>
                    <a:p>
                      <a:r>
                        <a:rPr lang="en-GB" sz="1600">
                          <a:effectLst/>
                        </a:rPr>
                        <a:t>Ethekwini </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217</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21</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43756739"/>
                  </a:ext>
                </a:extLst>
              </a:tr>
              <a:tr h="386820">
                <a:tc>
                  <a:txBody>
                    <a:bodyPr/>
                    <a:lstStyle/>
                    <a:p>
                      <a:r>
                        <a:rPr lang="en-GB" sz="1600">
                          <a:effectLst/>
                        </a:rPr>
                        <a:t>Mangaung Metro </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latin typeface="+mn-lt"/>
                          <a:ea typeface="Times New Roman" panose="02020603050405020304" pitchFamily="18" charset="0"/>
                          <a:cs typeface="Times New Roman" panose="02020603050405020304" pitchFamily="18" charset="0"/>
                        </a:rPr>
                        <a:t>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a:effectLst/>
                        </a:rPr>
                        <a:t>0</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19</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33956962"/>
                  </a:ext>
                </a:extLst>
              </a:tr>
              <a:tr h="386820">
                <a:tc>
                  <a:txBody>
                    <a:bodyPr/>
                    <a:lstStyle/>
                    <a:p>
                      <a:r>
                        <a:rPr lang="en-GB" sz="1600">
                          <a:effectLst/>
                        </a:rPr>
                        <a:t>Nelson Mandela Bay</a:t>
                      </a:r>
                      <a:endParaRPr lang="en-ZA" sz="160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latin typeface="+mn-lt"/>
                          <a:ea typeface="Times New Roman" panose="02020603050405020304" pitchFamily="18" charset="0"/>
                          <a:cs typeface="Times New Roman" panose="02020603050405020304" pitchFamily="18" charset="0"/>
                        </a:rPr>
                        <a:t>9</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latin typeface="+mn-lt"/>
                          <a:ea typeface="Times New Roman" panose="02020603050405020304" pitchFamily="18" charset="0"/>
                          <a:cs typeface="Times New Roman" panose="02020603050405020304" pitchFamily="18" charset="0"/>
                        </a:rPr>
                        <a:t>80</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effectLst/>
                        </a:rPr>
                        <a:t>12</a:t>
                      </a:r>
                      <a:endParaRPr lang="en-ZA" sz="1600"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GB" sz="1600" dirty="0"/>
                        <a:t>0</a:t>
                      </a:r>
                      <a:endParaRPr lang="en-GB" sz="16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0117841"/>
                  </a:ext>
                </a:extLst>
              </a:tr>
              <a:tr h="386820">
                <a:tc>
                  <a:txBody>
                    <a:bodyPr/>
                    <a:lstStyle/>
                    <a:p>
                      <a:r>
                        <a:rPr lang="en-GB" sz="1600" b="1" dirty="0">
                          <a:effectLst/>
                        </a:rPr>
                        <a:t>TOTAL </a:t>
                      </a:r>
                      <a:endParaRPr lang="en-ZA" sz="1600" b="1"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ZA" sz="1600" b="1" dirty="0">
                          <a:effectLst/>
                          <a:latin typeface="+mn-lt"/>
                          <a:ea typeface="Times New Roman" panose="02020603050405020304" pitchFamily="18" charset="0"/>
                          <a:cs typeface="Times New Roman" panose="02020603050405020304" pitchFamily="18" charset="0"/>
                        </a:rPr>
                        <a:t>137</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600" b="1" dirty="0">
                          <a:effectLst/>
                        </a:rPr>
                        <a:t>366</a:t>
                      </a:r>
                      <a:endParaRPr lang="en-ZA" sz="1600" b="1"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600" b="1" dirty="0">
                          <a:effectLst/>
                        </a:rPr>
                        <a:t>171</a:t>
                      </a:r>
                      <a:endParaRPr lang="en-ZA" sz="1600" b="1"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GB" sz="1600" b="1" dirty="0"/>
                        <a:t>2</a:t>
                      </a:r>
                      <a:endParaRPr lang="en-GB" sz="16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96803482"/>
                  </a:ext>
                </a:extLst>
              </a:tr>
            </a:tbl>
          </a:graphicData>
        </a:graphic>
      </p:graphicFrame>
      <p:sp>
        <p:nvSpPr>
          <p:cNvPr id="6" name="Slide Number Placeholder 5">
            <a:extLst>
              <a:ext uri="{FF2B5EF4-FFF2-40B4-BE49-F238E27FC236}">
                <a16:creationId xmlns:a16="http://schemas.microsoft.com/office/drawing/2014/main" id="{1FABF402-8C43-D4E4-B566-5E2DDC254BB9}"/>
              </a:ext>
            </a:extLst>
          </p:cNvPr>
          <p:cNvSpPr>
            <a:spLocks noGrp="1"/>
          </p:cNvSpPr>
          <p:nvPr>
            <p:ph type="sldNum" sz="quarter" idx="10"/>
          </p:nvPr>
        </p:nvSpPr>
        <p:spPr/>
        <p:txBody>
          <a:bodyPr/>
          <a:lstStyle/>
          <a:p>
            <a:fld id="{A88A4ECB-5303-EA44-863F-69D388C2A56E}" type="slidenum">
              <a:rPr lang="en-GB" smtClean="0"/>
              <a:t>15</a:t>
            </a:fld>
            <a:endParaRPr lang="en-GB" dirty="0"/>
          </a:p>
        </p:txBody>
      </p:sp>
      <p:sp>
        <p:nvSpPr>
          <p:cNvPr id="5" name="Footer Placeholder 4">
            <a:extLst>
              <a:ext uri="{FF2B5EF4-FFF2-40B4-BE49-F238E27FC236}">
                <a16:creationId xmlns:a16="http://schemas.microsoft.com/office/drawing/2014/main" id="{BCF5FB58-AD71-35C4-C96C-3BD201EEBE47}"/>
              </a:ext>
            </a:extLst>
          </p:cNvPr>
          <p:cNvSpPr>
            <a:spLocks noGrp="1"/>
          </p:cNvSpPr>
          <p:nvPr>
            <p:ph type="ftr" sz="quarter" idx="11"/>
          </p:nvPr>
        </p:nvSpPr>
        <p:spPr/>
        <p:txBody>
          <a:bodyPr/>
          <a:lstStyle/>
          <a:p>
            <a:r>
              <a:rPr lang="en-GB"/>
              <a:t>ZN SOKOPO</a:t>
            </a:r>
            <a:endParaRPr lang="en-GB" dirty="0"/>
          </a:p>
        </p:txBody>
      </p:sp>
      <p:sp>
        <p:nvSpPr>
          <p:cNvPr id="9" name="Rounded Rectangle 8">
            <a:extLst>
              <a:ext uri="{FF2B5EF4-FFF2-40B4-BE49-F238E27FC236}">
                <a16:creationId xmlns:a16="http://schemas.microsoft.com/office/drawing/2014/main" id="{49B2C950-9F8E-8581-A3E3-E23089DC4987}"/>
              </a:ext>
            </a:extLst>
          </p:cNvPr>
          <p:cNvSpPr/>
          <p:nvPr/>
        </p:nvSpPr>
        <p:spPr>
          <a:xfrm>
            <a:off x="485475" y="5683723"/>
            <a:ext cx="11294076" cy="432487"/>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r>
              <a:rPr lang="en-GB" sz="1800" dirty="0"/>
              <a:t>In the 2021 financial year, 674 informal settlements were upgraded by Metropolitan Municipalities </a:t>
            </a:r>
          </a:p>
        </p:txBody>
      </p:sp>
    </p:spTree>
    <p:extLst>
      <p:ext uri="{BB962C8B-B14F-4D97-AF65-F5344CB8AC3E}">
        <p14:creationId xmlns:p14="http://schemas.microsoft.com/office/powerpoint/2010/main" val="4094035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10E496-0146-D693-3C0A-0D4950C71453}"/>
              </a:ext>
            </a:extLst>
          </p:cNvPr>
          <p:cNvSpPr>
            <a:spLocks noGrp="1"/>
          </p:cNvSpPr>
          <p:nvPr>
            <p:ph type="title"/>
          </p:nvPr>
        </p:nvSpPr>
        <p:spPr>
          <a:xfrm>
            <a:off x="0" y="1"/>
            <a:ext cx="12280900" cy="800100"/>
          </a:xfrm>
          <a:solidFill>
            <a:schemeClr val="accent1"/>
          </a:solidFill>
        </p:spPr>
        <p:txBody>
          <a:bodyPr/>
          <a:lstStyle/>
          <a:p>
            <a:r>
              <a:rPr lang="en-GB" sz="4000" b="1" noProof="0" dirty="0">
                <a:solidFill>
                  <a:schemeClr val="bg1"/>
                </a:solidFill>
              </a:rPr>
              <a:t>SERVICED SITES DELIVERED IN 2021/22 FY</a:t>
            </a:r>
          </a:p>
        </p:txBody>
      </p:sp>
      <p:graphicFrame>
        <p:nvGraphicFramePr>
          <p:cNvPr id="8" name="Table 8">
            <a:extLst>
              <a:ext uri="{FF2B5EF4-FFF2-40B4-BE49-F238E27FC236}">
                <a16:creationId xmlns:a16="http://schemas.microsoft.com/office/drawing/2014/main" id="{EF8FB044-DD2F-8A15-A0F3-E968C776B5E7}"/>
              </a:ext>
            </a:extLst>
          </p:cNvPr>
          <p:cNvGraphicFramePr>
            <a:graphicFrameLocks noGrp="1"/>
          </p:cNvGraphicFramePr>
          <p:nvPr>
            <p:ph idx="1"/>
            <p:extLst>
              <p:ext uri="{D42A27DB-BD31-4B8C-83A1-F6EECF244321}">
                <p14:modId xmlns:p14="http://schemas.microsoft.com/office/powerpoint/2010/main" val="3835033819"/>
              </p:ext>
            </p:extLst>
          </p:nvPr>
        </p:nvGraphicFramePr>
        <p:xfrm>
          <a:off x="609600" y="1016000"/>
          <a:ext cx="10968681" cy="3810508"/>
        </p:xfrm>
        <a:graphic>
          <a:graphicData uri="http://schemas.openxmlformats.org/drawingml/2006/table">
            <a:tbl>
              <a:tblPr firstRow="1" bandRow="1">
                <a:tableStyleId>{69012ECD-51FC-41F1-AA8D-1B2483CD663E}</a:tableStyleId>
              </a:tblPr>
              <a:tblGrid>
                <a:gridCol w="3048733">
                  <a:extLst>
                    <a:ext uri="{9D8B030D-6E8A-4147-A177-3AD203B41FA5}">
                      <a16:colId xmlns:a16="http://schemas.microsoft.com/office/drawing/2014/main" val="3619507130"/>
                    </a:ext>
                  </a:extLst>
                </a:gridCol>
                <a:gridCol w="3959974">
                  <a:extLst>
                    <a:ext uri="{9D8B030D-6E8A-4147-A177-3AD203B41FA5}">
                      <a16:colId xmlns:a16="http://schemas.microsoft.com/office/drawing/2014/main" val="1001101286"/>
                    </a:ext>
                  </a:extLst>
                </a:gridCol>
                <a:gridCol w="3959974">
                  <a:extLst>
                    <a:ext uri="{9D8B030D-6E8A-4147-A177-3AD203B41FA5}">
                      <a16:colId xmlns:a16="http://schemas.microsoft.com/office/drawing/2014/main" val="3984593460"/>
                    </a:ext>
                  </a:extLst>
                </a:gridCol>
              </a:tblGrid>
              <a:tr h="370840">
                <a:tc>
                  <a:txBody>
                    <a:bodyPr/>
                    <a:lstStyle/>
                    <a:p>
                      <a:pPr algn="ctr"/>
                      <a:r>
                        <a:rPr lang="en-GB" dirty="0"/>
                        <a:t>Metropolitan Municipality</a:t>
                      </a:r>
                      <a:endParaRPr lang="en-GB"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GB" sz="1800" dirty="0"/>
                        <a:t>Serviced Sites Completed</a:t>
                      </a:r>
                      <a:endParaRPr lang="en-GB" sz="18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GB" sz="1800" dirty="0"/>
                        <a:t>Informal Settlements with Approved Layout Plans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05121578"/>
                  </a:ext>
                </a:extLst>
              </a:tr>
              <a:tr h="370840">
                <a:tc>
                  <a:txBody>
                    <a:bodyPr/>
                    <a:lstStyle/>
                    <a:p>
                      <a:pPr algn="l">
                        <a:lnSpc>
                          <a:spcPct val="115000"/>
                        </a:lnSpc>
                        <a:spcAft>
                          <a:spcPts val="1000"/>
                        </a:spcAft>
                      </a:pPr>
                      <a:r>
                        <a:rPr lang="en-GB" sz="1800" dirty="0">
                          <a:effectLst/>
                        </a:rPr>
                        <a:t>Buffalo City</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GB" sz="1800" dirty="0">
                          <a:effectLst/>
                        </a:rPr>
                        <a:t>255</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41399042"/>
                  </a:ext>
                </a:extLst>
              </a:tr>
              <a:tr h="370840">
                <a:tc>
                  <a:txBody>
                    <a:bodyPr/>
                    <a:lstStyle/>
                    <a:p>
                      <a:pPr algn="l">
                        <a:lnSpc>
                          <a:spcPct val="115000"/>
                        </a:lnSpc>
                        <a:spcAft>
                          <a:spcPts val="1000"/>
                        </a:spcAft>
                      </a:pPr>
                      <a:r>
                        <a:rPr lang="en-GB" sz="1800" dirty="0">
                          <a:effectLst/>
                        </a:rPr>
                        <a:t>City of Cape Town </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GB" sz="1800" dirty="0">
                          <a:effectLst/>
                        </a:rPr>
                        <a:t>945</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86414337"/>
                  </a:ext>
                </a:extLst>
              </a:tr>
              <a:tr h="370840">
                <a:tc>
                  <a:txBody>
                    <a:bodyPr/>
                    <a:lstStyle/>
                    <a:p>
                      <a:pPr algn="l">
                        <a:lnSpc>
                          <a:spcPct val="115000"/>
                        </a:lnSpc>
                        <a:spcAft>
                          <a:spcPts val="1000"/>
                        </a:spcAft>
                      </a:pPr>
                      <a:r>
                        <a:rPr lang="en-GB" sz="1800" dirty="0">
                          <a:effectLst/>
                        </a:rPr>
                        <a:t>City of Johannesburg</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GB" sz="1800" dirty="0">
                          <a:effectLst/>
                        </a:rPr>
                        <a:t>0</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59974876"/>
                  </a:ext>
                </a:extLst>
              </a:tr>
              <a:tr h="0">
                <a:tc>
                  <a:txBody>
                    <a:bodyPr/>
                    <a:lstStyle/>
                    <a:p>
                      <a:pPr algn="l">
                        <a:lnSpc>
                          <a:spcPct val="115000"/>
                        </a:lnSpc>
                        <a:spcAft>
                          <a:spcPts val="1000"/>
                        </a:spcAft>
                      </a:pPr>
                      <a:r>
                        <a:rPr lang="en-GB" sz="1800" dirty="0">
                          <a:effectLst/>
                        </a:rPr>
                        <a:t>City of Tshwane</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rPr>
                        <a:t>1584</a:t>
                      </a:r>
                      <a:r>
                        <a:rPr lang="en-GB" sz="1800" dirty="0">
                          <a:effectLst/>
                        </a:rPr>
                        <a:t> </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10732608"/>
                  </a:ext>
                </a:extLst>
              </a:tr>
              <a:tr h="370840">
                <a:tc>
                  <a:txBody>
                    <a:bodyPr/>
                    <a:lstStyle/>
                    <a:p>
                      <a:pPr algn="l">
                        <a:lnSpc>
                          <a:spcPct val="115000"/>
                        </a:lnSpc>
                        <a:spcAft>
                          <a:spcPts val="1000"/>
                        </a:spcAft>
                      </a:pPr>
                      <a:r>
                        <a:rPr lang="en-GB" sz="1800">
                          <a:effectLst/>
                        </a:rPr>
                        <a:t>Ekurhuleni</a:t>
                      </a:r>
                      <a:endParaRPr lang="en-ZA" sz="180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GB" sz="1800" dirty="0">
                          <a:effectLst/>
                        </a:rPr>
                        <a:t>0</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57603957"/>
                  </a:ext>
                </a:extLst>
              </a:tr>
              <a:tr h="39624">
                <a:tc>
                  <a:txBody>
                    <a:bodyPr/>
                    <a:lstStyle/>
                    <a:p>
                      <a:pPr algn="l">
                        <a:lnSpc>
                          <a:spcPct val="115000"/>
                        </a:lnSpc>
                        <a:spcAft>
                          <a:spcPts val="1000"/>
                        </a:spcAft>
                      </a:pPr>
                      <a:r>
                        <a:rPr lang="en-GB" sz="1800">
                          <a:effectLst/>
                        </a:rPr>
                        <a:t>Ethekwini</a:t>
                      </a:r>
                      <a:endParaRPr lang="en-ZA" sz="180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457189" rtl="0" eaLnBrk="1" fontAlgn="auto" latinLnBrk="0" hangingPunct="1">
                        <a:lnSpc>
                          <a:spcPct val="115000"/>
                        </a:lnSpc>
                        <a:spcBef>
                          <a:spcPts val="0"/>
                        </a:spcBef>
                        <a:spcAft>
                          <a:spcPts val="1000"/>
                        </a:spcAft>
                        <a:buClrTx/>
                        <a:buSzTx/>
                        <a:buFontTx/>
                        <a:buNone/>
                        <a:tabLst/>
                        <a:defRPr/>
                      </a:pPr>
                      <a:r>
                        <a:rPr lang="en-GB" sz="1800" dirty="0">
                          <a:effectLst/>
                        </a:rPr>
                        <a:t>662</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457189" rtl="0" eaLnBrk="1" fontAlgn="auto" latinLnBrk="0" hangingPunct="1">
                        <a:lnSpc>
                          <a:spcPct val="115000"/>
                        </a:lnSpc>
                        <a:spcBef>
                          <a:spcPts val="0"/>
                        </a:spcBef>
                        <a:spcAft>
                          <a:spcPts val="1000"/>
                        </a:spcAft>
                        <a:buClrTx/>
                        <a:buSzTx/>
                        <a:buFontTx/>
                        <a:buNone/>
                        <a:tabLst/>
                        <a:defRPr/>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62239249"/>
                  </a:ext>
                </a:extLst>
              </a:tr>
              <a:tr h="370840">
                <a:tc>
                  <a:txBody>
                    <a:bodyPr/>
                    <a:lstStyle/>
                    <a:p>
                      <a:pPr algn="l">
                        <a:lnSpc>
                          <a:spcPct val="115000"/>
                        </a:lnSpc>
                        <a:spcAft>
                          <a:spcPts val="1000"/>
                        </a:spcAft>
                      </a:pPr>
                      <a:r>
                        <a:rPr lang="en-GB" sz="1800">
                          <a:effectLst/>
                        </a:rPr>
                        <a:t>Mangaung</a:t>
                      </a:r>
                      <a:endParaRPr lang="en-ZA" sz="180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84030885"/>
                  </a:ext>
                </a:extLst>
              </a:tr>
              <a:tr h="370840">
                <a:tc>
                  <a:txBody>
                    <a:bodyPr/>
                    <a:lstStyle/>
                    <a:p>
                      <a:pPr algn="l">
                        <a:lnSpc>
                          <a:spcPct val="115000"/>
                        </a:lnSpc>
                        <a:spcAft>
                          <a:spcPts val="1000"/>
                        </a:spcAft>
                      </a:pPr>
                      <a:r>
                        <a:rPr lang="en-GB" sz="1800" dirty="0">
                          <a:effectLst/>
                        </a:rPr>
                        <a:t>Nelson Mandela Bay</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GB" sz="1800" dirty="0">
                          <a:effectLst/>
                        </a:rPr>
                        <a:t>150</a:t>
                      </a:r>
                      <a:endParaRPr lang="en-ZA" sz="1800" dirty="0">
                        <a:effectLst/>
                        <a:latin typeface="+mn-lt"/>
                        <a:ea typeface="Century Gothic" panose="020B0502020202020204" pitchFamily="34" charset="0"/>
                        <a:cs typeface="Times New Roman (Body CS)"/>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1000"/>
                        </a:spcAft>
                      </a:pPr>
                      <a:r>
                        <a:rPr lang="en-ZA" sz="1800"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26278930"/>
                  </a:ext>
                </a:extLst>
              </a:tr>
              <a:tr h="370840">
                <a:tc>
                  <a:txBody>
                    <a:bodyPr/>
                    <a:lstStyle/>
                    <a:p>
                      <a:pPr marL="0" marR="0" lvl="0" indent="0" algn="ctr" defTabSz="457189" rtl="0" eaLnBrk="1" fontAlgn="auto" latinLnBrk="0" hangingPunct="1">
                        <a:lnSpc>
                          <a:spcPct val="115000"/>
                        </a:lnSpc>
                        <a:spcBef>
                          <a:spcPts val="0"/>
                        </a:spcBef>
                        <a:spcAft>
                          <a:spcPts val="1000"/>
                        </a:spcAft>
                        <a:buClrTx/>
                        <a:buSzTx/>
                        <a:buFontTx/>
                        <a:buNone/>
                        <a:tabLst/>
                        <a:defRPr/>
                      </a:pPr>
                      <a:r>
                        <a:rPr lang="en-ZA" sz="1800" b="1" dirty="0">
                          <a:effectLst/>
                        </a:rPr>
                        <a:t>TOTAL</a:t>
                      </a:r>
                      <a:endParaRPr lang="en-ZA" sz="1800" b="1" dirty="0">
                        <a:effectLst/>
                        <a:latin typeface="+mn-lt"/>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1000"/>
                        </a:spcAft>
                      </a:pPr>
                      <a:r>
                        <a:rPr lang="en-ZA" sz="1800" b="1" dirty="0">
                          <a:effectLst/>
                          <a:latin typeface="+mn-lt"/>
                          <a:ea typeface="Century Gothic" panose="020B0502020202020204" pitchFamily="34" charset="0"/>
                          <a:cs typeface="Times New Roman (Body CS)"/>
                        </a:rPr>
                        <a:t>3596</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15000"/>
                        </a:lnSpc>
                        <a:spcAft>
                          <a:spcPts val="1000"/>
                        </a:spcAft>
                      </a:pPr>
                      <a:r>
                        <a:rPr lang="en-ZA" sz="1800" b="1" dirty="0">
                          <a:effectLst/>
                          <a:latin typeface="+mn-lt"/>
                          <a:ea typeface="Century Gothic" panose="020B0502020202020204" pitchFamily="34" charset="0"/>
                          <a:cs typeface="Times New Roman (Body CS)"/>
                        </a:rPr>
                        <a:t>0</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262404113"/>
                  </a:ext>
                </a:extLst>
              </a:tr>
            </a:tbl>
          </a:graphicData>
        </a:graphic>
      </p:graphicFrame>
      <p:sp>
        <p:nvSpPr>
          <p:cNvPr id="6" name="Slide Number Placeholder 5">
            <a:extLst>
              <a:ext uri="{FF2B5EF4-FFF2-40B4-BE49-F238E27FC236}">
                <a16:creationId xmlns:a16="http://schemas.microsoft.com/office/drawing/2014/main" id="{F4AB6E4C-7D9E-AB3F-3D07-E79432D839B7}"/>
              </a:ext>
            </a:extLst>
          </p:cNvPr>
          <p:cNvSpPr>
            <a:spLocks noGrp="1"/>
          </p:cNvSpPr>
          <p:nvPr>
            <p:ph type="sldNum" sz="quarter" idx="10"/>
          </p:nvPr>
        </p:nvSpPr>
        <p:spPr/>
        <p:txBody>
          <a:bodyPr/>
          <a:lstStyle/>
          <a:p>
            <a:fld id="{A88A4ECB-5303-EA44-863F-69D388C2A56E}" type="slidenum">
              <a:rPr lang="en-GB" smtClean="0"/>
              <a:t>16</a:t>
            </a:fld>
            <a:endParaRPr lang="en-GB" dirty="0"/>
          </a:p>
        </p:txBody>
      </p:sp>
      <p:sp>
        <p:nvSpPr>
          <p:cNvPr id="5" name="Footer Placeholder 4">
            <a:extLst>
              <a:ext uri="{FF2B5EF4-FFF2-40B4-BE49-F238E27FC236}">
                <a16:creationId xmlns:a16="http://schemas.microsoft.com/office/drawing/2014/main" id="{F0443005-9779-AE23-D351-BC90A8891716}"/>
              </a:ext>
            </a:extLst>
          </p:cNvPr>
          <p:cNvSpPr>
            <a:spLocks noGrp="1"/>
          </p:cNvSpPr>
          <p:nvPr>
            <p:ph type="ftr" sz="quarter" idx="11"/>
          </p:nvPr>
        </p:nvSpPr>
        <p:spPr/>
        <p:txBody>
          <a:bodyPr/>
          <a:lstStyle/>
          <a:p>
            <a:r>
              <a:rPr lang="en-GB" dirty="0"/>
              <a:t>ZN SOKOPO</a:t>
            </a:r>
          </a:p>
        </p:txBody>
      </p:sp>
    </p:spTree>
    <p:extLst>
      <p:ext uri="{BB962C8B-B14F-4D97-AF65-F5344CB8AC3E}">
        <p14:creationId xmlns:p14="http://schemas.microsoft.com/office/powerpoint/2010/main" val="377632140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8BE32AFA-084B-E75D-D17D-637989F0F2C9}"/>
              </a:ext>
            </a:extLst>
          </p:cNvPr>
          <p:cNvSpPr>
            <a:spLocks noGrp="1"/>
          </p:cNvSpPr>
          <p:nvPr>
            <p:ph type="title"/>
          </p:nvPr>
        </p:nvSpPr>
        <p:spPr>
          <a:xfrm>
            <a:off x="0" y="0"/>
            <a:ext cx="12192000" cy="823912"/>
          </a:xfrm>
          <a:solidFill>
            <a:schemeClr val="accent1"/>
          </a:solidFill>
        </p:spPr>
        <p:txBody>
          <a:bodyPr/>
          <a:lstStyle/>
          <a:p>
            <a:r>
              <a:rPr lang="en-GB" b="1" dirty="0">
                <a:solidFill>
                  <a:schemeClr val="bg1">
                    <a:lumMod val="95000"/>
                  </a:schemeClr>
                </a:solidFill>
              </a:rPr>
              <a:t>Informal Settlements Upgrading</a:t>
            </a:r>
          </a:p>
        </p:txBody>
      </p:sp>
      <p:sp>
        <p:nvSpPr>
          <p:cNvPr id="7" name="Text Placeholder 6">
            <a:extLst>
              <a:ext uri="{FF2B5EF4-FFF2-40B4-BE49-F238E27FC236}">
                <a16:creationId xmlns:a16="http://schemas.microsoft.com/office/drawing/2014/main" id="{268FBE15-363C-A8AF-236B-0FE11F745CD2}"/>
              </a:ext>
            </a:extLst>
          </p:cNvPr>
          <p:cNvSpPr>
            <a:spLocks noGrp="1"/>
          </p:cNvSpPr>
          <p:nvPr>
            <p:ph type="body" idx="1"/>
          </p:nvPr>
        </p:nvSpPr>
        <p:spPr>
          <a:xfrm>
            <a:off x="175864" y="877310"/>
            <a:ext cx="5855853" cy="848699"/>
          </a:xfrm>
        </p:spPr>
        <p:txBody>
          <a:bodyPr/>
          <a:lstStyle/>
          <a:p>
            <a:pPr algn="ctr"/>
            <a:r>
              <a:rPr lang="en-GB" sz="1800" dirty="0"/>
              <a:t>Relocation site for several informal Settlements in Ekurhuleni  </a:t>
            </a:r>
          </a:p>
        </p:txBody>
      </p:sp>
      <p:sp>
        <p:nvSpPr>
          <p:cNvPr id="9" name="Text Placeholder 8">
            <a:extLst>
              <a:ext uri="{FF2B5EF4-FFF2-40B4-BE49-F238E27FC236}">
                <a16:creationId xmlns:a16="http://schemas.microsoft.com/office/drawing/2014/main" id="{B6735B24-8C64-893A-8C24-8D6080ACF6B2}"/>
              </a:ext>
            </a:extLst>
          </p:cNvPr>
          <p:cNvSpPr>
            <a:spLocks noGrp="1"/>
          </p:cNvSpPr>
          <p:nvPr>
            <p:ph type="body" sz="quarter" idx="3"/>
          </p:nvPr>
        </p:nvSpPr>
        <p:spPr>
          <a:xfrm>
            <a:off x="6371890" y="902097"/>
            <a:ext cx="5183188" cy="823912"/>
          </a:xfrm>
        </p:spPr>
        <p:txBody>
          <a:bodyPr/>
          <a:lstStyle/>
          <a:p>
            <a:pPr algn="ctr"/>
            <a:r>
              <a:rPr lang="en-GB" sz="1800" dirty="0"/>
              <a:t>Ruby Club at </a:t>
            </a:r>
            <a:r>
              <a:rPr lang="en-GB" sz="1800" dirty="0" err="1"/>
              <a:t>CoJ</a:t>
            </a:r>
            <a:r>
              <a:rPr lang="en-GB" sz="1800" dirty="0"/>
              <a:t>. General Plan has been approved. Households provided with electricity</a:t>
            </a:r>
          </a:p>
        </p:txBody>
      </p:sp>
      <p:sp>
        <p:nvSpPr>
          <p:cNvPr id="5" name="Footer Placeholder 4">
            <a:extLst>
              <a:ext uri="{FF2B5EF4-FFF2-40B4-BE49-F238E27FC236}">
                <a16:creationId xmlns:a16="http://schemas.microsoft.com/office/drawing/2014/main" id="{D16812F6-1172-824F-8549-51CE235105E1}"/>
              </a:ext>
            </a:extLst>
          </p:cNvPr>
          <p:cNvSpPr>
            <a:spLocks noGrp="1"/>
          </p:cNvSpPr>
          <p:nvPr>
            <p:ph type="ftr" sz="quarter" idx="11"/>
          </p:nvPr>
        </p:nvSpPr>
        <p:spPr/>
        <p:txBody>
          <a:bodyPr/>
          <a:lstStyle/>
          <a:p>
            <a:r>
              <a:rPr lang="en-GB"/>
              <a:t>ZN SOKOPO</a:t>
            </a:r>
            <a:endParaRPr lang="en-GB" dirty="0"/>
          </a:p>
        </p:txBody>
      </p:sp>
      <p:sp>
        <p:nvSpPr>
          <p:cNvPr id="4" name="Slide Number Placeholder 3">
            <a:extLst>
              <a:ext uri="{FF2B5EF4-FFF2-40B4-BE49-F238E27FC236}">
                <a16:creationId xmlns:a16="http://schemas.microsoft.com/office/drawing/2014/main" id="{8AD6CF22-0ADD-AD13-C465-CDF540877CB7}"/>
              </a:ext>
            </a:extLst>
          </p:cNvPr>
          <p:cNvSpPr>
            <a:spLocks noGrp="1"/>
          </p:cNvSpPr>
          <p:nvPr>
            <p:ph type="sldNum" sz="quarter" idx="12"/>
          </p:nvPr>
        </p:nvSpPr>
        <p:spPr/>
        <p:txBody>
          <a:bodyPr/>
          <a:lstStyle/>
          <a:p>
            <a:fld id="{A88A4ECB-5303-EA44-863F-69D388C2A56E}" type="slidenum">
              <a:rPr lang="en-GB" smtClean="0"/>
              <a:t>17</a:t>
            </a:fld>
            <a:endParaRPr lang="en-GB" dirty="0"/>
          </a:p>
        </p:txBody>
      </p:sp>
      <p:pic>
        <p:nvPicPr>
          <p:cNvPr id="11" name="Content Placeholder 5">
            <a:extLst>
              <a:ext uri="{FF2B5EF4-FFF2-40B4-BE49-F238E27FC236}">
                <a16:creationId xmlns:a16="http://schemas.microsoft.com/office/drawing/2014/main" id="{680910F7-12B2-4DD4-BF76-D8A6AB865E0C}"/>
              </a:ext>
            </a:extLst>
          </p:cNvPr>
          <p:cNvPicPr>
            <a:picLocks noGrp="1" noChangeAspect="1"/>
          </p:cNvPicPr>
          <p:nvPr>
            <p:ph sz="half" idx="2"/>
          </p:nvPr>
        </p:nvPicPr>
        <p:blipFill>
          <a:blip r:embed="rId2"/>
          <a:stretch>
            <a:fillRect/>
          </a:stretch>
        </p:blipFill>
        <p:spPr>
          <a:xfrm>
            <a:off x="332509" y="1779408"/>
            <a:ext cx="5542564" cy="4176495"/>
          </a:xfrm>
          <a:prstGeom prst="rect">
            <a:avLst/>
          </a:prstGeom>
        </p:spPr>
      </p:pic>
      <p:pic>
        <p:nvPicPr>
          <p:cNvPr id="13" name="Content Placeholder 12">
            <a:extLst>
              <a:ext uri="{FF2B5EF4-FFF2-40B4-BE49-F238E27FC236}">
                <a16:creationId xmlns:a16="http://schemas.microsoft.com/office/drawing/2014/main" id="{6D3C22AD-11A0-E57E-414A-F9EC594603FD}"/>
              </a:ext>
            </a:extLst>
          </p:cNvPr>
          <p:cNvPicPr>
            <a:picLocks noGrp="1" noChangeAspect="1"/>
          </p:cNvPicPr>
          <p:nvPr>
            <p:ph sz="quarter" idx="4"/>
          </p:nvPr>
        </p:nvPicPr>
        <p:blipFill>
          <a:blip r:embed="rId3">
            <a:extLst>
              <a:ext uri="{28A0092B-C50C-407E-A947-70E740481C1C}">
                <a14:useLocalDpi xmlns:a14="http://schemas.microsoft.com/office/drawing/2010/main" val="0"/>
              </a:ext>
            </a:extLst>
          </a:blip>
          <a:srcRect/>
          <a:stretch>
            <a:fillRect/>
          </a:stretch>
        </p:blipFill>
        <p:spPr bwMode="auto">
          <a:xfrm>
            <a:off x="6371891" y="1726009"/>
            <a:ext cx="5487600" cy="4229894"/>
          </a:xfrm>
          <a:prstGeom prst="rect">
            <a:avLst/>
          </a:prstGeom>
          <a:noFill/>
        </p:spPr>
      </p:pic>
    </p:spTree>
    <p:extLst>
      <p:ext uri="{BB962C8B-B14F-4D97-AF65-F5344CB8AC3E}">
        <p14:creationId xmlns:p14="http://schemas.microsoft.com/office/powerpoint/2010/main" val="26136740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765F92-137F-71BC-D77A-C40B5320C529}"/>
              </a:ext>
            </a:extLst>
          </p:cNvPr>
          <p:cNvSpPr>
            <a:spLocks noGrp="1"/>
          </p:cNvSpPr>
          <p:nvPr>
            <p:ph type="title"/>
          </p:nvPr>
        </p:nvSpPr>
        <p:spPr>
          <a:xfrm>
            <a:off x="0" y="1"/>
            <a:ext cx="12192000" cy="823912"/>
          </a:xfrm>
          <a:solidFill>
            <a:schemeClr val="accent1"/>
          </a:solidFill>
        </p:spPr>
        <p:txBody>
          <a:bodyPr/>
          <a:lstStyle/>
          <a:p>
            <a:r>
              <a:rPr lang="en-GB" b="1" dirty="0">
                <a:solidFill>
                  <a:schemeClr val="bg1">
                    <a:lumMod val="95000"/>
                  </a:schemeClr>
                </a:solidFill>
              </a:rPr>
              <a:t>Informal Settlements Upgrading</a:t>
            </a:r>
            <a:endParaRPr lang="en-GB" dirty="0"/>
          </a:p>
        </p:txBody>
      </p:sp>
      <p:sp>
        <p:nvSpPr>
          <p:cNvPr id="8" name="Text Placeholder 7">
            <a:extLst>
              <a:ext uri="{FF2B5EF4-FFF2-40B4-BE49-F238E27FC236}">
                <a16:creationId xmlns:a16="http://schemas.microsoft.com/office/drawing/2014/main" id="{7EE2D04C-ADE2-143B-4983-5EC7FB60275E}"/>
              </a:ext>
            </a:extLst>
          </p:cNvPr>
          <p:cNvSpPr>
            <a:spLocks noGrp="1"/>
          </p:cNvSpPr>
          <p:nvPr>
            <p:ph type="body" idx="1"/>
          </p:nvPr>
        </p:nvSpPr>
        <p:spPr>
          <a:xfrm>
            <a:off x="160916" y="903578"/>
            <a:ext cx="5157787" cy="460169"/>
          </a:xfrm>
        </p:spPr>
        <p:txBody>
          <a:bodyPr/>
          <a:lstStyle/>
          <a:p>
            <a:r>
              <a:rPr lang="en-GB" dirty="0"/>
              <a:t>Layout Plan </a:t>
            </a:r>
          </a:p>
        </p:txBody>
      </p:sp>
      <p:pic>
        <p:nvPicPr>
          <p:cNvPr id="6" name="image3.jpeg">
            <a:extLst>
              <a:ext uri="{FF2B5EF4-FFF2-40B4-BE49-F238E27FC236}">
                <a16:creationId xmlns:a16="http://schemas.microsoft.com/office/drawing/2014/main" id="{2D7806ED-06B6-1774-C998-BBB671F1AA95}"/>
              </a:ext>
            </a:extLst>
          </p:cNvPr>
          <p:cNvPicPr>
            <a:picLocks noGrp="1" noChangeAspect="1"/>
          </p:cNvPicPr>
          <p:nvPr>
            <p:ph sz="half" idx="2"/>
          </p:nvPr>
        </p:nvPicPr>
        <p:blipFill>
          <a:blip r:embed="rId2" cstate="print"/>
          <a:stretch>
            <a:fillRect/>
          </a:stretch>
        </p:blipFill>
        <p:spPr>
          <a:xfrm>
            <a:off x="160916" y="1443412"/>
            <a:ext cx="5858884" cy="4511010"/>
          </a:xfrm>
          <a:prstGeom prst="rect">
            <a:avLst/>
          </a:prstGeom>
        </p:spPr>
      </p:pic>
      <p:sp>
        <p:nvSpPr>
          <p:cNvPr id="9" name="Text Placeholder 8">
            <a:extLst>
              <a:ext uri="{FF2B5EF4-FFF2-40B4-BE49-F238E27FC236}">
                <a16:creationId xmlns:a16="http://schemas.microsoft.com/office/drawing/2014/main" id="{E7DCECC3-7F1C-13EB-0437-C8BABDE076DD}"/>
              </a:ext>
            </a:extLst>
          </p:cNvPr>
          <p:cNvSpPr>
            <a:spLocks noGrp="1"/>
          </p:cNvSpPr>
          <p:nvPr>
            <p:ph type="body" sz="quarter" idx="3"/>
          </p:nvPr>
        </p:nvSpPr>
        <p:spPr>
          <a:xfrm>
            <a:off x="6445780" y="903578"/>
            <a:ext cx="5183188" cy="460169"/>
          </a:xfrm>
        </p:spPr>
        <p:txBody>
          <a:bodyPr/>
          <a:lstStyle/>
          <a:p>
            <a:r>
              <a:rPr lang="en-GB" dirty="0"/>
              <a:t>Site within a residential area</a:t>
            </a:r>
          </a:p>
        </p:txBody>
      </p:sp>
      <p:sp>
        <p:nvSpPr>
          <p:cNvPr id="10" name="Content Placeholder 9">
            <a:extLst>
              <a:ext uri="{FF2B5EF4-FFF2-40B4-BE49-F238E27FC236}">
                <a16:creationId xmlns:a16="http://schemas.microsoft.com/office/drawing/2014/main" id="{4EB93A7C-F70A-C7DC-44CF-4E87FB9BFD18}"/>
              </a:ext>
            </a:extLst>
          </p:cNvPr>
          <p:cNvSpPr>
            <a:spLocks noGrp="1"/>
          </p:cNvSpPr>
          <p:nvPr>
            <p:ph sz="quarter" idx="4"/>
          </p:nvPr>
        </p:nvSpPr>
        <p:spPr/>
        <p:txBody>
          <a:bodyPr/>
          <a:lstStyle/>
          <a:p>
            <a:endParaRPr lang="en-GB"/>
          </a:p>
        </p:txBody>
      </p:sp>
      <p:sp>
        <p:nvSpPr>
          <p:cNvPr id="5" name="Footer Placeholder 4">
            <a:extLst>
              <a:ext uri="{FF2B5EF4-FFF2-40B4-BE49-F238E27FC236}">
                <a16:creationId xmlns:a16="http://schemas.microsoft.com/office/drawing/2014/main" id="{BF263B8C-0731-7255-EF94-E7DB3850BEDC}"/>
              </a:ext>
            </a:extLst>
          </p:cNvPr>
          <p:cNvSpPr>
            <a:spLocks noGrp="1"/>
          </p:cNvSpPr>
          <p:nvPr>
            <p:ph type="ftr" sz="quarter" idx="11"/>
          </p:nvPr>
        </p:nvSpPr>
        <p:spPr/>
        <p:txBody>
          <a:bodyPr/>
          <a:lstStyle/>
          <a:p>
            <a:r>
              <a:rPr lang="en-GB"/>
              <a:t>ZN SOKOPO</a:t>
            </a:r>
            <a:endParaRPr lang="en-GB" dirty="0"/>
          </a:p>
        </p:txBody>
      </p:sp>
      <p:sp>
        <p:nvSpPr>
          <p:cNvPr id="4" name="Slide Number Placeholder 3">
            <a:extLst>
              <a:ext uri="{FF2B5EF4-FFF2-40B4-BE49-F238E27FC236}">
                <a16:creationId xmlns:a16="http://schemas.microsoft.com/office/drawing/2014/main" id="{4BBFF40D-1D99-7E0E-F5C6-1ABFF41D0DDD}"/>
              </a:ext>
            </a:extLst>
          </p:cNvPr>
          <p:cNvSpPr>
            <a:spLocks noGrp="1"/>
          </p:cNvSpPr>
          <p:nvPr>
            <p:ph type="sldNum" sz="quarter" idx="12"/>
          </p:nvPr>
        </p:nvSpPr>
        <p:spPr/>
        <p:txBody>
          <a:bodyPr/>
          <a:lstStyle/>
          <a:p>
            <a:fld id="{A88A4ECB-5303-EA44-863F-69D388C2A56E}" type="slidenum">
              <a:rPr lang="en-GB" smtClean="0"/>
              <a:t>18</a:t>
            </a:fld>
            <a:endParaRPr lang="en-GB" dirty="0"/>
          </a:p>
        </p:txBody>
      </p:sp>
      <p:pic>
        <p:nvPicPr>
          <p:cNvPr id="7" name="image5.png">
            <a:extLst>
              <a:ext uri="{FF2B5EF4-FFF2-40B4-BE49-F238E27FC236}">
                <a16:creationId xmlns:a16="http://schemas.microsoft.com/office/drawing/2014/main" id="{A5606F85-899C-1AC9-8967-988A295B8991}"/>
              </a:ext>
            </a:extLst>
          </p:cNvPr>
          <p:cNvPicPr>
            <a:picLocks noChangeAspect="1"/>
          </p:cNvPicPr>
          <p:nvPr/>
        </p:nvPicPr>
        <p:blipFill>
          <a:blip r:embed="rId3" cstate="print"/>
          <a:stretch>
            <a:fillRect/>
          </a:stretch>
        </p:blipFill>
        <p:spPr>
          <a:xfrm>
            <a:off x="6172200" y="1438568"/>
            <a:ext cx="5858884" cy="4511010"/>
          </a:xfrm>
          <a:prstGeom prst="rect">
            <a:avLst/>
          </a:prstGeom>
        </p:spPr>
      </p:pic>
    </p:spTree>
    <p:extLst>
      <p:ext uri="{BB962C8B-B14F-4D97-AF65-F5344CB8AC3E}">
        <p14:creationId xmlns:p14="http://schemas.microsoft.com/office/powerpoint/2010/main" val="13234251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2A2A613-F94D-FCC0-2982-BCB1BF20006B}"/>
              </a:ext>
            </a:extLst>
          </p:cNvPr>
          <p:cNvSpPr>
            <a:spLocks noGrp="1"/>
          </p:cNvSpPr>
          <p:nvPr>
            <p:ph type="title"/>
          </p:nvPr>
        </p:nvSpPr>
        <p:spPr>
          <a:xfrm>
            <a:off x="0" y="0"/>
            <a:ext cx="12192000" cy="808383"/>
          </a:xfrm>
          <a:solidFill>
            <a:schemeClr val="accent1"/>
          </a:solidFill>
        </p:spPr>
        <p:txBody>
          <a:bodyPr/>
          <a:lstStyle/>
          <a:p>
            <a:r>
              <a:rPr lang="en-GB" b="1" noProof="0" dirty="0">
                <a:solidFill>
                  <a:schemeClr val="bg1"/>
                </a:solidFill>
                <a:latin typeface="+mn-lt"/>
              </a:rPr>
              <a:t>Eastern Cape </a:t>
            </a:r>
            <a:r>
              <a:rPr lang="en-GB" sz="2800" b="1" noProof="0" dirty="0">
                <a:solidFill>
                  <a:schemeClr val="bg1"/>
                </a:solidFill>
                <a:latin typeface="+mn-lt"/>
              </a:rPr>
              <a:t>2022/23 Q1 Performance: Phase </a:t>
            </a:r>
            <a:r>
              <a:rPr lang="en-GB" b="1" noProof="0" dirty="0">
                <a:solidFill>
                  <a:schemeClr val="bg1"/>
                </a:solidFill>
                <a:latin typeface="+mn-lt"/>
              </a:rPr>
              <a:t>1</a:t>
            </a:r>
            <a:endParaRPr lang="en-GB" noProof="0" dirty="0"/>
          </a:p>
        </p:txBody>
      </p:sp>
      <p:graphicFrame>
        <p:nvGraphicFramePr>
          <p:cNvPr id="6" name="Content Placeholder 5">
            <a:extLst>
              <a:ext uri="{FF2B5EF4-FFF2-40B4-BE49-F238E27FC236}">
                <a16:creationId xmlns:a16="http://schemas.microsoft.com/office/drawing/2014/main" id="{1284212F-90FC-CD65-5783-1BFE7CAC2B24}"/>
              </a:ext>
            </a:extLst>
          </p:cNvPr>
          <p:cNvGraphicFramePr>
            <a:graphicFrameLocks noGrp="1"/>
          </p:cNvGraphicFramePr>
          <p:nvPr>
            <p:ph idx="1"/>
            <p:extLst>
              <p:ext uri="{D42A27DB-BD31-4B8C-83A1-F6EECF244321}">
                <p14:modId xmlns:p14="http://schemas.microsoft.com/office/powerpoint/2010/main" val="4217798285"/>
              </p:ext>
            </p:extLst>
          </p:nvPr>
        </p:nvGraphicFramePr>
        <p:xfrm>
          <a:off x="450573" y="1311965"/>
          <a:ext cx="11526273" cy="1822719"/>
        </p:xfrm>
        <a:graphic>
          <a:graphicData uri="http://schemas.openxmlformats.org/drawingml/2006/table">
            <a:tbl>
              <a:tblPr>
                <a:tableStyleId>{5940675A-B579-460E-94D1-54222C63F5DA}</a:tableStyleId>
              </a:tblPr>
              <a:tblGrid>
                <a:gridCol w="1542731">
                  <a:extLst>
                    <a:ext uri="{9D8B030D-6E8A-4147-A177-3AD203B41FA5}">
                      <a16:colId xmlns:a16="http://schemas.microsoft.com/office/drawing/2014/main" val="785477297"/>
                    </a:ext>
                  </a:extLst>
                </a:gridCol>
                <a:gridCol w="1749253">
                  <a:extLst>
                    <a:ext uri="{9D8B030D-6E8A-4147-A177-3AD203B41FA5}">
                      <a16:colId xmlns:a16="http://schemas.microsoft.com/office/drawing/2014/main" val="1144178795"/>
                    </a:ext>
                  </a:extLst>
                </a:gridCol>
                <a:gridCol w="1791918">
                  <a:extLst>
                    <a:ext uri="{9D8B030D-6E8A-4147-A177-3AD203B41FA5}">
                      <a16:colId xmlns:a16="http://schemas.microsoft.com/office/drawing/2014/main" val="3545707102"/>
                    </a:ext>
                  </a:extLst>
                </a:gridCol>
                <a:gridCol w="1244805">
                  <a:extLst>
                    <a:ext uri="{9D8B030D-6E8A-4147-A177-3AD203B41FA5}">
                      <a16:colId xmlns:a16="http://schemas.microsoft.com/office/drawing/2014/main" val="3552536183"/>
                    </a:ext>
                  </a:extLst>
                </a:gridCol>
                <a:gridCol w="2595018">
                  <a:extLst>
                    <a:ext uri="{9D8B030D-6E8A-4147-A177-3AD203B41FA5}">
                      <a16:colId xmlns:a16="http://schemas.microsoft.com/office/drawing/2014/main" val="360875057"/>
                    </a:ext>
                  </a:extLst>
                </a:gridCol>
                <a:gridCol w="1527564">
                  <a:extLst>
                    <a:ext uri="{9D8B030D-6E8A-4147-A177-3AD203B41FA5}">
                      <a16:colId xmlns:a16="http://schemas.microsoft.com/office/drawing/2014/main" val="2465459764"/>
                    </a:ext>
                  </a:extLst>
                </a:gridCol>
                <a:gridCol w="1074984">
                  <a:extLst>
                    <a:ext uri="{9D8B030D-6E8A-4147-A177-3AD203B41FA5}">
                      <a16:colId xmlns:a16="http://schemas.microsoft.com/office/drawing/2014/main" val="3633020026"/>
                    </a:ext>
                  </a:extLst>
                </a:gridCol>
              </a:tblGrid>
              <a:tr h="999759">
                <a:tc>
                  <a:txBody>
                    <a:bodyPr/>
                    <a:lstStyle/>
                    <a:p>
                      <a:pPr algn="ctr" fontAlgn="ctr"/>
                      <a:r>
                        <a:rPr lang="en-ZA" sz="1800" b="1" u="none" strike="noStrike" dirty="0">
                          <a:solidFill>
                            <a:schemeClr val="bg1"/>
                          </a:solidFill>
                          <a:effectLst/>
                          <a:latin typeface="+mn-lt"/>
                        </a:rPr>
                        <a:t>Key Performance Area</a:t>
                      </a:r>
                      <a:endParaRPr lang="en-ZA" sz="18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800" b="1" u="none" strike="noStrike" dirty="0">
                          <a:solidFill>
                            <a:schemeClr val="bg1"/>
                          </a:solidFill>
                          <a:effectLst/>
                          <a:latin typeface="+mn-lt"/>
                        </a:rPr>
                        <a:t>Planned Outputs /activities</a:t>
                      </a:r>
                      <a:endParaRPr lang="en-ZA" sz="18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800" b="1" u="none" strike="noStrike" dirty="0">
                          <a:solidFill>
                            <a:schemeClr val="bg1"/>
                          </a:solidFill>
                          <a:effectLst/>
                          <a:latin typeface="+mn-lt"/>
                        </a:rPr>
                        <a:t>Number of informal settlements</a:t>
                      </a:r>
                      <a:endParaRPr lang="en-ZA" sz="18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800" b="1" u="none" strike="noStrike" dirty="0">
                          <a:solidFill>
                            <a:schemeClr val="bg1"/>
                          </a:solidFill>
                          <a:effectLst/>
                          <a:latin typeface="+mn-lt"/>
                        </a:rPr>
                        <a:t>Number of Outputs</a:t>
                      </a:r>
                      <a:endParaRPr lang="en-ZA" sz="18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800" b="1" i="0" u="none" strike="noStrike" dirty="0">
                          <a:solidFill>
                            <a:schemeClr val="bg1"/>
                          </a:solidFill>
                          <a:effectLst/>
                          <a:latin typeface="+mn-lt"/>
                        </a:rPr>
                        <a:t>Progress/ Achievement </a:t>
                      </a:r>
                    </a:p>
                  </a:txBody>
                  <a:tcPr marL="0" marR="0" marT="0" marB="0" anchor="ctr">
                    <a:solidFill>
                      <a:schemeClr val="accent1"/>
                    </a:solidFill>
                  </a:tcPr>
                </a:tc>
                <a:tc>
                  <a:txBody>
                    <a:bodyPr/>
                    <a:lstStyle/>
                    <a:p>
                      <a:pPr algn="ctr" fontAlgn="ctr"/>
                      <a:r>
                        <a:rPr lang="en-ZA" sz="1800" b="1" i="0" u="none" strike="noStrike" dirty="0">
                          <a:solidFill>
                            <a:schemeClr val="bg1"/>
                          </a:solidFill>
                          <a:effectLst/>
                          <a:latin typeface="+mn-lt"/>
                        </a:rPr>
                        <a:t>Challenges </a:t>
                      </a:r>
                    </a:p>
                  </a:txBody>
                  <a:tcPr marL="0" marR="0" marT="0" marB="0" anchor="ctr">
                    <a:solidFill>
                      <a:schemeClr val="accent1"/>
                    </a:solidFill>
                  </a:tcPr>
                </a:tc>
                <a:tc>
                  <a:txBody>
                    <a:bodyPr/>
                    <a:lstStyle/>
                    <a:p>
                      <a:pPr algn="ctr" fontAlgn="ctr"/>
                      <a:r>
                        <a:rPr lang="en-ZA" sz="1800" b="1" i="0" u="none" strike="noStrike" dirty="0">
                          <a:solidFill>
                            <a:schemeClr val="bg1"/>
                          </a:solidFill>
                          <a:effectLst/>
                          <a:latin typeface="+mn-lt"/>
                        </a:rPr>
                        <a:t>Remedial Work </a:t>
                      </a:r>
                    </a:p>
                  </a:txBody>
                  <a:tcPr marL="0" marR="0" marT="0" marB="0" anchor="ctr">
                    <a:solidFill>
                      <a:schemeClr val="accent1"/>
                    </a:solidFill>
                  </a:tcPr>
                </a:tc>
                <a:extLst>
                  <a:ext uri="{0D108BD9-81ED-4DB2-BD59-A6C34878D82A}">
                    <a16:rowId xmlns:a16="http://schemas.microsoft.com/office/drawing/2014/main" val="2190236240"/>
                  </a:ext>
                </a:extLst>
              </a:tr>
              <a:tr h="378697">
                <a:tc>
                  <a:txBody>
                    <a:bodyPr/>
                    <a:lstStyle/>
                    <a:p>
                      <a:pPr algn="l" fontAlgn="ctr"/>
                      <a:r>
                        <a:rPr lang="en-ZA" sz="1800" u="none" strike="noStrike" dirty="0">
                          <a:effectLst/>
                          <a:latin typeface="+mn-lt"/>
                        </a:rPr>
                        <a:t>Number of prefeasibility studies </a:t>
                      </a:r>
                      <a:endParaRPr lang="en-ZA" sz="1800" b="0" i="0" u="none" strike="noStrike" dirty="0">
                        <a:solidFill>
                          <a:srgbClr val="000000"/>
                        </a:solidFill>
                        <a:effectLst/>
                        <a:latin typeface="+mn-lt"/>
                      </a:endParaRPr>
                    </a:p>
                  </a:txBody>
                  <a:tcPr marL="0" marR="0" marT="0" marB="0" anchor="ctr"/>
                </a:tc>
                <a:tc>
                  <a:txBody>
                    <a:bodyPr/>
                    <a:lstStyle/>
                    <a:p>
                      <a:pPr algn="just" fontAlgn="ctr"/>
                      <a:r>
                        <a:rPr lang="en-ZA" sz="1800" u="none" strike="noStrike" dirty="0">
                          <a:effectLst/>
                          <a:latin typeface="+mn-lt"/>
                        </a:rPr>
                        <a:t>Social facilitation </a:t>
                      </a:r>
                      <a:endParaRPr lang="en-ZA" sz="1800" b="0" i="0" u="none" strike="noStrike" dirty="0">
                        <a:solidFill>
                          <a:srgbClr val="000000"/>
                        </a:solidFill>
                        <a:effectLst/>
                        <a:latin typeface="+mn-lt"/>
                      </a:endParaRPr>
                    </a:p>
                  </a:txBody>
                  <a:tcPr marL="0" marR="0" marT="0" marB="0"/>
                </a:tc>
                <a:tc>
                  <a:txBody>
                    <a:bodyPr/>
                    <a:lstStyle/>
                    <a:p>
                      <a:pPr algn="ctr" fontAlgn="ctr"/>
                      <a:r>
                        <a:rPr lang="en-ZA" sz="1800" u="none" strike="noStrike" dirty="0">
                          <a:effectLst/>
                          <a:latin typeface="+mn-lt"/>
                        </a:rPr>
                        <a:t>112</a:t>
                      </a:r>
                      <a:endParaRPr lang="en-ZA" sz="1800" b="0" i="0" u="none" strike="noStrike" dirty="0">
                        <a:solidFill>
                          <a:srgbClr val="000000"/>
                        </a:solidFill>
                        <a:effectLst/>
                        <a:latin typeface="+mn-lt"/>
                      </a:endParaRPr>
                    </a:p>
                  </a:txBody>
                  <a:tcPr marL="0" marR="0" marT="0" marB="0"/>
                </a:tc>
                <a:tc>
                  <a:txBody>
                    <a:bodyPr/>
                    <a:lstStyle/>
                    <a:p>
                      <a:pPr algn="ctr" fontAlgn="ctr"/>
                      <a:r>
                        <a:rPr lang="en-ZA" sz="1800" u="none" strike="noStrike" dirty="0">
                          <a:effectLst/>
                          <a:latin typeface="+mn-lt"/>
                        </a:rPr>
                        <a:t>112</a:t>
                      </a:r>
                      <a:endParaRPr lang="en-ZA" sz="1800" b="0" i="0" u="none" strike="noStrike" dirty="0">
                        <a:solidFill>
                          <a:srgbClr val="000000"/>
                        </a:solidFill>
                        <a:effectLst/>
                        <a:latin typeface="+mn-lt"/>
                      </a:endParaRPr>
                    </a:p>
                  </a:txBody>
                  <a:tcPr marL="0" marR="0" marT="0" marB="0"/>
                </a:tc>
                <a:tc>
                  <a:txBody>
                    <a:bodyPr/>
                    <a:lstStyle/>
                    <a:p>
                      <a:pPr marL="285750" indent="-285750" algn="l" fontAlgn="ctr">
                        <a:buFont typeface="Arial" panose="020B0604020202020204" pitchFamily="34" charset="0"/>
                        <a:buChar char="•"/>
                      </a:pPr>
                      <a:r>
                        <a:rPr lang="en-ZA" sz="1800" b="0" i="0" u="none" strike="noStrike" dirty="0">
                          <a:solidFill>
                            <a:srgbClr val="000000"/>
                          </a:solidFill>
                          <a:effectLst/>
                          <a:latin typeface="+mn-lt"/>
                        </a:rPr>
                        <a:t>The work is only starting in quarter 2</a:t>
                      </a:r>
                    </a:p>
                  </a:txBody>
                  <a:tcPr marL="0" marR="0" marT="0" marB="0"/>
                </a:tc>
                <a:tc>
                  <a:txBody>
                    <a:bodyPr/>
                    <a:lstStyle/>
                    <a:p>
                      <a:pPr marL="285750" indent="-285750" algn="ctr" fontAlgn="ctr">
                        <a:buFont typeface="Arial" panose="020B0604020202020204" pitchFamily="34" charset="0"/>
                        <a:buChar char="•"/>
                      </a:pPr>
                      <a:r>
                        <a:rPr lang="en-ZA" sz="1800" b="0" i="0" u="none" strike="noStrike" dirty="0">
                          <a:solidFill>
                            <a:srgbClr val="000000"/>
                          </a:solidFill>
                          <a:effectLst/>
                          <a:latin typeface="+mn-lt"/>
                        </a:rPr>
                        <a:t>None </a:t>
                      </a:r>
                    </a:p>
                  </a:txBody>
                  <a:tcPr marL="0" marR="0" marT="0" marB="0"/>
                </a:tc>
                <a:tc>
                  <a:txBody>
                    <a:bodyPr/>
                    <a:lstStyle/>
                    <a:p>
                      <a:pPr marL="285750" indent="-285750" algn="ctr" fontAlgn="ctr">
                        <a:buFont typeface="Arial" panose="020B0604020202020204" pitchFamily="34" charset="0"/>
                        <a:buChar char="•"/>
                      </a:pPr>
                      <a:r>
                        <a:rPr lang="en-ZA" sz="1800" b="0" i="0" u="none" strike="noStrike" dirty="0">
                          <a:solidFill>
                            <a:srgbClr val="000000"/>
                          </a:solidFill>
                          <a:effectLst/>
                          <a:latin typeface="+mn-lt"/>
                        </a:rPr>
                        <a:t>None </a:t>
                      </a:r>
                    </a:p>
                  </a:txBody>
                  <a:tcPr marL="0" marR="0" marT="0" marB="0"/>
                </a:tc>
                <a:extLst>
                  <a:ext uri="{0D108BD9-81ED-4DB2-BD59-A6C34878D82A}">
                    <a16:rowId xmlns:a16="http://schemas.microsoft.com/office/drawing/2014/main" val="2674170873"/>
                  </a:ext>
                </a:extLst>
              </a:tr>
            </a:tbl>
          </a:graphicData>
        </a:graphic>
      </p:graphicFrame>
    </p:spTree>
    <p:extLst>
      <p:ext uri="{BB962C8B-B14F-4D97-AF65-F5344CB8AC3E}">
        <p14:creationId xmlns:p14="http://schemas.microsoft.com/office/powerpoint/2010/main" val="3738158488"/>
      </p:ext>
    </p:extLst>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5980D-E3EF-4A2E-D8E9-2D7A825859CB}"/>
              </a:ext>
            </a:extLst>
          </p:cNvPr>
          <p:cNvSpPr>
            <a:spLocks noGrp="1"/>
          </p:cNvSpPr>
          <p:nvPr>
            <p:ph type="title"/>
          </p:nvPr>
        </p:nvSpPr>
        <p:spPr>
          <a:xfrm>
            <a:off x="1" y="0"/>
            <a:ext cx="12192000" cy="890650"/>
          </a:xfrm>
          <a:solidFill>
            <a:schemeClr val="accent1"/>
          </a:solidFill>
        </p:spPr>
        <p:txBody>
          <a:bodyPr/>
          <a:lstStyle/>
          <a:p>
            <a:r>
              <a:rPr lang="en-GB" sz="4000" b="1" noProof="0" dirty="0">
                <a:solidFill>
                  <a:schemeClr val="bg1"/>
                </a:solidFill>
              </a:rPr>
              <a:t>PRESENTATION OUTLINE </a:t>
            </a:r>
          </a:p>
        </p:txBody>
      </p:sp>
      <p:sp>
        <p:nvSpPr>
          <p:cNvPr id="3" name="Content Placeholder 2">
            <a:extLst>
              <a:ext uri="{FF2B5EF4-FFF2-40B4-BE49-F238E27FC236}">
                <a16:creationId xmlns:a16="http://schemas.microsoft.com/office/drawing/2014/main" id="{935681EF-02B4-C0D2-83E2-98C01EA72D99}"/>
              </a:ext>
            </a:extLst>
          </p:cNvPr>
          <p:cNvSpPr>
            <a:spLocks noGrp="1"/>
          </p:cNvSpPr>
          <p:nvPr>
            <p:ph idx="1"/>
          </p:nvPr>
        </p:nvSpPr>
        <p:spPr>
          <a:xfrm>
            <a:off x="193965" y="973777"/>
            <a:ext cx="11720944" cy="4741223"/>
          </a:xfrm>
        </p:spPr>
        <p:txBody>
          <a:bodyPr/>
          <a:lstStyle/>
          <a:p>
            <a:pPr marL="514350" indent="-514350">
              <a:buFont typeface="+mj-lt"/>
              <a:buAutoNum type="arabicPeriod"/>
            </a:pPr>
            <a:r>
              <a:rPr lang="en-GB" noProof="0" dirty="0">
                <a:latin typeface="+mn-lt"/>
              </a:rPr>
              <a:t>Purpose of the presentation </a:t>
            </a:r>
          </a:p>
          <a:p>
            <a:pPr marL="514350" indent="-514350">
              <a:buFont typeface="+mj-lt"/>
              <a:buAutoNum type="arabicPeriod"/>
            </a:pPr>
            <a:r>
              <a:rPr lang="en-GB" noProof="0" dirty="0">
                <a:latin typeface="+mn-lt"/>
              </a:rPr>
              <a:t>Background and context</a:t>
            </a:r>
          </a:p>
          <a:p>
            <a:pPr marL="514350" indent="-514350">
              <a:buFont typeface="+mj-lt"/>
              <a:buAutoNum type="arabicPeriod"/>
            </a:pPr>
            <a:r>
              <a:rPr lang="en-GB" noProof="0" dirty="0">
                <a:latin typeface="+mn-lt"/>
                <a:ea typeface="ＭＳ Ｐゴシック" charset="0"/>
                <a:cs typeface="Calibri" panose="020F0502020204030204" pitchFamily="34" charset="0"/>
              </a:rPr>
              <a:t>Implementation of informal settlements upgrading programme</a:t>
            </a:r>
          </a:p>
          <a:p>
            <a:pPr marL="514350" indent="-514350">
              <a:buFont typeface="+mj-lt"/>
              <a:buAutoNum type="arabicPeriod"/>
            </a:pPr>
            <a:r>
              <a:rPr lang="en-GB" noProof="0" dirty="0">
                <a:latin typeface="+mn-lt"/>
                <a:ea typeface="ＭＳ Ｐゴシック" charset="0"/>
                <a:cs typeface="Calibri" panose="020F0502020204030204" pitchFamily="34" charset="0"/>
              </a:rPr>
              <a:t>Informal Settlements Upgrading Partnership Grant (ISUPG) performance </a:t>
            </a:r>
          </a:p>
          <a:p>
            <a:pPr marL="514350" indent="-514350">
              <a:buFont typeface="+mj-lt"/>
              <a:buAutoNum type="arabicPeriod"/>
            </a:pPr>
            <a:r>
              <a:rPr lang="en-GB" noProof="0" dirty="0">
                <a:latin typeface="+mn-lt"/>
              </a:rPr>
              <a:t>Recommendations </a:t>
            </a:r>
          </a:p>
        </p:txBody>
      </p:sp>
    </p:spTree>
    <p:extLst>
      <p:ext uri="{BB962C8B-B14F-4D97-AF65-F5344CB8AC3E}">
        <p14:creationId xmlns:p14="http://schemas.microsoft.com/office/powerpoint/2010/main" val="3529110136"/>
      </p:ext>
    </p:extLst>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48E401-B187-2820-F020-56D35E837088}"/>
              </a:ext>
            </a:extLst>
          </p:cNvPr>
          <p:cNvSpPr>
            <a:spLocks noGrp="1"/>
          </p:cNvSpPr>
          <p:nvPr>
            <p:ph type="title"/>
          </p:nvPr>
        </p:nvSpPr>
        <p:spPr>
          <a:xfrm>
            <a:off x="0" y="0"/>
            <a:ext cx="12192000" cy="795130"/>
          </a:xfrm>
          <a:solidFill>
            <a:schemeClr val="accent1"/>
          </a:solidFill>
        </p:spPr>
        <p:txBody>
          <a:bodyPr/>
          <a:lstStyle/>
          <a:p>
            <a:r>
              <a:rPr lang="en-GB" b="1" noProof="0" dirty="0">
                <a:solidFill>
                  <a:schemeClr val="bg1"/>
                </a:solidFill>
                <a:latin typeface="+mn-lt"/>
              </a:rPr>
              <a:t>Eastern Cape </a:t>
            </a:r>
            <a:r>
              <a:rPr lang="en-GB" sz="2800" b="1" noProof="0" dirty="0">
                <a:solidFill>
                  <a:schemeClr val="bg1"/>
                </a:solidFill>
                <a:latin typeface="+mn-lt"/>
              </a:rPr>
              <a:t>2022/23 Q1 Performance: Phase </a:t>
            </a:r>
            <a:r>
              <a:rPr lang="en-GB" b="1" noProof="0" dirty="0">
                <a:solidFill>
                  <a:schemeClr val="bg1"/>
                </a:solidFill>
                <a:latin typeface="+mn-lt"/>
              </a:rPr>
              <a:t>3</a:t>
            </a:r>
            <a:endParaRPr lang="en-GB" b="1" noProof="0" dirty="0">
              <a:solidFill>
                <a:schemeClr val="bg1"/>
              </a:solidFill>
            </a:endParaRPr>
          </a:p>
        </p:txBody>
      </p:sp>
      <p:graphicFrame>
        <p:nvGraphicFramePr>
          <p:cNvPr id="4" name="Content Placeholder 3">
            <a:extLst>
              <a:ext uri="{FF2B5EF4-FFF2-40B4-BE49-F238E27FC236}">
                <a16:creationId xmlns:a16="http://schemas.microsoft.com/office/drawing/2014/main" id="{20743C76-FF54-FAD3-990B-283261B79B56}"/>
              </a:ext>
            </a:extLst>
          </p:cNvPr>
          <p:cNvGraphicFramePr>
            <a:graphicFrameLocks noGrp="1"/>
          </p:cNvGraphicFramePr>
          <p:nvPr>
            <p:ph idx="1"/>
            <p:extLst>
              <p:ext uri="{D42A27DB-BD31-4B8C-83A1-F6EECF244321}">
                <p14:modId xmlns:p14="http://schemas.microsoft.com/office/powerpoint/2010/main" val="1491873052"/>
              </p:ext>
            </p:extLst>
          </p:nvPr>
        </p:nvGraphicFramePr>
        <p:xfrm>
          <a:off x="251791" y="1126435"/>
          <a:ext cx="11621554" cy="2499526"/>
        </p:xfrm>
        <a:graphic>
          <a:graphicData uri="http://schemas.openxmlformats.org/drawingml/2006/table">
            <a:tbl>
              <a:tblPr>
                <a:tableStyleId>{5940675A-B579-460E-94D1-54222C63F5DA}</a:tableStyleId>
              </a:tblPr>
              <a:tblGrid>
                <a:gridCol w="1452318">
                  <a:extLst>
                    <a:ext uri="{9D8B030D-6E8A-4147-A177-3AD203B41FA5}">
                      <a16:colId xmlns:a16="http://schemas.microsoft.com/office/drawing/2014/main" val="2705628429"/>
                    </a:ext>
                  </a:extLst>
                </a:gridCol>
                <a:gridCol w="2272146">
                  <a:extLst>
                    <a:ext uri="{9D8B030D-6E8A-4147-A177-3AD203B41FA5}">
                      <a16:colId xmlns:a16="http://schemas.microsoft.com/office/drawing/2014/main" val="3959327386"/>
                    </a:ext>
                  </a:extLst>
                </a:gridCol>
                <a:gridCol w="1593272">
                  <a:extLst>
                    <a:ext uri="{9D8B030D-6E8A-4147-A177-3AD203B41FA5}">
                      <a16:colId xmlns:a16="http://schemas.microsoft.com/office/drawing/2014/main" val="2665662348"/>
                    </a:ext>
                  </a:extLst>
                </a:gridCol>
                <a:gridCol w="1842655">
                  <a:extLst>
                    <a:ext uri="{9D8B030D-6E8A-4147-A177-3AD203B41FA5}">
                      <a16:colId xmlns:a16="http://schemas.microsoft.com/office/drawing/2014/main" val="3536382604"/>
                    </a:ext>
                  </a:extLst>
                </a:gridCol>
                <a:gridCol w="1676400">
                  <a:extLst>
                    <a:ext uri="{9D8B030D-6E8A-4147-A177-3AD203B41FA5}">
                      <a16:colId xmlns:a16="http://schemas.microsoft.com/office/drawing/2014/main" val="554593101"/>
                    </a:ext>
                  </a:extLst>
                </a:gridCol>
                <a:gridCol w="1136073">
                  <a:extLst>
                    <a:ext uri="{9D8B030D-6E8A-4147-A177-3AD203B41FA5}">
                      <a16:colId xmlns:a16="http://schemas.microsoft.com/office/drawing/2014/main" val="3042310914"/>
                    </a:ext>
                  </a:extLst>
                </a:gridCol>
                <a:gridCol w="1648690">
                  <a:extLst>
                    <a:ext uri="{9D8B030D-6E8A-4147-A177-3AD203B41FA5}">
                      <a16:colId xmlns:a16="http://schemas.microsoft.com/office/drawing/2014/main" val="1954634676"/>
                    </a:ext>
                  </a:extLst>
                </a:gridCol>
              </a:tblGrid>
              <a:tr h="792646">
                <a:tc>
                  <a:txBody>
                    <a:bodyPr/>
                    <a:lstStyle/>
                    <a:p>
                      <a:pPr algn="ctr" fontAlgn="ctr"/>
                      <a:r>
                        <a:rPr lang="en-ZA" sz="1400" b="1" u="none" strike="noStrike" dirty="0">
                          <a:solidFill>
                            <a:schemeClr val="bg1"/>
                          </a:solidFill>
                          <a:effectLst/>
                        </a:rPr>
                        <a:t>KPA</a:t>
                      </a:r>
                      <a:endParaRPr lang="en-ZA" sz="1400" b="1" i="0" u="none" strike="noStrike" dirty="0">
                        <a:solidFill>
                          <a:schemeClr val="bg1"/>
                        </a:solidFill>
                        <a:effectLst/>
                        <a:latin typeface="Century Gothic" panose="020B0502020202020204" pitchFamily="34" charset="0"/>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Planned Outputs /Activities</a:t>
                      </a:r>
                      <a:endParaRPr lang="en-ZA" sz="1400" b="1" i="0" u="none" strike="noStrike" dirty="0">
                        <a:solidFill>
                          <a:schemeClr val="bg1"/>
                        </a:solidFill>
                        <a:effectLst/>
                        <a:latin typeface="Century Gothic" panose="020B0502020202020204" pitchFamily="34" charset="0"/>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Number of informal settlements</a:t>
                      </a:r>
                      <a:endParaRPr lang="en-ZA" sz="1400" b="1" i="0" u="none" strike="noStrike" dirty="0">
                        <a:solidFill>
                          <a:schemeClr val="bg1"/>
                        </a:solidFill>
                        <a:effectLst/>
                        <a:latin typeface="Century Gothic" panose="020B0502020202020204" pitchFamily="34" charset="0"/>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Number of informal settlement projects</a:t>
                      </a:r>
                      <a:endParaRPr lang="en-ZA" sz="1400" b="1" i="0" u="none" strike="noStrike" dirty="0">
                        <a:solidFill>
                          <a:schemeClr val="bg1"/>
                        </a:solidFill>
                        <a:effectLst/>
                        <a:latin typeface="Century Gothic" panose="020B0502020202020204" pitchFamily="34" charset="0"/>
                      </a:endParaRP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Century Gothic" panose="020B0502020202020204" pitchFamily="34" charset="0"/>
                        </a:rPr>
                        <a:t>Progress / Achievement </a:t>
                      </a: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Century Gothic" panose="020B0502020202020204" pitchFamily="34" charset="0"/>
                        </a:rPr>
                        <a:t>Challenges </a:t>
                      </a: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Century Gothic" panose="020B0502020202020204" pitchFamily="34" charset="0"/>
                        </a:rPr>
                        <a:t>Remedial Action </a:t>
                      </a:r>
                    </a:p>
                  </a:txBody>
                  <a:tcPr marL="0" marR="0" marT="0" marB="0" anchor="ctr">
                    <a:solidFill>
                      <a:schemeClr val="accent1"/>
                    </a:solidFill>
                  </a:tcPr>
                </a:tc>
                <a:extLst>
                  <a:ext uri="{0D108BD9-81ED-4DB2-BD59-A6C34878D82A}">
                    <a16:rowId xmlns:a16="http://schemas.microsoft.com/office/drawing/2014/main" val="3594933148"/>
                  </a:ext>
                </a:extLst>
              </a:tr>
              <a:tr h="264215">
                <a:tc rowSpan="3">
                  <a:txBody>
                    <a:bodyPr/>
                    <a:lstStyle/>
                    <a:p>
                      <a:pPr algn="l" fontAlgn="ctr"/>
                      <a:r>
                        <a:rPr lang="en-ZA" sz="1400" u="none" strike="noStrike" dirty="0">
                          <a:effectLst/>
                        </a:rPr>
                        <a:t>Permanent Individual Municipal Engineering Services</a:t>
                      </a:r>
                      <a:endParaRPr lang="en-ZA" sz="1400" b="1" i="0" u="none" strike="noStrike" dirty="0">
                        <a:solidFill>
                          <a:srgbClr val="000000"/>
                        </a:solidFill>
                        <a:effectLst/>
                        <a:latin typeface="Century Gothic" panose="020B0502020202020204" pitchFamily="34" charset="0"/>
                      </a:endParaRPr>
                    </a:p>
                  </a:txBody>
                  <a:tcPr marL="0" marR="0" marT="0" marB="0"/>
                </a:tc>
                <a:tc>
                  <a:txBody>
                    <a:bodyPr/>
                    <a:lstStyle/>
                    <a:p>
                      <a:pPr algn="l" fontAlgn="ctr"/>
                      <a:r>
                        <a:rPr lang="en-ZA" sz="1400" u="none" strike="noStrike" dirty="0">
                          <a:effectLst/>
                        </a:rPr>
                        <a:t>Water services </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30</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30</a:t>
                      </a:r>
                    </a:p>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Century Gothic" panose="020B0502020202020204" pitchFamily="34" charset="0"/>
                        </a:rPr>
                        <a:t>All projects are at procurement stage</a:t>
                      </a:r>
                    </a:p>
                  </a:txBody>
                  <a:tcPr marL="0" marR="0" marT="0" marB="0"/>
                </a:tc>
                <a:tc rowSpan="3">
                  <a:txBody>
                    <a:bodyPr/>
                    <a:lstStyle/>
                    <a:p>
                      <a:pPr marL="285750" indent="-285750" algn="l" fontAlgn="ctr">
                        <a:buFont typeface="Arial" panose="020B0604020202020204" pitchFamily="34" charset="0"/>
                        <a:buChar char="•"/>
                      </a:pPr>
                      <a:r>
                        <a:rPr lang="en-ZA" sz="1400" b="0" i="0" u="none" strike="noStrike" dirty="0" err="1">
                          <a:solidFill>
                            <a:srgbClr val="000000"/>
                          </a:solidFill>
                          <a:effectLst/>
                          <a:latin typeface="Century Gothic" panose="020B0502020202020204" pitchFamily="34" charset="0"/>
                        </a:rPr>
                        <a:t>SCM</a:t>
                      </a:r>
                      <a:r>
                        <a:rPr lang="en-ZA" sz="1400" b="0" i="0" u="none" strike="noStrike" dirty="0">
                          <a:solidFill>
                            <a:srgbClr val="000000"/>
                          </a:solidFill>
                          <a:effectLst/>
                          <a:latin typeface="Century Gothic" panose="020B0502020202020204" pitchFamily="34" charset="0"/>
                        </a:rPr>
                        <a:t> challenges </a:t>
                      </a:r>
                    </a:p>
                  </a:txBody>
                  <a:tcPr marL="0" marR="0" marT="0" marB="0"/>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Century Gothic" panose="020B0502020202020204" pitchFamily="34" charset="0"/>
                        </a:rPr>
                        <a:t>Appointment of contractors will be concluded through the appointment of Project resource Teams </a:t>
                      </a:r>
                    </a:p>
                  </a:txBody>
                  <a:tcPr marL="0" marR="0" marT="0" marB="0"/>
                </a:tc>
                <a:extLst>
                  <a:ext uri="{0D108BD9-81ED-4DB2-BD59-A6C34878D82A}">
                    <a16:rowId xmlns:a16="http://schemas.microsoft.com/office/drawing/2014/main" val="3585769296"/>
                  </a:ext>
                </a:extLst>
              </a:tr>
              <a:tr h="264215">
                <a:tc vMerge="1">
                  <a:txBody>
                    <a:bodyPr/>
                    <a:lstStyle/>
                    <a:p>
                      <a:endParaRPr lang="en-GB"/>
                    </a:p>
                  </a:txBody>
                  <a:tcPr/>
                </a:tc>
                <a:tc>
                  <a:txBody>
                    <a:bodyPr/>
                    <a:lstStyle/>
                    <a:p>
                      <a:pPr algn="l" fontAlgn="ctr"/>
                      <a:r>
                        <a:rPr lang="en-ZA" sz="1400" u="none" strike="noStrike" dirty="0">
                          <a:effectLst/>
                        </a:rPr>
                        <a:t>Sanitation solution </a:t>
                      </a:r>
                      <a:endParaRPr lang="en-ZA" sz="14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400" u="none" strike="noStrike" dirty="0">
                          <a:effectLst/>
                        </a:rPr>
                        <a:t>30</a:t>
                      </a:r>
                      <a:endParaRPr lang="en-ZA" sz="14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400" u="none" strike="noStrike" dirty="0">
                          <a:effectLst/>
                        </a:rPr>
                        <a:t>30</a:t>
                      </a:r>
                    </a:p>
                    <a:p>
                      <a:pPr algn="ctr" fontAlgn="ctr"/>
                      <a:endParaRPr lang="en-ZA" sz="1400" b="0" i="0" u="none" strike="noStrike" dirty="0">
                        <a:solidFill>
                          <a:srgbClr val="000000"/>
                        </a:solidFill>
                        <a:effectLst/>
                        <a:latin typeface="Century Gothic" panose="020B0502020202020204" pitchFamily="34" charset="0"/>
                      </a:endParaRPr>
                    </a:p>
                  </a:txBody>
                  <a:tcPr marL="0" marR="0" marT="0" marB="0"/>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2372696849"/>
                  </a:ext>
                </a:extLst>
              </a:tr>
              <a:tr h="264215">
                <a:tc vMerge="1">
                  <a:txBody>
                    <a:bodyPr/>
                    <a:lstStyle/>
                    <a:p>
                      <a:endParaRPr lang="en-GB"/>
                    </a:p>
                  </a:txBody>
                  <a:tcPr/>
                </a:tc>
                <a:tc>
                  <a:txBody>
                    <a:bodyPr/>
                    <a:lstStyle/>
                    <a:p>
                      <a:pPr algn="l" fontAlgn="ctr"/>
                      <a:r>
                        <a:rPr lang="en-ZA" sz="1400" u="none" strike="noStrike" dirty="0">
                          <a:effectLst/>
                        </a:rPr>
                        <a:t>Roads and storm water </a:t>
                      </a:r>
                      <a:endParaRPr lang="en-ZA" sz="14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400" u="none" strike="noStrike" dirty="0">
                          <a:effectLst/>
                        </a:rPr>
                        <a:t>30</a:t>
                      </a:r>
                      <a:endParaRPr lang="en-ZA" sz="14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400" u="none" strike="noStrike" dirty="0">
                          <a:effectLst/>
                        </a:rPr>
                        <a:t>30</a:t>
                      </a:r>
                      <a:endParaRPr lang="en-ZA" sz="1400" b="0" i="0" u="none" strike="noStrike" dirty="0">
                        <a:solidFill>
                          <a:srgbClr val="000000"/>
                        </a:solidFill>
                        <a:effectLst/>
                        <a:latin typeface="Century Gothic" panose="020B0502020202020204" pitchFamily="34" charset="0"/>
                      </a:endParaRPr>
                    </a:p>
                  </a:txBody>
                  <a:tcPr marL="0" marR="0" marT="0" marB="0"/>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3901198066"/>
                  </a:ext>
                </a:extLst>
              </a:tr>
            </a:tbl>
          </a:graphicData>
        </a:graphic>
      </p:graphicFrame>
    </p:spTree>
    <p:extLst>
      <p:ext uri="{BB962C8B-B14F-4D97-AF65-F5344CB8AC3E}">
        <p14:creationId xmlns:p14="http://schemas.microsoft.com/office/powerpoint/2010/main" val="2093583644"/>
      </p:ext>
    </p:extLst>
  </p:cSld>
  <p:clrMapOvr>
    <a:masterClrMapping/>
  </p:clrMapOvr>
  <p:transition spd="med">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19E9-FCBA-6DC2-50E6-2D1635417633}"/>
              </a:ext>
            </a:extLst>
          </p:cNvPr>
          <p:cNvSpPr>
            <a:spLocks noGrp="1"/>
          </p:cNvSpPr>
          <p:nvPr>
            <p:ph type="title"/>
          </p:nvPr>
        </p:nvSpPr>
        <p:spPr>
          <a:xfrm>
            <a:off x="0" y="0"/>
            <a:ext cx="12192000" cy="834887"/>
          </a:xfrm>
          <a:solidFill>
            <a:schemeClr val="accent1"/>
          </a:solidFill>
        </p:spPr>
        <p:txBody>
          <a:bodyPr/>
          <a:lstStyle/>
          <a:p>
            <a:r>
              <a:rPr lang="en-GB" b="1" noProof="0" dirty="0">
                <a:solidFill>
                  <a:schemeClr val="bg1"/>
                </a:solidFill>
                <a:latin typeface="+mn-lt"/>
              </a:rPr>
              <a:t>Free State </a:t>
            </a:r>
            <a:r>
              <a:rPr lang="en-GB" sz="2800" b="1" noProof="0" dirty="0">
                <a:solidFill>
                  <a:schemeClr val="bg1"/>
                </a:solidFill>
                <a:latin typeface="+mn-lt"/>
              </a:rPr>
              <a:t>2022/23 Q1 Performance: Phase </a:t>
            </a:r>
            <a:r>
              <a:rPr lang="en-GB" b="1" noProof="0" dirty="0">
                <a:solidFill>
                  <a:schemeClr val="bg1"/>
                </a:solidFill>
                <a:latin typeface="+mn-lt"/>
              </a:rPr>
              <a:t>1</a:t>
            </a:r>
            <a:endParaRPr lang="en-GB" noProof="0" dirty="0"/>
          </a:p>
        </p:txBody>
      </p:sp>
      <p:graphicFrame>
        <p:nvGraphicFramePr>
          <p:cNvPr id="4" name="Content Placeholder 3">
            <a:extLst>
              <a:ext uri="{FF2B5EF4-FFF2-40B4-BE49-F238E27FC236}">
                <a16:creationId xmlns:a16="http://schemas.microsoft.com/office/drawing/2014/main" id="{76032FF6-AF86-D781-2849-A197D0B025A4}"/>
              </a:ext>
            </a:extLst>
          </p:cNvPr>
          <p:cNvGraphicFramePr>
            <a:graphicFrameLocks noGrp="1"/>
          </p:cNvGraphicFramePr>
          <p:nvPr>
            <p:ph idx="1"/>
            <p:extLst>
              <p:ext uri="{D42A27DB-BD31-4B8C-83A1-F6EECF244321}">
                <p14:modId xmlns:p14="http://schemas.microsoft.com/office/powerpoint/2010/main" val="3984231424"/>
              </p:ext>
            </p:extLst>
          </p:nvPr>
        </p:nvGraphicFramePr>
        <p:xfrm>
          <a:off x="490329" y="1421628"/>
          <a:ext cx="11446297" cy="4794554"/>
        </p:xfrm>
        <a:graphic>
          <a:graphicData uri="http://schemas.openxmlformats.org/drawingml/2006/table">
            <a:tbl>
              <a:tblPr>
                <a:tableStyleId>{5940675A-B579-460E-94D1-54222C63F5DA}</a:tableStyleId>
              </a:tblPr>
              <a:tblGrid>
                <a:gridCol w="1334494">
                  <a:extLst>
                    <a:ext uri="{9D8B030D-6E8A-4147-A177-3AD203B41FA5}">
                      <a16:colId xmlns:a16="http://schemas.microsoft.com/office/drawing/2014/main" val="1596166252"/>
                    </a:ext>
                  </a:extLst>
                </a:gridCol>
                <a:gridCol w="1462172">
                  <a:extLst>
                    <a:ext uri="{9D8B030D-6E8A-4147-A177-3AD203B41FA5}">
                      <a16:colId xmlns:a16="http://schemas.microsoft.com/office/drawing/2014/main" val="65585382"/>
                    </a:ext>
                  </a:extLst>
                </a:gridCol>
                <a:gridCol w="1339302">
                  <a:extLst>
                    <a:ext uri="{9D8B030D-6E8A-4147-A177-3AD203B41FA5}">
                      <a16:colId xmlns:a16="http://schemas.microsoft.com/office/drawing/2014/main" val="4200228321"/>
                    </a:ext>
                  </a:extLst>
                </a:gridCol>
                <a:gridCol w="1179568">
                  <a:extLst>
                    <a:ext uri="{9D8B030D-6E8A-4147-A177-3AD203B41FA5}">
                      <a16:colId xmlns:a16="http://schemas.microsoft.com/office/drawing/2014/main" val="201532045"/>
                    </a:ext>
                  </a:extLst>
                </a:gridCol>
                <a:gridCol w="2588507">
                  <a:extLst>
                    <a:ext uri="{9D8B030D-6E8A-4147-A177-3AD203B41FA5}">
                      <a16:colId xmlns:a16="http://schemas.microsoft.com/office/drawing/2014/main" val="1430901833"/>
                    </a:ext>
                  </a:extLst>
                </a:gridCol>
                <a:gridCol w="1812309">
                  <a:extLst>
                    <a:ext uri="{9D8B030D-6E8A-4147-A177-3AD203B41FA5}">
                      <a16:colId xmlns:a16="http://schemas.microsoft.com/office/drawing/2014/main" val="1152554053"/>
                    </a:ext>
                  </a:extLst>
                </a:gridCol>
                <a:gridCol w="1729945">
                  <a:extLst>
                    <a:ext uri="{9D8B030D-6E8A-4147-A177-3AD203B41FA5}">
                      <a16:colId xmlns:a16="http://schemas.microsoft.com/office/drawing/2014/main" val="1858620248"/>
                    </a:ext>
                  </a:extLst>
                </a:gridCol>
              </a:tblGrid>
              <a:tr h="1075994">
                <a:tc>
                  <a:txBody>
                    <a:bodyPr/>
                    <a:lstStyle/>
                    <a:p>
                      <a:pPr algn="ctr" fontAlgn="ctr"/>
                      <a:r>
                        <a:rPr lang="en-ZA" sz="1600" b="1" u="none" strike="noStrike" dirty="0">
                          <a:solidFill>
                            <a:schemeClr val="bg1"/>
                          </a:solidFill>
                          <a:effectLst/>
                          <a:latin typeface="+mn-lt"/>
                        </a:rPr>
                        <a:t>Key Performance Area</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u="none" strike="noStrike" dirty="0">
                          <a:solidFill>
                            <a:schemeClr val="bg1"/>
                          </a:solidFill>
                          <a:effectLst/>
                          <a:latin typeface="+mn-lt"/>
                        </a:rPr>
                        <a:t>Planned Outputs /activities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u="none" strike="noStrike" dirty="0">
                          <a:solidFill>
                            <a:schemeClr val="bg1"/>
                          </a:solidFill>
                          <a:effectLst/>
                          <a:latin typeface="+mn-lt"/>
                        </a:rPr>
                        <a:t>Number of informal settlements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u="none" strike="noStrike" dirty="0">
                          <a:solidFill>
                            <a:schemeClr val="bg1"/>
                          </a:solidFill>
                          <a:effectLst/>
                          <a:latin typeface="+mn-lt"/>
                        </a:rPr>
                        <a:t>Number of Outputs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Achievements / Progress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Challenges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Remedial Action </a:t>
                      </a:r>
                    </a:p>
                  </a:txBody>
                  <a:tcPr marL="0" marR="0" marT="0" marB="0" anchor="ctr">
                    <a:solidFill>
                      <a:schemeClr val="accent1"/>
                    </a:solidFill>
                  </a:tcPr>
                </a:tc>
                <a:extLst>
                  <a:ext uri="{0D108BD9-81ED-4DB2-BD59-A6C34878D82A}">
                    <a16:rowId xmlns:a16="http://schemas.microsoft.com/office/drawing/2014/main" val="4271691241"/>
                  </a:ext>
                </a:extLst>
              </a:tr>
              <a:tr h="611360">
                <a:tc>
                  <a:txBody>
                    <a:bodyPr/>
                    <a:lstStyle/>
                    <a:p>
                      <a:pPr algn="l" fontAlgn="ctr"/>
                      <a:r>
                        <a:rPr lang="en-ZA" sz="1600" u="none" strike="noStrike" dirty="0">
                          <a:effectLst/>
                          <a:latin typeface="+mn-lt"/>
                        </a:rPr>
                        <a:t>Number of prefeasibility studies </a:t>
                      </a:r>
                      <a:endParaRPr lang="en-ZA" sz="1600" b="0" i="0" u="none" strike="noStrike" dirty="0">
                        <a:solidFill>
                          <a:srgbClr val="000000"/>
                        </a:solidFill>
                        <a:effectLst/>
                        <a:latin typeface="+mn-lt"/>
                      </a:endParaRPr>
                    </a:p>
                  </a:txBody>
                  <a:tcPr marL="0" marR="0" marT="0" marB="0"/>
                </a:tc>
                <a:tc>
                  <a:txBody>
                    <a:bodyPr/>
                    <a:lstStyle/>
                    <a:p>
                      <a:pPr algn="l" fontAlgn="ctr"/>
                      <a:r>
                        <a:rPr lang="en-ZA" sz="1600" u="none" strike="noStrike" dirty="0">
                          <a:effectLst/>
                          <a:latin typeface="+mn-lt"/>
                        </a:rPr>
                        <a:t>Social facilitation </a:t>
                      </a:r>
                      <a:endParaRPr lang="en-ZA" sz="1600" b="0" i="0" u="none" strike="noStrike" dirty="0">
                        <a:solidFill>
                          <a:srgbClr val="000000"/>
                        </a:solidFill>
                        <a:effectLst/>
                        <a:latin typeface="+mn-lt"/>
                      </a:endParaRPr>
                    </a:p>
                  </a:txBody>
                  <a:tcPr marL="0" marR="0" marT="0" marB="0"/>
                </a:tc>
                <a:tc>
                  <a:txBody>
                    <a:bodyPr/>
                    <a:lstStyle/>
                    <a:p>
                      <a:pPr algn="ctr" fontAlgn="ctr"/>
                      <a:r>
                        <a:rPr lang="en-ZA" sz="1600" u="none" strike="noStrike" dirty="0">
                          <a:effectLst/>
                          <a:latin typeface="+mn-lt"/>
                        </a:rPr>
                        <a:t>12</a:t>
                      </a:r>
                    </a:p>
                    <a:p>
                      <a:pPr algn="l" fontAlgn="ctr"/>
                      <a:endParaRPr lang="en-ZA" sz="1600" b="0" i="0" u="none" strike="noStrike" dirty="0">
                        <a:solidFill>
                          <a:srgbClr val="000000"/>
                        </a:solidFill>
                        <a:effectLst/>
                        <a:latin typeface="+mn-lt"/>
                      </a:endParaRPr>
                    </a:p>
                  </a:txBody>
                  <a:tcPr marL="0" marR="0" marT="0" marB="0"/>
                </a:tc>
                <a:tc>
                  <a:txBody>
                    <a:bodyPr/>
                    <a:lstStyle/>
                    <a:p>
                      <a:pPr algn="ctr" fontAlgn="ctr"/>
                      <a:r>
                        <a:rPr lang="en-ZA" sz="1600" u="none" strike="noStrike" dirty="0">
                          <a:effectLst/>
                          <a:latin typeface="+mn-lt"/>
                        </a:rPr>
                        <a:t>12</a:t>
                      </a:r>
                      <a:endParaRPr lang="en-ZA" sz="1600" b="0" i="0" u="none" strike="noStrike" dirty="0">
                        <a:solidFill>
                          <a:srgbClr val="000000"/>
                        </a:solidFill>
                        <a:effectLst/>
                        <a:latin typeface="+mn-lt"/>
                      </a:endParaRPr>
                    </a:p>
                  </a:txBody>
                  <a:tcPr marL="0" marR="0" marT="0" marB="0"/>
                </a:tc>
                <a:tc>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9 = 0% completed still at procurement phase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400" kern="1200" dirty="0">
                          <a:solidFill>
                            <a:schemeClr val="tx1"/>
                          </a:solidFill>
                          <a:effectLst/>
                          <a:latin typeface="+mn-lt"/>
                          <a:ea typeface="Century Gothic" panose="020B0502020202020204" pitchFamily="34" charset="0"/>
                          <a:cs typeface="Times New Roman (Body CS)"/>
                        </a:rPr>
                        <a:t>No community meeting has taken place to date.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ZA" sz="1400" b="0" i="0" u="none" strike="noStrike" dirty="0">
                          <a:solidFill>
                            <a:srgbClr val="000000"/>
                          </a:solidFill>
                          <a:effectLst/>
                          <a:latin typeface="+mn-lt"/>
                        </a:rPr>
                        <a:t>1 = 50% completed through HDA</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Century Gothic" panose="020B0502020202020204" pitchFamily="34" charset="0"/>
                          <a:cs typeface="Times New Roman (Body CS)"/>
                        </a:rPr>
                        <a:t>The compact was done internally by officials from HDA with no expenses incurred on the exercise.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ZA" sz="1200" b="0" i="0" u="none" strike="noStrike" dirty="0">
                          <a:solidFill>
                            <a:srgbClr val="000000"/>
                          </a:solidFill>
                          <a:effectLst/>
                          <a:latin typeface="+mn-lt"/>
                        </a:rPr>
                        <a:t>1 = 70% completed through HDA</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Century Gothic" panose="020B0502020202020204" pitchFamily="34" charset="0"/>
                          <a:cs typeface="Times New Roman (Body CS)"/>
                        </a:rPr>
                        <a:t>The compact was done internally by officials from HDA with no expenses incurred on the exercise</a:t>
                      </a:r>
                      <a:endParaRPr lang="en-ZA" sz="1800" b="0" i="0" u="none" strike="noStrike" dirty="0">
                        <a:solidFill>
                          <a:srgbClr val="000000"/>
                        </a:solidFill>
                        <a:effectLst/>
                        <a:latin typeface="+mn-lt"/>
                      </a:endParaRPr>
                    </a:p>
                    <a:p>
                      <a:pPr marL="285750" indent="-285750" algn="l" fontAlgn="ctr">
                        <a:buFont typeface="Arial" panose="020B0604020202020204" pitchFamily="34" charset="0"/>
                        <a:buChar char="•"/>
                      </a:pPr>
                      <a:endParaRPr lang="en-ZA" sz="1600" b="0" i="0" u="none" strike="noStrike" dirty="0">
                        <a:solidFill>
                          <a:srgbClr val="000000"/>
                        </a:solidFill>
                        <a:effectLst/>
                        <a:latin typeface="+mn-lt"/>
                      </a:endParaRPr>
                    </a:p>
                  </a:txBody>
                  <a:tcPr marL="0" marR="0" marT="0" marB="0"/>
                </a:tc>
                <a:tc>
                  <a:txBody>
                    <a:bodyPr/>
                    <a:lstStyle/>
                    <a:p>
                      <a:pPr marL="285750" indent="-285750" algn="l" fontAlgn="ctr">
                        <a:buFont typeface="Arial" panose="020B0604020202020204" pitchFamily="34" charset="0"/>
                        <a:buChar char="•"/>
                      </a:pPr>
                      <a:r>
                        <a:rPr lang="en-ZA" sz="1600" b="0" i="0" u="none" strike="noStrike" dirty="0">
                          <a:solidFill>
                            <a:srgbClr val="000000"/>
                          </a:solidFill>
                          <a:effectLst/>
                          <a:latin typeface="+mn-lt"/>
                        </a:rPr>
                        <a:t>4 projects has Procurement committees disbanded </a:t>
                      </a:r>
                    </a:p>
                    <a:p>
                      <a:pPr marL="285750" indent="-285750" algn="l" fontAlgn="ctr">
                        <a:buFont typeface="Arial" panose="020B0604020202020204" pitchFamily="34" charset="0"/>
                        <a:buChar char="•"/>
                      </a:pPr>
                      <a:r>
                        <a:rPr lang="en-US" sz="1600" kern="1200" dirty="0">
                          <a:solidFill>
                            <a:schemeClr val="tx1"/>
                          </a:solidFill>
                          <a:effectLst/>
                          <a:latin typeface="+mn-lt"/>
                          <a:ea typeface="Century Gothic" panose="020B0502020202020204" pitchFamily="34" charset="0"/>
                          <a:cs typeface="Times New Roman (Body CS)"/>
                        </a:rPr>
                        <a:t>The municipality only agreed on proceeding with the projects in May 2022</a:t>
                      </a:r>
                      <a:endParaRPr lang="en-ZA" sz="1600" b="0" i="0" u="none" strike="noStrike" dirty="0">
                        <a:solidFill>
                          <a:srgbClr val="000000"/>
                        </a:solidFill>
                        <a:effectLst/>
                        <a:latin typeface="+mn-lt"/>
                      </a:endParaRPr>
                    </a:p>
                    <a:p>
                      <a:pPr marL="285750" indent="-285750" algn="l" fontAlgn="ctr">
                        <a:buFont typeface="Arial" panose="020B0604020202020204" pitchFamily="34" charset="0"/>
                        <a:buChar char="•"/>
                      </a:pPr>
                      <a:endParaRPr lang="en-ZA" sz="1600" b="0" i="0" u="none" strike="noStrike" dirty="0">
                        <a:solidFill>
                          <a:srgbClr val="000000"/>
                        </a:solidFill>
                        <a:effectLst/>
                        <a:latin typeface="+mn-lt"/>
                      </a:endParaRPr>
                    </a:p>
                  </a:txBody>
                  <a:tcPr marL="0" marR="0" marT="0" marB="0"/>
                </a:tc>
                <a:tc>
                  <a:txBody>
                    <a:bodyPr/>
                    <a:lstStyle/>
                    <a:p>
                      <a:pPr marL="285750" indent="-285750" algn="l" fontAlgn="ctr">
                        <a:buFont typeface="Arial" panose="020B0604020202020204" pitchFamily="34" charset="0"/>
                        <a:buChar char="•"/>
                      </a:pPr>
                      <a:r>
                        <a:rPr lang="en-ZA" sz="1600" b="0" i="0" u="none" strike="noStrike" dirty="0">
                          <a:solidFill>
                            <a:srgbClr val="000000"/>
                          </a:solidFill>
                          <a:effectLst/>
                          <a:latin typeface="+mn-lt"/>
                        </a:rPr>
                        <a:t>Urgent appointment of procurement  committees' members</a:t>
                      </a:r>
                    </a:p>
                    <a:p>
                      <a:pPr marL="285750" marR="0" lvl="0" indent="-2857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600" kern="1200" dirty="0">
                          <a:solidFill>
                            <a:schemeClr val="tx1"/>
                          </a:solidFill>
                          <a:effectLst/>
                          <a:latin typeface="+mn-lt"/>
                          <a:ea typeface="Century Gothic" panose="020B0502020202020204" pitchFamily="34" charset="0"/>
                          <a:cs typeface="Times New Roman (Body CS)"/>
                        </a:rPr>
                        <a:t>Funds will be redirected to other performing projects during the review process.</a:t>
                      </a:r>
                      <a:endParaRPr lang="en-ZA" sz="1600" kern="1200" dirty="0">
                        <a:solidFill>
                          <a:schemeClr val="tx1"/>
                        </a:solidFill>
                        <a:effectLst/>
                        <a:latin typeface="+mn-lt"/>
                        <a:ea typeface="Century Gothic" panose="020B0502020202020204" pitchFamily="34" charset="0"/>
                        <a:cs typeface="Times New Roman (Body CS)"/>
                      </a:endParaRPr>
                    </a:p>
                    <a:p>
                      <a:pPr marL="285750" indent="-285750" algn="l" fontAlgn="ctr">
                        <a:buFont typeface="Arial" panose="020B0604020202020204" pitchFamily="34" charset="0"/>
                        <a:buChar char="•"/>
                      </a:pPr>
                      <a:endParaRPr lang="en-ZA" sz="16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2660109533"/>
                  </a:ext>
                </a:extLst>
              </a:tr>
            </a:tbl>
          </a:graphicData>
        </a:graphic>
      </p:graphicFrame>
    </p:spTree>
    <p:extLst>
      <p:ext uri="{BB962C8B-B14F-4D97-AF65-F5344CB8AC3E}">
        <p14:creationId xmlns:p14="http://schemas.microsoft.com/office/powerpoint/2010/main" val="3728970581"/>
      </p:ext>
    </p:extLst>
  </p:cSld>
  <p:clrMapOvr>
    <a:masterClrMapping/>
  </p:clrMapOvr>
  <p:transition spd="med">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19E9-FCBA-6DC2-50E6-2D1635417633}"/>
              </a:ext>
            </a:extLst>
          </p:cNvPr>
          <p:cNvSpPr>
            <a:spLocks noGrp="1"/>
          </p:cNvSpPr>
          <p:nvPr>
            <p:ph type="title"/>
          </p:nvPr>
        </p:nvSpPr>
        <p:spPr>
          <a:xfrm>
            <a:off x="0" y="0"/>
            <a:ext cx="12192000" cy="568411"/>
          </a:xfrm>
          <a:solidFill>
            <a:schemeClr val="accent1"/>
          </a:solidFill>
        </p:spPr>
        <p:txBody>
          <a:bodyPr/>
          <a:lstStyle/>
          <a:p>
            <a:r>
              <a:rPr lang="en-GB" b="1" noProof="0" dirty="0">
                <a:solidFill>
                  <a:schemeClr val="bg1"/>
                </a:solidFill>
                <a:latin typeface="+mn-lt"/>
              </a:rPr>
              <a:t>Free State </a:t>
            </a:r>
            <a:r>
              <a:rPr lang="en-GB" sz="2800" b="1" noProof="0" dirty="0">
                <a:solidFill>
                  <a:schemeClr val="bg1"/>
                </a:solidFill>
                <a:latin typeface="+mn-lt"/>
              </a:rPr>
              <a:t>2022/23 Q1 Performance: Phase </a:t>
            </a:r>
            <a:r>
              <a:rPr lang="en-GB" b="1" noProof="0" dirty="0">
                <a:solidFill>
                  <a:schemeClr val="bg1"/>
                </a:solidFill>
                <a:latin typeface="+mn-lt"/>
              </a:rPr>
              <a:t>2</a:t>
            </a:r>
            <a:endParaRPr lang="en-GB" noProof="0" dirty="0"/>
          </a:p>
        </p:txBody>
      </p:sp>
      <p:graphicFrame>
        <p:nvGraphicFramePr>
          <p:cNvPr id="4" name="Content Placeholder 3">
            <a:extLst>
              <a:ext uri="{FF2B5EF4-FFF2-40B4-BE49-F238E27FC236}">
                <a16:creationId xmlns:a16="http://schemas.microsoft.com/office/drawing/2014/main" id="{9059E67D-32B4-C3DD-15F9-6F19BD3A479C}"/>
              </a:ext>
            </a:extLst>
          </p:cNvPr>
          <p:cNvGraphicFramePr>
            <a:graphicFrameLocks noGrp="1"/>
          </p:cNvGraphicFramePr>
          <p:nvPr>
            <p:ph idx="1"/>
            <p:extLst>
              <p:ext uri="{D42A27DB-BD31-4B8C-83A1-F6EECF244321}">
                <p14:modId xmlns:p14="http://schemas.microsoft.com/office/powerpoint/2010/main" val="2523086286"/>
              </p:ext>
            </p:extLst>
          </p:nvPr>
        </p:nvGraphicFramePr>
        <p:xfrm>
          <a:off x="393418" y="637263"/>
          <a:ext cx="11592636" cy="5760720"/>
        </p:xfrm>
        <a:graphic>
          <a:graphicData uri="http://schemas.openxmlformats.org/drawingml/2006/table">
            <a:tbl>
              <a:tblPr>
                <a:tableStyleId>{93296810-A885-4BE3-A3E7-6D5BEEA58F35}</a:tableStyleId>
              </a:tblPr>
              <a:tblGrid>
                <a:gridCol w="1274974">
                  <a:extLst>
                    <a:ext uri="{9D8B030D-6E8A-4147-A177-3AD203B41FA5}">
                      <a16:colId xmlns:a16="http://schemas.microsoft.com/office/drawing/2014/main" val="738319371"/>
                    </a:ext>
                  </a:extLst>
                </a:gridCol>
                <a:gridCol w="2133695">
                  <a:extLst>
                    <a:ext uri="{9D8B030D-6E8A-4147-A177-3AD203B41FA5}">
                      <a16:colId xmlns:a16="http://schemas.microsoft.com/office/drawing/2014/main" val="2532264277"/>
                    </a:ext>
                  </a:extLst>
                </a:gridCol>
                <a:gridCol w="1260855">
                  <a:extLst>
                    <a:ext uri="{9D8B030D-6E8A-4147-A177-3AD203B41FA5}">
                      <a16:colId xmlns:a16="http://schemas.microsoft.com/office/drawing/2014/main" val="1547314734"/>
                    </a:ext>
                  </a:extLst>
                </a:gridCol>
                <a:gridCol w="1360316">
                  <a:extLst>
                    <a:ext uri="{9D8B030D-6E8A-4147-A177-3AD203B41FA5}">
                      <a16:colId xmlns:a16="http://schemas.microsoft.com/office/drawing/2014/main" val="2742288689"/>
                    </a:ext>
                  </a:extLst>
                </a:gridCol>
                <a:gridCol w="2283833">
                  <a:extLst>
                    <a:ext uri="{9D8B030D-6E8A-4147-A177-3AD203B41FA5}">
                      <a16:colId xmlns:a16="http://schemas.microsoft.com/office/drawing/2014/main" val="3872276408"/>
                    </a:ext>
                  </a:extLst>
                </a:gridCol>
                <a:gridCol w="1609916">
                  <a:extLst>
                    <a:ext uri="{9D8B030D-6E8A-4147-A177-3AD203B41FA5}">
                      <a16:colId xmlns:a16="http://schemas.microsoft.com/office/drawing/2014/main" val="984085052"/>
                    </a:ext>
                  </a:extLst>
                </a:gridCol>
                <a:gridCol w="1669047">
                  <a:extLst>
                    <a:ext uri="{9D8B030D-6E8A-4147-A177-3AD203B41FA5}">
                      <a16:colId xmlns:a16="http://schemas.microsoft.com/office/drawing/2014/main" val="1661987231"/>
                    </a:ext>
                  </a:extLst>
                </a:gridCol>
              </a:tblGrid>
              <a:tr h="586128">
                <a:tc>
                  <a:txBody>
                    <a:bodyPr/>
                    <a:lstStyle/>
                    <a:p>
                      <a:pPr algn="ctr" fontAlgn="ctr"/>
                      <a:r>
                        <a:rPr lang="en-ZA" sz="1400" b="1" u="none" strike="noStrike" dirty="0">
                          <a:solidFill>
                            <a:schemeClr val="bg1"/>
                          </a:solidFill>
                          <a:effectLst/>
                        </a:rPr>
                        <a:t>KPA</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Planned Outputs /Activities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Number of informal settlements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Number of outputs and  informal settlement projects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Achievements / Progress </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Challenges </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u="none" strike="noStrike" dirty="0">
                          <a:solidFill>
                            <a:schemeClr val="bg1"/>
                          </a:solidFill>
                          <a:effectLst/>
                        </a:rPr>
                        <a:t>Remedial Action </a:t>
                      </a:r>
                      <a:endParaRPr lang="en-ZA" sz="1400" b="1" i="0" u="none" strike="noStrike" dirty="0">
                        <a:solidFill>
                          <a:schemeClr val="bg1"/>
                        </a:solidFill>
                        <a:effectLst/>
                        <a:latin typeface="+mn-lt"/>
                      </a:endParaRPr>
                    </a:p>
                  </a:txBody>
                  <a:tcPr marL="0" marR="0" marT="0" marB="0" anchor="ctr">
                    <a:solidFill>
                      <a:schemeClr val="accent1"/>
                    </a:solidFill>
                  </a:tcPr>
                </a:tc>
                <a:extLst>
                  <a:ext uri="{0D108BD9-81ED-4DB2-BD59-A6C34878D82A}">
                    <a16:rowId xmlns:a16="http://schemas.microsoft.com/office/drawing/2014/main" val="3796348763"/>
                  </a:ext>
                </a:extLst>
              </a:tr>
              <a:tr h="183165">
                <a:tc rowSpan="8">
                  <a:txBody>
                    <a:bodyPr/>
                    <a:lstStyle/>
                    <a:p>
                      <a:pPr algn="just" fontAlgn="ctr"/>
                      <a:r>
                        <a:rPr lang="en-ZA" sz="1400" u="none" strike="noStrike" dirty="0">
                          <a:effectLst/>
                        </a:rPr>
                        <a:t>Pre-Planning Studies</a:t>
                      </a:r>
                      <a:endParaRPr lang="en-ZA" sz="1400" b="1" i="0" u="none" strike="noStrike" dirty="0">
                        <a:solidFill>
                          <a:srgbClr val="000000"/>
                        </a:solidFill>
                        <a:effectLst/>
                        <a:latin typeface="+mn-lt"/>
                      </a:endParaRPr>
                    </a:p>
                  </a:txBody>
                  <a:tcPr marL="0" marR="0" marT="0" marB="0" anchor="ctr"/>
                </a:tc>
                <a:tc>
                  <a:txBody>
                    <a:bodyPr/>
                    <a:lstStyle/>
                    <a:p>
                      <a:pPr algn="l" fontAlgn="ctr"/>
                      <a:r>
                        <a:rPr lang="en-ZA" sz="1400" u="none" strike="noStrike">
                          <a:effectLst/>
                        </a:rPr>
                        <a:t>EIA Application  </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14</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14</a:t>
                      </a:r>
                      <a:endParaRPr lang="en-ZA" sz="1400" b="0" i="0" u="none" strike="noStrike">
                        <a:solidFill>
                          <a:srgbClr val="000000"/>
                        </a:solidFill>
                        <a:effectLst/>
                        <a:latin typeface="+mn-lt"/>
                      </a:endParaRPr>
                    </a:p>
                  </a:txBody>
                  <a:tcPr marL="0" marR="0" marT="0" marB="0" anchor="ctr"/>
                </a:tc>
                <a:tc rowSpan="8">
                  <a:txBody>
                    <a:bodyPr/>
                    <a:lstStyle/>
                    <a:p>
                      <a:pPr marL="171450" indent="-171450" algn="l" fontAlgn="ctr">
                        <a:buFont typeface="Arial" panose="020B0604020202020204" pitchFamily="34" charset="0"/>
                        <a:buChar char="•"/>
                      </a:pPr>
                      <a:r>
                        <a:rPr lang="en-ZA" sz="1400" b="0" u="none" strike="noStrike" dirty="0">
                          <a:solidFill>
                            <a:srgbClr val="000000"/>
                          </a:solidFill>
                          <a:effectLst/>
                        </a:rPr>
                        <a:t>95 % no progress</a:t>
                      </a:r>
                    </a:p>
                    <a:p>
                      <a:pPr marL="171450" indent="-171450" algn="l" fontAlgn="ctr">
                        <a:buFont typeface="Arial" panose="020B0604020202020204" pitchFamily="34" charset="0"/>
                        <a:buChar char="•"/>
                      </a:pPr>
                      <a:r>
                        <a:rPr lang="en-ZA" sz="1400" b="0" u="none" strike="noStrike" dirty="0">
                          <a:solidFill>
                            <a:srgbClr val="000000"/>
                          </a:solidFill>
                          <a:effectLst/>
                        </a:rPr>
                        <a:t>2 settlements received environmental authorisation</a:t>
                      </a:r>
                    </a:p>
                    <a:p>
                      <a:pPr marL="171450" indent="-171450" algn="l" fontAlgn="ctr">
                        <a:buFont typeface="Arial" panose="020B0604020202020204" pitchFamily="34" charset="0"/>
                        <a:buChar char="•"/>
                      </a:pPr>
                      <a:r>
                        <a:rPr lang="en-ZA" sz="1400" b="0" u="none" strike="noStrike" dirty="0">
                          <a:solidFill>
                            <a:srgbClr val="000000"/>
                          </a:solidFill>
                          <a:effectLst/>
                        </a:rPr>
                        <a:t>3 sites awaiting </a:t>
                      </a:r>
                      <a:r>
                        <a:rPr lang="en-ZA" sz="1400" b="0" u="none" strike="noStrike" dirty="0" err="1">
                          <a:solidFill>
                            <a:srgbClr val="000000"/>
                          </a:solidFill>
                          <a:effectLst/>
                        </a:rPr>
                        <a:t>DESTEA</a:t>
                      </a:r>
                      <a:endParaRPr lang="en-ZA" sz="1400" b="0" u="none" strike="noStrike" dirty="0">
                        <a:solidFill>
                          <a:srgbClr val="000000"/>
                        </a:solidFill>
                        <a:effectLst/>
                      </a:endParaRPr>
                    </a:p>
                    <a:p>
                      <a:pPr marL="171450" indent="-171450" algn="l" fontAlgn="ctr">
                        <a:buFont typeface="Arial" panose="020B0604020202020204" pitchFamily="34" charset="0"/>
                        <a:buChar char="•"/>
                      </a:pPr>
                      <a:r>
                        <a:rPr lang="en-ZA" sz="1400" b="0" u="none" strike="noStrike" dirty="0">
                          <a:solidFill>
                            <a:srgbClr val="000000"/>
                          </a:solidFill>
                          <a:effectLst/>
                        </a:rPr>
                        <a:t>2 awaiting approval of SG </a:t>
                      </a:r>
                      <a:r>
                        <a:rPr lang="en-ZA" sz="1400" b="0" u="none" strike="noStrike" dirty="0" err="1">
                          <a:solidFill>
                            <a:srgbClr val="000000"/>
                          </a:solidFill>
                          <a:effectLst/>
                        </a:rPr>
                        <a:t>diagramme</a:t>
                      </a:r>
                      <a:r>
                        <a:rPr lang="en-ZA" sz="1400" b="0" u="none" strike="noStrike" dirty="0">
                          <a:solidFill>
                            <a:srgbClr val="000000"/>
                          </a:solidFill>
                          <a:effectLst/>
                        </a:rPr>
                        <a:t> </a:t>
                      </a:r>
                    </a:p>
                    <a:p>
                      <a:pPr marL="171450" indent="-171450" algn="l" fontAlgn="ctr">
                        <a:buFont typeface="Arial" panose="020B0604020202020204" pitchFamily="34" charset="0"/>
                        <a:buChar char="•"/>
                      </a:pPr>
                      <a:r>
                        <a:rPr lang="en-ZA" sz="1400" b="0" u="none" strike="noStrike" dirty="0">
                          <a:solidFill>
                            <a:srgbClr val="000000"/>
                          </a:solidFill>
                          <a:effectLst/>
                        </a:rPr>
                        <a:t>1 has first draft township layout circulated for comments</a:t>
                      </a:r>
                    </a:p>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rowSpan="8">
                  <a:txBody>
                    <a:bodyPr/>
                    <a:lstStyle/>
                    <a:p>
                      <a:pPr marL="285750" indent="-285750" algn="l" fontAlgn="ctr">
                        <a:buFont typeface="Arial" panose="020B0604020202020204" pitchFamily="34" charset="0"/>
                        <a:buChar char="•"/>
                      </a:pPr>
                      <a:r>
                        <a:rPr lang="en-ZA" sz="1400" b="0" u="none" strike="noStrike" dirty="0">
                          <a:solidFill>
                            <a:srgbClr val="000000"/>
                          </a:solidFill>
                          <a:effectLst/>
                        </a:rPr>
                        <a:t>Long time that is  taken to get final land development planning approvals </a:t>
                      </a:r>
                    </a:p>
                    <a:p>
                      <a:pPr marL="285750" indent="-285750" algn="l" fontAlgn="ctr">
                        <a:buFont typeface="Arial" panose="020B0604020202020204" pitchFamily="34" charset="0"/>
                        <a:buChar char="•"/>
                      </a:pPr>
                      <a:r>
                        <a:rPr lang="en-ZA" sz="1400" b="0" u="none" strike="noStrike" dirty="0">
                          <a:solidFill>
                            <a:srgbClr val="000000"/>
                          </a:solidFill>
                          <a:effectLst/>
                        </a:rPr>
                        <a:t>There are disputes with community regarding the size of erven versus the approved  layout plan </a:t>
                      </a:r>
                      <a:endParaRPr lang="en-ZA" sz="1400" b="0" i="0" u="none" strike="noStrike" dirty="0">
                        <a:solidFill>
                          <a:srgbClr val="000000"/>
                        </a:solidFill>
                        <a:effectLst/>
                        <a:latin typeface="+mn-lt"/>
                      </a:endParaRPr>
                    </a:p>
                  </a:txBody>
                  <a:tcPr marL="0" marR="0" marT="0" marB="0"/>
                </a:tc>
                <a:tc rowSpan="8">
                  <a:txBody>
                    <a:bodyPr/>
                    <a:lstStyle/>
                    <a:p>
                      <a:pPr marL="285750" indent="-285750" algn="l" fontAlgn="ctr">
                        <a:buFont typeface="Arial" panose="020B0604020202020204" pitchFamily="34" charset="0"/>
                        <a:buChar char="•"/>
                      </a:pPr>
                      <a:r>
                        <a:rPr lang="en-ZA" sz="1400" b="0" u="none" strike="noStrike" dirty="0">
                          <a:solidFill>
                            <a:srgbClr val="000000"/>
                          </a:solidFill>
                          <a:effectLst/>
                        </a:rPr>
                        <a:t>Constant interaction with </a:t>
                      </a:r>
                      <a:r>
                        <a:rPr lang="en-ZA" sz="1400" b="0" u="none" strike="noStrike" dirty="0" err="1">
                          <a:solidFill>
                            <a:srgbClr val="000000"/>
                          </a:solidFill>
                          <a:effectLst/>
                        </a:rPr>
                        <a:t>DESTEA</a:t>
                      </a:r>
                      <a:endParaRPr lang="en-ZA" sz="1400" b="0" u="none" strike="noStrike" dirty="0">
                        <a:solidFill>
                          <a:srgbClr val="000000"/>
                        </a:solidFill>
                        <a:effectLst/>
                      </a:endParaRPr>
                    </a:p>
                    <a:p>
                      <a:pPr marL="285750" indent="-285750" algn="l" fontAlgn="ctr">
                        <a:buFont typeface="Arial" panose="020B0604020202020204" pitchFamily="34" charset="0"/>
                        <a:buChar char="•"/>
                      </a:pPr>
                      <a:r>
                        <a:rPr lang="en-ZA" sz="1400" b="0" u="none" strike="noStrike" dirty="0">
                          <a:solidFill>
                            <a:srgbClr val="000000"/>
                          </a:solidFill>
                          <a:effectLst/>
                        </a:rPr>
                        <a:t>Matter of erven size has been taken to court has bigger sites were allocated fraudulently </a:t>
                      </a: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396409479"/>
                  </a:ext>
                </a:extLst>
              </a:tr>
              <a:tr h="157765">
                <a:tc vMerge="1">
                  <a:txBody>
                    <a:bodyPr/>
                    <a:lstStyle/>
                    <a:p>
                      <a:endParaRPr lang="en-GB"/>
                    </a:p>
                  </a:txBody>
                  <a:tcPr/>
                </a:tc>
                <a:tc>
                  <a:txBody>
                    <a:bodyPr/>
                    <a:lstStyle/>
                    <a:p>
                      <a:pPr algn="l" fontAlgn="ctr"/>
                      <a:r>
                        <a:rPr lang="en-ZA" sz="1400" u="none" strike="noStrike" dirty="0">
                          <a:effectLst/>
                        </a:rPr>
                        <a:t>Traffic Impact Study</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rPr>
                        <a:t>10</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10</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a:solidFill>
                          <a:srgbClr val="000000"/>
                        </a:solidFill>
                        <a:effectLst/>
                        <a:latin typeface="+mn-lt"/>
                      </a:endParaRPr>
                    </a:p>
                  </a:txBody>
                  <a:tcPr marL="0" marR="0" marT="0" marB="0" anchor="ctr"/>
                </a:tc>
                <a:tc vMerge="1">
                  <a:txBody>
                    <a:bodyPr/>
                    <a:lstStyle/>
                    <a:p>
                      <a:pPr algn="ctr" fontAlgn="ctr"/>
                      <a:endParaRPr lang="en-ZA" sz="1200" b="0" i="0" u="none" strike="noStrike">
                        <a:solidFill>
                          <a:srgbClr val="000000"/>
                        </a:solidFill>
                        <a:effectLst/>
                        <a:latin typeface="+mn-lt"/>
                      </a:endParaRPr>
                    </a:p>
                  </a:txBody>
                  <a:tcPr marL="0" marR="0" marT="0" marB="0" anchor="ctr"/>
                </a:tc>
                <a:tc vMerge="1">
                  <a:txBody>
                    <a:bodyPr/>
                    <a:lstStyle/>
                    <a:p>
                      <a:pPr algn="ctr" fontAlgn="ctr"/>
                      <a:endParaRPr lang="en-ZA" sz="1200" b="0" i="0" u="none" strike="noStrike">
                        <a:solidFill>
                          <a:srgbClr val="000000"/>
                        </a:solidFill>
                        <a:effectLst/>
                        <a:latin typeface="+mn-lt"/>
                      </a:endParaRPr>
                    </a:p>
                  </a:txBody>
                  <a:tcPr marL="0" marR="0" marT="0" marB="0" anchor="ctr"/>
                </a:tc>
                <a:extLst>
                  <a:ext uri="{0D108BD9-81ED-4DB2-BD59-A6C34878D82A}">
                    <a16:rowId xmlns:a16="http://schemas.microsoft.com/office/drawing/2014/main" val="716121405"/>
                  </a:ext>
                </a:extLst>
              </a:tr>
              <a:tr h="258280">
                <a:tc vMerge="1">
                  <a:txBody>
                    <a:bodyPr/>
                    <a:lstStyle/>
                    <a:p>
                      <a:endParaRPr lang="en-GB"/>
                    </a:p>
                  </a:txBody>
                  <a:tcPr/>
                </a:tc>
                <a:tc>
                  <a:txBody>
                    <a:bodyPr/>
                    <a:lstStyle/>
                    <a:p>
                      <a:pPr algn="l" fontAlgn="ctr"/>
                      <a:r>
                        <a:rPr lang="en-ZA" sz="1400" u="none" strike="noStrike" dirty="0">
                          <a:effectLst/>
                        </a:rPr>
                        <a:t>Geotechnical investigation</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rPr>
                        <a:t>12</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12</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2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262870663"/>
                  </a:ext>
                </a:extLst>
              </a:tr>
              <a:tr h="249473">
                <a:tc vMerge="1">
                  <a:txBody>
                    <a:bodyPr/>
                    <a:lstStyle/>
                    <a:p>
                      <a:endParaRPr lang="en-GB"/>
                    </a:p>
                  </a:txBody>
                  <a:tcPr/>
                </a:tc>
                <a:tc>
                  <a:txBody>
                    <a:bodyPr/>
                    <a:lstStyle/>
                    <a:p>
                      <a:pPr algn="l" fontAlgn="ctr"/>
                      <a:r>
                        <a:rPr lang="en-ZA" sz="1400" u="none" strike="noStrike">
                          <a:effectLst/>
                        </a:rPr>
                        <a:t>Land Scoping/ Surveying</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8</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rPr>
                        <a:t>8</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766290292"/>
                  </a:ext>
                </a:extLst>
              </a:tr>
              <a:tr h="183165">
                <a:tc vMerge="1">
                  <a:txBody>
                    <a:bodyPr/>
                    <a:lstStyle/>
                    <a:p>
                      <a:endParaRPr lang="en-GB"/>
                    </a:p>
                  </a:txBody>
                  <a:tcPr/>
                </a:tc>
                <a:tc>
                  <a:txBody>
                    <a:bodyPr/>
                    <a:lstStyle/>
                    <a:p>
                      <a:pPr algn="l" fontAlgn="ctr"/>
                      <a:r>
                        <a:rPr lang="en-ZA" sz="1400" u="none" strike="noStrike">
                          <a:effectLst/>
                        </a:rPr>
                        <a:t>Township Layout Plan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16</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16</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158642602"/>
                  </a:ext>
                </a:extLst>
              </a:tr>
              <a:tr h="469598">
                <a:tc vMerge="1">
                  <a:txBody>
                    <a:bodyPr/>
                    <a:lstStyle/>
                    <a:p>
                      <a:endParaRPr lang="en-GB"/>
                    </a:p>
                  </a:txBody>
                  <a:tcPr/>
                </a:tc>
                <a:tc>
                  <a:txBody>
                    <a:bodyPr/>
                    <a:lstStyle/>
                    <a:p>
                      <a:pPr algn="l" fontAlgn="ctr"/>
                      <a:r>
                        <a:rPr lang="en-ZA" sz="1400" u="none" strike="noStrike">
                          <a:effectLst/>
                        </a:rPr>
                        <a:t>Surveying and registration of households in the settlement</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0</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0</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867394930"/>
                  </a:ext>
                </a:extLst>
              </a:tr>
              <a:tr h="293499">
                <a:tc vMerge="1">
                  <a:txBody>
                    <a:bodyPr/>
                    <a:lstStyle/>
                    <a:p>
                      <a:endParaRPr lang="en-GB"/>
                    </a:p>
                  </a:txBody>
                  <a:tcPr/>
                </a:tc>
                <a:tc>
                  <a:txBody>
                    <a:bodyPr/>
                    <a:lstStyle/>
                    <a:p>
                      <a:pPr algn="l" fontAlgn="ctr"/>
                      <a:r>
                        <a:rPr lang="en-ZA" sz="1400" u="none" strike="noStrike">
                          <a:effectLst/>
                        </a:rPr>
                        <a:t>Pegging and approval of General Plan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17</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17</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557672190"/>
                  </a:ext>
                </a:extLst>
              </a:tr>
              <a:tr h="258280">
                <a:tc vMerge="1">
                  <a:txBody>
                    <a:bodyPr/>
                    <a:lstStyle/>
                    <a:p>
                      <a:endParaRPr lang="en-GB"/>
                    </a:p>
                  </a:txBody>
                  <a:tcPr/>
                </a:tc>
                <a:tc>
                  <a:txBody>
                    <a:bodyPr/>
                    <a:lstStyle/>
                    <a:p>
                      <a:pPr algn="l" fontAlgn="ctr"/>
                      <a:r>
                        <a:rPr lang="en-ZA" sz="1400" u="none" strike="noStrike" dirty="0">
                          <a:effectLst/>
                        </a:rPr>
                        <a:t>Township Register Opened</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rPr>
                        <a:t>20</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20</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2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4150204657"/>
                  </a:ext>
                </a:extLst>
              </a:tr>
              <a:tr h="366330">
                <a:tc>
                  <a:txBody>
                    <a:bodyPr/>
                    <a:lstStyle/>
                    <a:p>
                      <a:pPr algn="just" fontAlgn="ctr"/>
                      <a:r>
                        <a:rPr lang="en-ZA" sz="1400" u="none" strike="noStrike">
                          <a:effectLst/>
                        </a:rPr>
                        <a:t>Bulk Infrastructure</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a:effectLst/>
                        </a:rPr>
                        <a:t>Bulk Infrastructure</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1</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rPr>
                        <a:t>1</a:t>
                      </a:r>
                      <a:endParaRPr lang="en-ZA" sz="1400" b="0" i="0" u="none" strike="noStrike" dirty="0">
                        <a:solidFill>
                          <a:srgbClr val="000000"/>
                        </a:solidFill>
                        <a:effectLst/>
                        <a:latin typeface="+mn-lt"/>
                      </a:endParaRPr>
                    </a:p>
                  </a:txBody>
                  <a:tcPr marL="0" marR="0" marT="0" marB="0" anchor="ctr"/>
                </a:tc>
                <a:tc>
                  <a:txBody>
                    <a:bodyPr/>
                    <a:lstStyle/>
                    <a:p>
                      <a:pPr marL="171450" indent="-171450" algn="l" fontAlgn="ctr">
                        <a:buFont typeface="Arial" panose="020B0604020202020204" pitchFamily="34" charset="0"/>
                        <a:buChar char="•"/>
                      </a:pPr>
                      <a:r>
                        <a:rPr lang="en-ZA" sz="1400" b="0" u="none" strike="noStrike" dirty="0">
                          <a:solidFill>
                            <a:srgbClr val="000000"/>
                          </a:solidFill>
                          <a:effectLst/>
                        </a:rPr>
                        <a:t>0% completed </a:t>
                      </a: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986808997"/>
                  </a:ext>
                </a:extLst>
              </a:tr>
              <a:tr h="183165">
                <a:tc rowSpan="2">
                  <a:txBody>
                    <a:bodyPr/>
                    <a:lstStyle/>
                    <a:p>
                      <a:pPr algn="l" fontAlgn="ctr"/>
                      <a:r>
                        <a:rPr lang="en-ZA" sz="1400" u="none" strike="noStrike">
                          <a:effectLst/>
                        </a:rPr>
                        <a:t>Detailed Planning Design</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a:effectLst/>
                        </a:rPr>
                        <a:t>Water</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14</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14</a:t>
                      </a:r>
                      <a:endParaRPr lang="en-ZA" sz="1400" b="0" i="0" u="none" strike="noStrike">
                        <a:solidFill>
                          <a:srgbClr val="000000"/>
                        </a:solidFill>
                        <a:effectLst/>
                        <a:latin typeface="+mn-lt"/>
                      </a:endParaRPr>
                    </a:p>
                  </a:txBody>
                  <a:tcPr marL="0" marR="0" marT="0" marB="0" anchor="ct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400" b="0" u="none" strike="noStrike" kern="1200" cap="none" spc="0" normalizeH="0" baseline="0" noProof="0" dirty="0">
                          <a:ln>
                            <a:noFill/>
                          </a:ln>
                          <a:solidFill>
                            <a:srgbClr val="000000"/>
                          </a:solidFill>
                          <a:effectLst/>
                          <a:uLnTx/>
                          <a:uFillTx/>
                        </a:rPr>
                        <a:t>0% completed </a:t>
                      </a:r>
                      <a:endParaRPr kumimoji="0" lang="en-ZA" sz="14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726410708"/>
                  </a:ext>
                </a:extLst>
              </a:tr>
              <a:tr h="183165">
                <a:tc vMerge="1">
                  <a:txBody>
                    <a:bodyPr/>
                    <a:lstStyle/>
                    <a:p>
                      <a:endParaRPr lang="en-GB"/>
                    </a:p>
                  </a:txBody>
                  <a:tcPr/>
                </a:tc>
                <a:tc>
                  <a:txBody>
                    <a:bodyPr/>
                    <a:lstStyle/>
                    <a:p>
                      <a:pPr algn="l" fontAlgn="ctr"/>
                      <a:r>
                        <a:rPr lang="en-ZA" sz="1400" u="none" strike="noStrike" dirty="0">
                          <a:effectLst/>
                        </a:rPr>
                        <a:t>Sewer</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rPr>
                        <a:t>15</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rPr>
                        <a:t>15</a:t>
                      </a:r>
                      <a:endParaRPr lang="en-ZA" sz="1400" b="0" i="0" u="none" strike="noStrike">
                        <a:solidFill>
                          <a:srgbClr val="000000"/>
                        </a:solidFill>
                        <a:effectLst/>
                        <a:latin typeface="+mn-lt"/>
                      </a:endParaRPr>
                    </a:p>
                  </a:txBody>
                  <a:tcPr marL="0" marR="0" marT="0" marB="0" anchor="ct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400" b="0" u="none" strike="noStrike" kern="1200" cap="none" spc="0" normalizeH="0" baseline="0" noProof="0" dirty="0">
                          <a:ln>
                            <a:noFill/>
                          </a:ln>
                          <a:solidFill>
                            <a:srgbClr val="000000"/>
                          </a:solidFill>
                          <a:effectLst/>
                          <a:uLnTx/>
                          <a:uFillTx/>
                        </a:rPr>
                        <a:t>0% completed </a:t>
                      </a:r>
                      <a:endParaRPr kumimoji="0" lang="en-ZA" sz="14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494151070"/>
                  </a:ext>
                </a:extLst>
              </a:tr>
              <a:tr h="183165">
                <a:tc rowSpan="2">
                  <a:txBody>
                    <a:bodyPr/>
                    <a:lstStyle/>
                    <a:p>
                      <a:pPr algn="just" fontAlgn="ctr"/>
                      <a:r>
                        <a:rPr lang="en-ZA" sz="1400" u="none" strike="noStrike" dirty="0">
                          <a:effectLst/>
                        </a:rPr>
                        <a:t>Interim Services</a:t>
                      </a:r>
                      <a:endParaRPr lang="en-ZA" sz="1400" b="1" i="0" u="none" strike="noStrike" dirty="0">
                        <a:solidFill>
                          <a:srgbClr val="000000"/>
                        </a:solidFill>
                        <a:effectLst/>
                        <a:latin typeface="+mn-lt"/>
                      </a:endParaRPr>
                    </a:p>
                  </a:txBody>
                  <a:tcPr marL="0" marR="0" marT="0" marB="0" anchor="ctr"/>
                </a:tc>
                <a:tc>
                  <a:txBody>
                    <a:bodyPr/>
                    <a:lstStyle/>
                    <a:p>
                      <a:pPr algn="l" fontAlgn="ctr"/>
                      <a:r>
                        <a:rPr lang="en-ZA" sz="1400" u="none" strike="noStrike" dirty="0">
                          <a:effectLst/>
                        </a:rPr>
                        <a:t>Water</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rPr>
                        <a:t>38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38</a:t>
                      </a:r>
                      <a:endParaRPr lang="en-ZA" sz="1400" b="0" i="0" u="none" strike="noStrike" dirty="0">
                        <a:solidFill>
                          <a:srgbClr val="000000"/>
                        </a:solidFill>
                        <a:effectLst/>
                        <a:latin typeface="+mn-lt"/>
                      </a:endParaRPr>
                    </a:p>
                  </a:txBody>
                  <a:tcPr marL="0" marR="0" marT="0" marB="0" anchor="ct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400" b="0" u="none" strike="noStrike" kern="1200" cap="none" spc="0" normalizeH="0" baseline="0" noProof="0" dirty="0">
                          <a:ln>
                            <a:noFill/>
                          </a:ln>
                          <a:solidFill>
                            <a:srgbClr val="000000"/>
                          </a:solidFill>
                          <a:effectLst/>
                          <a:uLnTx/>
                          <a:uFillTx/>
                        </a:rPr>
                        <a:t>0% completed </a:t>
                      </a:r>
                      <a:endParaRPr kumimoji="0" lang="en-ZA" sz="14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196244312"/>
                  </a:ext>
                </a:extLst>
              </a:tr>
              <a:tr h="183165">
                <a:tc vMerge="1">
                  <a:txBody>
                    <a:bodyPr/>
                    <a:lstStyle/>
                    <a:p>
                      <a:endParaRPr lang="en-GB"/>
                    </a:p>
                  </a:txBody>
                  <a:tcPr/>
                </a:tc>
                <a:tc>
                  <a:txBody>
                    <a:bodyPr/>
                    <a:lstStyle/>
                    <a:p>
                      <a:pPr algn="l" fontAlgn="ctr"/>
                      <a:r>
                        <a:rPr lang="en-ZA" sz="1400" u="none" strike="noStrike">
                          <a:effectLst/>
                        </a:rPr>
                        <a:t>Sanitation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rPr>
                        <a:t>38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rPr>
                        <a:t>38</a:t>
                      </a:r>
                      <a:endParaRPr lang="en-ZA" sz="1400" b="0" i="0" u="none" strike="noStrike" dirty="0">
                        <a:solidFill>
                          <a:srgbClr val="000000"/>
                        </a:solidFill>
                        <a:effectLst/>
                        <a:latin typeface="+mn-lt"/>
                      </a:endParaRPr>
                    </a:p>
                  </a:txBody>
                  <a:tcPr marL="0" marR="0" marT="0" marB="0" anchor="ct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400" b="0" u="none" strike="noStrike" kern="1200" cap="none" spc="0" normalizeH="0" baseline="0" noProof="0" dirty="0">
                          <a:ln>
                            <a:noFill/>
                          </a:ln>
                          <a:solidFill>
                            <a:srgbClr val="000000"/>
                          </a:solidFill>
                          <a:effectLst/>
                          <a:uLnTx/>
                          <a:uFillTx/>
                        </a:rPr>
                        <a:t>0% completed </a:t>
                      </a:r>
                      <a:endParaRPr kumimoji="0" lang="en-ZA" sz="14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tc>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842434175"/>
                  </a:ext>
                </a:extLst>
              </a:tr>
            </a:tbl>
          </a:graphicData>
        </a:graphic>
      </p:graphicFrame>
    </p:spTree>
    <p:extLst>
      <p:ext uri="{BB962C8B-B14F-4D97-AF65-F5344CB8AC3E}">
        <p14:creationId xmlns:p14="http://schemas.microsoft.com/office/powerpoint/2010/main" val="3856111601"/>
      </p:ext>
    </p:extLst>
  </p:cSld>
  <p:clrMapOvr>
    <a:masterClrMapping/>
  </p:clrMapOvr>
  <p:transition spd="med">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5E19E9-FCBA-6DC2-50E6-2D1635417633}"/>
              </a:ext>
            </a:extLst>
          </p:cNvPr>
          <p:cNvSpPr>
            <a:spLocks noGrp="1"/>
          </p:cNvSpPr>
          <p:nvPr>
            <p:ph type="title"/>
          </p:nvPr>
        </p:nvSpPr>
        <p:spPr>
          <a:xfrm>
            <a:off x="0" y="0"/>
            <a:ext cx="12192000" cy="834887"/>
          </a:xfrm>
          <a:solidFill>
            <a:schemeClr val="accent1"/>
          </a:solidFill>
        </p:spPr>
        <p:txBody>
          <a:bodyPr/>
          <a:lstStyle/>
          <a:p>
            <a:r>
              <a:rPr lang="en-GB" b="1" noProof="0" dirty="0">
                <a:solidFill>
                  <a:schemeClr val="bg1"/>
                </a:solidFill>
                <a:latin typeface="+mn-lt"/>
              </a:rPr>
              <a:t>Free State </a:t>
            </a:r>
            <a:r>
              <a:rPr lang="en-GB" sz="2800" b="1" noProof="0" dirty="0">
                <a:solidFill>
                  <a:schemeClr val="bg1"/>
                </a:solidFill>
                <a:latin typeface="+mn-lt"/>
              </a:rPr>
              <a:t>2022/23 Q1 Performance: Phase </a:t>
            </a:r>
            <a:r>
              <a:rPr lang="en-GB" b="1" noProof="0" dirty="0">
                <a:solidFill>
                  <a:schemeClr val="bg1"/>
                </a:solidFill>
                <a:latin typeface="+mn-lt"/>
              </a:rPr>
              <a:t>3</a:t>
            </a:r>
            <a:endParaRPr lang="en-GB" noProof="0" dirty="0"/>
          </a:p>
        </p:txBody>
      </p:sp>
      <p:graphicFrame>
        <p:nvGraphicFramePr>
          <p:cNvPr id="4" name="Content Placeholder 3">
            <a:extLst>
              <a:ext uri="{FF2B5EF4-FFF2-40B4-BE49-F238E27FC236}">
                <a16:creationId xmlns:a16="http://schemas.microsoft.com/office/drawing/2014/main" id="{164C7017-C9A2-A6BF-A466-33346CBA4B35}"/>
              </a:ext>
            </a:extLst>
          </p:cNvPr>
          <p:cNvGraphicFramePr>
            <a:graphicFrameLocks noGrp="1"/>
          </p:cNvGraphicFramePr>
          <p:nvPr>
            <p:ph idx="1"/>
            <p:extLst>
              <p:ext uri="{D42A27DB-BD31-4B8C-83A1-F6EECF244321}">
                <p14:modId xmlns:p14="http://schemas.microsoft.com/office/powerpoint/2010/main" val="4007646964"/>
              </p:ext>
            </p:extLst>
          </p:nvPr>
        </p:nvGraphicFramePr>
        <p:xfrm>
          <a:off x="490280" y="1007612"/>
          <a:ext cx="11211439" cy="4777740"/>
        </p:xfrm>
        <a:graphic>
          <a:graphicData uri="http://schemas.openxmlformats.org/drawingml/2006/table">
            <a:tbl>
              <a:tblPr>
                <a:tableStyleId>{5940675A-B579-460E-94D1-54222C63F5DA}</a:tableStyleId>
              </a:tblPr>
              <a:tblGrid>
                <a:gridCol w="1263876">
                  <a:extLst>
                    <a:ext uri="{9D8B030D-6E8A-4147-A177-3AD203B41FA5}">
                      <a16:colId xmlns:a16="http://schemas.microsoft.com/office/drawing/2014/main" val="1532640699"/>
                    </a:ext>
                  </a:extLst>
                </a:gridCol>
                <a:gridCol w="1595520">
                  <a:extLst>
                    <a:ext uri="{9D8B030D-6E8A-4147-A177-3AD203B41FA5}">
                      <a16:colId xmlns:a16="http://schemas.microsoft.com/office/drawing/2014/main" val="2879665735"/>
                    </a:ext>
                  </a:extLst>
                </a:gridCol>
                <a:gridCol w="1197610">
                  <a:extLst>
                    <a:ext uri="{9D8B030D-6E8A-4147-A177-3AD203B41FA5}">
                      <a16:colId xmlns:a16="http://schemas.microsoft.com/office/drawing/2014/main" val="3563892501"/>
                    </a:ext>
                  </a:extLst>
                </a:gridCol>
                <a:gridCol w="1445741">
                  <a:extLst>
                    <a:ext uri="{9D8B030D-6E8A-4147-A177-3AD203B41FA5}">
                      <a16:colId xmlns:a16="http://schemas.microsoft.com/office/drawing/2014/main" val="449867745"/>
                    </a:ext>
                  </a:extLst>
                </a:gridCol>
                <a:gridCol w="1878227">
                  <a:extLst>
                    <a:ext uri="{9D8B030D-6E8A-4147-A177-3AD203B41FA5}">
                      <a16:colId xmlns:a16="http://schemas.microsoft.com/office/drawing/2014/main" val="930915655"/>
                    </a:ext>
                  </a:extLst>
                </a:gridCol>
                <a:gridCol w="2209484">
                  <a:extLst>
                    <a:ext uri="{9D8B030D-6E8A-4147-A177-3AD203B41FA5}">
                      <a16:colId xmlns:a16="http://schemas.microsoft.com/office/drawing/2014/main" val="3572541223"/>
                    </a:ext>
                  </a:extLst>
                </a:gridCol>
                <a:gridCol w="1620981">
                  <a:extLst>
                    <a:ext uri="{9D8B030D-6E8A-4147-A177-3AD203B41FA5}">
                      <a16:colId xmlns:a16="http://schemas.microsoft.com/office/drawing/2014/main" val="3462118022"/>
                    </a:ext>
                  </a:extLst>
                </a:gridCol>
              </a:tblGrid>
              <a:tr h="571500">
                <a:tc>
                  <a:txBody>
                    <a:bodyPr/>
                    <a:lstStyle/>
                    <a:p>
                      <a:pPr algn="ctr" fontAlgn="ctr"/>
                      <a:r>
                        <a:rPr lang="en-ZA" sz="1200" u="none" strike="noStrike" dirty="0">
                          <a:solidFill>
                            <a:schemeClr val="bg1"/>
                          </a:solidFill>
                          <a:effectLst/>
                          <a:latin typeface="+mn-lt"/>
                        </a:rPr>
                        <a:t>KPA</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u="none" strike="noStrike" dirty="0">
                          <a:solidFill>
                            <a:schemeClr val="bg1"/>
                          </a:solidFill>
                          <a:effectLst/>
                          <a:latin typeface="+mn-lt"/>
                        </a:rPr>
                        <a:t>Planned Outputs /Activities</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u="none" strike="noStrike" dirty="0">
                          <a:solidFill>
                            <a:schemeClr val="bg1"/>
                          </a:solidFill>
                          <a:effectLst/>
                          <a:latin typeface="+mn-lt"/>
                        </a:rPr>
                        <a:t>Number of informal settlements</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u="none" strike="noStrike" dirty="0">
                          <a:solidFill>
                            <a:schemeClr val="bg1"/>
                          </a:solidFill>
                          <a:effectLst/>
                          <a:latin typeface="+mn-lt"/>
                        </a:rPr>
                        <a:t>Number of informal settlement projects</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b="1" u="none" strike="noStrike" dirty="0">
                          <a:solidFill>
                            <a:schemeClr val="bg1"/>
                          </a:solidFill>
                          <a:effectLst/>
                          <a:latin typeface="+mn-lt"/>
                        </a:rPr>
                        <a:t>Achievements / Progress </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b="1" u="none" strike="noStrike" dirty="0">
                          <a:solidFill>
                            <a:schemeClr val="bg1"/>
                          </a:solidFill>
                          <a:effectLst/>
                          <a:latin typeface="+mn-lt"/>
                        </a:rPr>
                        <a:t>Challenges </a:t>
                      </a:r>
                      <a:endParaRPr lang="en-ZA" sz="12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200" b="1" u="none" strike="noStrike" dirty="0">
                          <a:solidFill>
                            <a:schemeClr val="bg1"/>
                          </a:solidFill>
                          <a:effectLst/>
                          <a:latin typeface="+mn-lt"/>
                        </a:rPr>
                        <a:t>Remedial Action </a:t>
                      </a:r>
                      <a:endParaRPr lang="en-ZA" sz="1200" b="1" i="0" u="none" strike="noStrike" dirty="0">
                        <a:solidFill>
                          <a:schemeClr val="bg1"/>
                        </a:solidFill>
                        <a:effectLst/>
                        <a:latin typeface="+mn-lt"/>
                      </a:endParaRPr>
                    </a:p>
                  </a:txBody>
                  <a:tcPr marL="0" marR="0" marT="0" marB="0" anchor="ctr">
                    <a:solidFill>
                      <a:schemeClr val="accent1"/>
                    </a:solidFill>
                  </a:tcPr>
                </a:tc>
                <a:extLst>
                  <a:ext uri="{0D108BD9-81ED-4DB2-BD59-A6C34878D82A}">
                    <a16:rowId xmlns:a16="http://schemas.microsoft.com/office/drawing/2014/main" val="372049100"/>
                  </a:ext>
                </a:extLst>
              </a:tr>
              <a:tr h="190500">
                <a:tc rowSpan="2">
                  <a:txBody>
                    <a:bodyPr/>
                    <a:lstStyle/>
                    <a:p>
                      <a:pPr algn="l" fontAlgn="ctr"/>
                      <a:r>
                        <a:rPr lang="en-ZA" sz="1200" u="none" strike="noStrike" dirty="0">
                          <a:effectLst/>
                          <a:latin typeface="+mn-lt"/>
                        </a:rPr>
                        <a:t>Permanent Individual Municipal Engineering Services</a:t>
                      </a:r>
                      <a:endParaRPr lang="en-ZA" sz="1200" b="1" i="0" u="none" strike="noStrike" dirty="0">
                        <a:solidFill>
                          <a:srgbClr val="000000"/>
                        </a:solidFill>
                        <a:effectLst/>
                        <a:latin typeface="+mn-lt"/>
                      </a:endParaRPr>
                    </a:p>
                  </a:txBody>
                  <a:tcPr marL="0" marR="0" marT="0" marB="0"/>
                </a:tc>
                <a:tc>
                  <a:txBody>
                    <a:bodyPr/>
                    <a:lstStyle/>
                    <a:p>
                      <a:pPr algn="l" fontAlgn="ctr"/>
                      <a:r>
                        <a:rPr lang="en-ZA" sz="1200" u="none" strike="noStrike">
                          <a:effectLst/>
                          <a:latin typeface="+mn-lt"/>
                        </a:rPr>
                        <a:t>Water services </a:t>
                      </a:r>
                      <a:endParaRPr lang="en-ZA" sz="1200" b="0" i="0" u="none" strike="noStrike">
                        <a:solidFill>
                          <a:srgbClr val="000000"/>
                        </a:solidFill>
                        <a:effectLst/>
                        <a:latin typeface="+mn-lt"/>
                      </a:endParaRPr>
                    </a:p>
                  </a:txBody>
                  <a:tcPr marL="0" marR="0" marT="0" marB="0" anchor="ctr"/>
                </a:tc>
                <a:tc>
                  <a:txBody>
                    <a:bodyPr/>
                    <a:lstStyle/>
                    <a:p>
                      <a:pPr algn="ctr" fontAlgn="ctr"/>
                      <a:r>
                        <a:rPr lang="en-ZA" sz="1200" u="none" strike="noStrike">
                          <a:effectLst/>
                          <a:latin typeface="+mn-lt"/>
                        </a:rPr>
                        <a:t>12</a:t>
                      </a:r>
                      <a:endParaRPr lang="en-ZA" sz="1200" b="0" i="0" u="none" strike="noStrike">
                        <a:solidFill>
                          <a:srgbClr val="000000"/>
                        </a:solidFill>
                        <a:effectLst/>
                        <a:latin typeface="+mn-lt"/>
                      </a:endParaRPr>
                    </a:p>
                  </a:txBody>
                  <a:tcPr marL="0" marR="0" marT="0" marB="0" anchor="ctr"/>
                </a:tc>
                <a:tc>
                  <a:txBody>
                    <a:bodyPr/>
                    <a:lstStyle/>
                    <a:p>
                      <a:pPr algn="ctr" fontAlgn="ctr"/>
                      <a:r>
                        <a:rPr lang="en-ZA" sz="1200" u="none" strike="noStrike">
                          <a:effectLst/>
                          <a:latin typeface="+mn-lt"/>
                        </a:rPr>
                        <a:t>12</a:t>
                      </a:r>
                      <a:endParaRPr lang="en-ZA" sz="1200" b="0" i="0" u="none" strike="noStrike">
                        <a:solidFill>
                          <a:srgbClr val="000000"/>
                        </a:solidFill>
                        <a:effectLst/>
                        <a:latin typeface="+mn-lt"/>
                      </a:endParaRPr>
                    </a:p>
                  </a:txBody>
                  <a:tcPr marL="0" marR="0" marT="0" marB="0" anchor="ctr"/>
                </a:tc>
                <a:tc rowSpan="2">
                  <a:txBody>
                    <a:bodyPr/>
                    <a:lstStyle/>
                    <a:p>
                      <a:pPr marL="285750" indent="-285750" algn="l" fontAlgn="ctr">
                        <a:buFont typeface="Arial" panose="020B0604020202020204" pitchFamily="34" charset="0"/>
                        <a:buChar char="•"/>
                      </a:pPr>
                      <a:r>
                        <a:rPr lang="en-ZA" sz="1200" b="0" i="0" u="none" strike="noStrike" dirty="0">
                          <a:solidFill>
                            <a:srgbClr val="000000"/>
                          </a:solidFill>
                          <a:effectLst/>
                          <a:latin typeface="+mn-lt"/>
                        </a:rPr>
                        <a:t>The contractors are on site in 5 projects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1 project completed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3 projects still require procurement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Slow progress has been reported in 1 project </a:t>
                      </a:r>
                    </a:p>
                  </a:txBody>
                  <a:tcPr marL="0" marR="0" marT="0" marB="0"/>
                </a:tc>
                <a:tc rowSpan="2">
                  <a:txBody>
                    <a:bodyPr/>
                    <a:lstStyle/>
                    <a:p>
                      <a:pPr marL="285750" indent="-285750" algn="l" fontAlgn="ctr">
                        <a:buFont typeface="Arial" panose="020B0604020202020204" pitchFamily="34" charset="0"/>
                        <a:buChar char="•"/>
                      </a:pPr>
                      <a:r>
                        <a:rPr lang="en-ZA" sz="1200" b="0" i="0" u="none" strike="noStrike" dirty="0">
                          <a:solidFill>
                            <a:srgbClr val="000000"/>
                          </a:solidFill>
                          <a:effectLst/>
                          <a:latin typeface="+mn-lt"/>
                        </a:rPr>
                        <a:t>High water table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Hard rock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Legal dispute between contractor and department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Delays in procurement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Unavailability of bulk </a:t>
                      </a:r>
                    </a:p>
                    <a:p>
                      <a:pPr marL="285750" indent="-285750" algn="l" fontAlgn="ctr">
                        <a:buFont typeface="Arial" panose="020B0604020202020204" pitchFamily="34" charset="0"/>
                        <a:buChar char="•"/>
                      </a:pPr>
                      <a:r>
                        <a:rPr lang="en-GB" sz="1200" kern="1200" dirty="0">
                          <a:solidFill>
                            <a:schemeClr val="tx1"/>
                          </a:solidFill>
                          <a:effectLst/>
                          <a:latin typeface="+mn-lt"/>
                          <a:ea typeface="Century Gothic" panose="020B0502020202020204" pitchFamily="34" charset="0"/>
                          <a:cs typeface="Times New Roman (Body CS)"/>
                        </a:rPr>
                        <a:t>The start of Procurement was delayed by National Treasury moratorium on Preferential Procurement Regulations</a:t>
                      </a:r>
                      <a:endParaRPr lang="en-ZA" sz="1200" b="0" i="0" u="none" strike="noStrike" dirty="0">
                        <a:solidFill>
                          <a:srgbClr val="000000"/>
                        </a:solidFill>
                        <a:effectLst/>
                        <a:latin typeface="+mn-lt"/>
                      </a:endParaRPr>
                    </a:p>
                  </a:txBody>
                  <a:tcPr marL="0" marR="0" marT="0" marB="0"/>
                </a:tc>
                <a:tc rowSpan="2">
                  <a:txBody>
                    <a:bodyPr/>
                    <a:lstStyle/>
                    <a:p>
                      <a:pPr marL="285750" marR="0" lvl="0" indent="-2857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GB" sz="1200" kern="1200" dirty="0">
                          <a:solidFill>
                            <a:schemeClr val="tx1"/>
                          </a:solidFill>
                          <a:effectLst/>
                          <a:latin typeface="+mn-lt"/>
                          <a:ea typeface="Century Gothic" panose="020B0502020202020204" pitchFamily="34" charset="0"/>
                          <a:cs typeface="Times New Roman (Body CS)"/>
                        </a:rPr>
                        <a:t>The Dept. has resumed the process. The TOR and Bid committees have been approved. The procurement process is underway. </a:t>
                      </a:r>
                      <a:endParaRPr lang="en-ZA" sz="1200" kern="1200" dirty="0">
                        <a:solidFill>
                          <a:schemeClr val="tx1"/>
                        </a:solidFill>
                        <a:effectLst/>
                        <a:latin typeface="+mn-lt"/>
                        <a:ea typeface="Century Gothic" panose="020B0502020202020204" pitchFamily="34" charset="0"/>
                        <a:cs typeface="Times New Roman (Body CS)"/>
                      </a:endParaRPr>
                    </a:p>
                    <a:p>
                      <a:pPr marL="285750" indent="-285750" algn="l" fontAlgn="ctr">
                        <a:buFont typeface="Arial" panose="020B0604020202020204" pitchFamily="34" charset="0"/>
                        <a:buChar char="•"/>
                      </a:pPr>
                      <a:endParaRPr lang="en-ZA" sz="1200" b="0" i="0" u="none" strike="noStrike" dirty="0">
                        <a:solidFill>
                          <a:srgbClr val="000000"/>
                        </a:solidFill>
                        <a:effectLst/>
                        <a:latin typeface="+mn-lt"/>
                      </a:endParaRP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Fast tract the dispute between the engineer and the department.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Contractor used other method to deal with hard rock</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Fasttrack procurement </a:t>
                      </a:r>
                    </a:p>
                    <a:p>
                      <a:pPr marL="285750" indent="-285750" algn="l" fontAlgn="ctr">
                        <a:buFont typeface="Arial" panose="020B0604020202020204" pitchFamily="34" charset="0"/>
                        <a:buChar char="•"/>
                      </a:pPr>
                      <a:r>
                        <a:rPr lang="en-ZA" sz="1200" b="0" i="0" u="none" strike="noStrike" dirty="0">
                          <a:solidFill>
                            <a:srgbClr val="000000"/>
                          </a:solidFill>
                          <a:effectLst/>
                          <a:latin typeface="+mn-lt"/>
                        </a:rPr>
                        <a:t>Request HDA to assist with bulk infrastructure</a:t>
                      </a:r>
                    </a:p>
                  </a:txBody>
                  <a:tcPr marL="0" marR="0" marT="0" marB="0"/>
                </a:tc>
                <a:extLst>
                  <a:ext uri="{0D108BD9-81ED-4DB2-BD59-A6C34878D82A}">
                    <a16:rowId xmlns:a16="http://schemas.microsoft.com/office/drawing/2014/main" val="4222575187"/>
                  </a:ext>
                </a:extLst>
              </a:tr>
              <a:tr h="190500">
                <a:tc vMerge="1">
                  <a:txBody>
                    <a:bodyPr/>
                    <a:lstStyle/>
                    <a:p>
                      <a:endParaRPr lang="en-GB"/>
                    </a:p>
                  </a:txBody>
                  <a:tcPr/>
                </a:tc>
                <a:tc>
                  <a:txBody>
                    <a:bodyPr/>
                    <a:lstStyle/>
                    <a:p>
                      <a:pPr algn="l" fontAlgn="ctr"/>
                      <a:r>
                        <a:rPr lang="en-ZA" sz="1200" u="none" strike="noStrike" dirty="0">
                          <a:effectLst/>
                          <a:latin typeface="+mn-lt"/>
                        </a:rPr>
                        <a:t>Sanitation solution </a:t>
                      </a:r>
                      <a:endParaRPr lang="en-ZA" sz="1200" b="0" i="0" u="none" strike="noStrike" dirty="0">
                        <a:solidFill>
                          <a:srgbClr val="000000"/>
                        </a:solidFill>
                        <a:effectLst/>
                        <a:latin typeface="+mn-lt"/>
                      </a:endParaRPr>
                    </a:p>
                  </a:txBody>
                  <a:tcPr marL="0" marR="0" marT="0" marB="0"/>
                </a:tc>
                <a:tc>
                  <a:txBody>
                    <a:bodyPr/>
                    <a:lstStyle/>
                    <a:p>
                      <a:pPr algn="ctr" fontAlgn="ctr"/>
                      <a:r>
                        <a:rPr lang="en-ZA" sz="1200" b="0" i="0" u="none" strike="noStrike" dirty="0">
                          <a:solidFill>
                            <a:srgbClr val="000000"/>
                          </a:solidFill>
                          <a:effectLst/>
                          <a:latin typeface="+mn-lt"/>
                        </a:rPr>
                        <a:t>12</a:t>
                      </a:r>
                    </a:p>
                  </a:txBody>
                  <a:tcPr marL="0" marR="0" marT="0" marB="0"/>
                </a:tc>
                <a:tc>
                  <a:txBody>
                    <a:bodyPr/>
                    <a:lstStyle/>
                    <a:p>
                      <a:pPr algn="ctr" fontAlgn="ctr"/>
                      <a:r>
                        <a:rPr lang="en-ZA" sz="1200" b="0" i="0" u="none" strike="noStrike" dirty="0">
                          <a:solidFill>
                            <a:srgbClr val="000000"/>
                          </a:solidFill>
                          <a:effectLst/>
                          <a:latin typeface="+mn-lt"/>
                        </a:rPr>
                        <a:t>12</a:t>
                      </a:r>
                    </a:p>
                  </a:txBody>
                  <a:tcPr marL="0" marR="0" marT="0" marB="0"/>
                </a:tc>
                <a:tc vMerge="1">
                  <a:txBody>
                    <a:bodyPr/>
                    <a:lstStyle/>
                    <a:p>
                      <a:pPr marL="285750" indent="-2857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marL="285750" indent="-2857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marL="285750" indent="-2857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3713665219"/>
                  </a:ext>
                </a:extLst>
              </a:tr>
            </a:tbl>
          </a:graphicData>
        </a:graphic>
      </p:graphicFrame>
    </p:spTree>
    <p:extLst>
      <p:ext uri="{BB962C8B-B14F-4D97-AF65-F5344CB8AC3E}">
        <p14:creationId xmlns:p14="http://schemas.microsoft.com/office/powerpoint/2010/main" val="3380281563"/>
      </p:ext>
    </p:extLst>
  </p:cSld>
  <p:clrMapOvr>
    <a:masterClrMapping/>
  </p:clrMapOvr>
  <p:transition spd="med">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31BB0C-EF97-85D5-43C4-152E071187A0}"/>
              </a:ext>
            </a:extLst>
          </p:cNvPr>
          <p:cNvSpPr>
            <a:spLocks noGrp="1"/>
          </p:cNvSpPr>
          <p:nvPr>
            <p:ph type="title"/>
          </p:nvPr>
        </p:nvSpPr>
        <p:spPr>
          <a:xfrm>
            <a:off x="0" y="0"/>
            <a:ext cx="12192000" cy="824753"/>
          </a:xfrm>
          <a:solidFill>
            <a:schemeClr val="accent1"/>
          </a:solidFill>
        </p:spPr>
        <p:txBody>
          <a:bodyPr/>
          <a:lstStyle/>
          <a:p>
            <a:r>
              <a:rPr lang="en-GB" sz="1800" b="1" noProof="0" dirty="0">
                <a:solidFill>
                  <a:schemeClr val="bg1"/>
                </a:solidFill>
              </a:rPr>
              <a:t/>
            </a:r>
            <a:br>
              <a:rPr lang="en-GB" sz="1800" b="1" noProof="0" dirty="0">
                <a:solidFill>
                  <a:schemeClr val="bg1"/>
                </a:solidFill>
              </a:rPr>
            </a:br>
            <a:r>
              <a:rPr lang="en-GB" sz="3200" b="1" noProof="0" dirty="0">
                <a:solidFill>
                  <a:schemeClr val="bg1"/>
                </a:solidFill>
              </a:rPr>
              <a:t>Gauteng </a:t>
            </a:r>
            <a:r>
              <a:rPr lang="en-GB" sz="3200" b="1" noProof="0" dirty="0">
                <a:solidFill>
                  <a:schemeClr val="bg1"/>
                </a:solidFill>
                <a:latin typeface="+mn-lt"/>
              </a:rPr>
              <a:t>2022/23 Q1 Performance: </a:t>
            </a:r>
            <a:r>
              <a:rPr lang="en-GB" sz="3200" b="1" noProof="0" dirty="0">
                <a:solidFill>
                  <a:schemeClr val="bg1"/>
                </a:solidFill>
              </a:rPr>
              <a:t>Phase 1 Pre-feasibility  </a:t>
            </a:r>
            <a:r>
              <a:rPr lang="en-GB" sz="1800" b="1" noProof="0" dirty="0">
                <a:solidFill>
                  <a:schemeClr val="bg1"/>
                </a:solidFill>
              </a:rPr>
              <a:t/>
            </a:r>
            <a:br>
              <a:rPr lang="en-GB" sz="1800" b="1" noProof="0" dirty="0">
                <a:solidFill>
                  <a:schemeClr val="bg1"/>
                </a:solidFill>
              </a:rPr>
            </a:br>
            <a:r>
              <a:rPr lang="en-GB" sz="1200" i="1" noProof="0" dirty="0">
                <a:solidFill>
                  <a:schemeClr val="bg1"/>
                </a:solidFill>
              </a:rPr>
              <a:t/>
            </a:r>
            <a:br>
              <a:rPr lang="en-GB" sz="1200" i="1" noProof="0" dirty="0">
                <a:solidFill>
                  <a:schemeClr val="bg1"/>
                </a:solidFill>
              </a:rPr>
            </a:br>
            <a:endParaRPr lang="en-GB" sz="1200" i="1" noProof="0" dirty="0">
              <a:solidFill>
                <a:schemeClr val="bg1"/>
              </a:solidFill>
            </a:endParaRPr>
          </a:p>
        </p:txBody>
      </p:sp>
      <p:graphicFrame>
        <p:nvGraphicFramePr>
          <p:cNvPr id="4" name="Table 4">
            <a:extLst>
              <a:ext uri="{FF2B5EF4-FFF2-40B4-BE49-F238E27FC236}">
                <a16:creationId xmlns:a16="http://schemas.microsoft.com/office/drawing/2014/main" id="{FE99309D-C2FF-1DCC-5564-1EAE9B03DB8B}"/>
              </a:ext>
            </a:extLst>
          </p:cNvPr>
          <p:cNvGraphicFramePr>
            <a:graphicFrameLocks noGrp="1"/>
          </p:cNvGraphicFramePr>
          <p:nvPr>
            <p:ph idx="1"/>
            <p:extLst>
              <p:ext uri="{D42A27DB-BD31-4B8C-83A1-F6EECF244321}">
                <p14:modId xmlns:p14="http://schemas.microsoft.com/office/powerpoint/2010/main" val="1837374663"/>
              </p:ext>
            </p:extLst>
          </p:nvPr>
        </p:nvGraphicFramePr>
        <p:xfrm>
          <a:off x="318247" y="968190"/>
          <a:ext cx="11555506" cy="4394200"/>
        </p:xfrm>
        <a:graphic>
          <a:graphicData uri="http://schemas.openxmlformats.org/drawingml/2006/table">
            <a:tbl>
              <a:tblPr firstRow="1" bandRow="1">
                <a:tableStyleId>{69012ECD-51FC-41F1-AA8D-1B2483CD663E}</a:tableStyleId>
              </a:tblPr>
              <a:tblGrid>
                <a:gridCol w="1392954">
                  <a:extLst>
                    <a:ext uri="{9D8B030D-6E8A-4147-A177-3AD203B41FA5}">
                      <a16:colId xmlns:a16="http://schemas.microsoft.com/office/drawing/2014/main" val="1279689557"/>
                    </a:ext>
                  </a:extLst>
                </a:gridCol>
                <a:gridCol w="1259505">
                  <a:extLst>
                    <a:ext uri="{9D8B030D-6E8A-4147-A177-3AD203B41FA5}">
                      <a16:colId xmlns:a16="http://schemas.microsoft.com/office/drawing/2014/main" val="580757873"/>
                    </a:ext>
                  </a:extLst>
                </a:gridCol>
                <a:gridCol w="1609704">
                  <a:extLst>
                    <a:ext uri="{9D8B030D-6E8A-4147-A177-3AD203B41FA5}">
                      <a16:colId xmlns:a16="http://schemas.microsoft.com/office/drawing/2014/main" val="3918235431"/>
                    </a:ext>
                  </a:extLst>
                </a:gridCol>
                <a:gridCol w="1129174">
                  <a:extLst>
                    <a:ext uri="{9D8B030D-6E8A-4147-A177-3AD203B41FA5}">
                      <a16:colId xmlns:a16="http://schemas.microsoft.com/office/drawing/2014/main" val="3143937137"/>
                    </a:ext>
                  </a:extLst>
                </a:gridCol>
                <a:gridCol w="2506953">
                  <a:extLst>
                    <a:ext uri="{9D8B030D-6E8A-4147-A177-3AD203B41FA5}">
                      <a16:colId xmlns:a16="http://schemas.microsoft.com/office/drawing/2014/main" val="1080614074"/>
                    </a:ext>
                  </a:extLst>
                </a:gridCol>
                <a:gridCol w="2090057">
                  <a:extLst>
                    <a:ext uri="{9D8B030D-6E8A-4147-A177-3AD203B41FA5}">
                      <a16:colId xmlns:a16="http://schemas.microsoft.com/office/drawing/2014/main" val="1136920312"/>
                    </a:ext>
                  </a:extLst>
                </a:gridCol>
                <a:gridCol w="1567159">
                  <a:extLst>
                    <a:ext uri="{9D8B030D-6E8A-4147-A177-3AD203B41FA5}">
                      <a16:colId xmlns:a16="http://schemas.microsoft.com/office/drawing/2014/main" val="1113077964"/>
                    </a:ext>
                  </a:extLst>
                </a:gridCol>
              </a:tblGrid>
              <a:tr h="502264">
                <a:tc>
                  <a:txBody>
                    <a:bodyPr/>
                    <a:lstStyle/>
                    <a:p>
                      <a:pPr algn="ctr">
                        <a:lnSpc>
                          <a:spcPct val="100000"/>
                        </a:lnSpc>
                        <a:spcAft>
                          <a:spcPts val="1000"/>
                        </a:spcAft>
                      </a:pPr>
                      <a:r>
                        <a:rPr lang="en-GB" sz="1400" b="1" dirty="0">
                          <a:solidFill>
                            <a:srgbClr val="FFFFFF"/>
                          </a:solidFill>
                          <a:effectLst/>
                        </a:rPr>
                        <a:t>KPA</a:t>
                      </a: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l">
                        <a:lnSpc>
                          <a:spcPct val="100000"/>
                        </a:lnSpc>
                        <a:spcAft>
                          <a:spcPts val="1000"/>
                        </a:spcAft>
                      </a:pPr>
                      <a:r>
                        <a:rPr lang="en-GB" sz="1400" b="1" dirty="0">
                          <a:solidFill>
                            <a:srgbClr val="FFFFFF"/>
                          </a:solidFill>
                          <a:effectLst/>
                        </a:rPr>
                        <a:t>Outputs </a:t>
                      </a: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l">
                        <a:lnSpc>
                          <a:spcPct val="100000"/>
                        </a:lnSpc>
                        <a:spcAft>
                          <a:spcPts val="1000"/>
                        </a:spcAft>
                      </a:pPr>
                      <a:r>
                        <a:rPr lang="en-GB" sz="1400" dirty="0">
                          <a:effectLst/>
                        </a:rPr>
                        <a:t>Name Of Informal Settlements</a:t>
                      </a: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ct val="100000"/>
                        </a:lnSpc>
                        <a:spcAft>
                          <a:spcPts val="1000"/>
                        </a:spcAft>
                      </a:pPr>
                      <a:r>
                        <a:rPr lang="en-ZA" sz="1400" dirty="0">
                          <a:effectLst/>
                        </a:rPr>
                        <a:t>Planned </a:t>
                      </a: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lvl="0" indent="0" algn="ctr" defTabSz="457200" rtl="0" eaLnBrk="1" fontAlgn="auto" latinLnBrk="0" hangingPunct="1">
                        <a:lnSpc>
                          <a:spcPct val="100000"/>
                        </a:lnSpc>
                        <a:spcBef>
                          <a:spcPts val="0"/>
                        </a:spcBef>
                        <a:spcAft>
                          <a:spcPts val="1000"/>
                        </a:spcAft>
                        <a:buClrTx/>
                        <a:buSzTx/>
                        <a:buFontTx/>
                        <a:buNone/>
                        <a:tabLst/>
                        <a:defRPr/>
                      </a:pPr>
                      <a:r>
                        <a:rPr lang="en-ZA" sz="1400" dirty="0">
                          <a:effectLst/>
                        </a:rPr>
                        <a:t>Achievement / Progress </a:t>
                      </a:r>
                      <a:endParaRPr lang="en-ZA" sz="1400" dirty="0">
                        <a:effectLst/>
                        <a:latin typeface="Century Gothic" panose="020B0502020202020204" pitchFamily="34" charset="0"/>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ct val="100000"/>
                        </a:lnSpc>
                        <a:spcAft>
                          <a:spcPts val="1000"/>
                        </a:spcAft>
                      </a:pPr>
                      <a:r>
                        <a:rPr lang="en-ZA" sz="1400" dirty="0">
                          <a:effectLst/>
                        </a:rPr>
                        <a:t>Challenges</a:t>
                      </a: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lnSpc>
                          <a:spcPct val="100000"/>
                        </a:lnSpc>
                        <a:spcAft>
                          <a:spcPts val="1000"/>
                        </a:spcAft>
                      </a:pPr>
                      <a:r>
                        <a:rPr lang="en-ZA" sz="1400" dirty="0">
                          <a:effectLst/>
                        </a:rPr>
                        <a:t>Remedial Action</a:t>
                      </a:r>
                    </a:p>
                    <a:p>
                      <a:pPr algn="ctr">
                        <a:lnSpc>
                          <a:spcPct val="100000"/>
                        </a:lnSpc>
                        <a:spcAft>
                          <a:spcPts val="1000"/>
                        </a:spcAft>
                      </a:pPr>
                      <a:endParaRPr lang="en-ZA" sz="1400" dirty="0">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1690550"/>
                  </a:ext>
                </a:extLst>
              </a:tr>
              <a:tr h="3125134">
                <a:tc>
                  <a:txBody>
                    <a:bodyPr/>
                    <a:lstStyle/>
                    <a:p>
                      <a:pPr algn="just">
                        <a:lnSpc>
                          <a:spcPct val="100000"/>
                        </a:lnSpc>
                        <a:spcAft>
                          <a:spcPts val="1000"/>
                        </a:spcAft>
                      </a:pPr>
                      <a:r>
                        <a:rPr lang="en-GB" sz="1400" b="1" dirty="0">
                          <a:solidFill>
                            <a:schemeClr val="tx1"/>
                          </a:solidFill>
                          <a:effectLst/>
                        </a:rPr>
                        <a:t>Prefeasibility studies </a:t>
                      </a:r>
                      <a:endParaRPr lang="en-ZA" sz="14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l">
                        <a:lnSpc>
                          <a:spcPct val="100000"/>
                        </a:lnSpc>
                        <a:spcAft>
                          <a:spcPts val="1000"/>
                        </a:spcAft>
                      </a:pPr>
                      <a:r>
                        <a:rPr lang="en-GB" sz="1400" dirty="0">
                          <a:solidFill>
                            <a:schemeClr val="tx1"/>
                          </a:solidFill>
                          <a:effectLst/>
                        </a:rPr>
                        <a:t>Number of Social Facilitation</a:t>
                      </a:r>
                      <a:endParaRPr lang="en-ZA" sz="14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algn="ctr" defTabSz="457200" rtl="0" eaLnBrk="1" latinLnBrk="0" hangingPunct="1">
                        <a:lnSpc>
                          <a:spcPct val="100000"/>
                        </a:lnSpc>
                        <a:spcAft>
                          <a:spcPts val="0"/>
                        </a:spcAft>
                        <a:buFont typeface="+mj-lt"/>
                        <a:buNone/>
                      </a:pPr>
                      <a:r>
                        <a:rPr lang="en-GB" sz="1400" kern="1200" dirty="0">
                          <a:solidFill>
                            <a:schemeClr val="tx1"/>
                          </a:solidFill>
                          <a:effectLst/>
                        </a:rPr>
                        <a:t>10</a:t>
                      </a:r>
                      <a:endParaRPr lang="en-GB"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indent="0" algn="ctr" defTabSz="457200" rtl="0" eaLnBrk="1" latinLnBrk="0" hangingPunct="1">
                        <a:lnSpc>
                          <a:spcPct val="100000"/>
                        </a:lnSpc>
                        <a:spcAft>
                          <a:spcPts val="0"/>
                        </a:spcAft>
                        <a:buFont typeface="+mj-lt"/>
                        <a:buNone/>
                      </a:pPr>
                      <a:r>
                        <a:rPr lang="en-GB" sz="1400" kern="1200" dirty="0">
                          <a:solidFill>
                            <a:schemeClr val="tx1"/>
                          </a:solidFill>
                          <a:effectLst/>
                        </a:rPr>
                        <a:t>12</a:t>
                      </a:r>
                      <a:endParaRPr lang="en-ZA"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171450" indent="-171450" algn="l" defTabSz="457200" rtl="0" eaLnBrk="1" latinLnBrk="0" hangingPunct="1">
                        <a:lnSpc>
                          <a:spcPct val="100000"/>
                        </a:lnSpc>
                        <a:spcAft>
                          <a:spcPts val="0"/>
                        </a:spcAft>
                        <a:buFont typeface="Arial" panose="020B0604020202020204" pitchFamily="34" charset="0"/>
                        <a:buChar char="•"/>
                      </a:pPr>
                      <a:r>
                        <a:rPr lang="en-GB" sz="1400" kern="1200" dirty="0">
                          <a:solidFill>
                            <a:schemeClr val="tx1"/>
                          </a:solidFill>
                          <a:effectLst/>
                        </a:rPr>
                        <a:t>10 draft social compact have been achieved pending signatures from community and municipalities before Department’s signatures.</a:t>
                      </a:r>
                      <a:endParaRPr lang="en-ZA" sz="1400" kern="1200" dirty="0">
                        <a:solidFill>
                          <a:schemeClr val="tx1"/>
                        </a:solidFill>
                        <a:effectLst/>
                        <a:latin typeface="Century Gothic" panose="020B0502020202020204" pitchFamily="34" charset="0"/>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28600" marR="0" lvl="0" indent="-2286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rPr>
                        <a:t>Difficulty in assessing some settlement by the social facilitator and enumerators.</a:t>
                      </a:r>
                    </a:p>
                    <a:p>
                      <a:pPr marL="228600" marR="0" lvl="0" indent="-2286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rPr>
                        <a:t>The difficulty relates to Pikoko where the community refused the social facilitator access into the community requesting that the land ownership issue between City of Joburg and Mogale City be resolved.   </a:t>
                      </a:r>
                      <a:endParaRPr lang="en-ZA"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28600" marR="0" lvl="0" indent="-2286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rPr>
                        <a:t>Continued  joint community engagements by municipality, department as well as other stakeholders involved </a:t>
                      </a:r>
                      <a:endParaRPr lang="en-ZA"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788051"/>
                  </a:ext>
                </a:extLst>
              </a:tr>
            </a:tbl>
          </a:graphicData>
        </a:graphic>
      </p:graphicFrame>
    </p:spTree>
    <p:extLst>
      <p:ext uri="{BB962C8B-B14F-4D97-AF65-F5344CB8AC3E}">
        <p14:creationId xmlns:p14="http://schemas.microsoft.com/office/powerpoint/2010/main" val="1919080441"/>
      </p:ext>
    </p:extLst>
  </p:cSld>
  <p:clrMapOvr>
    <a:masterClrMapping/>
  </p:clrMapOvr>
  <p:transition spd="med">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C935F0-314E-6EC3-4FE6-1FB453CB8DAD}"/>
              </a:ext>
            </a:extLst>
          </p:cNvPr>
          <p:cNvSpPr>
            <a:spLocks noGrp="1"/>
          </p:cNvSpPr>
          <p:nvPr>
            <p:ph type="title"/>
          </p:nvPr>
        </p:nvSpPr>
        <p:spPr>
          <a:xfrm>
            <a:off x="0" y="0"/>
            <a:ext cx="12192000" cy="689113"/>
          </a:xfrm>
          <a:solidFill>
            <a:schemeClr val="accent1"/>
          </a:solidFill>
        </p:spPr>
        <p:txBody>
          <a:bodyPr/>
          <a:lstStyle/>
          <a:p>
            <a:r>
              <a:rPr lang="en-GB" sz="2800" b="1" noProof="0" dirty="0">
                <a:solidFill>
                  <a:schemeClr val="bg1"/>
                </a:solidFill>
                <a:latin typeface="+mn-lt"/>
              </a:rPr>
              <a:t>Gauteng 2022/23 Q1 Performance: Phase 2</a:t>
            </a:r>
            <a:endParaRPr lang="en-GB" b="1" noProof="0" dirty="0">
              <a:solidFill>
                <a:schemeClr val="bg1"/>
              </a:solidFill>
              <a:latin typeface="+mn-lt"/>
            </a:endParaRPr>
          </a:p>
        </p:txBody>
      </p:sp>
      <p:graphicFrame>
        <p:nvGraphicFramePr>
          <p:cNvPr id="4" name="Content Placeholder 3">
            <a:extLst>
              <a:ext uri="{FF2B5EF4-FFF2-40B4-BE49-F238E27FC236}">
                <a16:creationId xmlns:a16="http://schemas.microsoft.com/office/drawing/2014/main" id="{1661B6F6-3594-DF4E-3D58-39068275A070}"/>
              </a:ext>
            </a:extLst>
          </p:cNvPr>
          <p:cNvGraphicFramePr>
            <a:graphicFrameLocks noGrp="1"/>
          </p:cNvGraphicFramePr>
          <p:nvPr>
            <p:ph idx="1"/>
            <p:extLst>
              <p:ext uri="{D42A27DB-BD31-4B8C-83A1-F6EECF244321}">
                <p14:modId xmlns:p14="http://schemas.microsoft.com/office/powerpoint/2010/main" val="1526105974"/>
              </p:ext>
            </p:extLst>
          </p:nvPr>
        </p:nvGraphicFramePr>
        <p:xfrm>
          <a:off x="210227" y="689113"/>
          <a:ext cx="11718537" cy="5242763"/>
        </p:xfrm>
        <a:graphic>
          <a:graphicData uri="http://schemas.openxmlformats.org/drawingml/2006/table">
            <a:tbl>
              <a:tblPr>
                <a:tableStyleId>{2D5ABB26-0587-4C30-8999-92F81FD0307C}</a:tableStyleId>
              </a:tblPr>
              <a:tblGrid>
                <a:gridCol w="1092230">
                  <a:extLst>
                    <a:ext uri="{9D8B030D-6E8A-4147-A177-3AD203B41FA5}">
                      <a16:colId xmlns:a16="http://schemas.microsoft.com/office/drawing/2014/main" val="64857787"/>
                    </a:ext>
                  </a:extLst>
                </a:gridCol>
                <a:gridCol w="2355143">
                  <a:extLst>
                    <a:ext uri="{9D8B030D-6E8A-4147-A177-3AD203B41FA5}">
                      <a16:colId xmlns:a16="http://schemas.microsoft.com/office/drawing/2014/main" val="1108792937"/>
                    </a:ext>
                  </a:extLst>
                </a:gridCol>
                <a:gridCol w="1343891">
                  <a:extLst>
                    <a:ext uri="{9D8B030D-6E8A-4147-A177-3AD203B41FA5}">
                      <a16:colId xmlns:a16="http://schemas.microsoft.com/office/drawing/2014/main" val="1961242216"/>
                    </a:ext>
                  </a:extLst>
                </a:gridCol>
                <a:gridCol w="1246909">
                  <a:extLst>
                    <a:ext uri="{9D8B030D-6E8A-4147-A177-3AD203B41FA5}">
                      <a16:colId xmlns:a16="http://schemas.microsoft.com/office/drawing/2014/main" val="3005936567"/>
                    </a:ext>
                  </a:extLst>
                </a:gridCol>
                <a:gridCol w="1205345">
                  <a:extLst>
                    <a:ext uri="{9D8B030D-6E8A-4147-A177-3AD203B41FA5}">
                      <a16:colId xmlns:a16="http://schemas.microsoft.com/office/drawing/2014/main" val="1430415129"/>
                    </a:ext>
                  </a:extLst>
                </a:gridCol>
                <a:gridCol w="2440193">
                  <a:extLst>
                    <a:ext uri="{9D8B030D-6E8A-4147-A177-3AD203B41FA5}">
                      <a16:colId xmlns:a16="http://schemas.microsoft.com/office/drawing/2014/main" val="2072940144"/>
                    </a:ext>
                  </a:extLst>
                </a:gridCol>
                <a:gridCol w="2034826">
                  <a:extLst>
                    <a:ext uri="{9D8B030D-6E8A-4147-A177-3AD203B41FA5}">
                      <a16:colId xmlns:a16="http://schemas.microsoft.com/office/drawing/2014/main" val="1060570137"/>
                    </a:ext>
                  </a:extLst>
                </a:gridCol>
              </a:tblGrid>
              <a:tr h="474074">
                <a:tc>
                  <a:txBody>
                    <a:bodyPr/>
                    <a:lstStyle/>
                    <a:p>
                      <a:pPr algn="ctr" fontAlgn="ctr"/>
                      <a:r>
                        <a:rPr lang="en-ZA" sz="1000" u="none" strike="noStrike" dirty="0">
                          <a:solidFill>
                            <a:schemeClr val="bg1"/>
                          </a:solidFill>
                          <a:effectLst/>
                        </a:rPr>
                        <a:t>KPA</a:t>
                      </a:r>
                      <a:endParaRPr lang="en-ZA" sz="1000" b="1" i="0" u="none" strike="noStrike" dirty="0">
                        <a:solidFill>
                          <a:schemeClr val="bg1"/>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u="none" strike="noStrike" dirty="0">
                          <a:solidFill>
                            <a:schemeClr val="bg1"/>
                          </a:solidFill>
                          <a:effectLst/>
                        </a:rPr>
                        <a:t>Planned Outputs /Activities</a:t>
                      </a:r>
                      <a:endParaRPr lang="en-ZA" sz="1000" b="1" i="0" u="none" strike="noStrike" dirty="0">
                        <a:solidFill>
                          <a:schemeClr val="bg1"/>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u="none" strike="noStrike" dirty="0">
                          <a:solidFill>
                            <a:schemeClr val="bg1"/>
                          </a:solidFill>
                          <a:effectLst/>
                        </a:rPr>
                        <a:t>Number of informal settlements</a:t>
                      </a:r>
                      <a:endParaRPr lang="en-ZA" sz="1000" b="1" i="0" u="none" strike="noStrike" dirty="0">
                        <a:solidFill>
                          <a:schemeClr val="bg1"/>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u="none" strike="noStrike">
                          <a:solidFill>
                            <a:schemeClr val="bg1"/>
                          </a:solidFill>
                          <a:effectLst/>
                        </a:rPr>
                        <a:t>Number of outputs and  informal settlement projects</a:t>
                      </a:r>
                      <a:endParaRPr lang="en-ZA" sz="1000" b="1" i="0" u="none" strike="noStrike">
                        <a:solidFill>
                          <a:schemeClr val="bg1"/>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b="1" u="none" strike="noStrike" dirty="0">
                          <a:solidFill>
                            <a:schemeClr val="bg1"/>
                          </a:solidFill>
                          <a:effectLst/>
                          <a:latin typeface="+mn-lt"/>
                        </a:rPr>
                        <a:t>Progress / Achievement</a:t>
                      </a:r>
                      <a:endParaRPr lang="en-ZA" sz="10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b="1" u="none" strike="noStrike" dirty="0">
                          <a:solidFill>
                            <a:schemeClr val="bg1"/>
                          </a:solidFill>
                          <a:effectLst/>
                          <a:latin typeface="+mn-lt"/>
                        </a:rPr>
                        <a:t>Challenges</a:t>
                      </a:r>
                      <a:endParaRPr lang="en-ZA" sz="10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000" b="1" u="none" strike="noStrike" dirty="0">
                          <a:solidFill>
                            <a:schemeClr val="bg1"/>
                          </a:solidFill>
                          <a:effectLst/>
                          <a:latin typeface="+mn-lt"/>
                        </a:rPr>
                        <a:t>Remedial Actions</a:t>
                      </a:r>
                      <a:endParaRPr lang="en-ZA" sz="10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1956898343"/>
                  </a:ext>
                </a:extLst>
              </a:tr>
              <a:tr h="158025">
                <a:tc rowSpan="9">
                  <a:txBody>
                    <a:bodyPr/>
                    <a:lstStyle/>
                    <a:p>
                      <a:pPr algn="just" fontAlgn="ctr"/>
                      <a:r>
                        <a:rPr lang="en-ZA" sz="1000" u="none" strike="noStrike" dirty="0">
                          <a:effectLst/>
                        </a:rPr>
                        <a:t>Pre-Planning Studies</a:t>
                      </a:r>
                      <a:endParaRPr lang="en-ZA" sz="1000" b="1"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000" u="none" strike="noStrike">
                          <a:effectLst/>
                        </a:rPr>
                        <a:t>EIA Application  </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71</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17358462"/>
                  </a:ext>
                </a:extLst>
              </a:tr>
              <a:tr h="158025">
                <a:tc vMerge="1">
                  <a:txBody>
                    <a:bodyPr/>
                    <a:lstStyle/>
                    <a:p>
                      <a:endParaRPr lang="en-GB"/>
                    </a:p>
                  </a:txBody>
                  <a:tcPr/>
                </a:tc>
                <a:tc>
                  <a:txBody>
                    <a:bodyPr/>
                    <a:lstStyle/>
                    <a:p>
                      <a:pPr algn="l" fontAlgn="ctr"/>
                      <a:r>
                        <a:rPr lang="en-ZA" sz="1000" u="none" strike="noStrike">
                          <a:effectLst/>
                        </a:rPr>
                        <a:t>Traffic Impact Study</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0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244211987"/>
                  </a:ext>
                </a:extLst>
              </a:tr>
              <a:tr h="283770">
                <a:tc vMerge="1">
                  <a:txBody>
                    <a:bodyPr/>
                    <a:lstStyle/>
                    <a:p>
                      <a:endParaRPr lang="en-GB"/>
                    </a:p>
                  </a:txBody>
                  <a:tcPr/>
                </a:tc>
                <a:tc>
                  <a:txBody>
                    <a:bodyPr/>
                    <a:lstStyle/>
                    <a:p>
                      <a:pPr algn="l" fontAlgn="ctr"/>
                      <a:r>
                        <a:rPr lang="en-ZA" sz="1000" u="none" strike="noStrike">
                          <a:effectLst/>
                        </a:rPr>
                        <a:t>Geotechnical investigation</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0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31371041"/>
                  </a:ext>
                </a:extLst>
              </a:tr>
              <a:tr h="158025">
                <a:tc vMerge="1">
                  <a:txBody>
                    <a:bodyPr/>
                    <a:lstStyle/>
                    <a:p>
                      <a:endParaRPr lang="en-GB"/>
                    </a:p>
                  </a:txBody>
                  <a:tcPr/>
                </a:tc>
                <a:tc>
                  <a:txBody>
                    <a:bodyPr/>
                    <a:lstStyle/>
                    <a:p>
                      <a:pPr algn="l" fontAlgn="ctr"/>
                      <a:r>
                        <a:rPr lang="en-ZA" sz="1000" u="none" strike="noStrike">
                          <a:effectLst/>
                        </a:rPr>
                        <a:t>Land Scoping/ Surveying</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0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92858067"/>
                  </a:ext>
                </a:extLst>
              </a:tr>
              <a:tr h="158025">
                <a:tc vMerge="1">
                  <a:txBody>
                    <a:bodyPr/>
                    <a:lstStyle/>
                    <a:p>
                      <a:endParaRPr lang="en-GB"/>
                    </a:p>
                  </a:txBody>
                  <a:tcPr/>
                </a:tc>
                <a:tc>
                  <a:txBody>
                    <a:bodyPr/>
                    <a:lstStyle/>
                    <a:p>
                      <a:pPr algn="l" fontAlgn="ctr"/>
                      <a:r>
                        <a:rPr lang="en-ZA" sz="1000" u="none" strike="noStrike">
                          <a:effectLst/>
                        </a:rPr>
                        <a:t>Township Layout Plan</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9 – 60%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71415982"/>
                  </a:ext>
                </a:extLst>
              </a:tr>
              <a:tr h="425655">
                <a:tc vMerge="1">
                  <a:txBody>
                    <a:bodyPr/>
                    <a:lstStyle/>
                    <a:p>
                      <a:endParaRPr lang="en-GB"/>
                    </a:p>
                  </a:txBody>
                  <a:tcPr/>
                </a:tc>
                <a:tc>
                  <a:txBody>
                    <a:bodyPr/>
                    <a:lstStyle/>
                    <a:p>
                      <a:pPr algn="l" fontAlgn="ctr"/>
                      <a:r>
                        <a:rPr lang="en-ZA" sz="1000" u="none" strike="noStrike" dirty="0">
                          <a:effectLst/>
                        </a:rPr>
                        <a:t>Surveying and registration of households in the settlement</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12 = 30%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Number of households increased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Serviced provider contract  to be amended to resolver the difference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19020570"/>
                  </a:ext>
                </a:extLst>
              </a:tr>
              <a:tr h="283770">
                <a:tc vMerge="1">
                  <a:txBody>
                    <a:bodyPr/>
                    <a:lstStyle/>
                    <a:p>
                      <a:endParaRPr lang="en-GB"/>
                    </a:p>
                  </a:txBody>
                  <a:tcPr/>
                </a:tc>
                <a:tc>
                  <a:txBody>
                    <a:bodyPr/>
                    <a:lstStyle/>
                    <a:p>
                      <a:pPr algn="l" fontAlgn="ctr"/>
                      <a:r>
                        <a:rPr lang="en-ZA" sz="1000" u="none" strike="noStrike" dirty="0">
                          <a:effectLst/>
                        </a:rPr>
                        <a:t>Pegging and approval of General Plan</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34</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34</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None provided </a:t>
                      </a:r>
                      <a:endParaRPr kumimoji="0" lang="en-ZA" sz="10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99566601"/>
                  </a:ext>
                </a:extLst>
              </a:tr>
              <a:tr h="249718">
                <a:tc vMerge="1">
                  <a:txBody>
                    <a:bodyPr/>
                    <a:lstStyle/>
                    <a:p>
                      <a:endParaRPr lang="en-GB"/>
                    </a:p>
                  </a:txBody>
                  <a:tcPr/>
                </a:tc>
                <a:tc>
                  <a:txBody>
                    <a:bodyPr/>
                    <a:lstStyle/>
                    <a:p>
                      <a:pPr algn="l" fontAlgn="ctr"/>
                      <a:r>
                        <a:rPr lang="en-ZA" sz="1000" u="none" strike="noStrike">
                          <a:effectLst/>
                        </a:rPr>
                        <a:t>Township Register Opened</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ZA" sz="10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07856013"/>
                  </a:ext>
                </a:extLst>
              </a:tr>
              <a:tr h="374576">
                <a:tc vMerge="1">
                  <a:txBody>
                    <a:bodyPr/>
                    <a:lstStyle/>
                    <a:p>
                      <a:endParaRPr lang="en-GB"/>
                    </a:p>
                  </a:txBody>
                  <a:tcPr/>
                </a:tc>
                <a:tc>
                  <a:txBody>
                    <a:bodyPr/>
                    <a:lstStyle/>
                    <a:p>
                      <a:pPr algn="l" fontAlgn="ctr"/>
                      <a:r>
                        <a:rPr lang="en-ZA" sz="1000" u="none" strike="noStrike">
                          <a:effectLst/>
                        </a:rPr>
                        <a:t>Infrastructure (Engineering) Services Report</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71</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71</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23301761"/>
                  </a:ext>
                </a:extLst>
              </a:tr>
              <a:tr h="283770">
                <a:tc rowSpan="2">
                  <a:txBody>
                    <a:bodyPr/>
                    <a:lstStyle/>
                    <a:p>
                      <a:pPr algn="just" fontAlgn="ctr"/>
                      <a:r>
                        <a:rPr lang="en-ZA" sz="1000" u="none" strike="noStrike">
                          <a:effectLst/>
                        </a:rPr>
                        <a:t>Land</a:t>
                      </a:r>
                      <a:endParaRPr lang="en-ZA" sz="1000" b="1"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000" u="none" strike="noStrike">
                          <a:effectLst/>
                        </a:rPr>
                        <a:t>Land Assembly (excluding Acquisition)</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37</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37</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51302027"/>
                  </a:ext>
                </a:extLst>
              </a:tr>
              <a:tr h="158025">
                <a:tc vMerge="1">
                  <a:txBody>
                    <a:bodyPr/>
                    <a:lstStyle/>
                    <a:p>
                      <a:endParaRPr lang="en-GB"/>
                    </a:p>
                  </a:txBody>
                  <a:tcPr/>
                </a:tc>
                <a:tc>
                  <a:txBody>
                    <a:bodyPr/>
                    <a:lstStyle/>
                    <a:p>
                      <a:pPr algn="l" fontAlgn="ctr"/>
                      <a:r>
                        <a:rPr lang="en-ZA" sz="1000" u="none" strike="noStrike">
                          <a:effectLst/>
                        </a:rPr>
                        <a:t>Land acquisition</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6875940"/>
                  </a:ext>
                </a:extLst>
              </a:tr>
              <a:tr h="316050">
                <a:tc>
                  <a:txBody>
                    <a:bodyPr/>
                    <a:lstStyle/>
                    <a:p>
                      <a:pPr algn="just" fontAlgn="ctr"/>
                      <a:r>
                        <a:rPr lang="en-ZA" sz="1000" u="none" strike="noStrike">
                          <a:effectLst/>
                        </a:rPr>
                        <a:t>Bulk Infrastructure</a:t>
                      </a:r>
                      <a:endParaRPr lang="en-ZA" sz="1000" b="1"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000" u="none" strike="noStrike">
                          <a:effectLst/>
                        </a:rPr>
                        <a:t>Bulk Infrastructure</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16</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16</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59035924"/>
                  </a:ext>
                </a:extLst>
              </a:tr>
              <a:tr h="158025">
                <a:tc rowSpan="2">
                  <a:txBody>
                    <a:bodyPr/>
                    <a:lstStyle/>
                    <a:p>
                      <a:pPr algn="l" fontAlgn="ctr"/>
                      <a:r>
                        <a:rPr lang="en-ZA" sz="1000" u="none" strike="noStrike" dirty="0">
                          <a:effectLst/>
                        </a:rPr>
                        <a:t>Detailed Planning Design</a:t>
                      </a:r>
                      <a:endParaRPr lang="en-ZA" sz="1000" b="1"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000" u="none" strike="noStrike">
                          <a:effectLst/>
                        </a:rPr>
                        <a:t>Water</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30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30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94523754"/>
                  </a:ext>
                </a:extLst>
              </a:tr>
              <a:tr h="158025">
                <a:tc vMerge="1">
                  <a:txBody>
                    <a:bodyPr/>
                    <a:lstStyle/>
                    <a:p>
                      <a:endParaRPr lang="en-GB"/>
                    </a:p>
                  </a:txBody>
                  <a:tcPr/>
                </a:tc>
                <a:tc>
                  <a:txBody>
                    <a:bodyPr/>
                    <a:lstStyle/>
                    <a:p>
                      <a:pPr algn="l" fontAlgn="ctr"/>
                      <a:r>
                        <a:rPr lang="en-ZA" sz="1000" u="none" strike="noStrike">
                          <a:effectLst/>
                        </a:rPr>
                        <a:t>Sewer</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30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30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b="0" i="0" u="none" strike="noStrike" dirty="0">
                          <a:solidFill>
                            <a:srgbClr val="000000"/>
                          </a:solidFill>
                          <a:effectLst/>
                          <a:latin typeface="Century Gothic" panose="020B0502020202020204" pitchFamily="34" charset="0"/>
                        </a:rPr>
                        <a:t>0%  completed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171450" indent="-171450" algn="l" fontAlgn="ctr">
                        <a:buFont typeface="Arial" panose="020B0604020202020204" pitchFamily="34" charset="0"/>
                        <a:buChar char="•"/>
                      </a:pPr>
                      <a:r>
                        <a:rPr lang="en-ZA" sz="1000" b="0" i="0" u="none" strike="noStrike" dirty="0">
                          <a:solidFill>
                            <a:srgbClr val="000000"/>
                          </a:solidFill>
                          <a:effectLst/>
                          <a:latin typeface="Century Gothic" panose="020B0502020202020204" pitchFamily="34" charset="0"/>
                        </a:rPr>
                        <a:t>None provided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98591419"/>
                  </a:ext>
                </a:extLst>
              </a:tr>
              <a:tr h="158025">
                <a:tc rowSpan="6">
                  <a:txBody>
                    <a:bodyPr/>
                    <a:lstStyle/>
                    <a:p>
                      <a:pPr algn="just" fontAlgn="ctr"/>
                      <a:r>
                        <a:rPr lang="en-ZA" sz="1000" u="none" strike="noStrike">
                          <a:effectLst/>
                        </a:rPr>
                        <a:t>Interim Services</a:t>
                      </a:r>
                      <a:endParaRPr lang="en-ZA" sz="1000" b="1"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000" u="none" strike="noStrike" dirty="0">
                          <a:effectLst/>
                        </a:rPr>
                        <a:t>Water</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71</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71</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6">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6">
                  <a:txBody>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000" kern="1200" dirty="0">
                          <a:solidFill>
                            <a:schemeClr val="tx1"/>
                          </a:solidFill>
                          <a:effectLst/>
                        </a:rPr>
                        <a:t>The Dept. entered into a  tripartite agreement at the beginning of this programme   between the </a:t>
                      </a:r>
                      <a:r>
                        <a:rPr lang="en-GB" sz="1000" kern="1200" dirty="0" err="1">
                          <a:solidFill>
                            <a:schemeClr val="tx1"/>
                          </a:solidFill>
                          <a:effectLst/>
                        </a:rPr>
                        <a:t>GDHS</a:t>
                      </a:r>
                      <a:r>
                        <a:rPr lang="en-GB" sz="1000" kern="1200" dirty="0">
                          <a:solidFill>
                            <a:schemeClr val="tx1"/>
                          </a:solidFill>
                          <a:effectLst/>
                        </a:rPr>
                        <a:t>, GPF and HDA.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000" kern="1200" dirty="0">
                          <a:solidFill>
                            <a:schemeClr val="tx1"/>
                          </a:solidFill>
                          <a:effectLst/>
                        </a:rPr>
                        <a:t>All necessary administrative processes have been completed to facilitate the transfer for continuation of the provision of the services</a:t>
                      </a:r>
                      <a:endParaRPr lang="en-GB" sz="1000" kern="1200" dirty="0">
                        <a:solidFill>
                          <a:schemeClr val="tx1"/>
                        </a:solidFill>
                        <a:effectLst/>
                        <a:latin typeface="+mn-lt"/>
                        <a:ea typeface="Century Gothic" panose="020B0502020202020204" pitchFamily="34" charset="0"/>
                        <a:cs typeface="Times New Roman (Body CS)"/>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6">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GB" sz="1000" kern="1200" dirty="0">
                          <a:solidFill>
                            <a:schemeClr val="tx1"/>
                          </a:solidFill>
                          <a:effectLst/>
                        </a:rPr>
                        <a:t>The R224 526 291 budgeted for this purpose is to be transferred to the HDA</a:t>
                      </a:r>
                    </a:p>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000" kern="1200" dirty="0">
                          <a:solidFill>
                            <a:schemeClr val="dk1"/>
                          </a:solidFill>
                          <a:effectLst/>
                        </a:rPr>
                        <a:t>Fast track the process of transferring of the funds to the HDA</a:t>
                      </a:r>
                      <a:endParaRPr lang="en-ZA" sz="1000" kern="1200" dirty="0">
                        <a:solidFill>
                          <a:schemeClr val="dk1"/>
                        </a:solidFill>
                        <a:effectLst/>
                        <a:latin typeface="+mn-lt"/>
                        <a:ea typeface="Century Gothic" panose="020B0502020202020204" pitchFamily="34" charset="0"/>
                        <a:cs typeface="Times New Roman (Body CS)"/>
                      </a:endParaRPr>
                    </a:p>
                    <a:p>
                      <a:pPr marL="171450" indent="-171450" algn="l" fontAlgn="ctr">
                        <a:buFont typeface="Arial" panose="020B0604020202020204" pitchFamily="34" charset="0"/>
                        <a:buChar char="•"/>
                      </a:pPr>
                      <a:endParaRPr lang="en-ZA" sz="1000" b="0" i="0" u="none" strike="noStrike" dirty="0">
                        <a:solidFill>
                          <a:srgbClr val="000000"/>
                        </a:solidFill>
                        <a:effectLst/>
                        <a:latin typeface="Century Gothic" panose="020B0502020202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44192986"/>
                  </a:ext>
                </a:extLst>
              </a:tr>
              <a:tr h="158025">
                <a:tc vMerge="1">
                  <a:txBody>
                    <a:bodyPr/>
                    <a:lstStyle/>
                    <a:p>
                      <a:endParaRPr lang="en-GB"/>
                    </a:p>
                  </a:txBody>
                  <a:tcPr/>
                </a:tc>
                <a:tc>
                  <a:txBody>
                    <a:bodyPr/>
                    <a:lstStyle/>
                    <a:p>
                      <a:pPr algn="l" fontAlgn="ctr"/>
                      <a:r>
                        <a:rPr lang="en-ZA" sz="1000" u="none" strike="noStrike">
                          <a:effectLst/>
                        </a:rPr>
                        <a:t>Sanitation</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72</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72</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62969916"/>
                  </a:ext>
                </a:extLst>
              </a:tr>
              <a:tr h="184450">
                <a:tc vMerge="1">
                  <a:txBody>
                    <a:bodyPr/>
                    <a:lstStyle/>
                    <a:p>
                      <a:endParaRPr lang="en-GB"/>
                    </a:p>
                  </a:txBody>
                  <a:tcPr>
                    <a:lnT w="12700" cap="flat" cmpd="sng" algn="ctr">
                      <a:solidFill>
                        <a:schemeClr val="tx1"/>
                      </a:solidFill>
                      <a:prstDash val="solid"/>
                      <a:round/>
                      <a:headEnd type="none" w="med" len="med"/>
                      <a:tailEnd type="none" w="med" len="med"/>
                    </a:lnT>
                  </a:tcPr>
                </a:tc>
                <a:tc>
                  <a:txBody>
                    <a:bodyPr/>
                    <a:lstStyle/>
                    <a:p>
                      <a:pPr algn="l" fontAlgn="ctr"/>
                      <a:r>
                        <a:rPr lang="en-ZA" sz="1000" u="none" strike="noStrike">
                          <a:effectLst/>
                        </a:rPr>
                        <a:t>Roads and Storm Water</a:t>
                      </a:r>
                      <a:endParaRPr lang="en-ZA" sz="1000" b="0" i="0" u="none" strike="noStrike">
                        <a:solidFill>
                          <a:srgbClr val="000000"/>
                        </a:solidFill>
                        <a:effectLst/>
                        <a:latin typeface="Century Gothic" panose="020B0502020202020204" pitchFamily="34" charset="0"/>
                      </a:endParaRP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235875211"/>
                  </a:ext>
                </a:extLst>
              </a:tr>
              <a:tr h="158025">
                <a:tc vMerge="1">
                  <a:txBody>
                    <a:bodyPr/>
                    <a:lstStyle/>
                    <a:p>
                      <a:endParaRPr lang="en-GB"/>
                    </a:p>
                  </a:txBody>
                  <a:tcPr/>
                </a:tc>
                <a:tc>
                  <a:txBody>
                    <a:bodyPr/>
                    <a:lstStyle/>
                    <a:p>
                      <a:pPr algn="l" fontAlgn="ctr"/>
                      <a:r>
                        <a:rPr lang="en-ZA" sz="1000" u="none" strike="noStrike">
                          <a:effectLst/>
                        </a:rPr>
                        <a:t>Sewer</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78761757"/>
                  </a:ext>
                </a:extLst>
              </a:tr>
              <a:tr h="158025">
                <a:tc vMerge="1">
                  <a:txBody>
                    <a:bodyPr/>
                    <a:lstStyle/>
                    <a:p>
                      <a:endParaRPr lang="en-GB"/>
                    </a:p>
                  </a:txBody>
                  <a:tcPr/>
                </a:tc>
                <a:tc>
                  <a:txBody>
                    <a:bodyPr/>
                    <a:lstStyle/>
                    <a:p>
                      <a:pPr algn="l" fontAlgn="ctr"/>
                      <a:r>
                        <a:rPr lang="en-ZA" sz="1000" u="none" strike="noStrike">
                          <a:effectLst/>
                        </a:rPr>
                        <a:t>Access Roads</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4761114"/>
                  </a:ext>
                </a:extLst>
              </a:tr>
              <a:tr h="158025">
                <a:tc vMerge="1">
                  <a:txBody>
                    <a:bodyPr/>
                    <a:lstStyle/>
                    <a:p>
                      <a:endParaRPr lang="en-GB"/>
                    </a:p>
                  </a:txBody>
                  <a:tcPr/>
                </a:tc>
                <a:tc>
                  <a:txBody>
                    <a:bodyPr/>
                    <a:lstStyle/>
                    <a:p>
                      <a:pPr algn="just" fontAlgn="ctr"/>
                      <a:r>
                        <a:rPr lang="en-ZA" sz="1000" u="none" strike="noStrike">
                          <a:effectLst/>
                        </a:rPr>
                        <a:t>Electricity</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a:effectLst/>
                        </a:rPr>
                        <a:t>0</a:t>
                      </a:r>
                      <a:endParaRPr lang="en-ZA" sz="1000" b="0" i="0" u="none" strike="noStrike">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000" u="none" strike="noStrike" dirty="0">
                          <a:effectLst/>
                        </a:rPr>
                        <a:t>0</a:t>
                      </a: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0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41097181"/>
                  </a:ext>
                </a:extLst>
              </a:tr>
            </a:tbl>
          </a:graphicData>
        </a:graphic>
      </p:graphicFrame>
    </p:spTree>
    <p:extLst>
      <p:ext uri="{BB962C8B-B14F-4D97-AF65-F5344CB8AC3E}">
        <p14:creationId xmlns:p14="http://schemas.microsoft.com/office/powerpoint/2010/main" val="2964170866"/>
      </p:ext>
    </p:extLst>
  </p:cSld>
  <p:clrMapOvr>
    <a:masterClrMapping/>
  </p:clrMapOvr>
  <p:transition spd="med">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B7888F-FDB6-38D3-443D-AAF7DA288ED9}"/>
              </a:ext>
            </a:extLst>
          </p:cNvPr>
          <p:cNvSpPr>
            <a:spLocks noGrp="1"/>
          </p:cNvSpPr>
          <p:nvPr>
            <p:ph type="title"/>
          </p:nvPr>
        </p:nvSpPr>
        <p:spPr>
          <a:xfrm>
            <a:off x="0" y="0"/>
            <a:ext cx="12192000" cy="781878"/>
          </a:xfrm>
          <a:solidFill>
            <a:schemeClr val="accent1"/>
          </a:solidFill>
        </p:spPr>
        <p:txBody>
          <a:bodyPr/>
          <a:lstStyle/>
          <a:p>
            <a:r>
              <a:rPr lang="en-GB" sz="3600" b="1" noProof="0" dirty="0">
                <a:solidFill>
                  <a:schemeClr val="bg1"/>
                </a:solidFill>
                <a:latin typeface="+mn-lt"/>
              </a:rPr>
              <a:t>Gauteng 2022/23 Q1 Performance: Phase </a:t>
            </a:r>
            <a:r>
              <a:rPr lang="en-GB" sz="3600" b="1" noProof="0" dirty="0">
                <a:solidFill>
                  <a:schemeClr val="bg1"/>
                </a:solidFill>
                <a:latin typeface="+mj-lt"/>
              </a:rPr>
              <a:t>3</a:t>
            </a:r>
          </a:p>
        </p:txBody>
      </p:sp>
      <p:graphicFrame>
        <p:nvGraphicFramePr>
          <p:cNvPr id="4" name="Content Placeholder 3">
            <a:extLst>
              <a:ext uri="{FF2B5EF4-FFF2-40B4-BE49-F238E27FC236}">
                <a16:creationId xmlns:a16="http://schemas.microsoft.com/office/drawing/2014/main" id="{D2618150-C811-A6F3-0C77-2F5F46DD6EB1}"/>
              </a:ext>
            </a:extLst>
          </p:cNvPr>
          <p:cNvGraphicFramePr>
            <a:graphicFrameLocks noGrp="1"/>
          </p:cNvGraphicFramePr>
          <p:nvPr>
            <p:ph idx="1"/>
            <p:extLst>
              <p:ext uri="{D42A27DB-BD31-4B8C-83A1-F6EECF244321}">
                <p14:modId xmlns:p14="http://schemas.microsoft.com/office/powerpoint/2010/main" val="2624073569"/>
              </p:ext>
            </p:extLst>
          </p:nvPr>
        </p:nvGraphicFramePr>
        <p:xfrm>
          <a:off x="403085" y="1139686"/>
          <a:ext cx="11345569" cy="3993046"/>
        </p:xfrm>
        <a:graphic>
          <a:graphicData uri="http://schemas.openxmlformats.org/drawingml/2006/table">
            <a:tbl>
              <a:tblPr>
                <a:tableStyleId>{2D5ABB26-0587-4C30-8999-92F81FD0307C}</a:tableStyleId>
              </a:tblPr>
              <a:tblGrid>
                <a:gridCol w="1190188">
                  <a:extLst>
                    <a:ext uri="{9D8B030D-6E8A-4147-A177-3AD203B41FA5}">
                      <a16:colId xmlns:a16="http://schemas.microsoft.com/office/drawing/2014/main" val="117051942"/>
                    </a:ext>
                  </a:extLst>
                </a:gridCol>
                <a:gridCol w="1717963">
                  <a:extLst>
                    <a:ext uri="{9D8B030D-6E8A-4147-A177-3AD203B41FA5}">
                      <a16:colId xmlns:a16="http://schemas.microsoft.com/office/drawing/2014/main" val="4050327719"/>
                    </a:ext>
                  </a:extLst>
                </a:gridCol>
                <a:gridCol w="1524000">
                  <a:extLst>
                    <a:ext uri="{9D8B030D-6E8A-4147-A177-3AD203B41FA5}">
                      <a16:colId xmlns:a16="http://schemas.microsoft.com/office/drawing/2014/main" val="4051217253"/>
                    </a:ext>
                  </a:extLst>
                </a:gridCol>
                <a:gridCol w="1870364">
                  <a:extLst>
                    <a:ext uri="{9D8B030D-6E8A-4147-A177-3AD203B41FA5}">
                      <a16:colId xmlns:a16="http://schemas.microsoft.com/office/drawing/2014/main" val="1541795627"/>
                    </a:ext>
                  </a:extLst>
                </a:gridCol>
                <a:gridCol w="1911927">
                  <a:extLst>
                    <a:ext uri="{9D8B030D-6E8A-4147-A177-3AD203B41FA5}">
                      <a16:colId xmlns:a16="http://schemas.microsoft.com/office/drawing/2014/main" val="431522591"/>
                    </a:ext>
                  </a:extLst>
                </a:gridCol>
                <a:gridCol w="1634837">
                  <a:extLst>
                    <a:ext uri="{9D8B030D-6E8A-4147-A177-3AD203B41FA5}">
                      <a16:colId xmlns:a16="http://schemas.microsoft.com/office/drawing/2014/main" val="935636916"/>
                    </a:ext>
                  </a:extLst>
                </a:gridCol>
                <a:gridCol w="1496290">
                  <a:extLst>
                    <a:ext uri="{9D8B030D-6E8A-4147-A177-3AD203B41FA5}">
                      <a16:colId xmlns:a16="http://schemas.microsoft.com/office/drawing/2014/main" val="173870524"/>
                    </a:ext>
                  </a:extLst>
                </a:gridCol>
              </a:tblGrid>
              <a:tr h="792646">
                <a:tc>
                  <a:txBody>
                    <a:bodyPr/>
                    <a:lstStyle/>
                    <a:p>
                      <a:pPr algn="ctr" fontAlgn="ctr"/>
                      <a:r>
                        <a:rPr lang="en-ZA" sz="1400" b="1"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latin typeface="+mn-lt"/>
                        </a:rPr>
                        <a:t>Number of informal settlement projects</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rPr>
                        <a:t>Achievements / Progress</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rPr>
                        <a:t>Challenges </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fontAlgn="ctr"/>
                      <a:r>
                        <a:rPr lang="en-ZA" sz="1400" b="1" u="none" strike="noStrike" dirty="0">
                          <a:solidFill>
                            <a:schemeClr val="bg1"/>
                          </a:solidFill>
                          <a:effectLst/>
                        </a:rPr>
                        <a:t>Remedial action </a:t>
                      </a:r>
                      <a:endParaRPr lang="en-ZA" sz="1400" b="1" i="0" u="none" strike="noStrike" dirty="0">
                        <a:solidFill>
                          <a:schemeClr val="bg1"/>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2295767369"/>
                  </a:ext>
                </a:extLst>
              </a:tr>
              <a:tr h="264215">
                <a:tc rowSpan="2">
                  <a:txBody>
                    <a:bodyPr/>
                    <a:lstStyle/>
                    <a:p>
                      <a:pPr algn="l" fontAlgn="ctr"/>
                      <a:r>
                        <a:rPr lang="en-ZA" sz="1400" u="none" strike="noStrike" dirty="0">
                          <a:effectLst/>
                          <a:latin typeface="+mn-lt"/>
                        </a:rPr>
                        <a:t>Permanent Individual Municipal Engineering Services</a:t>
                      </a:r>
                      <a:endParaRPr lang="en-ZA" sz="1400" b="1" i="0" u="none" strike="noStrike" dirty="0">
                        <a:solidFill>
                          <a:srgbClr val="000000"/>
                        </a:solidFill>
                        <a:effectLst/>
                        <a:latin typeface="+mn-lt"/>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ZA" sz="1400" u="none" strike="noStrike" dirty="0">
                          <a:effectLst/>
                          <a:latin typeface="+mn-lt"/>
                        </a:rPr>
                        <a:t>Water services </a:t>
                      </a:r>
                      <a:endParaRPr lang="en-ZA" sz="1400" b="0" i="0" u="none" strike="noStrike" dirty="0">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400" u="none" strike="noStrike">
                          <a:effectLst/>
                          <a:latin typeface="+mn-lt"/>
                        </a:rPr>
                        <a:t>30</a:t>
                      </a:r>
                      <a:endParaRPr lang="en-ZA" sz="1400" b="0" i="0" u="none" strike="noStrike">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400" u="none" strike="noStrike">
                          <a:effectLst/>
                          <a:latin typeface="+mn-lt"/>
                        </a:rPr>
                        <a:t>30</a:t>
                      </a:r>
                      <a:endParaRPr lang="en-ZA" sz="1400" b="0" i="0" u="none" strike="noStrike">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0%  completed</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Projects are at procurement stage</a:t>
                      </a:r>
                    </a:p>
                    <a:p>
                      <a:pPr algn="ctr" fontAlgn="ctr"/>
                      <a:endParaRPr lang="en-ZA" sz="1400" b="0" i="0" u="none" strike="noStrike" dirty="0">
                        <a:solidFill>
                          <a:srgbClr val="000000"/>
                        </a:solidFill>
                        <a:effectLst/>
                        <a:latin typeface="+mn-lt"/>
                      </a:endParaRPr>
                    </a:p>
                    <a:p>
                      <a:pPr algn="ctr" fontAlgn="ctr"/>
                      <a:endParaRPr lang="en-ZA" sz="1400" b="0" i="0" u="none" strike="noStrike" dirty="0">
                        <a:solidFill>
                          <a:srgbClr val="000000"/>
                        </a:solidFill>
                        <a:effectLst/>
                        <a:latin typeface="+mn-lt"/>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The funding is for alternative sanitation and water provision.</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The start of Procurement was delayed by National Treasury moratorium on Preferential Procurement Regulations. </a:t>
                      </a:r>
                      <a:endParaRPr lang="en-GB"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The Dept. has resumed the process.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The TOR and Bid committees have been approved.</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400" kern="1200" dirty="0">
                          <a:solidFill>
                            <a:schemeClr val="tx1"/>
                          </a:solidFill>
                          <a:effectLst/>
                          <a:latin typeface="Century Gothic" panose="020B0502020202020204" pitchFamily="34" charset="0"/>
                        </a:rPr>
                        <a:t>The procurement process is underway. </a:t>
                      </a:r>
                      <a:endParaRPr lang="en-ZA" sz="1400" kern="1200" dirty="0">
                        <a:solidFill>
                          <a:schemeClr val="tx1"/>
                        </a:solidFill>
                        <a:effectLst/>
                        <a:latin typeface="Century Gothic" panose="020B0502020202020204" pitchFamily="34" charset="0"/>
                        <a:ea typeface="Century Gothic" panose="020B0502020202020204" pitchFamily="34" charset="0"/>
                        <a:cs typeface="Times New Roman (Body CS)"/>
                      </a:endParaRPr>
                    </a:p>
                  </a:txBody>
                  <a:tcPr marL="71562" marR="7156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17656554"/>
                  </a:ext>
                </a:extLst>
              </a:tr>
              <a:tr h="264215">
                <a:tc vMerge="1">
                  <a:txBody>
                    <a:bodyPr/>
                    <a:lstStyle/>
                    <a:p>
                      <a:endParaRPr lang="en-GB"/>
                    </a:p>
                  </a:txBody>
                  <a:tcPr/>
                </a:tc>
                <a:tc>
                  <a:txBody>
                    <a:bodyPr/>
                    <a:lstStyle/>
                    <a:p>
                      <a:pPr algn="l" fontAlgn="ctr"/>
                      <a:r>
                        <a:rPr lang="en-ZA" sz="1400" u="none" strike="noStrike" dirty="0">
                          <a:effectLst/>
                          <a:latin typeface="+mn-lt"/>
                        </a:rPr>
                        <a:t>Sanitation solution </a:t>
                      </a:r>
                      <a:endParaRPr lang="en-ZA" sz="1400" b="0" i="0" u="none" strike="noStrike" dirty="0">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400" u="none" strike="noStrike" dirty="0">
                          <a:effectLst/>
                          <a:latin typeface="+mn-lt"/>
                        </a:rPr>
                        <a:t>30</a:t>
                      </a:r>
                      <a:endParaRPr lang="en-ZA" sz="1400" b="0" i="0" u="none" strike="noStrike" dirty="0">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ZA" sz="1400" u="none" strike="noStrike" dirty="0">
                          <a:effectLst/>
                          <a:latin typeface="+mn-lt"/>
                        </a:rPr>
                        <a:t>30</a:t>
                      </a:r>
                      <a:endParaRPr lang="en-ZA" sz="1400" b="0" i="0" u="none" strike="noStrike" dirty="0">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400" b="0" i="0" u="none" strike="noStrike" dirty="0">
                        <a:solidFill>
                          <a:srgbClr val="000000"/>
                        </a:solidFill>
                        <a:effectLst/>
                        <a:latin typeface="+mn-lt"/>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74234948"/>
                  </a:ext>
                </a:extLst>
              </a:tr>
            </a:tbl>
          </a:graphicData>
        </a:graphic>
      </p:graphicFrame>
    </p:spTree>
    <p:extLst>
      <p:ext uri="{BB962C8B-B14F-4D97-AF65-F5344CB8AC3E}">
        <p14:creationId xmlns:p14="http://schemas.microsoft.com/office/powerpoint/2010/main" val="1722774467"/>
      </p:ext>
    </p:extLst>
  </p:cSld>
  <p:clrMapOvr>
    <a:masterClrMapping/>
  </p:clrMapOvr>
  <p:transition spd="med">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E54-A370-4606-0545-EEA63B9BF2B3}"/>
              </a:ext>
            </a:extLst>
          </p:cNvPr>
          <p:cNvSpPr>
            <a:spLocks noGrp="1"/>
          </p:cNvSpPr>
          <p:nvPr>
            <p:ph type="title"/>
          </p:nvPr>
        </p:nvSpPr>
        <p:spPr>
          <a:xfrm>
            <a:off x="0" y="0"/>
            <a:ext cx="12192000" cy="774700"/>
          </a:xfrm>
          <a:solidFill>
            <a:schemeClr val="accent1"/>
          </a:solidFill>
        </p:spPr>
        <p:txBody>
          <a:bodyPr/>
          <a:lstStyle/>
          <a:p>
            <a:r>
              <a:rPr lang="en-GB" sz="3200" b="1" noProof="0" dirty="0">
                <a:solidFill>
                  <a:schemeClr val="bg1"/>
                </a:solidFill>
                <a:latin typeface="+mn-lt"/>
              </a:rPr>
              <a:t>KZN 2022/23 Q1 Performance: Phase 1 Prefeasibility</a:t>
            </a:r>
            <a:endParaRPr lang="en-GB" sz="3200" noProof="0" dirty="0"/>
          </a:p>
        </p:txBody>
      </p:sp>
      <p:graphicFrame>
        <p:nvGraphicFramePr>
          <p:cNvPr id="4" name="Table 4">
            <a:extLst>
              <a:ext uri="{FF2B5EF4-FFF2-40B4-BE49-F238E27FC236}">
                <a16:creationId xmlns:a16="http://schemas.microsoft.com/office/drawing/2014/main" id="{8F9542AA-D778-D23B-F935-86937DD69F1A}"/>
              </a:ext>
            </a:extLst>
          </p:cNvPr>
          <p:cNvGraphicFramePr>
            <a:graphicFrameLocks noGrp="1"/>
          </p:cNvGraphicFramePr>
          <p:nvPr>
            <p:ph idx="1"/>
            <p:extLst>
              <p:ext uri="{D42A27DB-BD31-4B8C-83A1-F6EECF244321}">
                <p14:modId xmlns:p14="http://schemas.microsoft.com/office/powerpoint/2010/main" val="1194613840"/>
              </p:ext>
            </p:extLst>
          </p:nvPr>
        </p:nvGraphicFramePr>
        <p:xfrm>
          <a:off x="387667" y="871582"/>
          <a:ext cx="11551784" cy="4514669"/>
        </p:xfrm>
        <a:graphic>
          <a:graphicData uri="http://schemas.openxmlformats.org/drawingml/2006/table">
            <a:tbl>
              <a:tblPr firstRow="1" bandRow="1">
                <a:tableStyleId>{69012ECD-51FC-41F1-AA8D-1B2483CD663E}</a:tableStyleId>
              </a:tblPr>
              <a:tblGrid>
                <a:gridCol w="1792432">
                  <a:extLst>
                    <a:ext uri="{9D8B030D-6E8A-4147-A177-3AD203B41FA5}">
                      <a16:colId xmlns:a16="http://schemas.microsoft.com/office/drawing/2014/main" val="3511763204"/>
                    </a:ext>
                  </a:extLst>
                </a:gridCol>
                <a:gridCol w="1392299">
                  <a:extLst>
                    <a:ext uri="{9D8B030D-6E8A-4147-A177-3AD203B41FA5}">
                      <a16:colId xmlns:a16="http://schemas.microsoft.com/office/drawing/2014/main" val="3203973432"/>
                    </a:ext>
                  </a:extLst>
                </a:gridCol>
                <a:gridCol w="1392299">
                  <a:extLst>
                    <a:ext uri="{9D8B030D-6E8A-4147-A177-3AD203B41FA5}">
                      <a16:colId xmlns:a16="http://schemas.microsoft.com/office/drawing/2014/main" val="3174548911"/>
                    </a:ext>
                  </a:extLst>
                </a:gridCol>
                <a:gridCol w="3286726">
                  <a:extLst>
                    <a:ext uri="{9D8B030D-6E8A-4147-A177-3AD203B41FA5}">
                      <a16:colId xmlns:a16="http://schemas.microsoft.com/office/drawing/2014/main" val="925176297"/>
                    </a:ext>
                  </a:extLst>
                </a:gridCol>
                <a:gridCol w="1564967">
                  <a:extLst>
                    <a:ext uri="{9D8B030D-6E8A-4147-A177-3AD203B41FA5}">
                      <a16:colId xmlns:a16="http://schemas.microsoft.com/office/drawing/2014/main" val="271750858"/>
                    </a:ext>
                  </a:extLst>
                </a:gridCol>
                <a:gridCol w="2123061">
                  <a:extLst>
                    <a:ext uri="{9D8B030D-6E8A-4147-A177-3AD203B41FA5}">
                      <a16:colId xmlns:a16="http://schemas.microsoft.com/office/drawing/2014/main" val="862290972"/>
                    </a:ext>
                  </a:extLst>
                </a:gridCol>
              </a:tblGrid>
              <a:tr h="444889">
                <a:tc>
                  <a:txBody>
                    <a:bodyPr/>
                    <a:lstStyle/>
                    <a:p>
                      <a:pPr algn="ctr" fontAlgn="ctr"/>
                      <a:r>
                        <a:rPr lang="en-ZA" sz="1400" u="none" strike="noStrike" dirty="0">
                          <a:solidFill>
                            <a:schemeClr val="bg1"/>
                          </a:solidFill>
                          <a:effectLst/>
                        </a:rPr>
                        <a:t>Planned Outputs /activities</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ZA" sz="1400" u="none" strike="noStrike" dirty="0">
                          <a:solidFill>
                            <a:schemeClr val="bg1"/>
                          </a:solidFill>
                          <a:effectLst/>
                        </a:rPr>
                        <a:t>Number of informal settlements</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ZA" sz="1400" b="1" u="none" strike="noStrike" dirty="0">
                          <a:solidFill>
                            <a:schemeClr val="bg1"/>
                          </a:solidFill>
                          <a:effectLst/>
                        </a:rPr>
                        <a:t>Planned  </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ZA" sz="1400" u="none" strike="noStrike" dirty="0">
                          <a:solidFill>
                            <a:schemeClr val="bg1"/>
                          </a:solidFill>
                          <a:effectLst/>
                        </a:rPr>
                        <a:t>Achievements / Progress</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ZA" sz="1400" u="none" strike="noStrike" dirty="0">
                          <a:solidFill>
                            <a:schemeClr val="bg1"/>
                          </a:solidFill>
                          <a:effectLst/>
                        </a:rPr>
                        <a:t>Challenges </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fontAlgn="ctr"/>
                      <a:r>
                        <a:rPr lang="en-ZA" sz="1400" u="none" strike="noStrike" dirty="0">
                          <a:solidFill>
                            <a:schemeClr val="bg1"/>
                          </a:solidFill>
                          <a:effectLst/>
                        </a:rPr>
                        <a:t>Remedial action </a:t>
                      </a:r>
                      <a:endParaRPr lang="en-ZA" sz="1400" b="1" i="0" u="none" strike="noStrike" dirty="0">
                        <a:solidFill>
                          <a:schemeClr val="bg1"/>
                        </a:solidFill>
                        <a:effectLst/>
                        <a:latin typeface="+mn-lt"/>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23852592"/>
                  </a:ext>
                </a:extLst>
              </a:tr>
              <a:tr h="183242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ZA" sz="1600" u="none" strike="noStrike" dirty="0">
                          <a:effectLst/>
                        </a:rPr>
                        <a:t>Social facilitation </a:t>
                      </a:r>
                      <a:endParaRPr lang="en-ZA" sz="1600" b="0" u="none" strike="noStrike" dirty="0">
                        <a:solidFill>
                          <a:srgbClr val="000000"/>
                        </a:solidFill>
                        <a:effectLst/>
                      </a:endParaRPr>
                    </a:p>
                    <a:p>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rowSpan="2">
                  <a:txBody>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GB" sz="1600" dirty="0"/>
                        <a:t>35</a:t>
                      </a:r>
                    </a:p>
                    <a:p>
                      <a:pPr algn="ctr"/>
                      <a:endParaRPr lang="en-GB" sz="1600" dirty="0"/>
                    </a:p>
                    <a:p>
                      <a:pPr marL="0" marR="0" lvl="0" indent="0" algn="ctr" defTabSz="457189" rtl="0" eaLnBrk="1" fontAlgn="auto" latinLnBrk="0" hangingPunct="1">
                        <a:lnSpc>
                          <a:spcPct val="100000"/>
                        </a:lnSpc>
                        <a:spcBef>
                          <a:spcPts val="0"/>
                        </a:spcBef>
                        <a:spcAft>
                          <a:spcPts val="0"/>
                        </a:spcAft>
                        <a:buClrTx/>
                        <a:buSzTx/>
                        <a:buFontTx/>
                        <a:buNone/>
                        <a:tabLst/>
                        <a:defRPr/>
                      </a:pPr>
                      <a:endParaRPr lang="en-GB" sz="1600" dirty="0"/>
                    </a:p>
                    <a:p>
                      <a:pPr algn="ct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GB" sz="1600" dirty="0"/>
                        <a:t>13</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indent="-285750">
                        <a:buFont typeface="Arial" panose="020B0604020202020204" pitchFamily="34" charset="0"/>
                        <a:buChar char="•"/>
                      </a:pPr>
                      <a:r>
                        <a:rPr lang="en-GB" sz="1600" dirty="0"/>
                        <a:t>6 are 20% completed </a:t>
                      </a:r>
                    </a:p>
                    <a:p>
                      <a:pPr marL="285750" indent="-285750">
                        <a:buFont typeface="Arial" panose="020B0604020202020204" pitchFamily="34" charset="0"/>
                        <a:buChar char="•"/>
                      </a:pPr>
                      <a:r>
                        <a:rPr lang="en-GB" sz="1600" dirty="0"/>
                        <a:t>9 are 30% completed </a:t>
                      </a:r>
                    </a:p>
                    <a:p>
                      <a:pPr marL="285750" indent="-285750">
                        <a:buFont typeface="Arial" panose="020B0604020202020204" pitchFamily="34" charset="0"/>
                        <a:buChar char="•"/>
                      </a:pPr>
                      <a:r>
                        <a:rPr lang="en-GB" sz="1600" dirty="0"/>
                        <a:t>6 are at 80 – 90 %</a:t>
                      </a:r>
                    </a:p>
                    <a:p>
                      <a:pPr marL="285750" indent="-285750">
                        <a:buFont typeface="Arial" panose="020B0604020202020204" pitchFamily="34" charset="0"/>
                        <a:buChar char="•"/>
                      </a:pPr>
                      <a:r>
                        <a:rPr lang="en-GB" sz="1600" dirty="0"/>
                        <a:t>1 awaiting appointment of service providers</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indent="-285750">
                        <a:buFont typeface="Arial" panose="020B0604020202020204" pitchFamily="34" charset="0"/>
                        <a:buChar char="•"/>
                      </a:pPr>
                      <a:r>
                        <a:rPr lang="en-GB" sz="1600" dirty="0"/>
                        <a:t>To introduce the service provider to the new municipal council.</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indent="-285750">
                        <a:buFont typeface="Arial" panose="020B0604020202020204" pitchFamily="34" charset="0"/>
                        <a:buChar char="•"/>
                      </a:pPr>
                      <a:r>
                        <a:rPr lang="en-GB" sz="1600" dirty="0"/>
                        <a:t>A meeting has been set for August 2022 to introduce the service provider to the new council.</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55275969"/>
                  </a:ext>
                </a:extLst>
              </a:tr>
              <a:tr h="1811335">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ZA" sz="1600" u="none" strike="noStrike" dirty="0">
                          <a:effectLst/>
                        </a:rPr>
                        <a:t>Prefeasibility studies </a:t>
                      </a:r>
                      <a:endParaRPr lang="en-ZA" sz="1600" b="0" u="none" strike="noStrike" dirty="0">
                        <a:solidFill>
                          <a:srgbClr val="000000"/>
                        </a:solidFill>
                        <a:effectLst/>
                      </a:endParaRPr>
                    </a:p>
                    <a:p>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vMerge="1">
                  <a:txBody>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en-GB" sz="1600" dirty="0">
                          <a:latin typeface="+mn-lt"/>
                        </a:rPr>
                        <a:t>0</a:t>
                      </a:r>
                    </a:p>
                    <a:p>
                      <a:pPr algn="ctr"/>
                      <a:endParaRPr lang="en-GB" sz="1600" dirty="0">
                        <a:latin typeface="+mn-lt"/>
                      </a:endParaRPr>
                    </a:p>
                  </a:txBody>
                  <a:tcPr/>
                </a:tc>
                <a:tc>
                  <a:txBody>
                    <a:bodyPr/>
                    <a:lstStyle/>
                    <a:p>
                      <a:pPr algn="ctr"/>
                      <a:r>
                        <a:rPr lang="en-GB" sz="1600" dirty="0"/>
                        <a:t>18</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600" dirty="0"/>
                        <a:t>3 = 50% completed </a:t>
                      </a:r>
                    </a:p>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600" dirty="0"/>
                        <a:t>2 = 55%completed </a:t>
                      </a:r>
                    </a:p>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600" dirty="0"/>
                        <a:t>1 = 65% completed </a:t>
                      </a:r>
                    </a:p>
                    <a:p>
                      <a:pPr marL="285750" lvl="0" indent="-285750">
                        <a:buFont typeface="Arial" panose="020B0604020202020204" pitchFamily="34" charset="0"/>
                        <a:buChar char="•"/>
                      </a:pPr>
                      <a:r>
                        <a:rPr lang="en-GB" sz="1600" dirty="0"/>
                        <a:t>3 = 20% completed </a:t>
                      </a:r>
                    </a:p>
                    <a:p>
                      <a:pPr marL="285750" indent="-285750">
                        <a:buFont typeface="Arial" panose="020B0604020202020204" pitchFamily="34" charset="0"/>
                        <a:buChar char="•"/>
                      </a:pPr>
                      <a:r>
                        <a:rPr lang="en-GB" sz="1600" dirty="0"/>
                        <a:t>1 = completed by the HDA</a:t>
                      </a:r>
                    </a:p>
                    <a:p>
                      <a:pPr marL="285750" indent="-285750">
                        <a:buFont typeface="Arial" panose="020B0604020202020204" pitchFamily="34" charset="0"/>
                        <a:buChar char="•"/>
                      </a:pPr>
                      <a:r>
                        <a:rPr lang="en-GB" sz="1600" dirty="0"/>
                        <a:t>2 = 90% completed </a:t>
                      </a:r>
                    </a:p>
                    <a:p>
                      <a:pPr marL="285750" indent="-285750">
                        <a:buFont typeface="Arial" panose="020B0604020202020204" pitchFamily="34" charset="0"/>
                        <a:buChar char="•"/>
                      </a:pPr>
                      <a:r>
                        <a:rPr lang="en-GB" sz="1600" dirty="0"/>
                        <a:t>4 = 30% completed </a:t>
                      </a:r>
                    </a:p>
                    <a:p>
                      <a:pPr marL="285750" indent="-285750">
                        <a:buFont typeface="Arial" panose="020B0604020202020204" pitchFamily="34" charset="0"/>
                        <a:buChar char="•"/>
                      </a:pPr>
                      <a:r>
                        <a:rPr lang="en-GB" sz="1600" dirty="0"/>
                        <a:t>2 = 40% completed </a:t>
                      </a:r>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600" dirty="0"/>
                        <a:t>Delays in getting  </a:t>
                      </a:r>
                      <a:r>
                        <a:rPr lang="en-GB" sz="1600" dirty="0" err="1"/>
                        <a:t>WULA</a:t>
                      </a:r>
                      <a:endParaRPr lang="en-GB" sz="1600" dirty="0"/>
                    </a:p>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1600" dirty="0"/>
                    </a:p>
                    <a:p>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600" dirty="0"/>
                        <a:t>Engagements with the concerned Department are ongoing </a:t>
                      </a:r>
                    </a:p>
                    <a:p>
                      <a:endParaRPr lang="en-GB" sz="1600" dirty="0">
                        <a:latin typeface="+mn-lt"/>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62586716"/>
                  </a:ext>
                </a:extLst>
              </a:tr>
            </a:tbl>
          </a:graphicData>
        </a:graphic>
      </p:graphicFrame>
    </p:spTree>
    <p:extLst>
      <p:ext uri="{BB962C8B-B14F-4D97-AF65-F5344CB8AC3E}">
        <p14:creationId xmlns:p14="http://schemas.microsoft.com/office/powerpoint/2010/main" val="26619120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34A35D-D3AB-9E8F-A6FF-11E18A20B7A0}"/>
              </a:ext>
            </a:extLst>
          </p:cNvPr>
          <p:cNvSpPr>
            <a:spLocks noGrp="1"/>
          </p:cNvSpPr>
          <p:nvPr>
            <p:ph type="title"/>
          </p:nvPr>
        </p:nvSpPr>
        <p:spPr>
          <a:xfrm>
            <a:off x="0" y="1"/>
            <a:ext cx="12192000" cy="591670"/>
          </a:xfrm>
          <a:solidFill>
            <a:schemeClr val="accent1"/>
          </a:solidFill>
        </p:spPr>
        <p:txBody>
          <a:bodyPr/>
          <a:lstStyle/>
          <a:p>
            <a:r>
              <a:rPr lang="en-GB" b="1" noProof="0" dirty="0">
                <a:solidFill>
                  <a:schemeClr val="bg1"/>
                </a:solidFill>
              </a:rPr>
              <a:t>KZN </a:t>
            </a:r>
            <a:r>
              <a:rPr lang="en-GB" sz="4400" b="1" noProof="0" dirty="0">
                <a:solidFill>
                  <a:schemeClr val="bg1"/>
                </a:solidFill>
                <a:latin typeface="+mn-lt"/>
              </a:rPr>
              <a:t>2022/23 Q1 Performance: Phase 2</a:t>
            </a:r>
            <a:endParaRPr lang="en-GB" noProof="0" dirty="0"/>
          </a:p>
        </p:txBody>
      </p:sp>
      <p:graphicFrame>
        <p:nvGraphicFramePr>
          <p:cNvPr id="6" name="Content Placeholder 5">
            <a:extLst>
              <a:ext uri="{FF2B5EF4-FFF2-40B4-BE49-F238E27FC236}">
                <a16:creationId xmlns:a16="http://schemas.microsoft.com/office/drawing/2014/main" id="{0FE8580D-C8C3-25FD-DF03-DBAE69F48B47}"/>
              </a:ext>
            </a:extLst>
          </p:cNvPr>
          <p:cNvGraphicFramePr>
            <a:graphicFrameLocks noGrp="1"/>
          </p:cNvGraphicFramePr>
          <p:nvPr>
            <p:ph idx="1"/>
            <p:extLst>
              <p:ext uri="{D42A27DB-BD31-4B8C-83A1-F6EECF244321}">
                <p14:modId xmlns:p14="http://schemas.microsoft.com/office/powerpoint/2010/main" val="3902670893"/>
              </p:ext>
            </p:extLst>
          </p:nvPr>
        </p:nvGraphicFramePr>
        <p:xfrm>
          <a:off x="233082" y="770965"/>
          <a:ext cx="11636188" cy="4763235"/>
        </p:xfrm>
        <a:graphic>
          <a:graphicData uri="http://schemas.openxmlformats.org/drawingml/2006/table">
            <a:tbl>
              <a:tblPr>
                <a:tableStyleId>{5C22544A-7EE6-4342-B048-85BDC9FD1C3A}</a:tableStyleId>
              </a:tblPr>
              <a:tblGrid>
                <a:gridCol w="842683">
                  <a:extLst>
                    <a:ext uri="{9D8B030D-6E8A-4147-A177-3AD203B41FA5}">
                      <a16:colId xmlns:a16="http://schemas.microsoft.com/office/drawing/2014/main" val="3962349930"/>
                    </a:ext>
                  </a:extLst>
                </a:gridCol>
                <a:gridCol w="1531511">
                  <a:extLst>
                    <a:ext uri="{9D8B030D-6E8A-4147-A177-3AD203B41FA5}">
                      <a16:colId xmlns:a16="http://schemas.microsoft.com/office/drawing/2014/main" val="1123630543"/>
                    </a:ext>
                  </a:extLst>
                </a:gridCol>
                <a:gridCol w="914400">
                  <a:extLst>
                    <a:ext uri="{9D8B030D-6E8A-4147-A177-3AD203B41FA5}">
                      <a16:colId xmlns:a16="http://schemas.microsoft.com/office/drawing/2014/main" val="2198346886"/>
                    </a:ext>
                  </a:extLst>
                </a:gridCol>
                <a:gridCol w="902043">
                  <a:extLst>
                    <a:ext uri="{9D8B030D-6E8A-4147-A177-3AD203B41FA5}">
                      <a16:colId xmlns:a16="http://schemas.microsoft.com/office/drawing/2014/main" val="2620367453"/>
                    </a:ext>
                  </a:extLst>
                </a:gridCol>
                <a:gridCol w="2038865">
                  <a:extLst>
                    <a:ext uri="{9D8B030D-6E8A-4147-A177-3AD203B41FA5}">
                      <a16:colId xmlns:a16="http://schemas.microsoft.com/office/drawing/2014/main" val="779327701"/>
                    </a:ext>
                  </a:extLst>
                </a:gridCol>
                <a:gridCol w="2310713">
                  <a:extLst>
                    <a:ext uri="{9D8B030D-6E8A-4147-A177-3AD203B41FA5}">
                      <a16:colId xmlns:a16="http://schemas.microsoft.com/office/drawing/2014/main" val="3997329044"/>
                    </a:ext>
                  </a:extLst>
                </a:gridCol>
                <a:gridCol w="3095973">
                  <a:extLst>
                    <a:ext uri="{9D8B030D-6E8A-4147-A177-3AD203B41FA5}">
                      <a16:colId xmlns:a16="http://schemas.microsoft.com/office/drawing/2014/main" val="2954037690"/>
                    </a:ext>
                  </a:extLst>
                </a:gridCol>
              </a:tblGrid>
              <a:tr h="216892">
                <a:tc>
                  <a:txBody>
                    <a:bodyPr/>
                    <a:lstStyle/>
                    <a:p>
                      <a:pPr algn="ctr" fontAlgn="ctr"/>
                      <a:r>
                        <a:rPr lang="en-ZA" sz="1000" b="1" u="none" strike="noStrike" dirty="0">
                          <a:solidFill>
                            <a:schemeClr val="bg1"/>
                          </a:solidFill>
                          <a:effectLst/>
                          <a:latin typeface="+mn-lt"/>
                        </a:rPr>
                        <a:t>KPA</a:t>
                      </a:r>
                      <a:endParaRPr lang="en-ZA" sz="10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dirty="0">
                          <a:solidFill>
                            <a:schemeClr val="bg1"/>
                          </a:solidFill>
                          <a:effectLst/>
                          <a:latin typeface="+mn-lt"/>
                        </a:rPr>
                        <a:t>Planned Outputs /Activities</a:t>
                      </a:r>
                      <a:endParaRPr lang="en-ZA" sz="10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a:solidFill>
                            <a:schemeClr val="bg1"/>
                          </a:solidFill>
                          <a:effectLst/>
                          <a:latin typeface="+mn-lt"/>
                        </a:rPr>
                        <a:t>Number of informal settlements</a:t>
                      </a:r>
                      <a:endParaRPr lang="en-ZA" sz="1000" b="1" i="0" u="none" strike="noStrike">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dirty="0">
                          <a:solidFill>
                            <a:schemeClr val="bg1"/>
                          </a:solidFill>
                          <a:effectLst/>
                          <a:latin typeface="+mn-lt"/>
                        </a:rPr>
                        <a:t>Number of outputs and  informal settlement projects</a:t>
                      </a:r>
                      <a:endParaRPr lang="en-ZA" sz="10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dirty="0">
                          <a:solidFill>
                            <a:schemeClr val="bg1"/>
                          </a:solidFill>
                          <a:effectLst/>
                          <a:latin typeface="+mn-lt"/>
                        </a:rPr>
                        <a:t>Progress / Achievement</a:t>
                      </a:r>
                      <a:endParaRPr lang="en-ZA" sz="10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dirty="0">
                          <a:solidFill>
                            <a:schemeClr val="bg1"/>
                          </a:solidFill>
                          <a:effectLst/>
                          <a:latin typeface="+mn-lt"/>
                        </a:rPr>
                        <a:t>Challenges</a:t>
                      </a:r>
                      <a:endParaRPr lang="en-ZA" sz="10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000" b="1" u="none" strike="noStrike" dirty="0">
                          <a:solidFill>
                            <a:schemeClr val="bg1"/>
                          </a:solidFill>
                          <a:effectLst/>
                          <a:latin typeface="+mn-lt"/>
                        </a:rPr>
                        <a:t>Remedial Actions</a:t>
                      </a:r>
                      <a:endParaRPr lang="en-ZA" sz="1000" b="1" i="0" u="none" strike="noStrike" dirty="0">
                        <a:solidFill>
                          <a:schemeClr val="bg1"/>
                        </a:solidFill>
                        <a:effectLst/>
                        <a:latin typeface="+mn-lt"/>
                      </a:endParaRPr>
                    </a:p>
                  </a:txBody>
                  <a:tcPr marL="0" marR="0" marT="0" marB="0" anchor="ctr">
                    <a:solidFill>
                      <a:schemeClr val="accent1"/>
                    </a:solidFill>
                  </a:tcPr>
                </a:tc>
                <a:extLst>
                  <a:ext uri="{0D108BD9-81ED-4DB2-BD59-A6C34878D82A}">
                    <a16:rowId xmlns:a16="http://schemas.microsoft.com/office/drawing/2014/main" val="4180384478"/>
                  </a:ext>
                </a:extLst>
              </a:tr>
              <a:tr h="361487">
                <a:tc rowSpan="10">
                  <a:txBody>
                    <a:bodyPr/>
                    <a:lstStyle/>
                    <a:p>
                      <a:pPr algn="just" fontAlgn="ctr"/>
                      <a:r>
                        <a:rPr lang="en-ZA" sz="900" u="none" strike="noStrike" dirty="0">
                          <a:effectLst/>
                          <a:latin typeface="+mn-lt"/>
                        </a:rPr>
                        <a:t>Pre-Planning Studies</a:t>
                      </a:r>
                      <a:endParaRPr lang="en-ZA" sz="900" b="1" i="0" u="none" strike="noStrike" dirty="0">
                        <a:solidFill>
                          <a:srgbClr val="000000"/>
                        </a:solidFill>
                        <a:effectLst/>
                        <a:latin typeface="+mn-lt"/>
                      </a:endParaRPr>
                    </a:p>
                  </a:txBody>
                  <a:tcPr marL="0" marR="0" marT="0" marB="0" anchor="ctr"/>
                </a:tc>
                <a:tc>
                  <a:txBody>
                    <a:bodyPr/>
                    <a:lstStyle/>
                    <a:p>
                      <a:pPr algn="l" fontAlgn="ctr"/>
                      <a:r>
                        <a:rPr lang="en-ZA" sz="900" u="none" strike="noStrike" dirty="0">
                          <a:effectLst/>
                          <a:latin typeface="+mn-lt"/>
                        </a:rPr>
                        <a:t>EIA Application  </a:t>
                      </a:r>
                      <a:endParaRPr lang="en-ZA" sz="900" b="0" i="0" u="none" strike="noStrike" dirty="0">
                        <a:solidFill>
                          <a:srgbClr val="000000"/>
                        </a:solidFill>
                        <a:effectLst/>
                        <a:latin typeface="+mn-lt"/>
                      </a:endParaRPr>
                    </a:p>
                  </a:txBody>
                  <a:tcPr marL="0" marR="0" marT="0" marB="0"/>
                </a:tc>
                <a:tc>
                  <a:txBody>
                    <a:bodyPr/>
                    <a:lstStyle/>
                    <a:p>
                      <a:pPr algn="ctr" fontAlgn="ctr"/>
                      <a:r>
                        <a:rPr lang="en-ZA" sz="900" u="none" strike="noStrike" dirty="0">
                          <a:effectLst/>
                          <a:latin typeface="+mn-lt"/>
                        </a:rPr>
                        <a:t>20</a:t>
                      </a:r>
                      <a:endParaRPr lang="en-ZA" sz="900" b="0" i="0" u="none" strike="noStrike" dirty="0">
                        <a:solidFill>
                          <a:srgbClr val="000000"/>
                        </a:solidFill>
                        <a:effectLst/>
                        <a:latin typeface="+mn-lt"/>
                      </a:endParaRPr>
                    </a:p>
                  </a:txBody>
                  <a:tcPr marL="0" marR="0" marT="0" marB="0"/>
                </a:tc>
                <a:tc>
                  <a:txBody>
                    <a:bodyPr/>
                    <a:lstStyle/>
                    <a:p>
                      <a:pPr algn="ctr" fontAlgn="ctr"/>
                      <a:r>
                        <a:rPr lang="en-ZA" sz="900" u="none" strike="noStrike" dirty="0">
                          <a:effectLst/>
                          <a:latin typeface="+mn-lt"/>
                        </a:rPr>
                        <a:t>21</a:t>
                      </a:r>
                      <a:endParaRPr lang="en-ZA" sz="900" b="0" i="0" u="none" strike="noStrike" dirty="0">
                        <a:solidFill>
                          <a:srgbClr val="000000"/>
                        </a:solidFill>
                        <a:effectLst/>
                        <a:latin typeface="+mn-lt"/>
                      </a:endParaRPr>
                    </a:p>
                  </a:txBody>
                  <a:tcPr marL="0" marR="0" marT="0" marB="0"/>
                </a:tc>
                <a:tc>
                  <a:txBody>
                    <a:bodyPr/>
                    <a:lstStyle/>
                    <a:p>
                      <a:pPr algn="l" fontAlgn="ctr"/>
                      <a:r>
                        <a:rPr lang="en-ZA" sz="900" u="none" strike="noStrike" dirty="0">
                          <a:effectLst/>
                          <a:latin typeface="+mn-lt"/>
                        </a:rPr>
                        <a:t>7 = 30% completed. 2 = 40% completed. 1 = 90% completed.</a:t>
                      </a:r>
                      <a:endParaRPr lang="en-ZA" sz="9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Introduction of the service provider to the new municipali council.</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Meeting has been scheduled for August 2022 to introduce the service provider to the new council. For 90% completed projects top funding is required.</a:t>
                      </a:r>
                      <a:endParaRPr lang="en-ZA" sz="900" b="0" i="0" u="none" strike="noStrike">
                        <a:solidFill>
                          <a:srgbClr val="000000"/>
                        </a:solidFill>
                        <a:effectLst/>
                        <a:latin typeface="+mn-lt"/>
                      </a:endParaRPr>
                    </a:p>
                  </a:txBody>
                  <a:tcPr marL="0" marR="0" marT="0" marB="0"/>
                </a:tc>
                <a:extLst>
                  <a:ext uri="{0D108BD9-81ED-4DB2-BD59-A6C34878D82A}">
                    <a16:rowId xmlns:a16="http://schemas.microsoft.com/office/drawing/2014/main" val="2188148133"/>
                  </a:ext>
                </a:extLst>
              </a:tr>
              <a:tr h="183482">
                <a:tc vMerge="1">
                  <a:txBody>
                    <a:bodyPr/>
                    <a:lstStyle/>
                    <a:p>
                      <a:endParaRPr lang="en-GB"/>
                    </a:p>
                  </a:txBody>
                  <a:tcPr/>
                </a:tc>
                <a:tc>
                  <a:txBody>
                    <a:bodyPr/>
                    <a:lstStyle/>
                    <a:p>
                      <a:pPr algn="l" fontAlgn="ctr"/>
                      <a:r>
                        <a:rPr lang="en-ZA" sz="900" u="none" strike="noStrike">
                          <a:effectLst/>
                          <a:latin typeface="+mn-lt"/>
                        </a:rPr>
                        <a:t>Traffic Impact Study</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7</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dirty="0">
                          <a:effectLst/>
                          <a:latin typeface="+mn-lt"/>
                        </a:rPr>
                        <a:t>7</a:t>
                      </a:r>
                      <a:endParaRPr lang="en-ZA" sz="900" b="0" i="0" u="none" strike="noStrike" dirty="0">
                        <a:solidFill>
                          <a:srgbClr val="000000"/>
                        </a:solidFill>
                        <a:effectLst/>
                        <a:latin typeface="+mn-lt"/>
                      </a:endParaRPr>
                    </a:p>
                  </a:txBody>
                  <a:tcPr marL="0" marR="0" marT="0" marB="0"/>
                </a:tc>
                <a:tc>
                  <a:txBody>
                    <a:bodyPr/>
                    <a:lstStyle/>
                    <a:p>
                      <a:pPr algn="l" fontAlgn="ct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endParaRPr lang="en-ZA" sz="9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endParaRPr lang="en-ZA" sz="900" b="0" i="0" u="none" strike="noStrike">
                        <a:solidFill>
                          <a:srgbClr val="000000"/>
                        </a:solidFill>
                        <a:effectLst/>
                        <a:latin typeface="+mn-lt"/>
                      </a:endParaRPr>
                    </a:p>
                  </a:txBody>
                  <a:tcPr marL="0" marR="0" marT="0" marB="0"/>
                </a:tc>
                <a:extLst>
                  <a:ext uri="{0D108BD9-81ED-4DB2-BD59-A6C34878D82A}">
                    <a16:rowId xmlns:a16="http://schemas.microsoft.com/office/drawing/2014/main" val="188333474"/>
                  </a:ext>
                </a:extLst>
              </a:tr>
              <a:tr h="350533">
                <a:tc vMerge="1">
                  <a:txBody>
                    <a:bodyPr/>
                    <a:lstStyle/>
                    <a:p>
                      <a:endParaRPr lang="en-GB"/>
                    </a:p>
                  </a:txBody>
                  <a:tcPr/>
                </a:tc>
                <a:tc>
                  <a:txBody>
                    <a:bodyPr/>
                    <a:lstStyle/>
                    <a:p>
                      <a:pPr algn="l" fontAlgn="ctr"/>
                      <a:r>
                        <a:rPr lang="en-ZA" sz="900" u="none" strike="noStrike">
                          <a:effectLst/>
                          <a:latin typeface="+mn-lt"/>
                        </a:rPr>
                        <a:t>Geotechnical investigation</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29</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30</a:t>
                      </a:r>
                      <a:endParaRPr lang="en-ZA" sz="900" b="0" i="0" u="none" strike="noStrike">
                        <a:solidFill>
                          <a:srgbClr val="000000"/>
                        </a:solidFill>
                        <a:effectLst/>
                        <a:latin typeface="+mn-lt"/>
                      </a:endParaRPr>
                    </a:p>
                  </a:txBody>
                  <a:tcPr marL="0" marR="0" marT="0" marB="0"/>
                </a:tc>
                <a:tc>
                  <a:txBody>
                    <a:bodyPr/>
                    <a:lstStyle/>
                    <a:p>
                      <a:pPr algn="l" fontAlgn="ctr"/>
                      <a:r>
                        <a:rPr lang="en-ZA" sz="900" u="none" strike="noStrike">
                          <a:effectLst/>
                          <a:latin typeface="+mn-lt"/>
                        </a:rPr>
                        <a:t>7 = 30% completed. 1 = 90% completed. 1 = 20 completed.</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Introduction of the service provider to the new municipali council.</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Meeting has been scheduled for August 2022 to introduce the service provider to the new council.</a:t>
                      </a:r>
                      <a:endParaRPr lang="en-ZA" sz="900" b="0" i="0" u="none" strike="noStrike">
                        <a:solidFill>
                          <a:srgbClr val="000000"/>
                        </a:solidFill>
                        <a:effectLst/>
                        <a:latin typeface="+mn-lt"/>
                      </a:endParaRPr>
                    </a:p>
                  </a:txBody>
                  <a:tcPr marL="0" marR="0" marT="0" marB="0"/>
                </a:tc>
                <a:extLst>
                  <a:ext uri="{0D108BD9-81ED-4DB2-BD59-A6C34878D82A}">
                    <a16:rowId xmlns:a16="http://schemas.microsoft.com/office/drawing/2014/main" val="852446012"/>
                  </a:ext>
                </a:extLst>
              </a:tr>
              <a:tr h="453228">
                <a:tc vMerge="1">
                  <a:txBody>
                    <a:bodyPr/>
                    <a:lstStyle/>
                    <a:p>
                      <a:endParaRPr lang="en-GB"/>
                    </a:p>
                  </a:txBody>
                  <a:tcPr/>
                </a:tc>
                <a:tc>
                  <a:txBody>
                    <a:bodyPr/>
                    <a:lstStyle/>
                    <a:p>
                      <a:pPr algn="l" fontAlgn="ctr"/>
                      <a:r>
                        <a:rPr lang="en-ZA" sz="900" u="none" strike="noStrike">
                          <a:effectLst/>
                          <a:latin typeface="+mn-lt"/>
                        </a:rPr>
                        <a:t>Land Scoping/ Surveying</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13</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13</a:t>
                      </a:r>
                      <a:endParaRPr lang="en-ZA" sz="900" b="0" i="0" u="none" strike="noStrike">
                        <a:solidFill>
                          <a:srgbClr val="000000"/>
                        </a:solidFill>
                        <a:effectLst/>
                        <a:latin typeface="+mn-lt"/>
                      </a:endParaRPr>
                    </a:p>
                  </a:txBody>
                  <a:tcPr marL="0" marR="0" marT="0" marB="0"/>
                </a:tc>
                <a:tc>
                  <a:txBody>
                    <a:bodyPr/>
                    <a:lstStyle/>
                    <a:p>
                      <a:pPr algn="l" fontAlgn="ctr"/>
                      <a:r>
                        <a:rPr lang="en-ZA" sz="900" u="none" strike="noStrike" dirty="0">
                          <a:effectLst/>
                          <a:latin typeface="+mn-lt"/>
                        </a:rPr>
                        <a:t>1 = 30% completed. 1 = 90 completed.</a:t>
                      </a:r>
                      <a:endParaRPr lang="en-ZA" sz="9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Introduction of the service provider to the new municipali council.</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Meeting has been scheduled for August 2022 to introduce the service provider to the new council.</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2525259615"/>
                  </a:ext>
                </a:extLst>
              </a:tr>
              <a:tr h="446382">
                <a:tc vMerge="1">
                  <a:txBody>
                    <a:bodyPr/>
                    <a:lstStyle/>
                    <a:p>
                      <a:endParaRPr lang="en-GB"/>
                    </a:p>
                  </a:txBody>
                  <a:tcPr/>
                </a:tc>
                <a:tc>
                  <a:txBody>
                    <a:bodyPr/>
                    <a:lstStyle/>
                    <a:p>
                      <a:pPr algn="l" fontAlgn="ctr"/>
                      <a:r>
                        <a:rPr lang="en-ZA" sz="900" u="none" strike="noStrike">
                          <a:effectLst/>
                          <a:latin typeface="+mn-lt"/>
                        </a:rPr>
                        <a:t>Township Layout Plan</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35</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36</a:t>
                      </a:r>
                      <a:endParaRPr lang="en-ZA" sz="900" b="0" i="0" u="none" strike="noStrike">
                        <a:solidFill>
                          <a:srgbClr val="000000"/>
                        </a:solidFill>
                        <a:effectLst/>
                        <a:latin typeface="+mn-lt"/>
                      </a:endParaRPr>
                    </a:p>
                  </a:txBody>
                  <a:tcPr marL="0" marR="0" marT="0" marB="0"/>
                </a:tc>
                <a:tc>
                  <a:txBody>
                    <a:bodyPr/>
                    <a:lstStyle/>
                    <a:p>
                      <a:pPr algn="l" fontAlgn="ctr"/>
                      <a:r>
                        <a:rPr lang="en-ZA" sz="900" u="none" strike="noStrike">
                          <a:effectLst/>
                          <a:latin typeface="+mn-lt"/>
                        </a:rPr>
                        <a:t>7 = 30% completed.  2 = 40% completed. 3 = 90% completed. 1 = 20% completed. 1 = 55% completed.</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Service provider currently undertaking detailed planning studies.</a:t>
                      </a:r>
                      <a:endParaRPr lang="en-ZA" sz="9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Meeting has been scheduled for August 2022 to introduce the service provider to the new council.</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1340480785"/>
                  </a:ext>
                </a:extLst>
              </a:tr>
              <a:tr h="312194">
                <a:tc vMerge="1">
                  <a:txBody>
                    <a:bodyPr/>
                    <a:lstStyle/>
                    <a:p>
                      <a:endParaRPr lang="en-GB"/>
                    </a:p>
                  </a:txBody>
                  <a:tcPr/>
                </a:tc>
                <a:tc>
                  <a:txBody>
                    <a:bodyPr/>
                    <a:lstStyle/>
                    <a:p>
                      <a:pPr algn="l" fontAlgn="ctr"/>
                      <a:r>
                        <a:rPr lang="en-ZA" sz="900" u="none" strike="noStrike">
                          <a:effectLst/>
                          <a:latin typeface="+mn-lt"/>
                        </a:rPr>
                        <a:t>Surveying and registration of households in the settlement</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0</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0</a:t>
                      </a:r>
                      <a:endParaRPr lang="en-ZA" sz="900" b="0" i="0" u="none" strike="noStrike">
                        <a:solidFill>
                          <a:srgbClr val="000000"/>
                        </a:solidFill>
                        <a:effectLst/>
                        <a:latin typeface="+mn-lt"/>
                      </a:endParaRPr>
                    </a:p>
                  </a:txBody>
                  <a:tcPr marL="0" marR="0" marT="0" marB="0"/>
                </a:tc>
                <a:tc>
                  <a:txBody>
                    <a:bodyPr/>
                    <a:lstStyle/>
                    <a:p>
                      <a:pPr algn="l" fontAlgn="ctr"/>
                      <a:r>
                        <a:rPr lang="en-ZA" sz="900" u="none" strike="noStrike">
                          <a:effectLst/>
                          <a:latin typeface="+mn-lt"/>
                        </a:rPr>
                        <a:t>0</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Not reported.</a:t>
                      </a:r>
                      <a:endParaRPr lang="en-ZA" sz="9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Not indicated.</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3851340363"/>
                  </a:ext>
                </a:extLst>
              </a:tr>
              <a:tr h="350533">
                <a:tc vMerge="1">
                  <a:txBody>
                    <a:bodyPr/>
                    <a:lstStyle/>
                    <a:p>
                      <a:endParaRPr lang="en-GB"/>
                    </a:p>
                  </a:txBody>
                  <a:tcPr/>
                </a:tc>
                <a:tc>
                  <a:txBody>
                    <a:bodyPr/>
                    <a:lstStyle/>
                    <a:p>
                      <a:pPr algn="l" fontAlgn="ctr"/>
                      <a:r>
                        <a:rPr lang="en-ZA" sz="900" u="none" strike="noStrike">
                          <a:effectLst/>
                          <a:latin typeface="+mn-lt"/>
                        </a:rPr>
                        <a:t>Pegging and approval of General Plan</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25</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25</a:t>
                      </a:r>
                      <a:endParaRPr lang="en-ZA" sz="900" b="0" i="0" u="none" strike="noStrike">
                        <a:solidFill>
                          <a:srgbClr val="000000"/>
                        </a:solidFill>
                        <a:effectLst/>
                        <a:latin typeface="+mn-lt"/>
                      </a:endParaRPr>
                    </a:p>
                  </a:txBody>
                  <a:tcPr marL="0" marR="0" marT="0" marB="0"/>
                </a:tc>
                <a:tc>
                  <a:txBody>
                    <a:bodyPr/>
                    <a:lstStyle/>
                    <a:p>
                      <a:pPr algn="l" fontAlgn="ctr"/>
                      <a:r>
                        <a:rPr lang="en-ZA" sz="900" u="none" strike="noStrike">
                          <a:effectLst/>
                          <a:latin typeface="+mn-lt"/>
                        </a:rPr>
                        <a:t>1 = 30% completed. 3 = 90% completed. 1 = 55% completed.</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a:effectLst/>
                          <a:latin typeface="+mn-lt"/>
                        </a:rPr>
                        <a:t>Introduction of the service provider to the new municipali council.</a:t>
                      </a:r>
                      <a:endParaRPr lang="en-ZA" sz="9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Meeting has been scheduled for August 2022 to introduce the service provider to the new council.</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1165637868"/>
                  </a:ext>
                </a:extLst>
              </a:tr>
              <a:tr h="296837">
                <a:tc vMerge="1">
                  <a:txBody>
                    <a:bodyPr/>
                    <a:lstStyle/>
                    <a:p>
                      <a:endParaRPr lang="en-GB"/>
                    </a:p>
                  </a:txBody>
                  <a:tcPr/>
                </a:tc>
                <a:tc>
                  <a:txBody>
                    <a:bodyPr/>
                    <a:lstStyle/>
                    <a:p>
                      <a:pPr algn="l" fontAlgn="ctr"/>
                      <a:r>
                        <a:rPr lang="en-ZA" sz="900" u="none" strike="noStrike">
                          <a:effectLst/>
                          <a:latin typeface="+mn-lt"/>
                        </a:rPr>
                        <a:t>Township Register Opened</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7</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7</a:t>
                      </a:r>
                      <a:endParaRPr lang="en-ZA" sz="900" b="0" i="0" u="none" strike="noStrike">
                        <a:solidFill>
                          <a:srgbClr val="000000"/>
                        </a:solidFill>
                        <a:effectLst/>
                        <a:latin typeface="+mn-lt"/>
                      </a:endParaRPr>
                    </a:p>
                  </a:txBody>
                  <a:tcPr marL="0" marR="0" marT="0" marB="0"/>
                </a:tc>
                <a:tc>
                  <a:txBody>
                    <a:bodyPr/>
                    <a:lstStyle/>
                    <a:p>
                      <a:pPr algn="l" fontAlgn="ctr"/>
                      <a:r>
                        <a:rPr lang="en-ZA" sz="900" b="0" i="0" u="none" strike="noStrike" dirty="0">
                          <a:solidFill>
                            <a:srgbClr val="000000"/>
                          </a:solidFill>
                          <a:effectLst/>
                          <a:latin typeface="+mn-lt"/>
                        </a:rPr>
                        <a:t>1 = 50% completed. 1 = 80% completed. </a:t>
                      </a:r>
                    </a:p>
                  </a:txBody>
                  <a:tcPr marL="0" marR="0" marT="0" marB="0"/>
                </a:tc>
                <a:tc>
                  <a:txBody>
                    <a:bodyPr/>
                    <a:lstStyle/>
                    <a:p>
                      <a:pPr marL="171450" indent="-171450" algn="l" fontAlgn="ctr">
                        <a:buFont typeface="Arial" panose="020B0604020202020204" pitchFamily="34" charset="0"/>
                        <a:buChar char="•"/>
                      </a:pPr>
                      <a:r>
                        <a:rPr lang="en-ZA" sz="900" b="0" i="0" u="none" strike="noStrike" dirty="0">
                          <a:solidFill>
                            <a:srgbClr val="000000"/>
                          </a:solidFill>
                          <a:effectLst/>
                          <a:latin typeface="+mn-lt"/>
                        </a:rPr>
                        <a:t>Awaiting SPLUMA and </a:t>
                      </a:r>
                      <a:r>
                        <a:rPr lang="en-ZA" sz="900" b="0" i="0" u="none" strike="noStrike" dirty="0" err="1">
                          <a:solidFill>
                            <a:srgbClr val="000000"/>
                          </a:solidFill>
                          <a:effectLst/>
                          <a:latin typeface="+mn-lt"/>
                        </a:rPr>
                        <a:t>WULA</a:t>
                      </a:r>
                      <a:r>
                        <a:rPr lang="en-ZA" sz="900" b="0" i="0" u="none" strike="noStrike" dirty="0">
                          <a:solidFill>
                            <a:srgbClr val="000000"/>
                          </a:solidFill>
                          <a:effectLst/>
                          <a:latin typeface="+mn-lt"/>
                        </a:rPr>
                        <a:t> approvals </a:t>
                      </a:r>
                    </a:p>
                  </a:txBody>
                  <a:tcPr marL="0" marR="0" marT="0" marB="0"/>
                </a:tc>
                <a:tc>
                  <a:txBody>
                    <a:bodyPr/>
                    <a:lstStyle/>
                    <a:p>
                      <a:pPr marL="171450" indent="-171450" algn="l" fontAlgn="ctr">
                        <a:buFont typeface="Arial" panose="020B0604020202020204" pitchFamily="34" charset="0"/>
                        <a:buChar char="•"/>
                      </a:pPr>
                      <a:r>
                        <a:rPr lang="en-ZA" sz="900" b="0" i="0" u="none" strike="noStrike" dirty="0" err="1">
                          <a:solidFill>
                            <a:srgbClr val="000000"/>
                          </a:solidFill>
                          <a:effectLst/>
                          <a:latin typeface="+mn-lt"/>
                        </a:rPr>
                        <a:t>Ethekwini</a:t>
                      </a:r>
                      <a:r>
                        <a:rPr lang="en-ZA" sz="900" b="0" i="0" u="none" strike="noStrike" dirty="0">
                          <a:solidFill>
                            <a:srgbClr val="000000"/>
                          </a:solidFill>
                          <a:effectLst/>
                          <a:latin typeface="+mn-lt"/>
                        </a:rPr>
                        <a:t> Municipality currently resolving issue</a:t>
                      </a:r>
                    </a:p>
                  </a:txBody>
                  <a:tcPr marL="0" marR="0" marT="0" marB="0"/>
                </a:tc>
                <a:extLst>
                  <a:ext uri="{0D108BD9-81ED-4DB2-BD59-A6C34878D82A}">
                    <a16:rowId xmlns:a16="http://schemas.microsoft.com/office/drawing/2014/main" val="2407022236"/>
                  </a:ext>
                </a:extLst>
              </a:tr>
              <a:tr h="289189">
                <a:tc vMerge="1">
                  <a:txBody>
                    <a:bodyPr/>
                    <a:lstStyle/>
                    <a:p>
                      <a:endParaRPr lang="en-GB"/>
                    </a:p>
                  </a:txBody>
                  <a:tcPr/>
                </a:tc>
                <a:tc>
                  <a:txBody>
                    <a:bodyPr/>
                    <a:lstStyle/>
                    <a:p>
                      <a:pPr algn="l" fontAlgn="ctr"/>
                      <a:r>
                        <a:rPr lang="en-ZA" sz="900" u="none" strike="noStrike">
                          <a:effectLst/>
                          <a:latin typeface="+mn-lt"/>
                        </a:rPr>
                        <a:t>Surveying and registration of households in the settlement</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dirty="0">
                          <a:effectLst/>
                          <a:latin typeface="+mn-lt"/>
                        </a:rPr>
                        <a:t>9</a:t>
                      </a:r>
                      <a:endParaRPr lang="en-ZA" sz="900" b="0" i="0" u="none" strike="noStrike" dirty="0">
                        <a:solidFill>
                          <a:srgbClr val="000000"/>
                        </a:solidFill>
                        <a:effectLst/>
                        <a:latin typeface="+mn-lt"/>
                      </a:endParaRPr>
                    </a:p>
                  </a:txBody>
                  <a:tcPr marL="0" marR="0" marT="0" marB="0"/>
                </a:tc>
                <a:tc>
                  <a:txBody>
                    <a:bodyPr/>
                    <a:lstStyle/>
                    <a:p>
                      <a:pPr algn="ctr" fontAlgn="ctr"/>
                      <a:r>
                        <a:rPr lang="en-ZA" sz="900" u="none" strike="noStrike">
                          <a:effectLst/>
                          <a:latin typeface="+mn-lt"/>
                        </a:rPr>
                        <a:t>5</a:t>
                      </a:r>
                      <a:endParaRPr lang="en-ZA" sz="900" b="0" i="0" u="none" strike="noStrike">
                        <a:solidFill>
                          <a:srgbClr val="000000"/>
                        </a:solidFill>
                        <a:effectLst/>
                        <a:latin typeface="+mn-lt"/>
                      </a:endParaRPr>
                    </a:p>
                  </a:txBody>
                  <a:tcPr marL="0" marR="0" marT="0" marB="0"/>
                </a:tc>
                <a:tc>
                  <a:txBody>
                    <a:bodyPr/>
                    <a:lstStyle/>
                    <a:p>
                      <a:pPr algn="l" fontAlgn="ctr"/>
                      <a:r>
                        <a:rPr lang="en-ZA" sz="900" b="0" i="0" u="none" strike="noStrike" dirty="0">
                          <a:solidFill>
                            <a:srgbClr val="000000"/>
                          </a:solidFill>
                          <a:effectLst/>
                          <a:latin typeface="+mn-lt"/>
                        </a:rPr>
                        <a:t>1 = 80% completed.</a:t>
                      </a:r>
                    </a:p>
                  </a:txBody>
                  <a:tcPr marL="0" marR="0" marT="0" marB="0"/>
                </a:tc>
                <a:tc>
                  <a:txBody>
                    <a:bodyPr/>
                    <a:lstStyle/>
                    <a:p>
                      <a:pPr marL="171450" indent="-171450" algn="l" fontAlgn="ctr">
                        <a:buFont typeface="Arial" panose="020B0604020202020204" pitchFamily="34" charset="0"/>
                        <a:buChar char="•"/>
                      </a:pPr>
                      <a:r>
                        <a:rPr lang="en-ZA" sz="900" b="0" i="0" u="none" strike="noStrike" dirty="0">
                          <a:solidFill>
                            <a:srgbClr val="000000"/>
                          </a:solidFill>
                          <a:effectLst/>
                          <a:latin typeface="+mn-lt"/>
                        </a:rPr>
                        <a:t>None </a:t>
                      </a:r>
                    </a:p>
                  </a:txBody>
                  <a:tcPr marL="0" marR="0" marT="0" marB="0"/>
                </a:tc>
                <a:tc>
                  <a:txBody>
                    <a:bodyPr/>
                    <a:lstStyle/>
                    <a:p>
                      <a:pPr marL="171450" indent="-171450" algn="l" fontAlgn="ctr">
                        <a:buFont typeface="Arial" panose="020B0604020202020204" pitchFamily="34" charset="0"/>
                        <a:buChar char="•"/>
                      </a:pPr>
                      <a:r>
                        <a:rPr lang="en-ZA" sz="900" b="0" i="0" u="none" strike="noStrike">
                          <a:solidFill>
                            <a:srgbClr val="000000"/>
                          </a:solidFill>
                          <a:effectLst/>
                          <a:latin typeface="+mn-lt"/>
                        </a:rPr>
                        <a:t>None </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4289308548"/>
                  </a:ext>
                </a:extLst>
              </a:tr>
              <a:tr h="438166">
                <a:tc vMerge="1">
                  <a:txBody>
                    <a:bodyPr/>
                    <a:lstStyle/>
                    <a:p>
                      <a:endParaRPr lang="en-GB"/>
                    </a:p>
                  </a:txBody>
                  <a:tcPr/>
                </a:tc>
                <a:tc>
                  <a:txBody>
                    <a:bodyPr/>
                    <a:lstStyle/>
                    <a:p>
                      <a:pPr algn="l" fontAlgn="ctr"/>
                      <a:r>
                        <a:rPr lang="en-ZA" sz="900" u="none" strike="noStrike">
                          <a:effectLst/>
                          <a:latin typeface="+mn-lt"/>
                        </a:rPr>
                        <a:t>Infrastructure (Engineering) Services Report</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32</a:t>
                      </a:r>
                      <a:endParaRPr lang="en-ZA" sz="900" b="0" i="0" u="none" strike="noStrike">
                        <a:solidFill>
                          <a:srgbClr val="000000"/>
                        </a:solidFill>
                        <a:effectLst/>
                        <a:latin typeface="+mn-lt"/>
                      </a:endParaRPr>
                    </a:p>
                  </a:txBody>
                  <a:tcPr marL="0" marR="0" marT="0" marB="0"/>
                </a:tc>
                <a:tc>
                  <a:txBody>
                    <a:bodyPr/>
                    <a:lstStyle/>
                    <a:p>
                      <a:pPr algn="ctr" fontAlgn="ctr"/>
                      <a:r>
                        <a:rPr lang="en-ZA" sz="900" u="none" strike="noStrike">
                          <a:effectLst/>
                          <a:latin typeface="+mn-lt"/>
                        </a:rPr>
                        <a:t>32</a:t>
                      </a:r>
                      <a:endParaRPr lang="en-ZA" sz="900" b="0" i="0" u="none" strike="noStrike">
                        <a:solidFill>
                          <a:srgbClr val="000000"/>
                        </a:solidFill>
                        <a:effectLst/>
                        <a:latin typeface="+mn-lt"/>
                      </a:endParaRPr>
                    </a:p>
                  </a:txBody>
                  <a:tcPr marL="0" marR="0" marT="0" marB="0"/>
                </a:tc>
                <a:tc>
                  <a:txBody>
                    <a:bodyPr/>
                    <a:lstStyle/>
                    <a:p>
                      <a:pPr algn="l" fontAlgn="ctr"/>
                      <a:r>
                        <a:rPr lang="en-ZA" sz="900" b="0" i="0" u="none" strike="noStrike" dirty="0">
                          <a:solidFill>
                            <a:srgbClr val="000000"/>
                          </a:solidFill>
                          <a:effectLst/>
                          <a:latin typeface="+mn-lt"/>
                        </a:rPr>
                        <a:t>1 = 30% completed. 3 = 90% completed. 1 = 20% completed. 1 = 55% completed. 1 = 60% completed. 1 = 65% completed. 1 = 95% completed. 2 = 70% completed.</a:t>
                      </a: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Introduction of the service provider to the new municipal council</a:t>
                      </a:r>
                    </a:p>
                    <a:p>
                      <a:pPr marL="171450" indent="-171450" algn="l" fontAlgn="ctr">
                        <a:buFont typeface="Arial" panose="020B0604020202020204" pitchFamily="34" charset="0"/>
                        <a:buChar char="•"/>
                      </a:pPr>
                      <a:r>
                        <a:rPr lang="en-ZA" sz="900" b="0" i="0" u="none" strike="noStrike" dirty="0">
                          <a:solidFill>
                            <a:srgbClr val="000000"/>
                          </a:solidFill>
                          <a:effectLst/>
                          <a:latin typeface="+mn-lt"/>
                        </a:rPr>
                        <a:t>The 70% completed awaiting SPLUMA final submission.</a:t>
                      </a:r>
                    </a:p>
                  </a:txBody>
                  <a:tcPr marL="0" marR="0" marT="0" marB="0"/>
                </a:tc>
                <a:tc>
                  <a:txBody>
                    <a:bodyPr/>
                    <a:lstStyle/>
                    <a:p>
                      <a:pPr marL="171450" indent="-171450" algn="l" fontAlgn="ctr">
                        <a:buFont typeface="Arial" panose="020B0604020202020204" pitchFamily="34" charset="0"/>
                        <a:buChar char="•"/>
                      </a:pPr>
                      <a:r>
                        <a:rPr lang="en-ZA" sz="900" u="none" strike="noStrike" dirty="0">
                          <a:effectLst/>
                          <a:latin typeface="+mn-lt"/>
                        </a:rPr>
                        <a:t>Meeting has been scheduled for August 2022 to introduce the service provider to the new council.</a:t>
                      </a:r>
                      <a:endParaRPr lang="en-ZA" sz="9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2908007550"/>
                  </a:ext>
                </a:extLst>
              </a:tr>
            </a:tbl>
          </a:graphicData>
        </a:graphic>
      </p:graphicFrame>
      <p:sp>
        <p:nvSpPr>
          <p:cNvPr id="4" name="Slide Number Placeholder 3">
            <a:extLst>
              <a:ext uri="{FF2B5EF4-FFF2-40B4-BE49-F238E27FC236}">
                <a16:creationId xmlns:a16="http://schemas.microsoft.com/office/drawing/2014/main" id="{E7985EA5-D965-899C-8A61-92FECA2956E9}"/>
              </a:ext>
            </a:extLst>
          </p:cNvPr>
          <p:cNvSpPr>
            <a:spLocks noGrp="1"/>
          </p:cNvSpPr>
          <p:nvPr>
            <p:ph type="sldNum" sz="quarter" idx="10"/>
          </p:nvPr>
        </p:nvSpPr>
        <p:spPr/>
        <p:txBody>
          <a:bodyPr/>
          <a:lstStyle/>
          <a:p>
            <a:fld id="{A88A4ECB-5303-EA44-863F-69D388C2A56E}" type="slidenum">
              <a:rPr lang="en-GB" smtClean="0"/>
              <a:t>28</a:t>
            </a:fld>
            <a:endParaRPr lang="en-GB" dirty="0"/>
          </a:p>
        </p:txBody>
      </p:sp>
      <p:sp>
        <p:nvSpPr>
          <p:cNvPr id="5" name="Footer Placeholder 4">
            <a:extLst>
              <a:ext uri="{FF2B5EF4-FFF2-40B4-BE49-F238E27FC236}">
                <a16:creationId xmlns:a16="http://schemas.microsoft.com/office/drawing/2014/main" id="{5CFC1D59-7BA9-59D3-08A3-8E6EE7A0F51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1571665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34A35D-D3AB-9E8F-A6FF-11E18A20B7A0}"/>
              </a:ext>
            </a:extLst>
          </p:cNvPr>
          <p:cNvSpPr>
            <a:spLocks noGrp="1"/>
          </p:cNvSpPr>
          <p:nvPr>
            <p:ph type="title"/>
          </p:nvPr>
        </p:nvSpPr>
        <p:spPr>
          <a:xfrm>
            <a:off x="0" y="1"/>
            <a:ext cx="12192000" cy="591670"/>
          </a:xfrm>
          <a:solidFill>
            <a:schemeClr val="accent1"/>
          </a:solidFill>
        </p:spPr>
        <p:txBody>
          <a:bodyPr/>
          <a:lstStyle/>
          <a:p>
            <a:r>
              <a:rPr lang="en-GB" b="1" noProof="0" dirty="0">
                <a:solidFill>
                  <a:schemeClr val="bg1"/>
                </a:solidFill>
              </a:rPr>
              <a:t>KZN </a:t>
            </a:r>
            <a:r>
              <a:rPr lang="en-GB" sz="4400" b="1" noProof="0" dirty="0">
                <a:solidFill>
                  <a:schemeClr val="bg1"/>
                </a:solidFill>
                <a:latin typeface="+mn-lt"/>
              </a:rPr>
              <a:t>2022/23 Q1 Performance: Phase 2</a:t>
            </a:r>
            <a:endParaRPr lang="en-GB" noProof="0" dirty="0"/>
          </a:p>
        </p:txBody>
      </p:sp>
      <p:graphicFrame>
        <p:nvGraphicFramePr>
          <p:cNvPr id="6" name="Content Placeholder 5">
            <a:extLst>
              <a:ext uri="{FF2B5EF4-FFF2-40B4-BE49-F238E27FC236}">
                <a16:creationId xmlns:a16="http://schemas.microsoft.com/office/drawing/2014/main" id="{0FE8580D-C8C3-25FD-DF03-DBAE69F48B47}"/>
              </a:ext>
            </a:extLst>
          </p:cNvPr>
          <p:cNvGraphicFramePr>
            <a:graphicFrameLocks noGrp="1"/>
          </p:cNvGraphicFramePr>
          <p:nvPr>
            <p:ph idx="1"/>
            <p:extLst>
              <p:ext uri="{D42A27DB-BD31-4B8C-83A1-F6EECF244321}">
                <p14:modId xmlns:p14="http://schemas.microsoft.com/office/powerpoint/2010/main" val="1498419607"/>
              </p:ext>
            </p:extLst>
          </p:nvPr>
        </p:nvGraphicFramePr>
        <p:xfrm>
          <a:off x="233082" y="770965"/>
          <a:ext cx="11636188" cy="3688080"/>
        </p:xfrm>
        <a:graphic>
          <a:graphicData uri="http://schemas.openxmlformats.org/drawingml/2006/table">
            <a:tbl>
              <a:tblPr>
                <a:tableStyleId>{5C22544A-7EE6-4342-B048-85BDC9FD1C3A}</a:tableStyleId>
              </a:tblPr>
              <a:tblGrid>
                <a:gridCol w="842683">
                  <a:extLst>
                    <a:ext uri="{9D8B030D-6E8A-4147-A177-3AD203B41FA5}">
                      <a16:colId xmlns:a16="http://schemas.microsoft.com/office/drawing/2014/main" val="3962349930"/>
                    </a:ext>
                  </a:extLst>
                </a:gridCol>
                <a:gridCol w="1531511">
                  <a:extLst>
                    <a:ext uri="{9D8B030D-6E8A-4147-A177-3AD203B41FA5}">
                      <a16:colId xmlns:a16="http://schemas.microsoft.com/office/drawing/2014/main" val="1123630543"/>
                    </a:ext>
                  </a:extLst>
                </a:gridCol>
                <a:gridCol w="914400">
                  <a:extLst>
                    <a:ext uri="{9D8B030D-6E8A-4147-A177-3AD203B41FA5}">
                      <a16:colId xmlns:a16="http://schemas.microsoft.com/office/drawing/2014/main" val="2198346886"/>
                    </a:ext>
                  </a:extLst>
                </a:gridCol>
                <a:gridCol w="902043">
                  <a:extLst>
                    <a:ext uri="{9D8B030D-6E8A-4147-A177-3AD203B41FA5}">
                      <a16:colId xmlns:a16="http://schemas.microsoft.com/office/drawing/2014/main" val="2620367453"/>
                    </a:ext>
                  </a:extLst>
                </a:gridCol>
                <a:gridCol w="2038865">
                  <a:extLst>
                    <a:ext uri="{9D8B030D-6E8A-4147-A177-3AD203B41FA5}">
                      <a16:colId xmlns:a16="http://schemas.microsoft.com/office/drawing/2014/main" val="779327701"/>
                    </a:ext>
                  </a:extLst>
                </a:gridCol>
                <a:gridCol w="2310713">
                  <a:extLst>
                    <a:ext uri="{9D8B030D-6E8A-4147-A177-3AD203B41FA5}">
                      <a16:colId xmlns:a16="http://schemas.microsoft.com/office/drawing/2014/main" val="3997329044"/>
                    </a:ext>
                  </a:extLst>
                </a:gridCol>
                <a:gridCol w="3095973">
                  <a:extLst>
                    <a:ext uri="{9D8B030D-6E8A-4147-A177-3AD203B41FA5}">
                      <a16:colId xmlns:a16="http://schemas.microsoft.com/office/drawing/2014/main" val="2954037690"/>
                    </a:ext>
                  </a:extLst>
                </a:gridCol>
              </a:tblGrid>
              <a:tr h="216892">
                <a:tc>
                  <a:txBody>
                    <a:bodyPr/>
                    <a:lstStyle/>
                    <a:p>
                      <a:pPr algn="ctr" fontAlgn="ctr"/>
                      <a:r>
                        <a:rPr lang="en-ZA" sz="1100" u="none" strike="noStrike" dirty="0">
                          <a:solidFill>
                            <a:schemeClr val="bg1"/>
                          </a:solidFill>
                          <a:effectLst/>
                          <a:latin typeface="+mn-lt"/>
                        </a:rPr>
                        <a:t>KPA</a:t>
                      </a:r>
                      <a:endParaRPr lang="en-ZA" sz="11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100" u="none" strike="noStrike" dirty="0">
                          <a:solidFill>
                            <a:schemeClr val="bg1"/>
                          </a:solidFill>
                          <a:effectLst/>
                          <a:latin typeface="+mn-lt"/>
                        </a:rPr>
                        <a:t>Planned Outputs /Activities</a:t>
                      </a:r>
                      <a:endParaRPr lang="en-ZA" sz="11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100" u="none" strike="noStrike">
                          <a:solidFill>
                            <a:schemeClr val="bg1"/>
                          </a:solidFill>
                          <a:effectLst/>
                          <a:latin typeface="+mn-lt"/>
                        </a:rPr>
                        <a:t>Number of informal settlements</a:t>
                      </a:r>
                      <a:endParaRPr lang="en-ZA" sz="1100" b="1" i="0" u="none" strike="noStrike">
                        <a:solidFill>
                          <a:schemeClr val="bg1"/>
                        </a:solidFill>
                        <a:effectLst/>
                        <a:latin typeface="+mn-lt"/>
                      </a:endParaRPr>
                    </a:p>
                  </a:txBody>
                  <a:tcPr marL="0" marR="0" marT="0" marB="0">
                    <a:solidFill>
                      <a:schemeClr val="accent1"/>
                    </a:solidFill>
                  </a:tcPr>
                </a:tc>
                <a:tc>
                  <a:txBody>
                    <a:bodyPr/>
                    <a:lstStyle/>
                    <a:p>
                      <a:pPr algn="ctr" fontAlgn="ctr"/>
                      <a:r>
                        <a:rPr lang="en-ZA" sz="1100" u="none" strike="noStrike" dirty="0">
                          <a:solidFill>
                            <a:schemeClr val="bg1"/>
                          </a:solidFill>
                          <a:effectLst/>
                          <a:latin typeface="+mn-lt"/>
                        </a:rPr>
                        <a:t>Number of outputs and  informal settlement projects</a:t>
                      </a:r>
                      <a:endParaRPr lang="en-ZA" sz="1100" b="1" i="0" u="none" strike="noStrike" dirty="0">
                        <a:solidFill>
                          <a:schemeClr val="bg1"/>
                        </a:solidFill>
                        <a:effectLst/>
                        <a:latin typeface="+mn-lt"/>
                      </a:endParaRPr>
                    </a:p>
                  </a:txBody>
                  <a:tcPr marL="0" marR="0" marT="0" marB="0">
                    <a:solidFill>
                      <a:schemeClr val="accent1"/>
                    </a:solidFill>
                  </a:tcPr>
                </a:tc>
                <a:tc>
                  <a:txBody>
                    <a:bodyPr/>
                    <a:lstStyle/>
                    <a:p>
                      <a:pPr algn="l" fontAlgn="ctr"/>
                      <a:r>
                        <a:rPr lang="en-ZA" sz="1100" u="none" strike="noStrike" dirty="0">
                          <a:solidFill>
                            <a:schemeClr val="bg1"/>
                          </a:solidFill>
                          <a:effectLst/>
                          <a:latin typeface="+mn-lt"/>
                        </a:rPr>
                        <a:t>Progress / Achievement</a:t>
                      </a:r>
                      <a:endParaRPr lang="en-ZA" sz="1100" b="1" i="0" u="none" strike="noStrike" dirty="0">
                        <a:solidFill>
                          <a:schemeClr val="bg1"/>
                        </a:solidFill>
                        <a:effectLst/>
                        <a:latin typeface="+mn-lt"/>
                      </a:endParaRPr>
                    </a:p>
                  </a:txBody>
                  <a:tcPr marL="0" marR="0" marT="0" marB="0">
                    <a:solidFill>
                      <a:schemeClr val="accent1"/>
                    </a:solidFill>
                  </a:tcPr>
                </a:tc>
                <a:tc>
                  <a:txBody>
                    <a:bodyPr/>
                    <a:lstStyle/>
                    <a:p>
                      <a:pPr algn="l" fontAlgn="ctr"/>
                      <a:r>
                        <a:rPr lang="en-ZA" sz="1100" u="none" strike="noStrike" dirty="0">
                          <a:solidFill>
                            <a:schemeClr val="bg1"/>
                          </a:solidFill>
                          <a:effectLst/>
                          <a:latin typeface="+mn-lt"/>
                        </a:rPr>
                        <a:t>Challenges</a:t>
                      </a:r>
                      <a:endParaRPr lang="en-ZA" sz="1100" b="1" i="0" u="none" strike="noStrike" dirty="0">
                        <a:solidFill>
                          <a:schemeClr val="bg1"/>
                        </a:solidFill>
                        <a:effectLst/>
                        <a:latin typeface="+mn-lt"/>
                      </a:endParaRPr>
                    </a:p>
                  </a:txBody>
                  <a:tcPr marL="0" marR="0" marT="0" marB="0">
                    <a:solidFill>
                      <a:schemeClr val="accent1"/>
                    </a:solidFill>
                  </a:tcPr>
                </a:tc>
                <a:tc>
                  <a:txBody>
                    <a:bodyPr/>
                    <a:lstStyle/>
                    <a:p>
                      <a:pPr algn="l" fontAlgn="ctr"/>
                      <a:r>
                        <a:rPr lang="en-ZA" sz="1100" u="none" strike="noStrike" dirty="0">
                          <a:solidFill>
                            <a:schemeClr val="bg1"/>
                          </a:solidFill>
                          <a:effectLst/>
                          <a:latin typeface="+mn-lt"/>
                        </a:rPr>
                        <a:t>Remedial Actions</a:t>
                      </a:r>
                      <a:endParaRPr lang="en-ZA" sz="1100" b="1" i="0" u="none" strike="noStrike" dirty="0">
                        <a:solidFill>
                          <a:schemeClr val="bg1"/>
                        </a:solidFill>
                        <a:effectLst/>
                        <a:latin typeface="+mn-lt"/>
                      </a:endParaRPr>
                    </a:p>
                  </a:txBody>
                  <a:tcPr marL="0" marR="0" marT="0" marB="0">
                    <a:solidFill>
                      <a:schemeClr val="accent1"/>
                    </a:solidFill>
                  </a:tcPr>
                </a:tc>
                <a:extLst>
                  <a:ext uri="{0D108BD9-81ED-4DB2-BD59-A6C34878D82A}">
                    <a16:rowId xmlns:a16="http://schemas.microsoft.com/office/drawing/2014/main" val="4180384478"/>
                  </a:ext>
                </a:extLst>
              </a:tr>
              <a:tr h="164312">
                <a:tc rowSpan="2">
                  <a:txBody>
                    <a:bodyPr/>
                    <a:lstStyle/>
                    <a:p>
                      <a:pPr algn="just" fontAlgn="ctr"/>
                      <a:r>
                        <a:rPr lang="en-ZA" sz="1100" u="none" strike="noStrike">
                          <a:effectLst/>
                          <a:latin typeface="+mn-lt"/>
                        </a:rPr>
                        <a:t>Land</a:t>
                      </a:r>
                      <a:endParaRPr lang="en-ZA" sz="1100" b="1" i="0" u="none" strike="noStrike">
                        <a:solidFill>
                          <a:srgbClr val="000000"/>
                        </a:solidFill>
                        <a:effectLst/>
                        <a:latin typeface="+mn-lt"/>
                      </a:endParaRPr>
                    </a:p>
                  </a:txBody>
                  <a:tcPr marL="0" marR="0" marT="0" marB="0"/>
                </a:tc>
                <a:tc>
                  <a:txBody>
                    <a:bodyPr/>
                    <a:lstStyle/>
                    <a:p>
                      <a:pPr algn="l" fontAlgn="ctr"/>
                      <a:r>
                        <a:rPr lang="en-ZA" sz="1100" u="none" strike="noStrike" dirty="0">
                          <a:effectLst/>
                          <a:latin typeface="+mn-lt"/>
                        </a:rPr>
                        <a:t>Land Assembly (excluding Acquisition)</a:t>
                      </a:r>
                      <a:endParaRPr lang="en-ZA" sz="1100" b="0" i="0" u="none" strike="noStrike" dirty="0">
                        <a:solidFill>
                          <a:srgbClr val="000000"/>
                        </a:solidFill>
                        <a:effectLst/>
                        <a:latin typeface="+mn-lt"/>
                      </a:endParaRPr>
                    </a:p>
                  </a:txBody>
                  <a:tcPr marL="0" marR="0" marT="0" marB="0"/>
                </a:tc>
                <a:tc>
                  <a:txBody>
                    <a:bodyPr/>
                    <a:lstStyle/>
                    <a:p>
                      <a:pPr algn="ctr" fontAlgn="ctr"/>
                      <a:r>
                        <a:rPr lang="en-ZA" sz="1100" u="none" strike="noStrike">
                          <a:effectLst/>
                          <a:latin typeface="+mn-lt"/>
                        </a:rPr>
                        <a:t>10</a:t>
                      </a:r>
                      <a:endParaRPr lang="en-ZA" sz="1100" b="0" i="0" u="none" strike="noStrike">
                        <a:solidFill>
                          <a:srgbClr val="000000"/>
                        </a:solidFill>
                        <a:effectLst/>
                        <a:latin typeface="+mn-lt"/>
                      </a:endParaRPr>
                    </a:p>
                  </a:txBody>
                  <a:tcPr marL="0" marR="0" marT="0" marB="0"/>
                </a:tc>
                <a:tc>
                  <a:txBody>
                    <a:bodyPr/>
                    <a:lstStyle/>
                    <a:p>
                      <a:pPr algn="ctr" fontAlgn="ctr"/>
                      <a:r>
                        <a:rPr lang="en-ZA" sz="1100" u="none" strike="noStrike" dirty="0">
                          <a:effectLst/>
                          <a:latin typeface="+mn-lt"/>
                        </a:rPr>
                        <a:t>10</a:t>
                      </a:r>
                      <a:endParaRPr lang="en-ZA" sz="1100" b="0" i="0" u="none" strike="noStrike" dirty="0">
                        <a:solidFill>
                          <a:srgbClr val="000000"/>
                        </a:solidFill>
                        <a:effectLst/>
                        <a:latin typeface="+mn-lt"/>
                      </a:endParaRPr>
                    </a:p>
                  </a:txBody>
                  <a:tcPr marL="0" marR="0" marT="0" marB="0"/>
                </a:tc>
                <a:tc>
                  <a:txBody>
                    <a:bodyPr/>
                    <a:lstStyle/>
                    <a:p>
                      <a:pPr algn="l" fontAlgn="ctr"/>
                      <a:r>
                        <a:rPr lang="en-ZA" sz="1100" b="0" i="0" u="none" strike="noStrike" dirty="0">
                          <a:solidFill>
                            <a:srgbClr val="000000"/>
                          </a:solidFill>
                          <a:effectLst/>
                          <a:latin typeface="+mn-lt"/>
                        </a:rPr>
                        <a:t>1 = 55% completed. </a:t>
                      </a:r>
                    </a:p>
                  </a:txBody>
                  <a:tcPr marL="0" marR="0" marT="0" marB="0"/>
                </a:tc>
                <a:tc>
                  <a:txBody>
                    <a:bodyPr/>
                    <a:lstStyle/>
                    <a:p>
                      <a:pPr marL="171450" indent="-171450" algn="l" fontAlgn="ctr">
                        <a:buFont typeface="Arial" panose="020B0604020202020204" pitchFamily="34" charset="0"/>
                        <a:buChar char="•"/>
                      </a:pPr>
                      <a:r>
                        <a:rPr lang="en-ZA" sz="1100" b="0" i="0" u="none" strike="noStrike" dirty="0">
                          <a:solidFill>
                            <a:srgbClr val="000000"/>
                          </a:solidFill>
                          <a:effectLst/>
                          <a:latin typeface="+mn-lt"/>
                        </a:rPr>
                        <a:t>For  55% complete project, Pre-Planning studies, detailed geotechnical report, Contour Survey/</a:t>
                      </a:r>
                      <a:r>
                        <a:rPr lang="en-ZA" sz="1100" b="0" i="0" u="none" strike="noStrike" dirty="0" err="1">
                          <a:solidFill>
                            <a:srgbClr val="000000"/>
                          </a:solidFill>
                          <a:effectLst/>
                          <a:latin typeface="+mn-lt"/>
                        </a:rPr>
                        <a:t>Floodline</a:t>
                      </a:r>
                      <a:r>
                        <a:rPr lang="en-ZA" sz="1100" b="0" i="0" u="none" strike="noStrike" dirty="0">
                          <a:solidFill>
                            <a:srgbClr val="000000"/>
                          </a:solidFill>
                          <a:effectLst/>
                          <a:latin typeface="+mn-lt"/>
                        </a:rPr>
                        <a:t> Determination, SPLUMA submission, Civil Engineer Services report. </a:t>
                      </a:r>
                    </a:p>
                  </a:txBody>
                  <a:tcPr marL="0" marR="0" marT="0" marB="0"/>
                </a:tc>
                <a:tc>
                  <a:txBody>
                    <a:bodyPr/>
                    <a:lstStyle/>
                    <a:p>
                      <a:pPr marL="171450" indent="-171450" algn="l" fontAlgn="ctr">
                        <a:buFont typeface="Arial" panose="020B0604020202020204" pitchFamily="34" charset="0"/>
                        <a:buChar char="•"/>
                      </a:pPr>
                      <a:r>
                        <a:rPr lang="en-ZA" sz="1100" b="0" i="0" u="none" strike="noStrike" dirty="0" err="1">
                          <a:solidFill>
                            <a:srgbClr val="000000"/>
                          </a:solidFill>
                          <a:effectLst/>
                          <a:latin typeface="+mn-lt"/>
                        </a:rPr>
                        <a:t>Msunduzi</a:t>
                      </a:r>
                      <a:r>
                        <a:rPr lang="en-ZA" sz="1100" b="0" i="0" u="none" strike="noStrike" dirty="0">
                          <a:solidFill>
                            <a:srgbClr val="000000"/>
                          </a:solidFill>
                          <a:effectLst/>
                          <a:latin typeface="+mn-lt"/>
                        </a:rPr>
                        <a:t> Planning has finally supplied comments, to try and resolve the matter of the cemeteries in household properties - June 2022. Once amended accordingly, SPLUMA .</a:t>
                      </a:r>
                    </a:p>
                  </a:txBody>
                  <a:tcPr marL="0" marR="0" marT="0" marB="0"/>
                </a:tc>
                <a:extLst>
                  <a:ext uri="{0D108BD9-81ED-4DB2-BD59-A6C34878D82A}">
                    <a16:rowId xmlns:a16="http://schemas.microsoft.com/office/drawing/2014/main" val="149917399"/>
                  </a:ext>
                </a:extLst>
              </a:tr>
              <a:tr h="82157">
                <a:tc vMerge="1">
                  <a:txBody>
                    <a:bodyPr/>
                    <a:lstStyle/>
                    <a:p>
                      <a:endParaRPr lang="en-GB"/>
                    </a:p>
                  </a:txBody>
                  <a:tcPr/>
                </a:tc>
                <a:tc>
                  <a:txBody>
                    <a:bodyPr/>
                    <a:lstStyle/>
                    <a:p>
                      <a:pPr algn="l" fontAlgn="ctr"/>
                      <a:r>
                        <a:rPr lang="en-ZA" sz="1100" u="none" strike="noStrike" dirty="0">
                          <a:effectLst/>
                          <a:latin typeface="+mn-lt"/>
                        </a:rPr>
                        <a:t>Land acquisition</a:t>
                      </a:r>
                      <a:endParaRPr lang="en-ZA" sz="1100" b="0" i="0" u="none" strike="noStrike" dirty="0">
                        <a:solidFill>
                          <a:srgbClr val="000000"/>
                        </a:solidFill>
                        <a:effectLst/>
                        <a:latin typeface="+mn-lt"/>
                      </a:endParaRPr>
                    </a:p>
                  </a:txBody>
                  <a:tcPr marL="0" marR="0" marT="0" marB="0"/>
                </a:tc>
                <a:tc>
                  <a:txBody>
                    <a:bodyPr/>
                    <a:lstStyle/>
                    <a:p>
                      <a:pPr algn="ctr" fontAlgn="ctr"/>
                      <a:r>
                        <a:rPr lang="en-ZA" sz="1100" u="none" strike="noStrike">
                          <a:effectLst/>
                          <a:latin typeface="+mn-lt"/>
                        </a:rPr>
                        <a:t>1</a:t>
                      </a:r>
                      <a:endParaRPr lang="en-ZA" sz="1100" b="0" i="0" u="none" strike="noStrike">
                        <a:solidFill>
                          <a:srgbClr val="000000"/>
                        </a:solidFill>
                        <a:effectLst/>
                        <a:latin typeface="+mn-lt"/>
                      </a:endParaRPr>
                    </a:p>
                  </a:txBody>
                  <a:tcPr marL="0" marR="0" marT="0" marB="0"/>
                </a:tc>
                <a:tc>
                  <a:txBody>
                    <a:bodyPr/>
                    <a:lstStyle/>
                    <a:p>
                      <a:pPr algn="ctr" fontAlgn="ctr"/>
                      <a:r>
                        <a:rPr lang="en-ZA" sz="1100" u="none" strike="noStrike">
                          <a:effectLst/>
                          <a:latin typeface="+mn-lt"/>
                        </a:rPr>
                        <a:t>1</a:t>
                      </a:r>
                      <a:endParaRPr lang="en-ZA" sz="1100" b="0" i="0" u="none" strike="noStrike">
                        <a:solidFill>
                          <a:srgbClr val="000000"/>
                        </a:solidFill>
                        <a:effectLst/>
                        <a:latin typeface="+mn-lt"/>
                      </a:endParaRPr>
                    </a:p>
                  </a:txBody>
                  <a:tcPr marL="0" marR="0" marT="0" marB="0"/>
                </a:tc>
                <a:tc>
                  <a:txBody>
                    <a:bodyPr/>
                    <a:lstStyle/>
                    <a:p>
                      <a:pPr algn="l" fontAlgn="ctr"/>
                      <a:r>
                        <a:rPr lang="en-ZA" sz="1100" b="0" i="0" u="none" strike="noStrike" dirty="0">
                          <a:solidFill>
                            <a:srgbClr val="000000"/>
                          </a:solidFill>
                          <a:effectLst/>
                          <a:latin typeface="+mn-lt"/>
                        </a:rPr>
                        <a:t>1 = 55% completed. </a:t>
                      </a:r>
                    </a:p>
                  </a:txBody>
                  <a:tcPr marL="0" marR="0" marT="0" marB="0"/>
                </a:tc>
                <a:tc>
                  <a:txBody>
                    <a:bodyPr/>
                    <a:lstStyle/>
                    <a:p>
                      <a:pPr marL="171450" indent="-171450" algn="l" fontAlgn="ctr">
                        <a:buFont typeface="Arial" panose="020B0604020202020204" pitchFamily="34" charset="0"/>
                        <a:buChar char="•"/>
                      </a:pPr>
                      <a:r>
                        <a:rPr lang="en-ZA" sz="1100" b="0" i="0" u="none" strike="noStrike">
                          <a:solidFill>
                            <a:srgbClr val="000000"/>
                          </a:solidFill>
                          <a:effectLst/>
                          <a:latin typeface="+mn-lt"/>
                        </a:rPr>
                        <a:t>For  55% complete project, Pre-Planning studies, detailed geotechnical report, Contour Survey/Floodline Determination, SPLUMA submission, Civil Engineer Services report. </a:t>
                      </a:r>
                    </a:p>
                  </a:txBody>
                  <a:tcPr marL="0" marR="0" marT="0" marB="0"/>
                </a:tc>
                <a:tc>
                  <a:txBody>
                    <a:bodyPr/>
                    <a:lstStyle/>
                    <a:p>
                      <a:pPr marL="171450" indent="-171450" algn="l" fontAlgn="ctr">
                        <a:buFont typeface="Arial" panose="020B0604020202020204" pitchFamily="34" charset="0"/>
                        <a:buChar char="•"/>
                      </a:pPr>
                      <a:r>
                        <a:rPr lang="en-ZA" sz="1100" b="0" i="0" u="none" strike="noStrike" dirty="0" err="1">
                          <a:solidFill>
                            <a:srgbClr val="000000"/>
                          </a:solidFill>
                          <a:effectLst/>
                          <a:latin typeface="+mn-lt"/>
                        </a:rPr>
                        <a:t>Msunduzi</a:t>
                      </a:r>
                      <a:r>
                        <a:rPr lang="en-ZA" sz="1100" b="0" i="0" u="none" strike="noStrike" dirty="0">
                          <a:solidFill>
                            <a:srgbClr val="000000"/>
                          </a:solidFill>
                          <a:effectLst/>
                          <a:latin typeface="+mn-lt"/>
                        </a:rPr>
                        <a:t> Planning has finally supplied comments, to try and resolve the matter of the cemeteries in household properties - June 2022. Once amended accordingly, SPLUMA .</a:t>
                      </a:r>
                    </a:p>
                  </a:txBody>
                  <a:tcPr marL="0" marR="0" marT="0" marB="0"/>
                </a:tc>
                <a:extLst>
                  <a:ext uri="{0D108BD9-81ED-4DB2-BD59-A6C34878D82A}">
                    <a16:rowId xmlns:a16="http://schemas.microsoft.com/office/drawing/2014/main" val="3342782298"/>
                  </a:ext>
                </a:extLst>
              </a:tr>
              <a:tr h="262900">
                <a:tc>
                  <a:txBody>
                    <a:bodyPr/>
                    <a:lstStyle/>
                    <a:p>
                      <a:pPr algn="just" fontAlgn="ctr"/>
                      <a:r>
                        <a:rPr lang="en-ZA" sz="1100" u="none" strike="noStrike" dirty="0">
                          <a:effectLst/>
                          <a:latin typeface="+mn-lt"/>
                        </a:rPr>
                        <a:t>Bulk Infrastructure</a:t>
                      </a:r>
                      <a:endParaRPr lang="en-ZA" sz="1100" b="1" i="0" u="none" strike="noStrike" dirty="0">
                        <a:solidFill>
                          <a:srgbClr val="000000"/>
                        </a:solidFill>
                        <a:effectLst/>
                        <a:latin typeface="+mn-lt"/>
                      </a:endParaRPr>
                    </a:p>
                  </a:txBody>
                  <a:tcPr marL="0" marR="0" marT="0" marB="0"/>
                </a:tc>
                <a:tc>
                  <a:txBody>
                    <a:bodyPr/>
                    <a:lstStyle/>
                    <a:p>
                      <a:pPr algn="l" fontAlgn="ctr"/>
                      <a:r>
                        <a:rPr lang="en-ZA" sz="1100" u="none" strike="noStrike">
                          <a:effectLst/>
                          <a:latin typeface="+mn-lt"/>
                        </a:rPr>
                        <a:t>Bulk Infrastructure</a:t>
                      </a:r>
                      <a:endParaRPr lang="en-ZA" sz="1100" b="0" i="0" u="none" strike="noStrike">
                        <a:solidFill>
                          <a:srgbClr val="000000"/>
                        </a:solidFill>
                        <a:effectLst/>
                        <a:latin typeface="+mn-lt"/>
                      </a:endParaRPr>
                    </a:p>
                  </a:txBody>
                  <a:tcPr marL="0" marR="0" marT="0" marB="0"/>
                </a:tc>
                <a:tc>
                  <a:txBody>
                    <a:bodyPr/>
                    <a:lstStyle/>
                    <a:p>
                      <a:pPr algn="ctr" fontAlgn="ctr"/>
                      <a:r>
                        <a:rPr lang="en-ZA" sz="1100" u="none" strike="noStrike">
                          <a:effectLst/>
                          <a:latin typeface="+mn-lt"/>
                        </a:rPr>
                        <a:t>32</a:t>
                      </a:r>
                      <a:endParaRPr lang="en-ZA" sz="1100" b="0" i="0" u="none" strike="noStrike">
                        <a:solidFill>
                          <a:srgbClr val="000000"/>
                        </a:solidFill>
                        <a:effectLst/>
                        <a:latin typeface="+mn-lt"/>
                      </a:endParaRPr>
                    </a:p>
                  </a:txBody>
                  <a:tcPr marL="0" marR="0" marT="0" marB="0"/>
                </a:tc>
                <a:tc>
                  <a:txBody>
                    <a:bodyPr/>
                    <a:lstStyle/>
                    <a:p>
                      <a:pPr algn="ctr" fontAlgn="ctr"/>
                      <a:r>
                        <a:rPr lang="en-ZA" sz="1100" u="none" strike="noStrike">
                          <a:effectLst/>
                          <a:latin typeface="+mn-lt"/>
                        </a:rPr>
                        <a:t>5</a:t>
                      </a:r>
                      <a:endParaRPr lang="en-ZA" sz="1100" b="0" i="0" u="none" strike="noStrike">
                        <a:solidFill>
                          <a:srgbClr val="000000"/>
                        </a:solidFill>
                        <a:effectLst/>
                        <a:latin typeface="+mn-lt"/>
                      </a:endParaRPr>
                    </a:p>
                  </a:txBody>
                  <a:tcPr marL="0" marR="0" marT="0" marB="0"/>
                </a:tc>
                <a:tc>
                  <a:txBody>
                    <a:bodyPr/>
                    <a:lstStyle/>
                    <a:p>
                      <a:pPr algn="l" fontAlgn="ctr"/>
                      <a:r>
                        <a:rPr lang="en-ZA" sz="1100" u="none" strike="noStrike">
                          <a:effectLst/>
                          <a:latin typeface="+mn-lt"/>
                        </a:rPr>
                        <a:t>1= 5%bulk completed.  1 = 78% completed. 1 = 90% completed.</a:t>
                      </a:r>
                      <a:endParaRPr lang="en-ZA" sz="1100" b="0" i="0" u="none" strike="noStrike">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1100" u="none" strike="noStrike" dirty="0">
                          <a:effectLst/>
                          <a:latin typeface="+mn-lt"/>
                        </a:rPr>
                        <a:t>No challenges</a:t>
                      </a:r>
                      <a:endParaRPr lang="en-ZA" sz="1100" b="0" i="0" u="none" strike="noStrike" dirty="0">
                        <a:solidFill>
                          <a:srgbClr val="000000"/>
                        </a:solidFill>
                        <a:effectLst/>
                        <a:latin typeface="+mn-lt"/>
                      </a:endParaRPr>
                    </a:p>
                  </a:txBody>
                  <a:tcPr marL="0" marR="0" marT="0" marB="0"/>
                </a:tc>
                <a:tc>
                  <a:txBody>
                    <a:bodyPr/>
                    <a:lstStyle/>
                    <a:p>
                      <a:pPr marL="171450" indent="-171450" algn="l" fontAlgn="ctr">
                        <a:buFont typeface="Arial" panose="020B0604020202020204" pitchFamily="34" charset="0"/>
                        <a:buChar char="•"/>
                      </a:pPr>
                      <a:r>
                        <a:rPr lang="en-ZA" sz="1100" u="none" strike="noStrike" dirty="0">
                          <a:effectLst/>
                          <a:latin typeface="+mn-lt"/>
                        </a:rPr>
                        <a:t>No challenges</a:t>
                      </a:r>
                      <a:endParaRPr lang="en-ZA" sz="11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3212804652"/>
                  </a:ext>
                </a:extLst>
              </a:tr>
            </a:tbl>
          </a:graphicData>
        </a:graphic>
      </p:graphicFrame>
      <p:sp>
        <p:nvSpPr>
          <p:cNvPr id="4" name="Slide Number Placeholder 3">
            <a:extLst>
              <a:ext uri="{FF2B5EF4-FFF2-40B4-BE49-F238E27FC236}">
                <a16:creationId xmlns:a16="http://schemas.microsoft.com/office/drawing/2014/main" id="{E7985EA5-D965-899C-8A61-92FECA2956E9}"/>
              </a:ext>
            </a:extLst>
          </p:cNvPr>
          <p:cNvSpPr>
            <a:spLocks noGrp="1"/>
          </p:cNvSpPr>
          <p:nvPr>
            <p:ph type="sldNum" sz="quarter" idx="10"/>
          </p:nvPr>
        </p:nvSpPr>
        <p:spPr/>
        <p:txBody>
          <a:bodyPr/>
          <a:lstStyle/>
          <a:p>
            <a:fld id="{A88A4ECB-5303-EA44-863F-69D388C2A56E}" type="slidenum">
              <a:rPr lang="en-GB" smtClean="0"/>
              <a:t>29</a:t>
            </a:fld>
            <a:endParaRPr lang="en-GB" dirty="0"/>
          </a:p>
        </p:txBody>
      </p:sp>
      <p:sp>
        <p:nvSpPr>
          <p:cNvPr id="5" name="Footer Placeholder 4">
            <a:extLst>
              <a:ext uri="{FF2B5EF4-FFF2-40B4-BE49-F238E27FC236}">
                <a16:creationId xmlns:a16="http://schemas.microsoft.com/office/drawing/2014/main" id="{5CFC1D59-7BA9-59D3-08A3-8E6EE7A0F51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324510846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CE8A4E-5B6E-1F8E-0455-C67B61C32D9B}"/>
              </a:ext>
            </a:extLst>
          </p:cNvPr>
          <p:cNvSpPr>
            <a:spLocks noGrp="1"/>
          </p:cNvSpPr>
          <p:nvPr>
            <p:ph type="title"/>
          </p:nvPr>
        </p:nvSpPr>
        <p:spPr>
          <a:xfrm>
            <a:off x="0" y="0"/>
            <a:ext cx="12192000" cy="831273"/>
          </a:xfrm>
          <a:solidFill>
            <a:schemeClr val="accent1"/>
          </a:solidFill>
        </p:spPr>
        <p:txBody>
          <a:bodyPr/>
          <a:lstStyle/>
          <a:p>
            <a:r>
              <a:rPr lang="en-GB" sz="4400" b="1" noProof="0" dirty="0">
                <a:solidFill>
                  <a:schemeClr val="bg1"/>
                </a:solidFill>
              </a:rPr>
              <a:t>PURPOSE </a:t>
            </a:r>
          </a:p>
        </p:txBody>
      </p:sp>
      <p:sp>
        <p:nvSpPr>
          <p:cNvPr id="3" name="Content Placeholder 2">
            <a:extLst>
              <a:ext uri="{FF2B5EF4-FFF2-40B4-BE49-F238E27FC236}">
                <a16:creationId xmlns:a16="http://schemas.microsoft.com/office/drawing/2014/main" id="{797894C2-B9C7-1530-8E49-410E333DD3F2}"/>
              </a:ext>
            </a:extLst>
          </p:cNvPr>
          <p:cNvSpPr>
            <a:spLocks noGrp="1"/>
          </p:cNvSpPr>
          <p:nvPr>
            <p:ph idx="1"/>
          </p:nvPr>
        </p:nvSpPr>
        <p:spPr>
          <a:xfrm>
            <a:off x="403761" y="958932"/>
            <a:ext cx="11471563" cy="4114800"/>
          </a:xfrm>
        </p:spPr>
        <p:txBody>
          <a:bodyPr/>
          <a:lstStyle/>
          <a:p>
            <a:r>
              <a:rPr lang="en-GB" dirty="0"/>
              <a:t>To present the implementation of the Upgrading of Informal Settlements Programme (UISP)</a:t>
            </a:r>
          </a:p>
          <a:p>
            <a:r>
              <a:rPr lang="en-GB" noProof="0" dirty="0"/>
              <a:t>To present the performance of the Informal Settlements Upgrading Partnership Grant (ISUPG)</a:t>
            </a:r>
          </a:p>
        </p:txBody>
      </p:sp>
    </p:spTree>
    <p:extLst>
      <p:ext uri="{BB962C8B-B14F-4D97-AF65-F5344CB8AC3E}">
        <p14:creationId xmlns:p14="http://schemas.microsoft.com/office/powerpoint/2010/main" val="1951355010"/>
      </p:ext>
    </p:extLst>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50FBCC-D9C6-6EAF-4A94-B96E6D99B8F8}"/>
              </a:ext>
            </a:extLst>
          </p:cNvPr>
          <p:cNvSpPr>
            <a:spLocks noGrp="1"/>
          </p:cNvSpPr>
          <p:nvPr>
            <p:ph type="title"/>
          </p:nvPr>
        </p:nvSpPr>
        <p:spPr>
          <a:xfrm>
            <a:off x="0" y="14289"/>
            <a:ext cx="12192000" cy="820598"/>
          </a:xfrm>
          <a:solidFill>
            <a:schemeClr val="accent1"/>
          </a:solidFill>
        </p:spPr>
        <p:txBody>
          <a:bodyPr/>
          <a:lstStyle/>
          <a:p>
            <a:r>
              <a:rPr lang="en-GB" b="1" noProof="0" dirty="0">
                <a:solidFill>
                  <a:schemeClr val="bg1"/>
                </a:solidFill>
              </a:rPr>
              <a:t>KZN </a:t>
            </a:r>
            <a:r>
              <a:rPr lang="en-GB" sz="4400" b="1" noProof="0" dirty="0">
                <a:solidFill>
                  <a:schemeClr val="bg1"/>
                </a:solidFill>
                <a:latin typeface="+mn-lt"/>
              </a:rPr>
              <a:t>2022/23 Q1 Performance: Phase </a:t>
            </a:r>
            <a:r>
              <a:rPr lang="en-GB" b="1" noProof="0" dirty="0">
                <a:solidFill>
                  <a:schemeClr val="bg1"/>
                </a:solidFill>
              </a:rPr>
              <a:t>3</a:t>
            </a:r>
            <a:endParaRPr lang="en-GB" noProof="0" dirty="0"/>
          </a:p>
        </p:txBody>
      </p:sp>
      <p:graphicFrame>
        <p:nvGraphicFramePr>
          <p:cNvPr id="6" name="Content Placeholder 5">
            <a:extLst>
              <a:ext uri="{FF2B5EF4-FFF2-40B4-BE49-F238E27FC236}">
                <a16:creationId xmlns:a16="http://schemas.microsoft.com/office/drawing/2014/main" id="{89AD702A-C44E-2AD7-BDAB-426E4DDB973D}"/>
              </a:ext>
            </a:extLst>
          </p:cNvPr>
          <p:cNvGraphicFramePr>
            <a:graphicFrameLocks noGrp="1"/>
          </p:cNvGraphicFramePr>
          <p:nvPr>
            <p:ph idx="1"/>
            <p:extLst>
              <p:ext uri="{D42A27DB-BD31-4B8C-83A1-F6EECF244321}">
                <p14:modId xmlns:p14="http://schemas.microsoft.com/office/powerpoint/2010/main" val="3735323616"/>
              </p:ext>
            </p:extLst>
          </p:nvPr>
        </p:nvGraphicFramePr>
        <p:xfrm>
          <a:off x="304800" y="1272209"/>
          <a:ext cx="11689976" cy="4027335"/>
        </p:xfrm>
        <a:graphic>
          <a:graphicData uri="http://schemas.openxmlformats.org/drawingml/2006/table">
            <a:tbl>
              <a:tblPr>
                <a:tableStyleId>{5940675A-B579-460E-94D1-54222C63F5DA}</a:tableStyleId>
              </a:tblPr>
              <a:tblGrid>
                <a:gridCol w="1383726">
                  <a:extLst>
                    <a:ext uri="{9D8B030D-6E8A-4147-A177-3AD203B41FA5}">
                      <a16:colId xmlns:a16="http://schemas.microsoft.com/office/drawing/2014/main" val="2663449053"/>
                    </a:ext>
                  </a:extLst>
                </a:gridCol>
                <a:gridCol w="1531323">
                  <a:extLst>
                    <a:ext uri="{9D8B030D-6E8A-4147-A177-3AD203B41FA5}">
                      <a16:colId xmlns:a16="http://schemas.microsoft.com/office/drawing/2014/main" val="3797478262"/>
                    </a:ext>
                  </a:extLst>
                </a:gridCol>
                <a:gridCol w="1405939">
                  <a:extLst>
                    <a:ext uri="{9D8B030D-6E8A-4147-A177-3AD203B41FA5}">
                      <a16:colId xmlns:a16="http://schemas.microsoft.com/office/drawing/2014/main" val="2911306139"/>
                    </a:ext>
                  </a:extLst>
                </a:gridCol>
                <a:gridCol w="1237130">
                  <a:extLst>
                    <a:ext uri="{9D8B030D-6E8A-4147-A177-3AD203B41FA5}">
                      <a16:colId xmlns:a16="http://schemas.microsoft.com/office/drawing/2014/main" val="1706811986"/>
                    </a:ext>
                  </a:extLst>
                </a:gridCol>
                <a:gridCol w="2223247">
                  <a:extLst>
                    <a:ext uri="{9D8B030D-6E8A-4147-A177-3AD203B41FA5}">
                      <a16:colId xmlns:a16="http://schemas.microsoft.com/office/drawing/2014/main" val="3173918058"/>
                    </a:ext>
                  </a:extLst>
                </a:gridCol>
                <a:gridCol w="2187388">
                  <a:extLst>
                    <a:ext uri="{9D8B030D-6E8A-4147-A177-3AD203B41FA5}">
                      <a16:colId xmlns:a16="http://schemas.microsoft.com/office/drawing/2014/main" val="4077394807"/>
                    </a:ext>
                  </a:extLst>
                </a:gridCol>
                <a:gridCol w="1721223">
                  <a:extLst>
                    <a:ext uri="{9D8B030D-6E8A-4147-A177-3AD203B41FA5}">
                      <a16:colId xmlns:a16="http://schemas.microsoft.com/office/drawing/2014/main" val="4165669136"/>
                    </a:ext>
                  </a:extLst>
                </a:gridCol>
              </a:tblGrid>
              <a:tr h="1040295">
                <a:tc>
                  <a:txBody>
                    <a:bodyPr/>
                    <a:lstStyle/>
                    <a:p>
                      <a:pPr algn="ctr" fontAlgn="ctr"/>
                      <a:r>
                        <a:rPr lang="en-ZA" sz="1400"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n-lt"/>
                        </a:rPr>
                        <a:t>Number of informal settlement projects</a:t>
                      </a:r>
                      <a:endParaRPr lang="en-ZA" sz="14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mn-lt"/>
                        </a:rPr>
                        <a:t>Progress/ achievement </a:t>
                      </a: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mn-lt"/>
                        </a:rPr>
                        <a:t>Challenges </a:t>
                      </a:r>
                    </a:p>
                  </a:txBody>
                  <a:tcPr marL="0" marR="0" marT="0" marB="0" anchor="ctr">
                    <a:solidFill>
                      <a:schemeClr val="accent1"/>
                    </a:solidFill>
                  </a:tcPr>
                </a:tc>
                <a:tc>
                  <a:txBody>
                    <a:bodyPr/>
                    <a:lstStyle/>
                    <a:p>
                      <a:pPr algn="ctr" fontAlgn="ctr"/>
                      <a:r>
                        <a:rPr lang="en-ZA" sz="1400" b="1" i="0" u="none" strike="noStrike" dirty="0">
                          <a:solidFill>
                            <a:schemeClr val="bg1"/>
                          </a:solidFill>
                          <a:effectLst/>
                          <a:latin typeface="+mn-lt"/>
                        </a:rPr>
                        <a:t>Remedial Action</a:t>
                      </a:r>
                    </a:p>
                  </a:txBody>
                  <a:tcPr marL="0" marR="0" marT="0" marB="0" anchor="ctr">
                    <a:solidFill>
                      <a:schemeClr val="accent1"/>
                    </a:solidFill>
                  </a:tcPr>
                </a:tc>
                <a:extLst>
                  <a:ext uri="{0D108BD9-81ED-4DB2-BD59-A6C34878D82A}">
                    <a16:rowId xmlns:a16="http://schemas.microsoft.com/office/drawing/2014/main" val="1045267688"/>
                  </a:ext>
                </a:extLst>
              </a:tr>
              <a:tr h="346766">
                <a:tc rowSpan="4">
                  <a:txBody>
                    <a:bodyPr/>
                    <a:lstStyle/>
                    <a:p>
                      <a:pPr algn="l" fontAlgn="ctr"/>
                      <a:r>
                        <a:rPr lang="en-ZA" sz="1400" u="none" strike="noStrike">
                          <a:effectLst/>
                          <a:latin typeface="+mn-lt"/>
                        </a:rPr>
                        <a:t>Permanent Individual Municipal Engineering Services</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dirty="0">
                          <a:effectLst/>
                          <a:latin typeface="+mn-lt"/>
                        </a:rPr>
                        <a:t>Water services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19</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19</a:t>
                      </a:r>
                      <a:endParaRPr lang="en-ZA" sz="1400" b="0" i="0" u="none" strike="noStrike">
                        <a:solidFill>
                          <a:srgbClr val="000000"/>
                        </a:solidFill>
                        <a:effectLst/>
                        <a:latin typeface="+mn-lt"/>
                      </a:endParaRPr>
                    </a:p>
                  </a:txBody>
                  <a:tcPr marL="0" marR="0" marT="0" marB="0" anchor="ctr"/>
                </a:tc>
                <a:tc rowSpan="4">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n-lt"/>
                        </a:rPr>
                        <a:t>6 projects are delayed but a recovery programme is in place </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Construction underway </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Finalising planning as EIA needed to be redone in 1 project</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100% complete = 1 project </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30% serviced sites completed</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1 project still to appoint a civil contractor </a:t>
                      </a:r>
                    </a:p>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rowSpan="4">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The project is delayed by people that settled in the way of services; some are not beneficiaries of the project.</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Sanitation solution not supported by district municipality </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Lengthy </a:t>
                      </a:r>
                      <a:r>
                        <a:rPr lang="en-ZA" sz="1400" b="0" i="0" u="none" strike="noStrike" dirty="0" err="1">
                          <a:solidFill>
                            <a:srgbClr val="000000"/>
                          </a:solidFill>
                          <a:effectLst/>
                          <a:latin typeface="+mn-lt"/>
                        </a:rPr>
                        <a:t>SCM</a:t>
                      </a:r>
                      <a:r>
                        <a:rPr lang="en-ZA" sz="1400" b="0" i="0" u="none" strike="noStrike" dirty="0">
                          <a:solidFill>
                            <a:srgbClr val="000000"/>
                          </a:solidFill>
                          <a:effectLst/>
                          <a:latin typeface="+mn-lt"/>
                        </a:rPr>
                        <a:t> processes</a:t>
                      </a:r>
                    </a:p>
                  </a:txBody>
                  <a:tcPr marL="0" marR="0" marT="0" marB="0"/>
                </a:tc>
                <a:tc rowSpan="4">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Recovery programme is being implemented and plans for specific projects completed </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Community engagement </a:t>
                      </a:r>
                    </a:p>
                  </a:txBody>
                  <a:tcPr marL="0" marR="0" marT="0" marB="0"/>
                </a:tc>
                <a:extLst>
                  <a:ext uri="{0D108BD9-81ED-4DB2-BD59-A6C34878D82A}">
                    <a16:rowId xmlns:a16="http://schemas.microsoft.com/office/drawing/2014/main" val="3636145153"/>
                  </a:ext>
                </a:extLst>
              </a:tr>
              <a:tr h="346766">
                <a:tc vMerge="1">
                  <a:txBody>
                    <a:bodyPr/>
                    <a:lstStyle/>
                    <a:p>
                      <a:endParaRPr lang="en-GB"/>
                    </a:p>
                  </a:txBody>
                  <a:tcPr/>
                </a:tc>
                <a:tc>
                  <a:txBody>
                    <a:bodyPr/>
                    <a:lstStyle/>
                    <a:p>
                      <a:pPr algn="l" fontAlgn="ctr"/>
                      <a:r>
                        <a:rPr lang="en-ZA" sz="1400" u="none" strike="noStrike">
                          <a:effectLst/>
                          <a:latin typeface="+mn-lt"/>
                        </a:rPr>
                        <a:t>Sanitation solution </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14</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14</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469835153"/>
                  </a:ext>
                </a:extLst>
              </a:tr>
              <a:tr h="346766">
                <a:tc vMerge="1">
                  <a:txBody>
                    <a:bodyPr/>
                    <a:lstStyle/>
                    <a:p>
                      <a:endParaRPr lang="en-GB"/>
                    </a:p>
                  </a:txBody>
                  <a:tcPr/>
                </a:tc>
                <a:tc>
                  <a:txBody>
                    <a:bodyPr/>
                    <a:lstStyle/>
                    <a:p>
                      <a:pPr algn="l" fontAlgn="ctr"/>
                      <a:r>
                        <a:rPr lang="en-ZA" sz="1400" u="none" strike="noStrike">
                          <a:effectLst/>
                          <a:latin typeface="+mn-lt"/>
                        </a:rPr>
                        <a:t>Roads and storm water </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18</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18</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3247427358"/>
                  </a:ext>
                </a:extLst>
              </a:tr>
              <a:tr h="346766">
                <a:tc vMerge="1">
                  <a:txBody>
                    <a:bodyPr/>
                    <a:lstStyle/>
                    <a:p>
                      <a:endParaRPr lang="en-GB"/>
                    </a:p>
                  </a:txBody>
                  <a:tcPr/>
                </a:tc>
                <a:tc>
                  <a:txBody>
                    <a:bodyPr/>
                    <a:lstStyle/>
                    <a:p>
                      <a:pPr algn="l" fontAlgn="ctr"/>
                      <a:r>
                        <a:rPr lang="en-ZA" sz="1400" u="none" strike="noStrike">
                          <a:effectLst/>
                          <a:latin typeface="+mn-lt"/>
                        </a:rPr>
                        <a:t>Electricity </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1453434458"/>
                  </a:ext>
                </a:extLst>
              </a:tr>
            </a:tbl>
          </a:graphicData>
        </a:graphic>
      </p:graphicFrame>
      <p:sp>
        <p:nvSpPr>
          <p:cNvPr id="4" name="Slide Number Placeholder 3">
            <a:extLst>
              <a:ext uri="{FF2B5EF4-FFF2-40B4-BE49-F238E27FC236}">
                <a16:creationId xmlns:a16="http://schemas.microsoft.com/office/drawing/2014/main" id="{3760BBF5-40D2-B05B-D44D-7C356BA5DE9E}"/>
              </a:ext>
            </a:extLst>
          </p:cNvPr>
          <p:cNvSpPr>
            <a:spLocks noGrp="1"/>
          </p:cNvSpPr>
          <p:nvPr>
            <p:ph type="sldNum" sz="quarter" idx="10"/>
          </p:nvPr>
        </p:nvSpPr>
        <p:spPr/>
        <p:txBody>
          <a:bodyPr/>
          <a:lstStyle/>
          <a:p>
            <a:fld id="{A88A4ECB-5303-EA44-863F-69D388C2A56E}" type="slidenum">
              <a:rPr lang="en-GB" smtClean="0"/>
              <a:t>30</a:t>
            </a:fld>
            <a:endParaRPr lang="en-GB" dirty="0"/>
          </a:p>
        </p:txBody>
      </p:sp>
      <p:sp>
        <p:nvSpPr>
          <p:cNvPr id="5" name="Footer Placeholder 4">
            <a:extLst>
              <a:ext uri="{FF2B5EF4-FFF2-40B4-BE49-F238E27FC236}">
                <a16:creationId xmlns:a16="http://schemas.microsoft.com/office/drawing/2014/main" id="{C404FCF1-138F-0B79-8999-61C7CCBDE139}"/>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392773535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E54-A370-4606-0545-EEA63B9BF2B3}"/>
              </a:ext>
            </a:extLst>
          </p:cNvPr>
          <p:cNvSpPr>
            <a:spLocks noGrp="1"/>
          </p:cNvSpPr>
          <p:nvPr>
            <p:ph type="title"/>
          </p:nvPr>
        </p:nvSpPr>
        <p:spPr>
          <a:xfrm>
            <a:off x="0" y="0"/>
            <a:ext cx="12192000" cy="774700"/>
          </a:xfrm>
          <a:solidFill>
            <a:schemeClr val="accent1"/>
          </a:solidFill>
        </p:spPr>
        <p:txBody>
          <a:bodyPr/>
          <a:lstStyle/>
          <a:p>
            <a:r>
              <a:rPr lang="en-GB" sz="2400" b="1" noProof="0" dirty="0">
                <a:solidFill>
                  <a:schemeClr val="bg1"/>
                </a:solidFill>
              </a:rPr>
              <a:t>Limpopo </a:t>
            </a:r>
            <a:r>
              <a:rPr lang="en-GB" sz="2400" b="1" noProof="0" dirty="0">
                <a:solidFill>
                  <a:schemeClr val="bg1"/>
                </a:solidFill>
                <a:latin typeface="+mn-lt"/>
              </a:rPr>
              <a:t>2022/23 Q1 Performance: Phase 1</a:t>
            </a:r>
            <a:endParaRPr lang="en-GB" sz="2400" noProof="0" dirty="0"/>
          </a:p>
        </p:txBody>
      </p:sp>
      <p:graphicFrame>
        <p:nvGraphicFramePr>
          <p:cNvPr id="4" name="Table 4">
            <a:extLst>
              <a:ext uri="{FF2B5EF4-FFF2-40B4-BE49-F238E27FC236}">
                <a16:creationId xmlns:a16="http://schemas.microsoft.com/office/drawing/2014/main" id="{8F9542AA-D778-D23B-F935-86937DD69F1A}"/>
              </a:ext>
            </a:extLst>
          </p:cNvPr>
          <p:cNvGraphicFramePr>
            <a:graphicFrameLocks noGrp="1"/>
          </p:cNvGraphicFramePr>
          <p:nvPr>
            <p:ph idx="1"/>
            <p:extLst>
              <p:ext uri="{D42A27DB-BD31-4B8C-83A1-F6EECF244321}">
                <p14:modId xmlns:p14="http://schemas.microsoft.com/office/powerpoint/2010/main" val="1262470991"/>
              </p:ext>
            </p:extLst>
          </p:nvPr>
        </p:nvGraphicFramePr>
        <p:xfrm>
          <a:off x="387667" y="871582"/>
          <a:ext cx="11551784" cy="3706249"/>
        </p:xfrm>
        <a:graphic>
          <a:graphicData uri="http://schemas.openxmlformats.org/drawingml/2006/table">
            <a:tbl>
              <a:tblPr firstRow="1" bandRow="1">
                <a:tableStyleId>{5C22544A-7EE6-4342-B048-85BDC9FD1C3A}</a:tableStyleId>
              </a:tblPr>
              <a:tblGrid>
                <a:gridCol w="1792432">
                  <a:extLst>
                    <a:ext uri="{9D8B030D-6E8A-4147-A177-3AD203B41FA5}">
                      <a16:colId xmlns:a16="http://schemas.microsoft.com/office/drawing/2014/main" val="3511763204"/>
                    </a:ext>
                  </a:extLst>
                </a:gridCol>
                <a:gridCol w="1962410">
                  <a:extLst>
                    <a:ext uri="{9D8B030D-6E8A-4147-A177-3AD203B41FA5}">
                      <a16:colId xmlns:a16="http://schemas.microsoft.com/office/drawing/2014/main" val="3203973432"/>
                    </a:ext>
                  </a:extLst>
                </a:gridCol>
                <a:gridCol w="1662546">
                  <a:extLst>
                    <a:ext uri="{9D8B030D-6E8A-4147-A177-3AD203B41FA5}">
                      <a16:colId xmlns:a16="http://schemas.microsoft.com/office/drawing/2014/main" val="3174548911"/>
                    </a:ext>
                  </a:extLst>
                </a:gridCol>
                <a:gridCol w="2105890">
                  <a:extLst>
                    <a:ext uri="{9D8B030D-6E8A-4147-A177-3AD203B41FA5}">
                      <a16:colId xmlns:a16="http://schemas.microsoft.com/office/drawing/2014/main" val="925176297"/>
                    </a:ext>
                  </a:extLst>
                </a:gridCol>
                <a:gridCol w="1905445">
                  <a:extLst>
                    <a:ext uri="{9D8B030D-6E8A-4147-A177-3AD203B41FA5}">
                      <a16:colId xmlns:a16="http://schemas.microsoft.com/office/drawing/2014/main" val="271750858"/>
                    </a:ext>
                  </a:extLst>
                </a:gridCol>
                <a:gridCol w="2123061">
                  <a:extLst>
                    <a:ext uri="{9D8B030D-6E8A-4147-A177-3AD203B41FA5}">
                      <a16:colId xmlns:a16="http://schemas.microsoft.com/office/drawing/2014/main" val="862290972"/>
                    </a:ext>
                  </a:extLst>
                </a:gridCol>
              </a:tblGrid>
              <a:tr h="444889">
                <a:tc>
                  <a:txBody>
                    <a:bodyPr/>
                    <a:lstStyle/>
                    <a:p>
                      <a:pPr algn="ctr" fontAlgn="ctr"/>
                      <a:r>
                        <a:rPr lang="en-ZA" sz="1400" u="none" strike="noStrike" dirty="0">
                          <a:solidFill>
                            <a:schemeClr val="bg1"/>
                          </a:solidFill>
                          <a:effectLst/>
                        </a:rPr>
                        <a:t>Planned Outputs /activities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Number of informal settlements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b="1" i="0" u="none" strike="noStrike" dirty="0">
                          <a:solidFill>
                            <a:schemeClr val="bg1"/>
                          </a:solidFill>
                          <a:effectLst/>
                          <a:latin typeface="Century Gothic" panose="020B0502020202020204" pitchFamily="34" charset="0"/>
                        </a:rPr>
                        <a:t>Planned  </a:t>
                      </a:r>
                    </a:p>
                  </a:txBody>
                  <a:tcPr marL="0" marR="0" marT="0" marB="0" anchor="ctr"/>
                </a:tc>
                <a:tc>
                  <a:txBody>
                    <a:bodyPr/>
                    <a:lstStyle/>
                    <a:p>
                      <a:pPr algn="ctr" fontAlgn="ctr"/>
                      <a:r>
                        <a:rPr lang="en-ZA" sz="1400" u="none" strike="noStrike" dirty="0">
                          <a:solidFill>
                            <a:schemeClr val="bg1"/>
                          </a:solidFill>
                          <a:effectLst/>
                        </a:rPr>
                        <a:t>Achievements / Progress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Challenges </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Remedial action </a:t>
                      </a:r>
                      <a:endParaRPr lang="en-ZA" sz="1400" b="1" i="0" u="none" strike="noStrike" dirty="0">
                        <a:solidFill>
                          <a:schemeClr val="bg1"/>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2423852592"/>
                  </a:ext>
                </a:extLst>
              </a:tr>
              <a:tr h="183242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ZA" sz="1600" u="none" strike="noStrike" dirty="0">
                          <a:effectLst/>
                          <a:latin typeface="+mn-lt"/>
                        </a:rPr>
                        <a:t>Social facilitation </a:t>
                      </a:r>
                      <a:endParaRPr lang="en-ZA" sz="1600" b="0" i="0" u="none" strike="noStrike" dirty="0">
                        <a:solidFill>
                          <a:srgbClr val="000000"/>
                        </a:solidFill>
                        <a:effectLst/>
                        <a:latin typeface="+mn-lt"/>
                      </a:endParaRPr>
                    </a:p>
                    <a:p>
                      <a:endParaRPr lang="en-GB" sz="1600" dirty="0">
                        <a:latin typeface="+mn-lt"/>
                      </a:endParaRPr>
                    </a:p>
                  </a:txBody>
                  <a:tcPr/>
                </a:tc>
                <a:tc>
                  <a:txBody>
                    <a:bodyPr/>
                    <a:lstStyle/>
                    <a:p>
                      <a:pPr algn="ctr" fontAlgn="ctr"/>
                      <a:r>
                        <a:rPr lang="en-ZA" sz="1100" u="none" strike="noStrike" dirty="0">
                          <a:effectLst/>
                        </a:rPr>
                        <a:t>13</a:t>
                      </a:r>
                      <a:endParaRPr lang="en-ZA" sz="11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100" u="none" strike="noStrike" dirty="0">
                          <a:effectLst/>
                        </a:rPr>
                        <a:t>18</a:t>
                      </a:r>
                      <a:endParaRPr lang="en-ZA" sz="1100" b="0" i="0" u="none" strike="noStrike" dirty="0">
                        <a:solidFill>
                          <a:srgbClr val="000000"/>
                        </a:solidFill>
                        <a:effectLst/>
                        <a:latin typeface="Century Gothic" panose="020B0502020202020204" pitchFamily="34" charset="0"/>
                      </a:endParaRPr>
                    </a:p>
                  </a:txBody>
                  <a:tcPr marL="0" marR="0" marT="0" marB="0"/>
                </a:tc>
                <a:tc>
                  <a:txBody>
                    <a:bodyPr/>
                    <a:lstStyle/>
                    <a:p>
                      <a:pPr marL="285750" indent="-285750">
                        <a:buFont typeface="Arial" panose="020B0604020202020204" pitchFamily="34" charset="0"/>
                        <a:buChar char="•"/>
                      </a:pPr>
                      <a:r>
                        <a:rPr lang="en-GB" sz="1600" dirty="0">
                          <a:latin typeface="+mn-lt"/>
                        </a:rPr>
                        <a:t>0% achievement </a:t>
                      </a:r>
                    </a:p>
                  </a:txBody>
                  <a:tcPr/>
                </a:tc>
                <a:tc>
                  <a:txBody>
                    <a:bodyPr/>
                    <a:lstStyle/>
                    <a:p>
                      <a:pPr marL="285750" marR="0" lvl="0" indent="-285750"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u="none" strike="noStrike" dirty="0">
                          <a:effectLst/>
                          <a:latin typeface="Century Gothic" panose="020B0502020202020204" pitchFamily="34" charset="0"/>
                        </a:rPr>
                        <a:t>The Province did not report any progress made to date with regards to the total number of Social Facilitation achieved to date or in Quarter 1</a:t>
                      </a:r>
                      <a:endParaRPr lang="en-US" sz="1600" b="0" i="0" u="none" strike="noStrike" dirty="0">
                        <a:solidFill>
                          <a:srgbClr val="000000"/>
                        </a:solidFill>
                        <a:effectLst/>
                        <a:latin typeface="Century Gothic" panose="020B0502020202020204" pitchFamily="34" charset="0"/>
                      </a:endParaRPr>
                    </a:p>
                    <a:p>
                      <a:pPr marL="285750" indent="-285750">
                        <a:buFont typeface="Arial" panose="020B0604020202020204" pitchFamily="34" charset="0"/>
                        <a:buChar char="•"/>
                      </a:pPr>
                      <a:endParaRPr lang="en-GB" sz="1600" dirty="0">
                        <a:latin typeface="+mn-lt"/>
                      </a:endParaRPr>
                    </a:p>
                  </a:txBody>
                  <a:tcPr/>
                </a:tc>
                <a:tc>
                  <a:txBody>
                    <a:bodyPr/>
                    <a:lstStyle/>
                    <a:p>
                      <a:pPr marL="285750" indent="-285750">
                        <a:buFont typeface="Arial" panose="020B0604020202020204" pitchFamily="34" charset="0"/>
                        <a:buChar char="•"/>
                      </a:pPr>
                      <a:r>
                        <a:rPr lang="en-GB" sz="1600" dirty="0">
                          <a:latin typeface="+mn-lt"/>
                        </a:rPr>
                        <a:t>The provincial visits </a:t>
                      </a:r>
                    </a:p>
                  </a:txBody>
                  <a:tcPr/>
                </a:tc>
                <a:extLst>
                  <a:ext uri="{0D108BD9-81ED-4DB2-BD59-A6C34878D82A}">
                    <a16:rowId xmlns:a16="http://schemas.microsoft.com/office/drawing/2014/main" val="2255275969"/>
                  </a:ext>
                </a:extLst>
              </a:tr>
            </a:tbl>
          </a:graphicData>
        </a:graphic>
      </p:graphicFrame>
    </p:spTree>
    <p:extLst>
      <p:ext uri="{BB962C8B-B14F-4D97-AF65-F5344CB8AC3E}">
        <p14:creationId xmlns:p14="http://schemas.microsoft.com/office/powerpoint/2010/main" val="18476183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CC9AF0-2CAC-AB1E-3AD4-37724EEB86A9}"/>
              </a:ext>
            </a:extLst>
          </p:cNvPr>
          <p:cNvSpPr>
            <a:spLocks noGrp="1"/>
          </p:cNvSpPr>
          <p:nvPr>
            <p:ph type="title"/>
          </p:nvPr>
        </p:nvSpPr>
        <p:spPr>
          <a:xfrm>
            <a:off x="0" y="1"/>
            <a:ext cx="12192000" cy="940904"/>
          </a:xfrm>
          <a:solidFill>
            <a:schemeClr val="accent1"/>
          </a:solidFill>
        </p:spPr>
        <p:txBody>
          <a:bodyPr/>
          <a:lstStyle/>
          <a:p>
            <a:r>
              <a:rPr lang="en-GB" b="1" noProof="0" dirty="0">
                <a:solidFill>
                  <a:schemeClr val="bg1"/>
                </a:solidFill>
              </a:rPr>
              <a:t>Limpopo </a:t>
            </a:r>
            <a:r>
              <a:rPr lang="en-GB" sz="4400" b="1" noProof="0" dirty="0">
                <a:solidFill>
                  <a:schemeClr val="bg1"/>
                </a:solidFill>
                <a:latin typeface="+mn-lt"/>
              </a:rPr>
              <a:t>2022/23 Q1 Performance: Phase </a:t>
            </a:r>
            <a:r>
              <a:rPr lang="en-GB" b="1" noProof="0" dirty="0">
                <a:solidFill>
                  <a:schemeClr val="bg1"/>
                </a:solidFill>
              </a:rPr>
              <a:t>2</a:t>
            </a:r>
            <a:endParaRPr lang="en-GB" noProof="0" dirty="0"/>
          </a:p>
        </p:txBody>
      </p:sp>
      <p:graphicFrame>
        <p:nvGraphicFramePr>
          <p:cNvPr id="6" name="Content Placeholder 5">
            <a:extLst>
              <a:ext uri="{FF2B5EF4-FFF2-40B4-BE49-F238E27FC236}">
                <a16:creationId xmlns:a16="http://schemas.microsoft.com/office/drawing/2014/main" id="{7C6D934A-8015-6DC1-E0CF-DAA61B8EEFE7}"/>
              </a:ext>
            </a:extLst>
          </p:cNvPr>
          <p:cNvGraphicFramePr>
            <a:graphicFrameLocks noGrp="1"/>
          </p:cNvGraphicFramePr>
          <p:nvPr>
            <p:ph idx="1"/>
            <p:extLst>
              <p:ext uri="{D42A27DB-BD31-4B8C-83A1-F6EECF244321}">
                <p14:modId xmlns:p14="http://schemas.microsoft.com/office/powerpoint/2010/main" val="557894277"/>
              </p:ext>
            </p:extLst>
          </p:nvPr>
        </p:nvGraphicFramePr>
        <p:xfrm>
          <a:off x="222575" y="1105747"/>
          <a:ext cx="11746849" cy="4090343"/>
        </p:xfrm>
        <a:graphic>
          <a:graphicData uri="http://schemas.openxmlformats.org/drawingml/2006/table">
            <a:tbl>
              <a:tblPr>
                <a:tableStyleId>{5C22544A-7EE6-4342-B048-85BDC9FD1C3A}</a:tableStyleId>
              </a:tblPr>
              <a:tblGrid>
                <a:gridCol w="1330609">
                  <a:extLst>
                    <a:ext uri="{9D8B030D-6E8A-4147-A177-3AD203B41FA5}">
                      <a16:colId xmlns:a16="http://schemas.microsoft.com/office/drawing/2014/main" val="890680822"/>
                    </a:ext>
                  </a:extLst>
                </a:gridCol>
                <a:gridCol w="2077517">
                  <a:extLst>
                    <a:ext uri="{9D8B030D-6E8A-4147-A177-3AD203B41FA5}">
                      <a16:colId xmlns:a16="http://schemas.microsoft.com/office/drawing/2014/main" val="1699209371"/>
                    </a:ext>
                  </a:extLst>
                </a:gridCol>
                <a:gridCol w="1466868">
                  <a:extLst>
                    <a:ext uri="{9D8B030D-6E8A-4147-A177-3AD203B41FA5}">
                      <a16:colId xmlns:a16="http://schemas.microsoft.com/office/drawing/2014/main" val="1649022006"/>
                    </a:ext>
                  </a:extLst>
                </a:gridCol>
                <a:gridCol w="1856509">
                  <a:extLst>
                    <a:ext uri="{9D8B030D-6E8A-4147-A177-3AD203B41FA5}">
                      <a16:colId xmlns:a16="http://schemas.microsoft.com/office/drawing/2014/main" val="543550215"/>
                    </a:ext>
                  </a:extLst>
                </a:gridCol>
                <a:gridCol w="2593915">
                  <a:extLst>
                    <a:ext uri="{9D8B030D-6E8A-4147-A177-3AD203B41FA5}">
                      <a16:colId xmlns:a16="http://schemas.microsoft.com/office/drawing/2014/main" val="2929249330"/>
                    </a:ext>
                  </a:extLst>
                </a:gridCol>
                <a:gridCol w="1373942">
                  <a:extLst>
                    <a:ext uri="{9D8B030D-6E8A-4147-A177-3AD203B41FA5}">
                      <a16:colId xmlns:a16="http://schemas.microsoft.com/office/drawing/2014/main" val="31642113"/>
                    </a:ext>
                  </a:extLst>
                </a:gridCol>
                <a:gridCol w="1047489">
                  <a:extLst>
                    <a:ext uri="{9D8B030D-6E8A-4147-A177-3AD203B41FA5}">
                      <a16:colId xmlns:a16="http://schemas.microsoft.com/office/drawing/2014/main" val="3740779262"/>
                    </a:ext>
                  </a:extLst>
                </a:gridCol>
              </a:tblGrid>
              <a:tr h="1164263">
                <a:tc>
                  <a:txBody>
                    <a:bodyPr/>
                    <a:lstStyle/>
                    <a:p>
                      <a:pPr algn="ctr" fontAlgn="ctr"/>
                      <a:r>
                        <a:rPr lang="en-ZA" sz="1600" u="none" strike="noStrike" dirty="0">
                          <a:solidFill>
                            <a:schemeClr val="bg1"/>
                          </a:solidFill>
                          <a:effectLst/>
                          <a:latin typeface="+mn-lt"/>
                        </a:rPr>
                        <a:t>KPA</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Planned Outputs /Activities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Number of informal settlements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Number of outputs and  informal settlement projects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Achievement/ Progress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Challenges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Remedial Action </a:t>
                      </a:r>
                    </a:p>
                  </a:txBody>
                  <a:tcPr marL="0" marR="0" marT="0" marB="0" anchor="ctr">
                    <a:solidFill>
                      <a:schemeClr val="accent1"/>
                    </a:solidFill>
                  </a:tcPr>
                </a:tc>
                <a:extLst>
                  <a:ext uri="{0D108BD9-81ED-4DB2-BD59-A6C34878D82A}">
                    <a16:rowId xmlns:a16="http://schemas.microsoft.com/office/drawing/2014/main" val="1345834444"/>
                  </a:ext>
                </a:extLst>
              </a:tr>
              <a:tr h="232853">
                <a:tc rowSpan="3">
                  <a:txBody>
                    <a:bodyPr/>
                    <a:lstStyle/>
                    <a:p>
                      <a:r>
                        <a:rPr lang="en-GB" dirty="0"/>
                        <a:t>Pre-planning </a:t>
                      </a:r>
                    </a:p>
                  </a:txBody>
                  <a:tcPr/>
                </a:tc>
                <a:tc>
                  <a:txBody>
                    <a:bodyPr/>
                    <a:lstStyle/>
                    <a:p>
                      <a:pPr algn="l" fontAlgn="ctr"/>
                      <a:r>
                        <a:rPr lang="en-ZA" sz="1600" u="none" strike="noStrike" dirty="0">
                          <a:effectLst/>
                          <a:latin typeface="+mn-lt"/>
                        </a:rPr>
                        <a:t>Land Scoping/ Surveying</a:t>
                      </a:r>
                      <a:endParaRPr lang="en-ZA" sz="1600" b="0" i="0" u="none" strike="noStrike" dirty="0">
                        <a:solidFill>
                          <a:srgbClr val="000000"/>
                        </a:solidFill>
                        <a:effectLst/>
                        <a:latin typeface="+mn-lt"/>
                      </a:endParaRPr>
                    </a:p>
                  </a:txBody>
                  <a:tcPr marL="0" marR="0" marT="0" marB="0"/>
                </a:tc>
                <a:tc>
                  <a:txBody>
                    <a:bodyPr/>
                    <a:lstStyle/>
                    <a:p>
                      <a:pPr algn="ctr" fontAlgn="ctr"/>
                      <a:r>
                        <a:rPr lang="en-ZA" sz="1600" b="0" i="0" u="none" strike="noStrike" dirty="0">
                          <a:solidFill>
                            <a:srgbClr val="000000"/>
                          </a:solidFill>
                          <a:effectLst/>
                          <a:latin typeface="+mn-lt"/>
                        </a:rPr>
                        <a:t>0</a:t>
                      </a:r>
                    </a:p>
                  </a:txBody>
                  <a:tcPr marL="0" marR="0" marT="0" marB="0" anchor="ctr"/>
                </a:tc>
                <a:tc>
                  <a:txBody>
                    <a:bodyPr/>
                    <a:lstStyle/>
                    <a:p>
                      <a:pPr algn="ctr" fontAlgn="ctr"/>
                      <a:r>
                        <a:rPr lang="en-ZA" sz="1600" u="none" strike="noStrike" dirty="0">
                          <a:effectLst/>
                          <a:latin typeface="+mn-lt"/>
                        </a:rPr>
                        <a:t>0</a:t>
                      </a:r>
                      <a:endParaRPr lang="en-ZA" sz="1600" b="0" i="0" u="none" strike="noStrike" dirty="0">
                        <a:solidFill>
                          <a:srgbClr val="000000"/>
                        </a:solidFill>
                        <a:effectLst/>
                        <a:latin typeface="+mn-lt"/>
                      </a:endParaRPr>
                    </a:p>
                  </a:txBody>
                  <a:tcPr marL="0" marR="0" marT="0" marB="0" anchor="ctr"/>
                </a:tc>
                <a:tc rowSpan="3">
                  <a:txBody>
                    <a:bodyPr/>
                    <a:lstStyle/>
                    <a:p>
                      <a:pPr algn="l" fontAlgn="ctr"/>
                      <a:r>
                        <a:rPr lang="en-US" sz="1600" u="none" strike="noStrike" dirty="0">
                          <a:effectLst/>
                          <a:latin typeface="Century Gothic" panose="020B0502020202020204" pitchFamily="34" charset="0"/>
                        </a:rPr>
                        <a:t>4 Projects 40% of work completed                  </a:t>
                      </a:r>
                    </a:p>
                    <a:p>
                      <a:pPr algn="l" fontAlgn="ctr"/>
                      <a:r>
                        <a:rPr lang="en-US" sz="1600" u="none" strike="noStrike" dirty="0">
                          <a:effectLst/>
                          <a:latin typeface="Century Gothic" panose="020B0502020202020204" pitchFamily="34" charset="0"/>
                        </a:rPr>
                        <a:t>6 projects 10% of work completed                   </a:t>
                      </a:r>
                    </a:p>
                    <a:p>
                      <a:pPr algn="l" fontAlgn="ctr"/>
                      <a:r>
                        <a:rPr lang="en-US" sz="1600" u="none" strike="noStrike" dirty="0">
                          <a:effectLst/>
                          <a:latin typeface="Century Gothic" panose="020B0502020202020204" pitchFamily="34" charset="0"/>
                        </a:rPr>
                        <a:t>6 Projects 0% of work completed                   </a:t>
                      </a:r>
                    </a:p>
                    <a:p>
                      <a:pPr algn="l" fontAlgn="ctr"/>
                      <a:r>
                        <a:rPr lang="en-US" sz="1600" u="none" strike="noStrike" dirty="0">
                          <a:effectLst/>
                          <a:latin typeface="Century Gothic" panose="020B0502020202020204" pitchFamily="34" charset="0"/>
                        </a:rPr>
                        <a:t>1 Project 90% of work completed                    </a:t>
                      </a:r>
                    </a:p>
                    <a:p>
                      <a:pPr algn="l" fontAlgn="ctr"/>
                      <a:r>
                        <a:rPr lang="en-US" sz="1600" u="none" strike="noStrike" dirty="0">
                          <a:effectLst/>
                          <a:latin typeface="Century Gothic" panose="020B0502020202020204" pitchFamily="34" charset="0"/>
                        </a:rPr>
                        <a:t>1 Project 60% of work completed                   </a:t>
                      </a:r>
                    </a:p>
                    <a:p>
                      <a:pPr algn="l" fontAlgn="ctr"/>
                      <a:r>
                        <a:rPr lang="en-US" sz="1600" u="none" strike="noStrike" dirty="0">
                          <a:effectLst/>
                          <a:latin typeface="Century Gothic" panose="020B0502020202020204" pitchFamily="34" charset="0"/>
                        </a:rPr>
                        <a:t>1 Project 6% of work completed</a:t>
                      </a:r>
                      <a:endParaRPr lang="en-US" sz="1600" b="0" i="0" u="none" strike="noStrike" dirty="0">
                        <a:solidFill>
                          <a:srgbClr val="000000"/>
                        </a:solidFill>
                        <a:effectLst/>
                        <a:latin typeface="Century Gothic" panose="020B0502020202020204" pitchFamily="34" charset="0"/>
                      </a:endParaRPr>
                    </a:p>
                  </a:txBody>
                  <a:tcPr marL="0" marR="0" marT="0" marB="0" anchor="ctr"/>
                </a:tc>
                <a:tc rowSpan="3">
                  <a:txBody>
                    <a:bodyPr/>
                    <a:lstStyle/>
                    <a:p>
                      <a:pPr algn="ctr" fontAlgn="ctr"/>
                      <a:r>
                        <a:rPr lang="en-ZA" sz="1600" b="0" i="0" u="none" strike="noStrike" dirty="0">
                          <a:solidFill>
                            <a:srgbClr val="000000"/>
                          </a:solidFill>
                          <a:effectLst/>
                          <a:latin typeface="+mn-lt"/>
                        </a:rPr>
                        <a:t>None provided </a:t>
                      </a:r>
                    </a:p>
                  </a:txBody>
                  <a:tcPr marL="0" marR="0" marT="0" marB="0"/>
                </a:tc>
                <a:tc rowSpan="3">
                  <a:txBody>
                    <a:bodyPr/>
                    <a:lstStyle/>
                    <a:p>
                      <a:pPr algn="ctr" fontAlgn="ctr"/>
                      <a:r>
                        <a:rPr lang="en-ZA" sz="1600" b="0" i="0" u="none" strike="noStrike" dirty="0">
                          <a:solidFill>
                            <a:srgbClr val="000000"/>
                          </a:solidFill>
                          <a:effectLst/>
                          <a:latin typeface="+mn-lt"/>
                        </a:rPr>
                        <a:t>None provided </a:t>
                      </a:r>
                    </a:p>
                  </a:txBody>
                  <a:tcPr marL="0" marR="0" marT="0" marB="0"/>
                </a:tc>
                <a:extLst>
                  <a:ext uri="{0D108BD9-81ED-4DB2-BD59-A6C34878D82A}">
                    <a16:rowId xmlns:a16="http://schemas.microsoft.com/office/drawing/2014/main" val="79135968"/>
                  </a:ext>
                </a:extLst>
              </a:tr>
              <a:tr h="232853">
                <a:tc vMerge="1">
                  <a:txBody>
                    <a:bodyPr/>
                    <a:lstStyle/>
                    <a:p>
                      <a:endParaRPr lang="en-GB"/>
                    </a:p>
                  </a:txBody>
                  <a:tcPr/>
                </a:tc>
                <a:tc>
                  <a:txBody>
                    <a:bodyPr/>
                    <a:lstStyle/>
                    <a:p>
                      <a:pPr algn="l" fontAlgn="ctr"/>
                      <a:r>
                        <a:rPr lang="en-ZA" sz="1600" u="none" strike="noStrike" dirty="0">
                          <a:effectLst/>
                          <a:latin typeface="+mn-lt"/>
                        </a:rPr>
                        <a:t>Township Layout Plan</a:t>
                      </a:r>
                      <a:endParaRPr lang="en-ZA" sz="1600" b="0" i="0" u="none" strike="noStrike" dirty="0">
                        <a:solidFill>
                          <a:srgbClr val="000000"/>
                        </a:solidFill>
                        <a:effectLst/>
                        <a:latin typeface="+mn-lt"/>
                      </a:endParaRPr>
                    </a:p>
                  </a:txBody>
                  <a:tcPr marL="0" marR="0" marT="0" marB="0"/>
                </a:tc>
                <a:tc>
                  <a:txBody>
                    <a:bodyPr/>
                    <a:lstStyle/>
                    <a:p>
                      <a:pPr algn="ctr" fontAlgn="ctr"/>
                      <a:r>
                        <a:rPr lang="en-ZA" sz="1600" b="0" i="0" u="none" strike="noStrike" dirty="0">
                          <a:solidFill>
                            <a:srgbClr val="000000"/>
                          </a:solidFill>
                          <a:effectLst/>
                          <a:latin typeface="+mn-lt"/>
                        </a:rPr>
                        <a:t>0</a:t>
                      </a:r>
                    </a:p>
                  </a:txBody>
                  <a:tcPr marL="0" marR="0" marT="0" marB="0" anchor="ctr"/>
                </a:tc>
                <a:tc>
                  <a:txBody>
                    <a:bodyPr/>
                    <a:lstStyle/>
                    <a:p>
                      <a:pPr algn="ctr" fontAlgn="ctr"/>
                      <a:r>
                        <a:rPr lang="en-ZA" sz="1600" b="0" i="0" u="none" strike="noStrike" dirty="0">
                          <a:solidFill>
                            <a:srgbClr val="000000"/>
                          </a:solidFill>
                          <a:effectLst/>
                          <a:latin typeface="+mn-lt"/>
                        </a:rPr>
                        <a:t>0</a:t>
                      </a: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975389201"/>
                  </a:ext>
                </a:extLst>
              </a:tr>
              <a:tr h="465705">
                <a:tc vMerge="1">
                  <a:txBody>
                    <a:bodyPr/>
                    <a:lstStyle/>
                    <a:p>
                      <a:endParaRPr lang="en-GB"/>
                    </a:p>
                  </a:txBody>
                  <a:tcPr/>
                </a:tc>
                <a:tc>
                  <a:txBody>
                    <a:bodyPr/>
                    <a:lstStyle/>
                    <a:p>
                      <a:pPr algn="l" fontAlgn="ctr"/>
                      <a:r>
                        <a:rPr lang="en-ZA" sz="1600" u="none" strike="noStrike" dirty="0">
                          <a:effectLst/>
                          <a:latin typeface="+mn-lt"/>
                        </a:rPr>
                        <a:t>Pegging and approval of General Plan</a:t>
                      </a:r>
                      <a:endParaRPr lang="en-ZA" sz="1600" b="0" i="0" u="none" strike="noStrike" dirty="0">
                        <a:solidFill>
                          <a:srgbClr val="000000"/>
                        </a:solidFill>
                        <a:effectLst/>
                        <a:latin typeface="+mn-lt"/>
                      </a:endParaRPr>
                    </a:p>
                  </a:txBody>
                  <a:tcPr marL="0" marR="0" marT="0" marB="0"/>
                </a:tc>
                <a:tc>
                  <a:txBody>
                    <a:bodyPr/>
                    <a:lstStyle/>
                    <a:p>
                      <a:pPr algn="ctr" fontAlgn="ctr"/>
                      <a:r>
                        <a:rPr lang="en-ZA" sz="1600" u="none" strike="noStrike" dirty="0">
                          <a:effectLst/>
                          <a:latin typeface="+mn-lt"/>
                        </a:rPr>
                        <a:t>14</a:t>
                      </a:r>
                      <a:endParaRPr lang="en-ZA" sz="1600" b="0" i="0" u="none" strike="noStrike" dirty="0">
                        <a:solidFill>
                          <a:srgbClr val="000000"/>
                        </a:solidFill>
                        <a:effectLst/>
                        <a:latin typeface="+mn-lt"/>
                      </a:endParaRPr>
                    </a:p>
                  </a:txBody>
                  <a:tcPr marL="0" marR="0" marT="0" marB="0"/>
                </a:tc>
                <a:tc>
                  <a:txBody>
                    <a:bodyPr/>
                    <a:lstStyle/>
                    <a:p>
                      <a:pPr algn="ctr" fontAlgn="ctr"/>
                      <a:r>
                        <a:rPr lang="en-ZA" sz="1600" u="none" strike="noStrike" dirty="0">
                          <a:effectLst/>
                          <a:latin typeface="+mn-lt"/>
                        </a:rPr>
                        <a:t>18</a:t>
                      </a:r>
                      <a:endParaRPr lang="en-ZA" sz="1600" b="0" i="0" u="none" strike="noStrike" dirty="0">
                        <a:solidFill>
                          <a:srgbClr val="000000"/>
                        </a:solidFill>
                        <a:effectLst/>
                        <a:latin typeface="+mn-lt"/>
                      </a:endParaRPr>
                    </a:p>
                  </a:txBody>
                  <a:tcPr marL="0" marR="0" marT="0" marB="0"/>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129999481"/>
                  </a:ext>
                </a:extLst>
              </a:tr>
            </a:tbl>
          </a:graphicData>
        </a:graphic>
      </p:graphicFrame>
      <p:sp>
        <p:nvSpPr>
          <p:cNvPr id="4" name="Slide Number Placeholder 3">
            <a:extLst>
              <a:ext uri="{FF2B5EF4-FFF2-40B4-BE49-F238E27FC236}">
                <a16:creationId xmlns:a16="http://schemas.microsoft.com/office/drawing/2014/main" id="{04FC53B2-94CC-C3D5-9D9F-7D8B9A8FC337}"/>
              </a:ext>
            </a:extLst>
          </p:cNvPr>
          <p:cNvSpPr>
            <a:spLocks noGrp="1"/>
          </p:cNvSpPr>
          <p:nvPr>
            <p:ph type="sldNum" sz="quarter" idx="10"/>
          </p:nvPr>
        </p:nvSpPr>
        <p:spPr/>
        <p:txBody>
          <a:bodyPr/>
          <a:lstStyle/>
          <a:p>
            <a:fld id="{A88A4ECB-5303-EA44-863F-69D388C2A56E}" type="slidenum">
              <a:rPr lang="en-GB" smtClean="0"/>
              <a:t>32</a:t>
            </a:fld>
            <a:endParaRPr lang="en-GB" dirty="0"/>
          </a:p>
        </p:txBody>
      </p:sp>
      <p:sp>
        <p:nvSpPr>
          <p:cNvPr id="5" name="Footer Placeholder 4">
            <a:extLst>
              <a:ext uri="{FF2B5EF4-FFF2-40B4-BE49-F238E27FC236}">
                <a16:creationId xmlns:a16="http://schemas.microsoft.com/office/drawing/2014/main" id="{9A9C347A-C31F-ECBD-F8C7-005F7773B8AA}"/>
              </a:ext>
            </a:extLst>
          </p:cNvPr>
          <p:cNvSpPr>
            <a:spLocks noGrp="1"/>
          </p:cNvSpPr>
          <p:nvPr>
            <p:ph type="ftr" sz="quarter" idx="11"/>
          </p:nvPr>
        </p:nvSpPr>
        <p:spPr/>
        <p:txBody>
          <a:bodyPr/>
          <a:lstStyle/>
          <a:p>
            <a:r>
              <a:rPr lang="en-GB"/>
              <a:t>ZN SOKOPO</a:t>
            </a:r>
            <a:endParaRPr lang="en-GB" dirty="0"/>
          </a:p>
        </p:txBody>
      </p:sp>
      <p:sp>
        <p:nvSpPr>
          <p:cNvPr id="7" name="Rectangle 6">
            <a:extLst>
              <a:ext uri="{FF2B5EF4-FFF2-40B4-BE49-F238E27FC236}">
                <a16:creationId xmlns:a16="http://schemas.microsoft.com/office/drawing/2014/main" id="{760F2DC5-C49E-42A4-85B3-4FB40A3D6AD0}"/>
              </a:ext>
            </a:extLst>
          </p:cNvPr>
          <p:cNvSpPr/>
          <p:nvPr/>
        </p:nvSpPr>
        <p:spPr>
          <a:xfrm>
            <a:off x="222575" y="5196090"/>
            <a:ext cx="11727944" cy="764021"/>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l" fontAlgn="b"/>
            <a:r>
              <a:rPr lang="en-US" sz="1800" u="none" strike="noStrike" dirty="0">
                <a:effectLst/>
                <a:latin typeface="Century Gothic" panose="020B0502020202020204" pitchFamily="34" charset="0"/>
              </a:rPr>
              <a:t>While there is good progress regarding the upgrading of informal settlements, the Province deviated from the approved plan by delivering on Land Scoping/ Surveying and  Township Layout Plan</a:t>
            </a:r>
            <a:endParaRPr lang="en-US" sz="1800" i="0" u="none" strike="noStrike" dirty="0">
              <a:solidFill>
                <a:srgbClr val="000000"/>
              </a:solidFill>
              <a:effectLst/>
              <a:latin typeface="Century Gothic" panose="020B0502020202020204" pitchFamily="34" charset="0"/>
            </a:endParaRPr>
          </a:p>
        </p:txBody>
      </p:sp>
    </p:spTree>
    <p:extLst>
      <p:ext uri="{BB962C8B-B14F-4D97-AF65-F5344CB8AC3E}">
        <p14:creationId xmlns:p14="http://schemas.microsoft.com/office/powerpoint/2010/main" val="217606905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1DA074-7E15-4113-3F6D-C37DE8CACACE}"/>
              </a:ext>
            </a:extLst>
          </p:cNvPr>
          <p:cNvSpPr>
            <a:spLocks noGrp="1"/>
          </p:cNvSpPr>
          <p:nvPr>
            <p:ph type="title"/>
          </p:nvPr>
        </p:nvSpPr>
        <p:spPr>
          <a:xfrm>
            <a:off x="0" y="0"/>
            <a:ext cx="12192000" cy="861391"/>
          </a:xfrm>
          <a:solidFill>
            <a:schemeClr val="accent1"/>
          </a:solidFill>
        </p:spPr>
        <p:txBody>
          <a:bodyPr/>
          <a:lstStyle/>
          <a:p>
            <a:r>
              <a:rPr lang="en-GB" b="1" noProof="0" dirty="0">
                <a:solidFill>
                  <a:schemeClr val="bg1"/>
                </a:solidFill>
              </a:rPr>
              <a:t>Limpopo </a:t>
            </a:r>
            <a:r>
              <a:rPr lang="en-GB" sz="4400" b="1" noProof="0" dirty="0">
                <a:solidFill>
                  <a:schemeClr val="bg1"/>
                </a:solidFill>
                <a:latin typeface="+mn-lt"/>
              </a:rPr>
              <a:t>2022/23 Q1 Performance: Phase 3</a:t>
            </a:r>
            <a:endParaRPr lang="en-GB" noProof="0" dirty="0"/>
          </a:p>
        </p:txBody>
      </p:sp>
      <p:graphicFrame>
        <p:nvGraphicFramePr>
          <p:cNvPr id="6" name="Content Placeholder 5">
            <a:extLst>
              <a:ext uri="{FF2B5EF4-FFF2-40B4-BE49-F238E27FC236}">
                <a16:creationId xmlns:a16="http://schemas.microsoft.com/office/drawing/2014/main" id="{0B9E15AF-CCD1-CCD4-8DD2-4237D9099A50}"/>
              </a:ext>
            </a:extLst>
          </p:cNvPr>
          <p:cNvGraphicFramePr>
            <a:graphicFrameLocks noGrp="1"/>
          </p:cNvGraphicFramePr>
          <p:nvPr>
            <p:ph idx="1"/>
            <p:extLst>
              <p:ext uri="{D42A27DB-BD31-4B8C-83A1-F6EECF244321}">
                <p14:modId xmlns:p14="http://schemas.microsoft.com/office/powerpoint/2010/main" val="2342638849"/>
              </p:ext>
            </p:extLst>
          </p:nvPr>
        </p:nvGraphicFramePr>
        <p:xfrm>
          <a:off x="360218" y="1143483"/>
          <a:ext cx="11610108" cy="4148953"/>
        </p:xfrm>
        <a:graphic>
          <a:graphicData uri="http://schemas.openxmlformats.org/drawingml/2006/table">
            <a:tbl>
              <a:tblPr>
                <a:tableStyleId>{5940675A-B579-460E-94D1-54222C63F5DA}</a:tableStyleId>
              </a:tblPr>
              <a:tblGrid>
                <a:gridCol w="1154978">
                  <a:extLst>
                    <a:ext uri="{9D8B030D-6E8A-4147-A177-3AD203B41FA5}">
                      <a16:colId xmlns:a16="http://schemas.microsoft.com/office/drawing/2014/main" val="81608078"/>
                    </a:ext>
                  </a:extLst>
                </a:gridCol>
                <a:gridCol w="1255713">
                  <a:extLst>
                    <a:ext uri="{9D8B030D-6E8A-4147-A177-3AD203B41FA5}">
                      <a16:colId xmlns:a16="http://schemas.microsoft.com/office/drawing/2014/main" val="1911609418"/>
                    </a:ext>
                  </a:extLst>
                </a:gridCol>
                <a:gridCol w="1385455">
                  <a:extLst>
                    <a:ext uri="{9D8B030D-6E8A-4147-A177-3AD203B41FA5}">
                      <a16:colId xmlns:a16="http://schemas.microsoft.com/office/drawing/2014/main" val="2559933970"/>
                    </a:ext>
                  </a:extLst>
                </a:gridCol>
                <a:gridCol w="1316181">
                  <a:extLst>
                    <a:ext uri="{9D8B030D-6E8A-4147-A177-3AD203B41FA5}">
                      <a16:colId xmlns:a16="http://schemas.microsoft.com/office/drawing/2014/main" val="3920669765"/>
                    </a:ext>
                  </a:extLst>
                </a:gridCol>
                <a:gridCol w="1246910">
                  <a:extLst>
                    <a:ext uri="{9D8B030D-6E8A-4147-A177-3AD203B41FA5}">
                      <a16:colId xmlns:a16="http://schemas.microsoft.com/office/drawing/2014/main" val="185520219"/>
                    </a:ext>
                  </a:extLst>
                </a:gridCol>
                <a:gridCol w="2424545">
                  <a:extLst>
                    <a:ext uri="{9D8B030D-6E8A-4147-A177-3AD203B41FA5}">
                      <a16:colId xmlns:a16="http://schemas.microsoft.com/office/drawing/2014/main" val="990656431"/>
                    </a:ext>
                  </a:extLst>
                </a:gridCol>
                <a:gridCol w="1759527">
                  <a:extLst>
                    <a:ext uri="{9D8B030D-6E8A-4147-A177-3AD203B41FA5}">
                      <a16:colId xmlns:a16="http://schemas.microsoft.com/office/drawing/2014/main" val="2743175774"/>
                    </a:ext>
                  </a:extLst>
                </a:gridCol>
                <a:gridCol w="1066799">
                  <a:extLst>
                    <a:ext uri="{9D8B030D-6E8A-4147-A177-3AD203B41FA5}">
                      <a16:colId xmlns:a16="http://schemas.microsoft.com/office/drawing/2014/main" val="3499386043"/>
                    </a:ext>
                  </a:extLst>
                </a:gridCol>
              </a:tblGrid>
              <a:tr h="948553">
                <a:tc>
                  <a:txBody>
                    <a:bodyPr/>
                    <a:lstStyle/>
                    <a:p>
                      <a:pPr algn="ctr" fontAlgn="ctr"/>
                      <a:r>
                        <a:rPr lang="en-ZA" sz="1400"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Number of informal settlement projects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Planned </a:t>
                      </a: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Achievement/ Progress </a:t>
                      </a: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Challenges </a:t>
                      </a: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Remedial Action </a:t>
                      </a:r>
                    </a:p>
                  </a:txBody>
                  <a:tcPr marL="0" marR="0" marT="0" marB="0">
                    <a:solidFill>
                      <a:schemeClr val="accent1"/>
                    </a:solidFill>
                  </a:tcPr>
                </a:tc>
                <a:extLst>
                  <a:ext uri="{0D108BD9-81ED-4DB2-BD59-A6C34878D82A}">
                    <a16:rowId xmlns:a16="http://schemas.microsoft.com/office/drawing/2014/main" val="4277879020"/>
                  </a:ext>
                </a:extLst>
              </a:tr>
              <a:tr h="291267">
                <a:tc rowSpan="3">
                  <a:txBody>
                    <a:bodyPr/>
                    <a:lstStyle/>
                    <a:p>
                      <a:pPr algn="l" fontAlgn="ctr"/>
                      <a:r>
                        <a:rPr lang="en-ZA" sz="1400" u="none" strike="noStrike" dirty="0">
                          <a:effectLst/>
                          <a:latin typeface="+mn-lt"/>
                        </a:rPr>
                        <a:t>Permanent Individual Municipal Engineering Services</a:t>
                      </a:r>
                      <a:endParaRPr lang="en-ZA" sz="1400" b="1" i="0" u="none" strike="noStrike" dirty="0">
                        <a:solidFill>
                          <a:srgbClr val="000000"/>
                        </a:solidFill>
                        <a:effectLst/>
                        <a:latin typeface="+mn-lt"/>
                      </a:endParaRPr>
                    </a:p>
                  </a:txBody>
                  <a:tcPr marL="0" marR="0" marT="0" marB="0"/>
                </a:tc>
                <a:tc>
                  <a:txBody>
                    <a:bodyPr/>
                    <a:lstStyle/>
                    <a:p>
                      <a:pPr algn="l" fontAlgn="ctr"/>
                      <a:r>
                        <a:rPr lang="en-ZA" sz="1400" u="none" strike="noStrike" dirty="0">
                          <a:effectLst/>
                          <a:latin typeface="+mn-lt"/>
                        </a:rPr>
                        <a:t>Water services </a:t>
                      </a:r>
                      <a:endParaRPr lang="en-ZA" sz="1400" b="0" i="0" u="none" strike="noStrike" dirty="0">
                        <a:solidFill>
                          <a:srgbClr val="000000"/>
                        </a:solidFill>
                        <a:effectLst/>
                        <a:latin typeface="+mn-lt"/>
                      </a:endParaRPr>
                    </a:p>
                  </a:txBody>
                  <a:tcPr marL="0" marR="0" marT="0" marB="0"/>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tc>
                <a:tc>
                  <a:txBody>
                    <a:bodyPr/>
                    <a:lstStyle/>
                    <a:p>
                      <a:pPr algn="ctr" fontAlgn="ctr"/>
                      <a:r>
                        <a:rPr lang="en-ZA" sz="1400" b="0" i="0" u="none" strike="noStrike" dirty="0">
                          <a:solidFill>
                            <a:srgbClr val="000000"/>
                          </a:solidFill>
                          <a:effectLst/>
                          <a:latin typeface="+mn-lt"/>
                        </a:rPr>
                        <a:t>4236</a:t>
                      </a:r>
                    </a:p>
                  </a:txBody>
                  <a:tcPr marL="0" marR="0" marT="0" marB="0"/>
                </a:tc>
                <a:tc>
                  <a:txBody>
                    <a:bodyPr/>
                    <a:lstStyle/>
                    <a:p>
                      <a:pPr marL="171450" marR="0" lvl="0" indent="-171450" algn="l" defTabSz="457189"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400" b="0" i="0" u="none" strike="noStrike" dirty="0">
                          <a:solidFill>
                            <a:srgbClr val="000000"/>
                          </a:solidFill>
                          <a:effectLst/>
                          <a:latin typeface="+mn-lt"/>
                        </a:rPr>
                        <a:t>5 Projects planned to deliver 2 680 Sites 0% achieved to date</a:t>
                      </a:r>
                    </a:p>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rowSpan="3">
                  <a:txBody>
                    <a:bodyPr/>
                    <a:lstStyle/>
                    <a:p>
                      <a:pPr marL="171450" indent="-171450" algn="l">
                        <a:lnSpc>
                          <a:spcPct val="115000"/>
                        </a:lnSpc>
                        <a:spcAft>
                          <a:spcPts val="1000"/>
                        </a:spcAft>
                        <a:buFont typeface="Arial" panose="020B0604020202020204" pitchFamily="34" charset="0"/>
                        <a:buChar char="•"/>
                      </a:pPr>
                      <a:r>
                        <a:rPr lang="en-ZA" sz="1400" dirty="0">
                          <a:effectLst/>
                          <a:latin typeface="+mn-lt"/>
                        </a:rPr>
                        <a:t>Awaiting confirmation of the availability of water, design approval pending</a:t>
                      </a:r>
                    </a:p>
                    <a:p>
                      <a:pPr marL="171450" indent="-171450" algn="l">
                        <a:lnSpc>
                          <a:spcPct val="115000"/>
                        </a:lnSpc>
                        <a:spcAft>
                          <a:spcPts val="1000"/>
                        </a:spcAft>
                        <a:buFont typeface="Arial" panose="020B0604020202020204" pitchFamily="34" charset="0"/>
                        <a:buChar char="•"/>
                      </a:pPr>
                      <a:r>
                        <a:rPr lang="en-ZA" sz="1400" dirty="0">
                          <a:effectLst/>
                          <a:latin typeface="+mn-lt"/>
                        </a:rPr>
                        <a:t>Delays in approval of Engineering services Design</a:t>
                      </a:r>
                    </a:p>
                    <a:p>
                      <a:pPr marL="171450" marR="0" lvl="0" indent="-171450" algn="l" defTabSz="457189" rtl="0" eaLnBrk="1" fontAlgn="auto" latinLnBrk="0" hangingPunct="1">
                        <a:lnSpc>
                          <a:spcPct val="115000"/>
                        </a:lnSpc>
                        <a:spcBef>
                          <a:spcPts val="0"/>
                        </a:spcBef>
                        <a:spcAft>
                          <a:spcPts val="1000"/>
                        </a:spcAft>
                        <a:buClrTx/>
                        <a:buSzTx/>
                        <a:buFont typeface="Arial" panose="020B0604020202020204" pitchFamily="34" charset="0"/>
                        <a:buChar char="•"/>
                        <a:tabLst/>
                        <a:defRPr/>
                      </a:pPr>
                      <a:r>
                        <a:rPr lang="en-ZA" sz="1400" dirty="0">
                          <a:effectLst/>
                        </a:rPr>
                        <a:t>excessive hard rock ,and spillage of rain water.</a:t>
                      </a:r>
                      <a:endParaRPr lang="en-ZA" sz="1800" dirty="0">
                        <a:effectLst/>
                        <a:latin typeface="Times New Roman" panose="02020603050405020304" pitchFamily="18" charset="0"/>
                        <a:ea typeface="Times New Roman" panose="02020603050405020304" pitchFamily="18" charset="0"/>
                      </a:endParaRPr>
                    </a:p>
                  </a:txBody>
                  <a:tcPr marL="0" marR="0" marT="0" marB="0"/>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Monitoring of progress</a:t>
                      </a:r>
                    </a:p>
                    <a:p>
                      <a:pPr marL="285750" marR="0" lvl="0" indent="-285750" algn="l" defTabSz="457189"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dirty="0">
                          <a:effectLst/>
                        </a:rPr>
                        <a:t>The service provider has increased the working teams for blasting the rocks on site</a:t>
                      </a:r>
                      <a:r>
                        <a:rPr lang="en-ZA" sz="1400" b="0" i="0" u="none" strike="noStrike" dirty="0">
                          <a:solidFill>
                            <a:srgbClr val="000000"/>
                          </a:solidFill>
                          <a:effectLst/>
                          <a:latin typeface="+mn-lt"/>
                        </a:rPr>
                        <a:t> </a:t>
                      </a:r>
                    </a:p>
                  </a:txBody>
                  <a:tcPr marL="0" marR="0" marT="0" marB="0"/>
                </a:tc>
                <a:extLst>
                  <a:ext uri="{0D108BD9-81ED-4DB2-BD59-A6C34878D82A}">
                    <a16:rowId xmlns:a16="http://schemas.microsoft.com/office/drawing/2014/main" val="3809038926"/>
                  </a:ext>
                </a:extLst>
              </a:tr>
              <a:tr h="291267">
                <a:tc vMerge="1">
                  <a:txBody>
                    <a:bodyPr/>
                    <a:lstStyle/>
                    <a:p>
                      <a:endParaRPr lang="en-GB"/>
                    </a:p>
                  </a:txBody>
                  <a:tcPr/>
                </a:tc>
                <a:tc>
                  <a:txBody>
                    <a:bodyPr/>
                    <a:lstStyle/>
                    <a:p>
                      <a:pPr algn="l" fontAlgn="ctr"/>
                      <a:r>
                        <a:rPr lang="en-ZA" sz="1400" u="none" strike="noStrike" dirty="0">
                          <a:effectLst/>
                          <a:latin typeface="+mn-lt"/>
                        </a:rPr>
                        <a:t>Sanitation solution </a:t>
                      </a:r>
                      <a:endParaRPr lang="en-ZA" sz="1400" b="0" i="0" u="none" strike="noStrike" dirty="0">
                        <a:solidFill>
                          <a:srgbClr val="000000"/>
                        </a:solidFill>
                        <a:effectLst/>
                        <a:latin typeface="+mn-lt"/>
                      </a:endParaRPr>
                    </a:p>
                  </a:txBody>
                  <a:tcPr marL="0" marR="0" marT="0" marB="0"/>
                </a:tc>
                <a:tc>
                  <a:txBody>
                    <a:bodyPr/>
                    <a:lstStyle/>
                    <a:p>
                      <a:pPr algn="ctr" fontAlgn="ctr"/>
                      <a:r>
                        <a:rPr lang="en-ZA" sz="1400" u="none" strike="noStrike">
                          <a:effectLst/>
                          <a:latin typeface="+mn-lt"/>
                        </a:rPr>
                        <a:t>11</a:t>
                      </a:r>
                      <a:endParaRPr lang="en-ZA" sz="1400" b="0" i="0" u="none" strike="noStrike">
                        <a:solidFill>
                          <a:srgbClr val="000000"/>
                        </a:solidFill>
                        <a:effectLst/>
                        <a:latin typeface="+mn-lt"/>
                      </a:endParaRPr>
                    </a:p>
                  </a:txBody>
                  <a:tcPr marL="0" marR="0" marT="0" marB="0"/>
                </a:tc>
                <a:tc>
                  <a:txBody>
                    <a:bodyPr/>
                    <a:lstStyle/>
                    <a:p>
                      <a:pPr algn="ctr" fontAlgn="ctr"/>
                      <a:r>
                        <a:rPr lang="en-ZA" sz="1400" u="none" strike="noStrike">
                          <a:effectLst/>
                          <a:latin typeface="+mn-lt"/>
                        </a:rPr>
                        <a:t>11</a:t>
                      </a:r>
                      <a:endParaRPr lang="en-ZA" sz="1400" b="0" i="0" u="none" strike="noStrike">
                        <a:solidFill>
                          <a:srgbClr val="000000"/>
                        </a:solidFill>
                        <a:effectLst/>
                        <a:latin typeface="+mn-lt"/>
                      </a:endParaRPr>
                    </a:p>
                  </a:txBody>
                  <a:tcPr marL="0" marR="0" marT="0" marB="0"/>
                </a:tc>
                <a:tc>
                  <a:txBody>
                    <a:bodyPr/>
                    <a:lstStyle/>
                    <a:p>
                      <a:pPr algn="ctr" fontAlgn="ctr"/>
                      <a:r>
                        <a:rPr lang="en-ZA" sz="1400" b="0" i="0" u="none" strike="noStrike" dirty="0">
                          <a:solidFill>
                            <a:srgbClr val="000000"/>
                          </a:solidFill>
                          <a:effectLst/>
                          <a:latin typeface="+mn-lt"/>
                        </a:rPr>
                        <a:t>4236</a:t>
                      </a:r>
                    </a:p>
                  </a:txBody>
                  <a:tcPr marL="0" marR="0" marT="0" marB="0"/>
                </a:tc>
                <a:tc>
                  <a:txBody>
                    <a:bodyPr/>
                    <a:lstStyle/>
                    <a:p>
                      <a:pPr marL="171450" marR="0" lvl="0" indent="-171450" algn="l" defTabSz="457189"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US" sz="1400" b="0" i="0" u="none" strike="noStrike" dirty="0">
                          <a:solidFill>
                            <a:srgbClr val="000000"/>
                          </a:solidFill>
                          <a:effectLst/>
                          <a:latin typeface="+mn-lt"/>
                        </a:rPr>
                        <a:t>6 Projects planned to deliver 1 556 are in various stages of implementation (4%, 6%, 19%, 25%, 33%, 51%)</a:t>
                      </a:r>
                    </a:p>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tc>
                <a:tc vMerge="1">
                  <a:txBody>
                    <a:bodyPr/>
                    <a:lstStyle/>
                    <a:p>
                      <a:pPr algn="ctr" fontAlgn="ctr"/>
                      <a:r>
                        <a:rPr lang="en-ZA" sz="1400" b="0" i="0" u="none" strike="noStrike" dirty="0">
                          <a:solidFill>
                            <a:srgbClr val="000000"/>
                          </a:solidFill>
                          <a:effectLst/>
                          <a:latin typeface="+mn-lt"/>
                        </a:rPr>
                        <a:t>None provided </a:t>
                      </a:r>
                    </a:p>
                  </a:txBody>
                  <a:tcPr marL="0" marR="0" marT="0" marB="0"/>
                </a:tc>
                <a:extLst>
                  <a:ext uri="{0D108BD9-81ED-4DB2-BD59-A6C34878D82A}">
                    <a16:rowId xmlns:a16="http://schemas.microsoft.com/office/drawing/2014/main" val="2489872499"/>
                  </a:ext>
                </a:extLst>
              </a:tr>
              <a:tr h="291267">
                <a:tc vMerge="1">
                  <a:txBody>
                    <a:bodyPr/>
                    <a:lstStyle/>
                    <a:p>
                      <a:endParaRPr lang="en-GB"/>
                    </a:p>
                  </a:txBody>
                  <a:tcPr/>
                </a:tc>
                <a:tc>
                  <a:txBody>
                    <a:bodyPr/>
                    <a:lstStyle/>
                    <a:p>
                      <a:pPr algn="l" fontAlgn="ctr"/>
                      <a:r>
                        <a:rPr lang="en-ZA" sz="1400" u="none" strike="noStrike">
                          <a:effectLst/>
                          <a:latin typeface="+mn-lt"/>
                        </a:rPr>
                        <a:t>Roads and storm water </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11</a:t>
                      </a:r>
                      <a:endParaRPr lang="en-ZA" sz="1400" b="0" i="0" u="none" strike="noStrike">
                        <a:solidFill>
                          <a:srgbClr val="000000"/>
                        </a:solidFill>
                        <a:effectLst/>
                        <a:latin typeface="+mn-lt"/>
                      </a:endParaRPr>
                    </a:p>
                  </a:txBody>
                  <a:tcPr marL="0" marR="0" marT="0" marB="0" anchor="ctr"/>
                </a:tc>
                <a:tc>
                  <a:txBody>
                    <a:bodyPr/>
                    <a:lstStyle/>
                    <a:p>
                      <a:pPr algn="ctr" fontAlgn="ctr"/>
                      <a:endParaRPr lang="en-ZA" sz="1400" b="0" i="0" u="none" strike="noStrike">
                        <a:solidFill>
                          <a:srgbClr val="000000"/>
                        </a:solidFill>
                        <a:effectLst/>
                        <a:latin typeface="+mn-lt"/>
                      </a:endParaRPr>
                    </a:p>
                  </a:txBody>
                  <a:tcPr marL="0" marR="0" marT="0" marB="0" anchor="ctr"/>
                </a:tc>
                <a:tc>
                  <a:txBody>
                    <a:bodyPr/>
                    <a:lstStyle/>
                    <a:p>
                      <a:pPr marL="171450" marR="0" lvl="0" indent="-171450" algn="l" defTabSz="457189"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i="0" u="none" strike="noStrike" dirty="0">
                          <a:solidFill>
                            <a:srgbClr val="000000"/>
                          </a:solidFill>
                          <a:effectLst/>
                          <a:latin typeface="+mn-lt"/>
                        </a:rPr>
                        <a:t>0% progress </a:t>
                      </a: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tc>
                <a:tc vMerge="1">
                  <a:txBody>
                    <a:bodyPr/>
                    <a:lstStyle/>
                    <a:p>
                      <a:pPr algn="ctr" fontAlgn="ctr"/>
                      <a:r>
                        <a:rPr lang="en-ZA" sz="1400" b="0" i="0" u="none" strike="noStrike" dirty="0">
                          <a:solidFill>
                            <a:srgbClr val="000000"/>
                          </a:solidFill>
                          <a:effectLst/>
                          <a:latin typeface="+mn-lt"/>
                        </a:rPr>
                        <a:t>None provided </a:t>
                      </a:r>
                    </a:p>
                  </a:txBody>
                  <a:tcPr marL="0" marR="0" marT="0" marB="0"/>
                </a:tc>
                <a:extLst>
                  <a:ext uri="{0D108BD9-81ED-4DB2-BD59-A6C34878D82A}">
                    <a16:rowId xmlns:a16="http://schemas.microsoft.com/office/drawing/2014/main" val="1832203421"/>
                  </a:ext>
                </a:extLst>
              </a:tr>
            </a:tbl>
          </a:graphicData>
        </a:graphic>
      </p:graphicFrame>
      <p:sp>
        <p:nvSpPr>
          <p:cNvPr id="4" name="Slide Number Placeholder 3">
            <a:extLst>
              <a:ext uri="{FF2B5EF4-FFF2-40B4-BE49-F238E27FC236}">
                <a16:creationId xmlns:a16="http://schemas.microsoft.com/office/drawing/2014/main" id="{7B44FDF0-9138-C74B-76FE-FCA2FD8805A0}"/>
              </a:ext>
            </a:extLst>
          </p:cNvPr>
          <p:cNvSpPr>
            <a:spLocks noGrp="1"/>
          </p:cNvSpPr>
          <p:nvPr>
            <p:ph type="sldNum" sz="quarter" idx="10"/>
          </p:nvPr>
        </p:nvSpPr>
        <p:spPr/>
        <p:txBody>
          <a:bodyPr/>
          <a:lstStyle/>
          <a:p>
            <a:fld id="{A88A4ECB-5303-EA44-863F-69D388C2A56E}" type="slidenum">
              <a:rPr lang="en-GB" smtClean="0"/>
              <a:t>33</a:t>
            </a:fld>
            <a:endParaRPr lang="en-GB" dirty="0"/>
          </a:p>
        </p:txBody>
      </p:sp>
      <p:sp>
        <p:nvSpPr>
          <p:cNvPr id="5" name="Footer Placeholder 4">
            <a:extLst>
              <a:ext uri="{FF2B5EF4-FFF2-40B4-BE49-F238E27FC236}">
                <a16:creationId xmlns:a16="http://schemas.microsoft.com/office/drawing/2014/main" id="{BA2EF521-58AE-26A9-91A5-553697A60FB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668870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0"/>
            <a:ext cx="12192000" cy="954157"/>
          </a:xfrm>
          <a:solidFill>
            <a:schemeClr val="accent1"/>
          </a:solidFill>
        </p:spPr>
        <p:txBody>
          <a:bodyPr/>
          <a:lstStyle/>
          <a:p>
            <a:r>
              <a:rPr lang="en-GB" sz="4000" b="1" noProof="0" dirty="0">
                <a:solidFill>
                  <a:schemeClr val="bg1"/>
                </a:solidFill>
              </a:rPr>
              <a:t>Mpumalanga </a:t>
            </a:r>
            <a:r>
              <a:rPr lang="en-GB" sz="4000" b="1" noProof="0" dirty="0">
                <a:solidFill>
                  <a:schemeClr val="bg1"/>
                </a:solidFill>
                <a:latin typeface="+mn-lt"/>
              </a:rPr>
              <a:t>2022/23 Q1 Performance: Phase </a:t>
            </a:r>
            <a:r>
              <a:rPr lang="en-GB" sz="4000" b="1" noProof="0" dirty="0">
                <a:solidFill>
                  <a:schemeClr val="bg1"/>
                </a:solidFill>
              </a:rPr>
              <a:t>2</a:t>
            </a:r>
          </a:p>
        </p:txBody>
      </p:sp>
      <p:graphicFrame>
        <p:nvGraphicFramePr>
          <p:cNvPr id="6" name="Content Placeholder 5">
            <a:extLst>
              <a:ext uri="{FF2B5EF4-FFF2-40B4-BE49-F238E27FC236}">
                <a16:creationId xmlns:a16="http://schemas.microsoft.com/office/drawing/2014/main" id="{FFCC273B-088B-25AF-384E-F04D8B31EEDA}"/>
              </a:ext>
            </a:extLst>
          </p:cNvPr>
          <p:cNvGraphicFramePr>
            <a:graphicFrameLocks noGrp="1"/>
          </p:cNvGraphicFramePr>
          <p:nvPr>
            <p:ph idx="1"/>
            <p:extLst>
              <p:ext uri="{D42A27DB-BD31-4B8C-83A1-F6EECF244321}">
                <p14:modId xmlns:p14="http://schemas.microsoft.com/office/powerpoint/2010/main" val="2536934807"/>
              </p:ext>
            </p:extLst>
          </p:nvPr>
        </p:nvGraphicFramePr>
        <p:xfrm>
          <a:off x="238539" y="1054508"/>
          <a:ext cx="11532774" cy="3380181"/>
        </p:xfrm>
        <a:graphic>
          <a:graphicData uri="http://schemas.openxmlformats.org/drawingml/2006/table">
            <a:tbl>
              <a:tblPr>
                <a:tableStyleId>{5C22544A-7EE6-4342-B048-85BDC9FD1C3A}</a:tableStyleId>
              </a:tblPr>
              <a:tblGrid>
                <a:gridCol w="966217">
                  <a:extLst>
                    <a:ext uri="{9D8B030D-6E8A-4147-A177-3AD203B41FA5}">
                      <a16:colId xmlns:a16="http://schemas.microsoft.com/office/drawing/2014/main" val="791147006"/>
                    </a:ext>
                  </a:extLst>
                </a:gridCol>
                <a:gridCol w="1637627">
                  <a:extLst>
                    <a:ext uri="{9D8B030D-6E8A-4147-A177-3AD203B41FA5}">
                      <a16:colId xmlns:a16="http://schemas.microsoft.com/office/drawing/2014/main" val="3877531853"/>
                    </a:ext>
                  </a:extLst>
                </a:gridCol>
                <a:gridCol w="2404856">
                  <a:extLst>
                    <a:ext uri="{9D8B030D-6E8A-4147-A177-3AD203B41FA5}">
                      <a16:colId xmlns:a16="http://schemas.microsoft.com/office/drawing/2014/main" val="2897334162"/>
                    </a:ext>
                  </a:extLst>
                </a:gridCol>
                <a:gridCol w="1637665">
                  <a:extLst>
                    <a:ext uri="{9D8B030D-6E8A-4147-A177-3AD203B41FA5}">
                      <a16:colId xmlns:a16="http://schemas.microsoft.com/office/drawing/2014/main" val="3958544912"/>
                    </a:ext>
                  </a:extLst>
                </a:gridCol>
                <a:gridCol w="1637665">
                  <a:extLst>
                    <a:ext uri="{9D8B030D-6E8A-4147-A177-3AD203B41FA5}">
                      <a16:colId xmlns:a16="http://schemas.microsoft.com/office/drawing/2014/main" val="2394709786"/>
                    </a:ext>
                  </a:extLst>
                </a:gridCol>
                <a:gridCol w="1286736">
                  <a:extLst>
                    <a:ext uri="{9D8B030D-6E8A-4147-A177-3AD203B41FA5}">
                      <a16:colId xmlns:a16="http://schemas.microsoft.com/office/drawing/2014/main" val="4114419232"/>
                    </a:ext>
                  </a:extLst>
                </a:gridCol>
                <a:gridCol w="981004">
                  <a:extLst>
                    <a:ext uri="{9D8B030D-6E8A-4147-A177-3AD203B41FA5}">
                      <a16:colId xmlns:a16="http://schemas.microsoft.com/office/drawing/2014/main" val="2401871836"/>
                    </a:ext>
                  </a:extLst>
                </a:gridCol>
                <a:gridCol w="981004">
                  <a:extLst>
                    <a:ext uri="{9D8B030D-6E8A-4147-A177-3AD203B41FA5}">
                      <a16:colId xmlns:a16="http://schemas.microsoft.com/office/drawing/2014/main" val="1236588522"/>
                    </a:ext>
                  </a:extLst>
                </a:gridCol>
              </a:tblGrid>
              <a:tr h="361639">
                <a:tc>
                  <a:txBody>
                    <a:bodyPr/>
                    <a:lstStyle/>
                    <a:p>
                      <a:pPr algn="l" fontAlgn="ctr"/>
                      <a:r>
                        <a:rPr lang="en-ZA" sz="1400" u="none" strike="noStrike" dirty="0">
                          <a:solidFill>
                            <a:schemeClr val="bg1"/>
                          </a:solidFill>
                          <a:effectLst/>
                          <a:latin typeface="+mn-lt"/>
                        </a:rPr>
                        <a:t>Province </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u="none" strike="noStrike" dirty="0">
                          <a:solidFill>
                            <a:schemeClr val="bg1"/>
                          </a:solidFill>
                          <a:effectLst/>
                          <a:latin typeface="+mn-lt"/>
                        </a:rPr>
                        <a:t>Number of outputs and  informal settlement projects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Progress / Achievement </a:t>
                      </a: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Challenges </a:t>
                      </a:r>
                    </a:p>
                  </a:txBody>
                  <a:tcPr marL="0" marR="0" marT="0" marB="0">
                    <a:solidFill>
                      <a:schemeClr val="accent1"/>
                    </a:solidFill>
                  </a:tcPr>
                </a:tc>
                <a:tc>
                  <a:txBody>
                    <a:bodyPr/>
                    <a:lstStyle/>
                    <a:p>
                      <a:pPr algn="ctr" fontAlgn="ctr"/>
                      <a:r>
                        <a:rPr lang="en-ZA" sz="1400" b="1" i="0" u="none" strike="noStrike" dirty="0">
                          <a:solidFill>
                            <a:schemeClr val="bg1"/>
                          </a:solidFill>
                          <a:effectLst/>
                          <a:latin typeface="+mn-lt"/>
                        </a:rPr>
                        <a:t>Remedial action </a:t>
                      </a:r>
                    </a:p>
                  </a:txBody>
                  <a:tcPr marL="0" marR="0" marT="0" marB="0">
                    <a:solidFill>
                      <a:schemeClr val="accent1"/>
                    </a:solidFill>
                  </a:tcPr>
                </a:tc>
                <a:extLst>
                  <a:ext uri="{0D108BD9-81ED-4DB2-BD59-A6C34878D82A}">
                    <a16:rowId xmlns:a16="http://schemas.microsoft.com/office/drawing/2014/main" val="1208329398"/>
                  </a:ext>
                </a:extLst>
              </a:tr>
              <a:tr h="136984">
                <a:tc rowSpan="9">
                  <a:txBody>
                    <a:bodyPr/>
                    <a:lstStyle/>
                    <a:p>
                      <a:pPr algn="ctr" fontAlgn="ctr"/>
                      <a:r>
                        <a:rPr lang="en-ZA" sz="1400" u="none" strike="noStrike" dirty="0">
                          <a:effectLst/>
                        </a:rPr>
                        <a:t>Mpumalanga Province</a:t>
                      </a:r>
                      <a:endParaRPr lang="en-ZA" sz="1400" b="1" i="0" u="none" strike="noStrike" dirty="0">
                        <a:solidFill>
                          <a:srgbClr val="000000"/>
                        </a:solidFill>
                        <a:effectLst/>
                        <a:latin typeface="Calibri" panose="020F0502020204030204" pitchFamily="34" charset="0"/>
                      </a:endParaRPr>
                    </a:p>
                  </a:txBody>
                  <a:tcPr marL="0" marR="0" marT="0" marB="0" vert="vert270" anchor="ctr"/>
                </a:tc>
                <a:tc rowSpan="7">
                  <a:txBody>
                    <a:bodyPr/>
                    <a:lstStyle/>
                    <a:p>
                      <a:pPr algn="just" fontAlgn="ctr"/>
                      <a:r>
                        <a:rPr lang="en-ZA" sz="1400" u="none" strike="noStrike" dirty="0">
                          <a:effectLst/>
                        </a:rPr>
                        <a:t>Pre-Planning Studies</a:t>
                      </a:r>
                      <a:endParaRPr lang="en-ZA" sz="1400" b="1" i="0" u="none" strike="noStrike" dirty="0">
                        <a:solidFill>
                          <a:srgbClr val="000000"/>
                        </a:solidFill>
                        <a:effectLst/>
                        <a:latin typeface="Century Gothic" panose="020B0502020202020204" pitchFamily="34" charset="0"/>
                      </a:endParaRPr>
                    </a:p>
                  </a:txBody>
                  <a:tcPr marL="0" marR="0" marT="0" marB="0" anchor="ctr"/>
                </a:tc>
                <a:tc>
                  <a:txBody>
                    <a:bodyPr/>
                    <a:lstStyle/>
                    <a:p>
                      <a:pPr algn="l" fontAlgn="ctr"/>
                      <a:r>
                        <a:rPr lang="en-ZA" sz="1400" u="none" strike="noStrike" dirty="0">
                          <a:effectLst/>
                        </a:rPr>
                        <a:t>EIA Application  </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25</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32</a:t>
                      </a:r>
                      <a:endParaRPr lang="en-ZA" sz="1400" b="0" i="0" u="none" strike="noStrike">
                        <a:solidFill>
                          <a:srgbClr val="000000"/>
                        </a:solidFill>
                        <a:effectLst/>
                        <a:latin typeface="Century Gothic" panose="020B0502020202020204" pitchFamily="34" charset="0"/>
                      </a:endParaRPr>
                    </a:p>
                  </a:txBody>
                  <a:tcPr marL="0" marR="0" marT="0" marB="0" anchor="ctr"/>
                </a:tc>
                <a:tc rowSpan="8">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Century Gothic" panose="020B0502020202020204" pitchFamily="34" charset="0"/>
                        </a:rPr>
                        <a:t>0% progress has been reported </a:t>
                      </a:r>
                    </a:p>
                  </a:txBody>
                  <a:tcPr marL="0" marR="0" marT="0" marB="0"/>
                </a:tc>
                <a:tc rowSpan="8">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Century Gothic" panose="020B0502020202020204" pitchFamily="34" charset="0"/>
                        </a:rPr>
                        <a:t>None provided </a:t>
                      </a:r>
                    </a:p>
                  </a:txBody>
                  <a:tcPr marL="0" marR="0" marT="0" marB="0"/>
                </a:tc>
                <a:tc rowSpan="8">
                  <a:txBody>
                    <a:bodyPr/>
                    <a:lstStyle/>
                    <a:p>
                      <a:pPr algn="l" fontAlgn="ctr"/>
                      <a:r>
                        <a:rPr lang="en-ZA" sz="1400" b="0" i="0" u="none" strike="noStrike" dirty="0">
                          <a:solidFill>
                            <a:srgbClr val="000000"/>
                          </a:solidFill>
                          <a:effectLst/>
                          <a:latin typeface="Century Gothic" panose="020B0502020202020204" pitchFamily="34" charset="0"/>
                        </a:rPr>
                        <a:t>None provided </a:t>
                      </a:r>
                    </a:p>
                  </a:txBody>
                  <a:tcPr marL="0" marR="0" marT="0" marB="0"/>
                </a:tc>
                <a:extLst>
                  <a:ext uri="{0D108BD9-81ED-4DB2-BD59-A6C34878D82A}">
                    <a16:rowId xmlns:a16="http://schemas.microsoft.com/office/drawing/2014/main" val="1169793757"/>
                  </a:ext>
                </a:extLst>
              </a:tr>
              <a:tr h="136984">
                <a:tc vMerge="1">
                  <a:txBody>
                    <a:bodyPr/>
                    <a:lstStyle/>
                    <a:p>
                      <a:endParaRPr lang="en-GB"/>
                    </a:p>
                  </a:txBody>
                  <a:tcPr/>
                </a:tc>
                <a:tc vMerge="1">
                  <a:txBody>
                    <a:bodyPr/>
                    <a:lstStyle/>
                    <a:p>
                      <a:endParaRPr lang="en-GB"/>
                    </a:p>
                  </a:txBody>
                  <a:tcPr/>
                </a:tc>
                <a:tc>
                  <a:txBody>
                    <a:bodyPr/>
                    <a:lstStyle/>
                    <a:p>
                      <a:pPr algn="l" fontAlgn="ctr"/>
                      <a:r>
                        <a:rPr lang="en-ZA" sz="1400" u="none" strike="noStrike" dirty="0">
                          <a:effectLst/>
                        </a:rPr>
                        <a:t>Traffic Impact Study</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23</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23</a:t>
                      </a:r>
                      <a:endParaRPr lang="en-ZA" sz="140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4224489833"/>
                  </a:ext>
                </a:extLst>
              </a:tr>
              <a:tr h="273969">
                <a:tc vMerge="1">
                  <a:txBody>
                    <a:bodyPr/>
                    <a:lstStyle/>
                    <a:p>
                      <a:endParaRPr lang="en-GB"/>
                    </a:p>
                  </a:txBody>
                  <a:tcPr/>
                </a:tc>
                <a:tc vMerge="1">
                  <a:txBody>
                    <a:bodyPr/>
                    <a:lstStyle/>
                    <a:p>
                      <a:endParaRPr lang="en-GB"/>
                    </a:p>
                  </a:txBody>
                  <a:tcPr/>
                </a:tc>
                <a:tc>
                  <a:txBody>
                    <a:bodyPr/>
                    <a:lstStyle/>
                    <a:p>
                      <a:pPr algn="l" fontAlgn="ctr"/>
                      <a:r>
                        <a:rPr lang="en-ZA" sz="1400" u="none" strike="noStrike">
                          <a:effectLst/>
                        </a:rPr>
                        <a:t>Geotechnical investigation</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22</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22</a:t>
                      </a:r>
                      <a:endParaRPr lang="en-ZA" sz="140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1125987738"/>
                  </a:ext>
                </a:extLst>
              </a:tr>
              <a:tr h="136984">
                <a:tc vMerge="1">
                  <a:txBody>
                    <a:bodyPr/>
                    <a:lstStyle/>
                    <a:p>
                      <a:endParaRPr lang="en-GB"/>
                    </a:p>
                  </a:txBody>
                  <a:tcPr/>
                </a:tc>
                <a:tc vMerge="1">
                  <a:txBody>
                    <a:bodyPr/>
                    <a:lstStyle/>
                    <a:p>
                      <a:endParaRPr lang="en-GB"/>
                    </a:p>
                  </a:txBody>
                  <a:tcPr/>
                </a:tc>
                <a:tc>
                  <a:txBody>
                    <a:bodyPr/>
                    <a:lstStyle/>
                    <a:p>
                      <a:pPr algn="l" fontAlgn="ctr"/>
                      <a:r>
                        <a:rPr lang="en-ZA" sz="1400" u="none" strike="noStrike">
                          <a:effectLst/>
                        </a:rPr>
                        <a:t>Land Scoping/ Surveying</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33</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33</a:t>
                      </a:r>
                      <a:endParaRPr lang="en-ZA" sz="140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70157757"/>
                  </a:ext>
                </a:extLst>
              </a:tr>
              <a:tr h="136984">
                <a:tc vMerge="1">
                  <a:txBody>
                    <a:bodyPr/>
                    <a:lstStyle/>
                    <a:p>
                      <a:endParaRPr lang="en-GB"/>
                    </a:p>
                  </a:txBody>
                  <a:tcPr/>
                </a:tc>
                <a:tc vMerge="1">
                  <a:txBody>
                    <a:bodyPr/>
                    <a:lstStyle/>
                    <a:p>
                      <a:endParaRPr lang="en-GB"/>
                    </a:p>
                  </a:txBody>
                  <a:tcPr/>
                </a:tc>
                <a:tc>
                  <a:txBody>
                    <a:bodyPr/>
                    <a:lstStyle/>
                    <a:p>
                      <a:pPr algn="l" fontAlgn="ctr"/>
                      <a:r>
                        <a:rPr lang="en-ZA" sz="1400" u="none" strike="noStrike">
                          <a:effectLst/>
                        </a:rPr>
                        <a:t>Township Layout Plan</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31</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31</a:t>
                      </a:r>
                      <a:endParaRPr lang="en-ZA" sz="140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1390412765"/>
                  </a:ext>
                </a:extLst>
              </a:tr>
              <a:tr h="273969">
                <a:tc vMerge="1">
                  <a:txBody>
                    <a:bodyPr/>
                    <a:lstStyle/>
                    <a:p>
                      <a:endParaRPr lang="en-GB"/>
                    </a:p>
                  </a:txBody>
                  <a:tcPr/>
                </a:tc>
                <a:tc vMerge="1">
                  <a:txBody>
                    <a:bodyPr/>
                    <a:lstStyle/>
                    <a:p>
                      <a:endParaRPr lang="en-GB"/>
                    </a:p>
                  </a:txBody>
                  <a:tcPr/>
                </a:tc>
                <a:tc>
                  <a:txBody>
                    <a:bodyPr/>
                    <a:lstStyle/>
                    <a:p>
                      <a:pPr algn="l" fontAlgn="ctr"/>
                      <a:r>
                        <a:rPr lang="en-ZA" sz="1400" u="none" strike="noStrike">
                          <a:effectLst/>
                        </a:rPr>
                        <a:t>Pegging and approval of General Plan</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33</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33</a:t>
                      </a: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1123906096"/>
                  </a:ext>
                </a:extLst>
              </a:tr>
              <a:tr h="241092">
                <a:tc vMerge="1">
                  <a:txBody>
                    <a:bodyPr/>
                    <a:lstStyle/>
                    <a:p>
                      <a:endParaRPr lang="en-GB"/>
                    </a:p>
                  </a:txBody>
                  <a:tcPr/>
                </a:tc>
                <a:tc vMerge="1">
                  <a:txBody>
                    <a:bodyPr/>
                    <a:lstStyle/>
                    <a:p>
                      <a:endParaRPr lang="en-GB"/>
                    </a:p>
                  </a:txBody>
                  <a:tcPr/>
                </a:tc>
                <a:tc>
                  <a:txBody>
                    <a:bodyPr/>
                    <a:lstStyle/>
                    <a:p>
                      <a:pPr algn="l" fontAlgn="ctr"/>
                      <a:r>
                        <a:rPr lang="en-ZA" sz="1400" u="none" strike="noStrike" dirty="0">
                          <a:effectLst/>
                        </a:rPr>
                        <a:t>Township Register Opened</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34</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34</a:t>
                      </a: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1759255557"/>
                  </a:ext>
                </a:extLst>
              </a:tr>
              <a:tr h="136984">
                <a:tc vMerge="1">
                  <a:txBody>
                    <a:bodyPr/>
                    <a:lstStyle/>
                    <a:p>
                      <a:endParaRPr lang="en-GB"/>
                    </a:p>
                  </a:txBody>
                  <a:tcPr/>
                </a:tc>
                <a:tc>
                  <a:txBody>
                    <a:bodyPr/>
                    <a:lstStyle/>
                    <a:p>
                      <a:endParaRPr lang="en-GB" sz="2800"/>
                    </a:p>
                  </a:txBody>
                  <a:tcPr/>
                </a:tc>
                <a:tc>
                  <a:txBody>
                    <a:bodyPr/>
                    <a:lstStyle/>
                    <a:p>
                      <a:pPr algn="l" fontAlgn="ctr"/>
                      <a:r>
                        <a:rPr lang="en-ZA" sz="1400" u="none" strike="noStrike">
                          <a:effectLst/>
                        </a:rPr>
                        <a:t>Land acquisition</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0</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0</a:t>
                      </a: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3077213417"/>
                  </a:ext>
                </a:extLst>
              </a:tr>
              <a:tr h="136984">
                <a:tc vMerge="1">
                  <a:txBody>
                    <a:bodyPr/>
                    <a:lstStyle/>
                    <a:p>
                      <a:endParaRPr lang="en-GB"/>
                    </a:p>
                  </a:txBody>
                  <a:tcPr/>
                </a:tc>
                <a:tc>
                  <a:txBody>
                    <a:bodyPr/>
                    <a:lstStyle/>
                    <a:p>
                      <a:pPr algn="just" fontAlgn="ctr"/>
                      <a:r>
                        <a:rPr lang="en-ZA" sz="1400" u="none" strike="noStrike">
                          <a:effectLst/>
                        </a:rPr>
                        <a:t>Bulk Infrastructure</a:t>
                      </a:r>
                      <a:endParaRPr lang="en-ZA" sz="1400" b="1" i="0" u="none" strike="noStrike">
                        <a:solidFill>
                          <a:srgbClr val="000000"/>
                        </a:solidFill>
                        <a:effectLst/>
                        <a:latin typeface="Century Gothic" panose="020B0502020202020204" pitchFamily="34" charset="0"/>
                      </a:endParaRPr>
                    </a:p>
                  </a:txBody>
                  <a:tcPr marL="0" marR="0" marT="0" marB="0" anchor="ctr"/>
                </a:tc>
                <a:tc>
                  <a:txBody>
                    <a:bodyPr/>
                    <a:lstStyle/>
                    <a:p>
                      <a:pPr algn="l" fontAlgn="ctr"/>
                      <a:r>
                        <a:rPr lang="en-ZA" sz="1400" u="none" strike="noStrike">
                          <a:effectLst/>
                        </a:rPr>
                        <a:t>Bulk Infrastructure</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a:effectLst/>
                        </a:rPr>
                        <a:t>2</a:t>
                      </a:r>
                      <a:endParaRPr lang="en-ZA" sz="1400" b="0" i="0" u="none" strike="noStrike">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effectLst/>
                        </a:rPr>
                        <a:t> </a:t>
                      </a:r>
                      <a:endParaRPr lang="en-ZA" sz="1400" b="0" i="0" u="none" strike="noStrike" dirty="0">
                        <a:solidFill>
                          <a:srgbClr val="000000"/>
                        </a:solidFill>
                        <a:effectLst/>
                        <a:latin typeface="Century Gothic" panose="020B0502020202020204" pitchFamily="34" charset="0"/>
                      </a:endParaRPr>
                    </a:p>
                  </a:txBody>
                  <a:tcPr marL="0" marR="0" marT="0" marB="0" anchor="ctr"/>
                </a:tc>
                <a:tc>
                  <a:txBody>
                    <a:bodyPr/>
                    <a:lstStyle/>
                    <a:p>
                      <a:pPr algn="ctr" fontAlgn="ctr"/>
                      <a:r>
                        <a:rPr lang="en-ZA" sz="1400" b="0" i="0" u="none" strike="noStrike" dirty="0">
                          <a:solidFill>
                            <a:srgbClr val="000000"/>
                          </a:solidFill>
                          <a:effectLst/>
                          <a:latin typeface="Century Gothic" panose="020B0502020202020204" pitchFamily="34" charset="0"/>
                        </a:rPr>
                        <a:t>0% progress </a:t>
                      </a:r>
                    </a:p>
                  </a:txBody>
                  <a:tcPr marL="0" marR="0" marT="0" marB="0" anchor="ctr"/>
                </a:tc>
                <a:tc>
                  <a:txBody>
                    <a:bodyPr/>
                    <a:lstStyle/>
                    <a:p>
                      <a:pPr algn="ctr" fontAlgn="ctr"/>
                      <a:r>
                        <a:rPr lang="en-ZA" sz="1400" b="0" i="0" u="none" strike="noStrike" dirty="0">
                          <a:solidFill>
                            <a:srgbClr val="000000"/>
                          </a:solidFill>
                          <a:effectLst/>
                          <a:latin typeface="Century Gothic" panose="020B0502020202020204" pitchFamily="34" charset="0"/>
                        </a:rPr>
                        <a:t>None </a:t>
                      </a:r>
                    </a:p>
                  </a:txBody>
                  <a:tcPr marL="0" marR="0" marT="0" marB="0" anchor="ctr"/>
                </a:tc>
                <a:tc>
                  <a:txBody>
                    <a:bodyPr/>
                    <a:lstStyle/>
                    <a:p>
                      <a:pPr algn="ctr" fontAlgn="ctr"/>
                      <a:r>
                        <a:rPr lang="en-ZA" sz="1400" b="0" i="0" u="none" strike="noStrike" dirty="0">
                          <a:solidFill>
                            <a:srgbClr val="000000"/>
                          </a:solidFill>
                          <a:effectLst/>
                          <a:latin typeface="Century Gothic" panose="020B0502020202020204" pitchFamily="34" charset="0"/>
                        </a:rPr>
                        <a:t>None </a:t>
                      </a:r>
                    </a:p>
                  </a:txBody>
                  <a:tcPr marL="0" marR="0" marT="0" marB="0" anchor="ctr"/>
                </a:tc>
                <a:extLst>
                  <a:ext uri="{0D108BD9-81ED-4DB2-BD59-A6C34878D82A}">
                    <a16:rowId xmlns:a16="http://schemas.microsoft.com/office/drawing/2014/main" val="1699761384"/>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34</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
        <p:nvSpPr>
          <p:cNvPr id="7" name="Rectangle 6">
            <a:extLst>
              <a:ext uri="{FF2B5EF4-FFF2-40B4-BE49-F238E27FC236}">
                <a16:creationId xmlns:a16="http://schemas.microsoft.com/office/drawing/2014/main" id="{0D4288CF-D2F6-44EF-2E2E-A1520213FE8E}"/>
              </a:ext>
            </a:extLst>
          </p:cNvPr>
          <p:cNvSpPr/>
          <p:nvPr/>
        </p:nvSpPr>
        <p:spPr>
          <a:xfrm>
            <a:off x="306305" y="4748400"/>
            <a:ext cx="11397241" cy="1292182"/>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GB" sz="2000" b="1" dirty="0"/>
              <a:t>Quarter 1 Performance </a:t>
            </a:r>
          </a:p>
          <a:p>
            <a:pPr marL="342900" indent="-342900">
              <a:buFont typeface="Arial" panose="020B0604020202020204" pitchFamily="34" charset="0"/>
              <a:buChar char="•"/>
            </a:pPr>
            <a:r>
              <a:rPr lang="en-GB" sz="2000" dirty="0"/>
              <a:t>The report submitted did not indicate any progress regarding the budgeted milestones on preplanning and construction of bulk infrastructure </a:t>
            </a:r>
          </a:p>
          <a:p>
            <a:pPr marL="342900" indent="-342900">
              <a:buFont typeface="Arial" panose="020B0604020202020204" pitchFamily="34" charset="0"/>
              <a:buChar char="•"/>
            </a:pPr>
            <a:r>
              <a:rPr lang="en-GB" sz="2000" dirty="0"/>
              <a:t>Undertaken Remedial: Province to provide substantive information </a:t>
            </a:r>
          </a:p>
        </p:txBody>
      </p:sp>
    </p:spTree>
    <p:extLst>
      <p:ext uri="{BB962C8B-B14F-4D97-AF65-F5344CB8AC3E}">
        <p14:creationId xmlns:p14="http://schemas.microsoft.com/office/powerpoint/2010/main" val="19718354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0"/>
            <a:ext cx="12192000" cy="954157"/>
          </a:xfrm>
          <a:solidFill>
            <a:schemeClr val="accent1"/>
          </a:solidFill>
        </p:spPr>
        <p:txBody>
          <a:bodyPr/>
          <a:lstStyle/>
          <a:p>
            <a:r>
              <a:rPr lang="en-GB" sz="4000" b="1" noProof="0" dirty="0">
                <a:solidFill>
                  <a:schemeClr val="bg1"/>
                </a:solidFill>
              </a:rPr>
              <a:t>Mpumalanga </a:t>
            </a:r>
            <a:r>
              <a:rPr lang="en-GB" sz="4000" b="1" noProof="0" dirty="0">
                <a:solidFill>
                  <a:schemeClr val="bg1"/>
                </a:solidFill>
                <a:latin typeface="+mn-lt"/>
              </a:rPr>
              <a:t>2022/23 Q1 Performance: Phase 3</a:t>
            </a:r>
            <a:endParaRPr lang="en-GB" sz="4000" b="1" noProof="0" dirty="0">
              <a:solidFill>
                <a:schemeClr val="bg1"/>
              </a:solidFill>
            </a:endParaRPr>
          </a:p>
        </p:txBody>
      </p:sp>
      <p:graphicFrame>
        <p:nvGraphicFramePr>
          <p:cNvPr id="6" name="Content Placeholder 5">
            <a:extLst>
              <a:ext uri="{FF2B5EF4-FFF2-40B4-BE49-F238E27FC236}">
                <a16:creationId xmlns:a16="http://schemas.microsoft.com/office/drawing/2014/main" id="{2902E23F-7080-E242-8D07-620746B80E87}"/>
              </a:ext>
            </a:extLst>
          </p:cNvPr>
          <p:cNvGraphicFramePr>
            <a:graphicFrameLocks noGrp="1"/>
          </p:cNvGraphicFramePr>
          <p:nvPr>
            <p:ph idx="1"/>
            <p:extLst>
              <p:ext uri="{D42A27DB-BD31-4B8C-83A1-F6EECF244321}">
                <p14:modId xmlns:p14="http://schemas.microsoft.com/office/powerpoint/2010/main" val="3425614446"/>
              </p:ext>
            </p:extLst>
          </p:nvPr>
        </p:nvGraphicFramePr>
        <p:xfrm>
          <a:off x="471056" y="1378226"/>
          <a:ext cx="11222182" cy="3451503"/>
        </p:xfrm>
        <a:graphic>
          <a:graphicData uri="http://schemas.openxmlformats.org/drawingml/2006/table">
            <a:tbl>
              <a:tblPr>
                <a:tableStyleId>{5940675A-B579-460E-94D1-54222C63F5DA}</a:tableStyleId>
              </a:tblPr>
              <a:tblGrid>
                <a:gridCol w="2200978">
                  <a:extLst>
                    <a:ext uri="{9D8B030D-6E8A-4147-A177-3AD203B41FA5}">
                      <a16:colId xmlns:a16="http://schemas.microsoft.com/office/drawing/2014/main" val="3619039868"/>
                    </a:ext>
                  </a:extLst>
                </a:gridCol>
                <a:gridCol w="2329457">
                  <a:extLst>
                    <a:ext uri="{9D8B030D-6E8A-4147-A177-3AD203B41FA5}">
                      <a16:colId xmlns:a16="http://schemas.microsoft.com/office/drawing/2014/main" val="795373315"/>
                    </a:ext>
                  </a:extLst>
                </a:gridCol>
                <a:gridCol w="1427018">
                  <a:extLst>
                    <a:ext uri="{9D8B030D-6E8A-4147-A177-3AD203B41FA5}">
                      <a16:colId xmlns:a16="http://schemas.microsoft.com/office/drawing/2014/main" val="1071260304"/>
                    </a:ext>
                  </a:extLst>
                </a:gridCol>
                <a:gridCol w="1537855">
                  <a:extLst>
                    <a:ext uri="{9D8B030D-6E8A-4147-A177-3AD203B41FA5}">
                      <a16:colId xmlns:a16="http://schemas.microsoft.com/office/drawing/2014/main" val="2092696415"/>
                    </a:ext>
                  </a:extLst>
                </a:gridCol>
                <a:gridCol w="1427018">
                  <a:extLst>
                    <a:ext uri="{9D8B030D-6E8A-4147-A177-3AD203B41FA5}">
                      <a16:colId xmlns:a16="http://schemas.microsoft.com/office/drawing/2014/main" val="610541485"/>
                    </a:ext>
                  </a:extLst>
                </a:gridCol>
                <a:gridCol w="1269311">
                  <a:extLst>
                    <a:ext uri="{9D8B030D-6E8A-4147-A177-3AD203B41FA5}">
                      <a16:colId xmlns:a16="http://schemas.microsoft.com/office/drawing/2014/main" val="3961191655"/>
                    </a:ext>
                  </a:extLst>
                </a:gridCol>
                <a:gridCol w="1030545">
                  <a:extLst>
                    <a:ext uri="{9D8B030D-6E8A-4147-A177-3AD203B41FA5}">
                      <a16:colId xmlns:a16="http://schemas.microsoft.com/office/drawing/2014/main" val="2717976771"/>
                    </a:ext>
                  </a:extLst>
                </a:gridCol>
              </a:tblGrid>
              <a:tr h="1256943">
                <a:tc>
                  <a:txBody>
                    <a:bodyPr/>
                    <a:lstStyle/>
                    <a:p>
                      <a:pPr algn="ctr" fontAlgn="ctr"/>
                      <a:r>
                        <a:rPr lang="en-ZA" sz="1600" u="none" strike="noStrike" dirty="0">
                          <a:solidFill>
                            <a:schemeClr val="bg1"/>
                          </a:solidFill>
                          <a:effectLst/>
                          <a:latin typeface="+mn-lt"/>
                        </a:rPr>
                        <a:t>KPA</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Planned Outputs /Activities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Number of informal settlements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u="none" strike="noStrike" dirty="0">
                          <a:solidFill>
                            <a:schemeClr val="bg1"/>
                          </a:solidFill>
                          <a:effectLst/>
                          <a:latin typeface="+mn-lt"/>
                        </a:rPr>
                        <a:t>Number of informal settlement projects</a:t>
                      </a:r>
                      <a:endParaRPr lang="en-ZA" sz="1600" b="1" i="0" u="none" strike="noStrike" dirty="0">
                        <a:solidFill>
                          <a:schemeClr val="bg1"/>
                        </a:solidFill>
                        <a:effectLst/>
                        <a:latin typeface="+mn-lt"/>
                      </a:endParaRP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Progress / Achievement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Challenges </a:t>
                      </a:r>
                    </a:p>
                  </a:txBody>
                  <a:tcPr marL="0" marR="0" marT="0" marB="0" anchor="ctr">
                    <a:solidFill>
                      <a:schemeClr val="accent1"/>
                    </a:solidFill>
                  </a:tcPr>
                </a:tc>
                <a:tc>
                  <a:txBody>
                    <a:bodyPr/>
                    <a:lstStyle/>
                    <a:p>
                      <a:pPr algn="ctr" fontAlgn="ctr"/>
                      <a:r>
                        <a:rPr lang="en-ZA" sz="1600" b="1" i="0" u="none" strike="noStrike" dirty="0">
                          <a:solidFill>
                            <a:schemeClr val="bg1"/>
                          </a:solidFill>
                          <a:effectLst/>
                          <a:latin typeface="+mn-lt"/>
                        </a:rPr>
                        <a:t>Remedial action </a:t>
                      </a:r>
                    </a:p>
                  </a:txBody>
                  <a:tcPr marL="0" marR="0" marT="0" marB="0" anchor="ctr">
                    <a:solidFill>
                      <a:schemeClr val="accent1"/>
                    </a:solidFill>
                  </a:tcPr>
                </a:tc>
                <a:extLst>
                  <a:ext uri="{0D108BD9-81ED-4DB2-BD59-A6C34878D82A}">
                    <a16:rowId xmlns:a16="http://schemas.microsoft.com/office/drawing/2014/main" val="423678384"/>
                  </a:ext>
                </a:extLst>
              </a:tr>
              <a:tr h="279321">
                <a:tc rowSpan="3">
                  <a:txBody>
                    <a:bodyPr/>
                    <a:lstStyle/>
                    <a:p>
                      <a:pPr algn="l" fontAlgn="ctr"/>
                      <a:r>
                        <a:rPr lang="en-ZA" sz="1600" u="none" strike="noStrike" dirty="0">
                          <a:effectLst/>
                          <a:latin typeface="+mn-lt"/>
                        </a:rPr>
                        <a:t>Permanent Individual Municipal Engineering Services</a:t>
                      </a:r>
                      <a:endParaRPr lang="en-ZA" sz="1600" b="1" i="0" u="none" strike="noStrike" dirty="0">
                        <a:solidFill>
                          <a:srgbClr val="000000"/>
                        </a:solidFill>
                        <a:effectLst/>
                        <a:latin typeface="+mn-lt"/>
                      </a:endParaRPr>
                    </a:p>
                  </a:txBody>
                  <a:tcPr marL="0" marR="0" marT="0" marB="0"/>
                </a:tc>
                <a:tc>
                  <a:txBody>
                    <a:bodyPr/>
                    <a:lstStyle/>
                    <a:p>
                      <a:pPr algn="l" fontAlgn="ctr"/>
                      <a:r>
                        <a:rPr lang="en-ZA" sz="1600" u="none" strike="noStrike" dirty="0">
                          <a:effectLst/>
                          <a:latin typeface="+mn-lt"/>
                        </a:rPr>
                        <a:t>Water services </a:t>
                      </a:r>
                      <a:endParaRPr lang="en-ZA" sz="1600" b="0" i="0" u="none" strike="noStrike" dirty="0">
                        <a:solidFill>
                          <a:srgbClr val="000000"/>
                        </a:solidFill>
                        <a:effectLst/>
                        <a:latin typeface="+mn-lt"/>
                      </a:endParaRPr>
                    </a:p>
                  </a:txBody>
                  <a:tcPr marL="0" marR="0" marT="0" marB="0" anchor="ctr"/>
                </a:tc>
                <a:tc>
                  <a:txBody>
                    <a:bodyPr/>
                    <a:lstStyle/>
                    <a:p>
                      <a:pPr algn="ctr" fontAlgn="ctr"/>
                      <a:r>
                        <a:rPr lang="en-ZA" sz="1600" u="none" strike="noStrike" dirty="0">
                          <a:effectLst/>
                          <a:latin typeface="+mn-lt"/>
                        </a:rPr>
                        <a:t>6</a:t>
                      </a:r>
                    </a:p>
                    <a:p>
                      <a:pPr algn="ctr" fontAlgn="ctr"/>
                      <a:endParaRPr lang="en-ZA" sz="1600" b="0" i="0" u="none" strike="noStrike" dirty="0">
                        <a:solidFill>
                          <a:srgbClr val="000000"/>
                        </a:solidFill>
                        <a:effectLst/>
                        <a:latin typeface="+mn-lt"/>
                      </a:endParaRPr>
                    </a:p>
                  </a:txBody>
                  <a:tcPr marL="0" marR="0" marT="0" marB="0" anchor="ctr"/>
                </a:tc>
                <a:tc>
                  <a:txBody>
                    <a:bodyPr/>
                    <a:lstStyle/>
                    <a:p>
                      <a:pPr algn="ctr" fontAlgn="ctr"/>
                      <a:r>
                        <a:rPr lang="en-ZA" sz="1600" u="none" strike="noStrike">
                          <a:effectLst/>
                          <a:latin typeface="+mn-lt"/>
                        </a:rPr>
                        <a:t>6</a:t>
                      </a:r>
                      <a:endParaRPr lang="en-ZA" sz="1600" b="0" i="0" u="none" strike="noStrike">
                        <a:solidFill>
                          <a:srgbClr val="000000"/>
                        </a:solidFill>
                        <a:effectLst/>
                        <a:latin typeface="+mn-lt"/>
                      </a:endParaRPr>
                    </a:p>
                  </a:txBody>
                  <a:tcPr marL="0" marR="0" marT="0" marB="0" anchor="ctr"/>
                </a:tc>
                <a:tc rowSpan="3">
                  <a:txBody>
                    <a:bodyPr/>
                    <a:lstStyle/>
                    <a:p>
                      <a:pPr marL="285750" indent="-285750" algn="l" fontAlgn="ctr">
                        <a:buFont typeface="Arial" panose="020B0604020202020204" pitchFamily="34" charset="0"/>
                        <a:buChar char="•"/>
                      </a:pPr>
                      <a:r>
                        <a:rPr lang="en-ZA" sz="1600" b="0" i="0" u="none" strike="noStrike" dirty="0">
                          <a:solidFill>
                            <a:srgbClr val="000000"/>
                          </a:solidFill>
                          <a:effectLst/>
                          <a:latin typeface="+mn-lt"/>
                        </a:rPr>
                        <a:t>About 1652 serviced sites were delivered </a:t>
                      </a:r>
                    </a:p>
                  </a:txBody>
                  <a:tcPr marL="0" marR="0" marT="0" marB="0"/>
                </a:tc>
                <a:tc rowSpan="3">
                  <a:txBody>
                    <a:bodyPr/>
                    <a:lstStyle/>
                    <a:p>
                      <a:pPr marL="285750" indent="-285750" algn="l" fontAlgn="ctr">
                        <a:buFont typeface="Arial" panose="020B0604020202020204" pitchFamily="34" charset="0"/>
                        <a:buChar char="•"/>
                      </a:pPr>
                      <a:r>
                        <a:rPr lang="en-ZA" sz="1600" b="0" i="0" u="none" strike="noStrike" dirty="0">
                          <a:solidFill>
                            <a:srgbClr val="000000"/>
                          </a:solidFill>
                          <a:effectLst/>
                          <a:latin typeface="+mn-lt"/>
                        </a:rPr>
                        <a:t>There are 7 projects that incurred payment but are not in the business plan </a:t>
                      </a:r>
                    </a:p>
                  </a:txBody>
                  <a:tcPr marL="0" marR="0" marT="0" marB="0"/>
                </a:tc>
                <a:tc rowSpan="3">
                  <a:txBody>
                    <a:bodyPr/>
                    <a:lstStyle/>
                    <a:p>
                      <a:pPr marL="285750" indent="-285750" algn="l" fontAlgn="ctr">
                        <a:buFont typeface="Arial" panose="020B0604020202020204" pitchFamily="34" charset="0"/>
                        <a:buChar char="•"/>
                      </a:pPr>
                      <a:r>
                        <a:rPr lang="en-ZA" sz="1600" b="0" i="0" u="none" strike="noStrike" dirty="0">
                          <a:solidFill>
                            <a:srgbClr val="000000"/>
                          </a:solidFill>
                          <a:effectLst/>
                          <a:latin typeface="+mn-lt"/>
                        </a:rPr>
                        <a:t>Revision of the business plan </a:t>
                      </a:r>
                    </a:p>
                  </a:txBody>
                  <a:tcPr marL="0" marR="0" marT="0" marB="0"/>
                </a:tc>
                <a:extLst>
                  <a:ext uri="{0D108BD9-81ED-4DB2-BD59-A6C34878D82A}">
                    <a16:rowId xmlns:a16="http://schemas.microsoft.com/office/drawing/2014/main" val="2086470410"/>
                  </a:ext>
                </a:extLst>
              </a:tr>
              <a:tr h="279321">
                <a:tc vMerge="1">
                  <a:txBody>
                    <a:bodyPr/>
                    <a:lstStyle/>
                    <a:p>
                      <a:endParaRPr lang="en-GB"/>
                    </a:p>
                  </a:txBody>
                  <a:tcPr/>
                </a:tc>
                <a:tc>
                  <a:txBody>
                    <a:bodyPr/>
                    <a:lstStyle/>
                    <a:p>
                      <a:pPr algn="l" fontAlgn="ctr"/>
                      <a:r>
                        <a:rPr lang="en-ZA" sz="1600" u="none" strike="noStrike" dirty="0">
                          <a:effectLst/>
                          <a:latin typeface="+mn-lt"/>
                        </a:rPr>
                        <a:t>Sanitation solution </a:t>
                      </a:r>
                      <a:endParaRPr lang="en-ZA" sz="1600" b="0" i="0" u="none" strike="noStrike" dirty="0">
                        <a:solidFill>
                          <a:srgbClr val="000000"/>
                        </a:solidFill>
                        <a:effectLst/>
                        <a:latin typeface="+mn-lt"/>
                      </a:endParaRPr>
                    </a:p>
                  </a:txBody>
                  <a:tcPr marL="0" marR="0" marT="0" marB="0" anchor="ctr"/>
                </a:tc>
                <a:tc>
                  <a:txBody>
                    <a:bodyPr/>
                    <a:lstStyle/>
                    <a:p>
                      <a:pPr algn="ctr" fontAlgn="ctr"/>
                      <a:r>
                        <a:rPr lang="en-ZA" sz="1600" u="none" strike="noStrike" dirty="0">
                          <a:effectLst/>
                          <a:latin typeface="+mn-lt"/>
                        </a:rPr>
                        <a:t>6</a:t>
                      </a:r>
                    </a:p>
                    <a:p>
                      <a:pPr algn="ctr" fontAlgn="ctr"/>
                      <a:endParaRPr lang="en-ZA" sz="1600" b="0" i="0" u="none" strike="noStrike" dirty="0">
                        <a:solidFill>
                          <a:srgbClr val="000000"/>
                        </a:solidFill>
                        <a:effectLst/>
                        <a:latin typeface="+mn-lt"/>
                      </a:endParaRPr>
                    </a:p>
                  </a:txBody>
                  <a:tcPr marL="0" marR="0" marT="0" marB="0" anchor="ctr"/>
                </a:tc>
                <a:tc>
                  <a:txBody>
                    <a:bodyPr/>
                    <a:lstStyle/>
                    <a:p>
                      <a:pPr algn="ctr" fontAlgn="ctr"/>
                      <a:r>
                        <a:rPr lang="en-ZA" sz="1600" u="none" strike="noStrike" dirty="0">
                          <a:effectLst/>
                          <a:latin typeface="+mn-lt"/>
                        </a:rPr>
                        <a:t>6</a:t>
                      </a: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846329415"/>
                  </a:ext>
                </a:extLst>
              </a:tr>
              <a:tr h="279321">
                <a:tc vMerge="1">
                  <a:txBody>
                    <a:bodyPr/>
                    <a:lstStyle/>
                    <a:p>
                      <a:endParaRPr lang="en-GB"/>
                    </a:p>
                  </a:txBody>
                  <a:tcPr/>
                </a:tc>
                <a:tc>
                  <a:txBody>
                    <a:bodyPr/>
                    <a:lstStyle/>
                    <a:p>
                      <a:pPr algn="l" fontAlgn="ctr"/>
                      <a:r>
                        <a:rPr lang="en-ZA" sz="1600" u="none" strike="noStrike" dirty="0">
                          <a:effectLst/>
                          <a:latin typeface="+mn-lt"/>
                        </a:rPr>
                        <a:t>Roads and storm water </a:t>
                      </a:r>
                      <a:endParaRPr lang="en-ZA" sz="1600" b="0" i="0" u="none" strike="noStrike" dirty="0">
                        <a:solidFill>
                          <a:srgbClr val="000000"/>
                        </a:solidFill>
                        <a:effectLst/>
                        <a:latin typeface="+mn-lt"/>
                      </a:endParaRPr>
                    </a:p>
                  </a:txBody>
                  <a:tcPr marL="0" marR="0" marT="0" marB="0"/>
                </a:tc>
                <a:tc>
                  <a:txBody>
                    <a:bodyPr/>
                    <a:lstStyle/>
                    <a:p>
                      <a:pPr algn="ctr" fontAlgn="ctr"/>
                      <a:r>
                        <a:rPr lang="en-ZA" sz="1600" u="none" strike="noStrike">
                          <a:effectLst/>
                          <a:latin typeface="+mn-lt"/>
                        </a:rPr>
                        <a:t>6</a:t>
                      </a:r>
                      <a:endParaRPr lang="en-ZA" sz="1600" b="0" i="0" u="none" strike="noStrike">
                        <a:solidFill>
                          <a:srgbClr val="000000"/>
                        </a:solidFill>
                        <a:effectLst/>
                        <a:latin typeface="+mn-lt"/>
                      </a:endParaRPr>
                    </a:p>
                  </a:txBody>
                  <a:tcPr marL="0" marR="0" marT="0" marB="0"/>
                </a:tc>
                <a:tc>
                  <a:txBody>
                    <a:bodyPr/>
                    <a:lstStyle/>
                    <a:p>
                      <a:pPr algn="ctr" fontAlgn="ctr"/>
                      <a:r>
                        <a:rPr lang="en-ZA" sz="1600" u="none" strike="noStrike" dirty="0">
                          <a:effectLst/>
                          <a:latin typeface="+mn-lt"/>
                        </a:rPr>
                        <a:t>6</a:t>
                      </a:r>
                      <a:endParaRPr lang="en-ZA" sz="1600" b="0" i="0" u="none" strike="noStrike" dirty="0">
                        <a:solidFill>
                          <a:srgbClr val="000000"/>
                        </a:solidFill>
                        <a:effectLst/>
                        <a:latin typeface="+mn-lt"/>
                      </a:endParaRPr>
                    </a:p>
                  </a:txBody>
                  <a:tcPr marL="0" marR="0" marT="0" marB="0"/>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858115683"/>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35</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31220007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0"/>
            <a:ext cx="12192000" cy="954157"/>
          </a:xfrm>
          <a:solidFill>
            <a:schemeClr val="accent1"/>
          </a:solidFill>
        </p:spPr>
        <p:txBody>
          <a:bodyPr/>
          <a:lstStyle/>
          <a:p>
            <a:r>
              <a:rPr lang="en-GB" sz="3600" b="1" noProof="0" dirty="0">
                <a:solidFill>
                  <a:schemeClr val="bg1"/>
                </a:solidFill>
                <a:latin typeface="+mn-lt"/>
              </a:rPr>
              <a:t>Northern Cape Q1 2022/23 Plans: Phase 3</a:t>
            </a:r>
          </a:p>
        </p:txBody>
      </p:sp>
      <p:graphicFrame>
        <p:nvGraphicFramePr>
          <p:cNvPr id="6" name="Content Placeholder 5">
            <a:extLst>
              <a:ext uri="{FF2B5EF4-FFF2-40B4-BE49-F238E27FC236}">
                <a16:creationId xmlns:a16="http://schemas.microsoft.com/office/drawing/2014/main" id="{30C6F94B-9327-1208-1B92-6CB07EEA9A0B}"/>
              </a:ext>
            </a:extLst>
          </p:cNvPr>
          <p:cNvGraphicFramePr>
            <a:graphicFrameLocks noGrp="1"/>
          </p:cNvGraphicFramePr>
          <p:nvPr>
            <p:ph idx="1"/>
            <p:extLst>
              <p:ext uri="{D42A27DB-BD31-4B8C-83A1-F6EECF244321}">
                <p14:modId xmlns:p14="http://schemas.microsoft.com/office/powerpoint/2010/main" val="1346952639"/>
              </p:ext>
            </p:extLst>
          </p:nvPr>
        </p:nvGraphicFramePr>
        <p:xfrm>
          <a:off x="512618" y="1351722"/>
          <a:ext cx="11374582" cy="3652540"/>
        </p:xfrm>
        <a:graphic>
          <a:graphicData uri="http://schemas.openxmlformats.org/drawingml/2006/table">
            <a:tbl>
              <a:tblPr>
                <a:tableStyleId>{5940675A-B579-460E-94D1-54222C63F5DA}</a:tableStyleId>
              </a:tblPr>
              <a:tblGrid>
                <a:gridCol w="1440698">
                  <a:extLst>
                    <a:ext uri="{9D8B030D-6E8A-4147-A177-3AD203B41FA5}">
                      <a16:colId xmlns:a16="http://schemas.microsoft.com/office/drawing/2014/main" val="1652375223"/>
                    </a:ext>
                  </a:extLst>
                </a:gridCol>
                <a:gridCol w="1241453">
                  <a:extLst>
                    <a:ext uri="{9D8B030D-6E8A-4147-A177-3AD203B41FA5}">
                      <a16:colId xmlns:a16="http://schemas.microsoft.com/office/drawing/2014/main" val="1013390595"/>
                    </a:ext>
                  </a:extLst>
                </a:gridCol>
                <a:gridCol w="1195471">
                  <a:extLst>
                    <a:ext uri="{9D8B030D-6E8A-4147-A177-3AD203B41FA5}">
                      <a16:colId xmlns:a16="http://schemas.microsoft.com/office/drawing/2014/main" val="1814786951"/>
                    </a:ext>
                  </a:extLst>
                </a:gridCol>
                <a:gridCol w="1609289">
                  <a:extLst>
                    <a:ext uri="{9D8B030D-6E8A-4147-A177-3AD203B41FA5}">
                      <a16:colId xmlns:a16="http://schemas.microsoft.com/office/drawing/2014/main" val="4178886951"/>
                    </a:ext>
                  </a:extLst>
                </a:gridCol>
                <a:gridCol w="2083279">
                  <a:extLst>
                    <a:ext uri="{9D8B030D-6E8A-4147-A177-3AD203B41FA5}">
                      <a16:colId xmlns:a16="http://schemas.microsoft.com/office/drawing/2014/main" val="69917396"/>
                    </a:ext>
                  </a:extLst>
                </a:gridCol>
                <a:gridCol w="2466691">
                  <a:extLst>
                    <a:ext uri="{9D8B030D-6E8A-4147-A177-3AD203B41FA5}">
                      <a16:colId xmlns:a16="http://schemas.microsoft.com/office/drawing/2014/main" val="1566741253"/>
                    </a:ext>
                  </a:extLst>
                </a:gridCol>
                <a:gridCol w="1337701">
                  <a:extLst>
                    <a:ext uri="{9D8B030D-6E8A-4147-A177-3AD203B41FA5}">
                      <a16:colId xmlns:a16="http://schemas.microsoft.com/office/drawing/2014/main" val="1169142338"/>
                    </a:ext>
                  </a:extLst>
                </a:gridCol>
              </a:tblGrid>
              <a:tr h="878860">
                <a:tc>
                  <a:txBody>
                    <a:bodyPr/>
                    <a:lstStyle/>
                    <a:p>
                      <a:pPr algn="ctr" fontAlgn="ctr"/>
                      <a:r>
                        <a:rPr lang="en-ZA" sz="1400" u="none" strike="noStrike" dirty="0">
                          <a:solidFill>
                            <a:schemeClr val="bg1"/>
                          </a:solidFill>
                          <a:effectLst/>
                          <a:latin typeface="+mj-lt"/>
                        </a:rPr>
                        <a:t>KPA</a:t>
                      </a:r>
                      <a:endParaRPr lang="en-ZA" sz="1400" b="1" i="0" u="none" strike="noStrike" dirty="0">
                        <a:solidFill>
                          <a:schemeClr val="bg1"/>
                        </a:solidFill>
                        <a:effectLst/>
                        <a:latin typeface="+mj-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j-lt"/>
                        </a:rPr>
                        <a:t>Planned Outputs /Activities</a:t>
                      </a:r>
                      <a:endParaRPr lang="en-ZA" sz="1400" b="1" i="0" u="none" strike="noStrike" dirty="0">
                        <a:solidFill>
                          <a:schemeClr val="bg1"/>
                        </a:solidFill>
                        <a:effectLst/>
                        <a:latin typeface="+mj-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j-lt"/>
                        </a:rPr>
                        <a:t>Number of informal settlements</a:t>
                      </a:r>
                      <a:endParaRPr lang="en-ZA" sz="1400" b="1" i="0" u="none" strike="noStrike" dirty="0">
                        <a:solidFill>
                          <a:schemeClr val="bg1"/>
                        </a:solidFill>
                        <a:effectLst/>
                        <a:latin typeface="+mj-lt"/>
                      </a:endParaRPr>
                    </a:p>
                  </a:txBody>
                  <a:tcPr marL="0" marR="0" marT="0" marB="0" anchor="ctr">
                    <a:solidFill>
                      <a:schemeClr val="accent1"/>
                    </a:solidFill>
                  </a:tcPr>
                </a:tc>
                <a:tc>
                  <a:txBody>
                    <a:bodyPr/>
                    <a:lstStyle/>
                    <a:p>
                      <a:pPr algn="ctr" fontAlgn="ctr"/>
                      <a:r>
                        <a:rPr lang="en-ZA" sz="1400" u="none" strike="noStrike" dirty="0">
                          <a:solidFill>
                            <a:schemeClr val="bg1"/>
                          </a:solidFill>
                          <a:effectLst/>
                          <a:latin typeface="+mj-lt"/>
                        </a:rPr>
                        <a:t>Number of informal settlement projects</a:t>
                      </a:r>
                      <a:endParaRPr lang="en-ZA" sz="1400" b="1" i="0" u="none" strike="noStrike" dirty="0">
                        <a:solidFill>
                          <a:schemeClr val="bg1"/>
                        </a:solidFill>
                        <a:effectLst/>
                        <a:latin typeface="+mj-lt"/>
                      </a:endParaRPr>
                    </a:p>
                  </a:txBody>
                  <a:tcPr marL="0" marR="0" marT="0" marB="0" anchor="ctr">
                    <a:solidFill>
                      <a:schemeClr val="accent1"/>
                    </a:solidFill>
                  </a:tcPr>
                </a:tc>
                <a:tc>
                  <a:txBody>
                    <a:bodyPr/>
                    <a:lstStyle/>
                    <a:p>
                      <a:pPr algn="ctr" fontAlgn="t"/>
                      <a:r>
                        <a:rPr lang="en-ZA" sz="1400" b="1" u="none" strike="noStrike" dirty="0">
                          <a:solidFill>
                            <a:schemeClr val="bg1"/>
                          </a:solidFill>
                          <a:effectLst/>
                          <a:latin typeface="+mj-lt"/>
                        </a:rPr>
                        <a:t>Progress/Achievement </a:t>
                      </a:r>
                      <a:endParaRPr lang="en-ZA" sz="1400" b="1" i="0" u="none" strike="noStrike" dirty="0">
                        <a:solidFill>
                          <a:schemeClr val="bg1"/>
                        </a:solidFill>
                        <a:effectLst/>
                        <a:latin typeface="+mj-lt"/>
                      </a:endParaRPr>
                    </a:p>
                  </a:txBody>
                  <a:tcPr marL="0" marR="0" marT="0" marB="0">
                    <a:solidFill>
                      <a:schemeClr val="accent1"/>
                    </a:solidFill>
                  </a:tcPr>
                </a:tc>
                <a:tc>
                  <a:txBody>
                    <a:bodyPr/>
                    <a:lstStyle/>
                    <a:p>
                      <a:pPr algn="ctr" fontAlgn="t"/>
                      <a:r>
                        <a:rPr lang="en-ZA" sz="1400" b="1" u="none" strike="noStrike" dirty="0">
                          <a:solidFill>
                            <a:schemeClr val="bg1"/>
                          </a:solidFill>
                          <a:effectLst/>
                          <a:latin typeface="+mj-lt"/>
                        </a:rPr>
                        <a:t>Challenges</a:t>
                      </a:r>
                      <a:endParaRPr lang="en-ZA" sz="1400" b="1" i="0" u="none" strike="noStrike" dirty="0">
                        <a:solidFill>
                          <a:schemeClr val="bg1"/>
                        </a:solidFill>
                        <a:effectLst/>
                        <a:latin typeface="+mj-lt"/>
                      </a:endParaRPr>
                    </a:p>
                  </a:txBody>
                  <a:tcPr marL="0" marR="0" marT="0" marB="0">
                    <a:solidFill>
                      <a:schemeClr val="accent1"/>
                    </a:solidFill>
                  </a:tcPr>
                </a:tc>
                <a:tc>
                  <a:txBody>
                    <a:bodyPr/>
                    <a:lstStyle/>
                    <a:p>
                      <a:pPr algn="ctr" fontAlgn="t"/>
                      <a:r>
                        <a:rPr lang="en-ZA" sz="1400" b="1" u="none" strike="noStrike" dirty="0">
                          <a:solidFill>
                            <a:schemeClr val="bg1"/>
                          </a:solidFill>
                          <a:effectLst/>
                          <a:latin typeface="+mj-lt"/>
                        </a:rPr>
                        <a:t>Remedial Action</a:t>
                      </a:r>
                      <a:endParaRPr lang="en-ZA" sz="1400" b="1" i="0" u="none" strike="noStrike" dirty="0">
                        <a:solidFill>
                          <a:schemeClr val="bg1"/>
                        </a:solidFill>
                        <a:effectLst/>
                        <a:latin typeface="+mj-lt"/>
                      </a:endParaRPr>
                    </a:p>
                  </a:txBody>
                  <a:tcPr marL="0" marR="0" marT="0" marB="0">
                    <a:solidFill>
                      <a:schemeClr val="accent1"/>
                    </a:solidFill>
                  </a:tcPr>
                </a:tc>
                <a:extLst>
                  <a:ext uri="{0D108BD9-81ED-4DB2-BD59-A6C34878D82A}">
                    <a16:rowId xmlns:a16="http://schemas.microsoft.com/office/drawing/2014/main" val="3549565870"/>
                  </a:ext>
                </a:extLst>
              </a:tr>
              <a:tr h="268357">
                <a:tc rowSpan="3">
                  <a:txBody>
                    <a:bodyPr/>
                    <a:lstStyle/>
                    <a:p>
                      <a:pPr algn="l" fontAlgn="ctr"/>
                      <a:r>
                        <a:rPr lang="en-ZA" sz="1400" u="none" strike="noStrike" dirty="0">
                          <a:effectLst/>
                          <a:latin typeface="+mj-lt"/>
                        </a:rPr>
                        <a:t>Permanent Individual Municipal Engineering Services</a:t>
                      </a:r>
                      <a:endParaRPr lang="en-ZA" sz="1400" b="1" i="0" u="none" strike="noStrike" dirty="0">
                        <a:solidFill>
                          <a:srgbClr val="000000"/>
                        </a:solidFill>
                        <a:effectLst/>
                        <a:latin typeface="+mj-lt"/>
                      </a:endParaRPr>
                    </a:p>
                  </a:txBody>
                  <a:tcPr marL="0" marR="0" marT="0" marB="0"/>
                </a:tc>
                <a:tc>
                  <a:txBody>
                    <a:bodyPr/>
                    <a:lstStyle/>
                    <a:p>
                      <a:pPr algn="l" fontAlgn="ctr"/>
                      <a:r>
                        <a:rPr lang="en-ZA" sz="1400" u="none" strike="noStrike">
                          <a:effectLst/>
                          <a:latin typeface="+mj-lt"/>
                        </a:rPr>
                        <a:t>Water services </a:t>
                      </a:r>
                      <a:endParaRPr lang="en-ZA" sz="1400" b="0" i="0" u="none" strike="noStrike">
                        <a:solidFill>
                          <a:srgbClr val="000000"/>
                        </a:solidFill>
                        <a:effectLst/>
                        <a:latin typeface="+mj-lt"/>
                      </a:endParaRPr>
                    </a:p>
                  </a:txBody>
                  <a:tcPr marL="0" marR="0" marT="0" marB="0" anchor="ctr"/>
                </a:tc>
                <a:tc>
                  <a:txBody>
                    <a:bodyPr/>
                    <a:lstStyle/>
                    <a:p>
                      <a:pPr algn="ctr" fontAlgn="ctr"/>
                      <a:r>
                        <a:rPr lang="en-ZA" sz="1400" u="none" strike="noStrike">
                          <a:effectLst/>
                          <a:latin typeface="+mj-lt"/>
                        </a:rPr>
                        <a:t>8</a:t>
                      </a:r>
                      <a:endParaRPr lang="en-ZA" sz="1400" b="0" i="0" u="none" strike="noStrike">
                        <a:solidFill>
                          <a:srgbClr val="000000"/>
                        </a:solidFill>
                        <a:effectLst/>
                        <a:latin typeface="+mj-lt"/>
                      </a:endParaRPr>
                    </a:p>
                  </a:txBody>
                  <a:tcPr marL="0" marR="0" marT="0" marB="0" anchor="ctr"/>
                </a:tc>
                <a:tc>
                  <a:txBody>
                    <a:bodyPr/>
                    <a:lstStyle/>
                    <a:p>
                      <a:pPr algn="ctr" fontAlgn="ctr"/>
                      <a:r>
                        <a:rPr lang="en-ZA" sz="1400" u="none" strike="noStrike" dirty="0">
                          <a:effectLst/>
                          <a:latin typeface="+mj-lt"/>
                        </a:rPr>
                        <a:t>8</a:t>
                      </a:r>
                      <a:endParaRPr lang="en-ZA" sz="1400" b="0" i="0" u="none" strike="noStrike" dirty="0">
                        <a:solidFill>
                          <a:srgbClr val="000000"/>
                        </a:solidFill>
                        <a:effectLst/>
                        <a:latin typeface="+mj-lt"/>
                      </a:endParaRPr>
                    </a:p>
                  </a:txBody>
                  <a:tcPr marL="0" marR="0" marT="0" marB="0" anchor="ctr"/>
                </a:tc>
                <a:tc rowSpan="3">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j-lt"/>
                        </a:rPr>
                        <a:t>5 = 100% completed</a:t>
                      </a:r>
                    </a:p>
                    <a:p>
                      <a:pPr marL="171450" indent="-171450" algn="l" fontAlgn="ctr">
                        <a:buFont typeface="Arial" panose="020B0604020202020204" pitchFamily="34" charset="0"/>
                        <a:buChar char="•"/>
                      </a:pPr>
                      <a:r>
                        <a:rPr lang="en-ZA" sz="1400" b="0" i="0" u="none" strike="noStrike" dirty="0">
                          <a:solidFill>
                            <a:srgbClr val="000000"/>
                          </a:solidFill>
                          <a:effectLst/>
                          <a:latin typeface="+mj-lt"/>
                        </a:rPr>
                        <a:t>1 = 84% completed</a:t>
                      </a:r>
                    </a:p>
                    <a:p>
                      <a:pPr marL="171450" indent="-171450" algn="l" fontAlgn="ctr">
                        <a:buFont typeface="Arial" panose="020B0604020202020204" pitchFamily="34" charset="0"/>
                        <a:buChar char="•"/>
                      </a:pPr>
                      <a:r>
                        <a:rPr lang="en-ZA" sz="1400" b="0" i="0" u="none" strike="noStrike" dirty="0">
                          <a:solidFill>
                            <a:srgbClr val="000000"/>
                          </a:solidFill>
                          <a:effectLst/>
                          <a:latin typeface="+mj-lt"/>
                        </a:rPr>
                        <a:t>1 = 54% completed </a:t>
                      </a:r>
                    </a:p>
                    <a:p>
                      <a:pPr marL="171450" indent="-171450" algn="l" fontAlgn="ctr">
                        <a:buFont typeface="Arial" panose="020B0604020202020204" pitchFamily="34" charset="0"/>
                        <a:buChar char="•"/>
                      </a:pPr>
                      <a:r>
                        <a:rPr lang="en-ZA" sz="1400" b="0" i="0" u="none" strike="noStrike" dirty="0">
                          <a:solidFill>
                            <a:srgbClr val="000000"/>
                          </a:solidFill>
                          <a:effectLst/>
                          <a:latin typeface="+mj-lt"/>
                        </a:rPr>
                        <a:t>1 = 60% completed </a:t>
                      </a:r>
                    </a:p>
                    <a:p>
                      <a:pPr marL="171450" indent="-171450" algn="l" fontAlgn="ctr">
                        <a:buFont typeface="Arial" panose="020B0604020202020204" pitchFamily="34" charset="0"/>
                        <a:buChar char="•"/>
                      </a:pPr>
                      <a:r>
                        <a:rPr lang="en-ZA" sz="1400" b="0" i="0" u="none" strike="noStrike" dirty="0">
                          <a:solidFill>
                            <a:srgbClr val="000000"/>
                          </a:solidFill>
                          <a:effectLst/>
                          <a:latin typeface="+mj-lt"/>
                        </a:rPr>
                        <a:t>  </a:t>
                      </a:r>
                    </a:p>
                    <a:p>
                      <a:pPr marL="171450" indent="-171450" algn="l" fontAlgn="ctr">
                        <a:buFont typeface="Arial" panose="020B0604020202020204" pitchFamily="34" charset="0"/>
                        <a:buChar char="•"/>
                      </a:pPr>
                      <a:endParaRPr lang="en-ZA" sz="1400" b="0" i="0" u="none" strike="noStrike" dirty="0">
                        <a:solidFill>
                          <a:srgbClr val="000000"/>
                        </a:solidFill>
                        <a:effectLst/>
                        <a:latin typeface="+mj-lt"/>
                      </a:endParaRPr>
                    </a:p>
                  </a:txBody>
                  <a:tcPr marL="0" marR="0" marT="0" marB="0"/>
                </a:tc>
                <a:tc rowSpan="3">
                  <a:txBody>
                    <a:bodyPr/>
                    <a:lstStyle/>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u="none" strike="noStrike" dirty="0">
                          <a:solidFill>
                            <a:srgbClr val="000000"/>
                          </a:solidFill>
                          <a:effectLst/>
                          <a:latin typeface="+mj-lt"/>
                        </a:rPr>
                        <a:t>High water table </a:t>
                      </a:r>
                    </a:p>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u="none" strike="noStrike" dirty="0">
                          <a:solidFill>
                            <a:srgbClr val="000000"/>
                          </a:solidFill>
                          <a:effectLst/>
                          <a:latin typeface="+mj-lt"/>
                        </a:rPr>
                        <a:t>Hardrock </a:t>
                      </a:r>
                    </a:p>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u="none" strike="noStrike" dirty="0">
                          <a:solidFill>
                            <a:srgbClr val="000000"/>
                          </a:solidFill>
                          <a:effectLst/>
                          <a:latin typeface="+mj-lt"/>
                        </a:rPr>
                        <a:t>Community unrests Hardrock</a:t>
                      </a:r>
                    </a:p>
                    <a:p>
                      <a:pPr marL="171450" marR="0" lvl="0" indent="-1714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u="none" strike="noStrike" dirty="0">
                          <a:solidFill>
                            <a:srgbClr val="000000"/>
                          </a:solidFill>
                          <a:effectLst/>
                          <a:latin typeface="+mj-lt"/>
                        </a:rPr>
                        <a:t>Electrical contractor working, excavating and damaging   completed roads</a:t>
                      </a:r>
                    </a:p>
                    <a:p>
                      <a:pPr marL="171450" indent="-171450" algn="l" fontAlgn="ctr">
                        <a:buFont typeface="Arial" panose="020B0604020202020204" pitchFamily="34" charset="0"/>
                        <a:buChar char="•"/>
                      </a:pPr>
                      <a:endParaRPr lang="en-ZA" sz="1400" b="0" i="0" u="none" strike="noStrike" dirty="0">
                        <a:solidFill>
                          <a:srgbClr val="000000"/>
                        </a:solidFill>
                        <a:effectLst/>
                        <a:latin typeface="+mj-lt"/>
                      </a:endParaRPr>
                    </a:p>
                  </a:txBody>
                  <a:tcPr marL="0" marR="0" marT="0" marB="0"/>
                </a:tc>
                <a:tc rowSpan="3">
                  <a:txBody>
                    <a:bodyPr/>
                    <a:lstStyle/>
                    <a:p>
                      <a:pPr marL="285750" indent="-285750" algn="l" fontAlgn="ctr">
                        <a:buFont typeface="Arial" panose="020B0604020202020204" pitchFamily="34" charset="0"/>
                        <a:buChar char="•"/>
                      </a:pPr>
                      <a:r>
                        <a:rPr lang="en-ZA" sz="1400" b="0" u="none" strike="noStrike" dirty="0">
                          <a:solidFill>
                            <a:srgbClr val="000000"/>
                          </a:solidFill>
                          <a:effectLst/>
                        </a:rPr>
                        <a:t>Blasting and pecking the rock                </a:t>
                      </a:r>
                    </a:p>
                    <a:p>
                      <a:pPr marL="285750" indent="-285750" algn="l" fontAlgn="ctr">
                        <a:buFont typeface="Arial" panose="020B0604020202020204" pitchFamily="34" charset="0"/>
                        <a:buChar char="•"/>
                      </a:pPr>
                      <a:r>
                        <a:rPr lang="en-ZA" sz="1400" b="0" u="none" strike="noStrike" dirty="0">
                          <a:solidFill>
                            <a:srgbClr val="000000"/>
                          </a:solidFill>
                          <a:effectLst/>
                        </a:rPr>
                        <a:t>On going talks with municipality to reinstate the Damaged Roads</a:t>
                      </a:r>
                    </a:p>
                    <a:p>
                      <a:pPr marL="285750" indent="-285750" algn="l" fontAlgn="ctr">
                        <a:buFont typeface="Arial" panose="020B0604020202020204" pitchFamily="34" charset="0"/>
                        <a:buChar char="•"/>
                      </a:pPr>
                      <a:r>
                        <a:rPr lang="en-ZA" sz="1400" b="0" u="none" strike="noStrike" dirty="0">
                          <a:solidFill>
                            <a:srgbClr val="000000"/>
                          </a:solidFill>
                          <a:effectLst/>
                        </a:rPr>
                        <a:t>Pumping ground water </a:t>
                      </a:r>
                      <a:endParaRPr lang="en-ZA" sz="1400" b="0" i="0" u="none" strike="noStrike" dirty="0">
                        <a:solidFill>
                          <a:srgbClr val="000000"/>
                        </a:solidFill>
                        <a:effectLst/>
                        <a:latin typeface="+mj-lt"/>
                      </a:endParaRPr>
                    </a:p>
                  </a:txBody>
                  <a:tcPr marL="0" marR="0" marT="0" marB="0" anchor="ctr"/>
                </a:tc>
                <a:extLst>
                  <a:ext uri="{0D108BD9-81ED-4DB2-BD59-A6C34878D82A}">
                    <a16:rowId xmlns:a16="http://schemas.microsoft.com/office/drawing/2014/main" val="1188050703"/>
                  </a:ext>
                </a:extLst>
              </a:tr>
              <a:tr h="268357">
                <a:tc vMerge="1">
                  <a:txBody>
                    <a:bodyPr/>
                    <a:lstStyle/>
                    <a:p>
                      <a:endParaRPr lang="en-GB"/>
                    </a:p>
                  </a:txBody>
                  <a:tcPr/>
                </a:tc>
                <a:tc>
                  <a:txBody>
                    <a:bodyPr/>
                    <a:lstStyle/>
                    <a:p>
                      <a:pPr algn="l" fontAlgn="ctr"/>
                      <a:r>
                        <a:rPr lang="en-ZA" sz="1400" u="none" strike="noStrike" dirty="0">
                          <a:effectLst/>
                          <a:latin typeface="+mj-lt"/>
                        </a:rPr>
                        <a:t>Sanitation solution </a:t>
                      </a:r>
                      <a:endParaRPr lang="en-ZA" sz="1400" b="0" i="0" u="none" strike="noStrike" dirty="0">
                        <a:solidFill>
                          <a:srgbClr val="000000"/>
                        </a:solidFill>
                        <a:effectLst/>
                        <a:latin typeface="+mj-lt"/>
                      </a:endParaRPr>
                    </a:p>
                  </a:txBody>
                  <a:tcPr marL="0" marR="0" marT="0" marB="0" anchor="ctr"/>
                </a:tc>
                <a:tc>
                  <a:txBody>
                    <a:bodyPr/>
                    <a:lstStyle/>
                    <a:p>
                      <a:pPr algn="ctr" fontAlgn="ctr"/>
                      <a:r>
                        <a:rPr lang="en-ZA" sz="1400" u="none" strike="noStrike">
                          <a:effectLst/>
                          <a:latin typeface="+mj-lt"/>
                        </a:rPr>
                        <a:t>8</a:t>
                      </a:r>
                      <a:endParaRPr lang="en-ZA" sz="1400" b="0" i="0" u="none" strike="noStrike">
                        <a:solidFill>
                          <a:srgbClr val="000000"/>
                        </a:solidFill>
                        <a:effectLst/>
                        <a:latin typeface="+mj-lt"/>
                      </a:endParaRPr>
                    </a:p>
                  </a:txBody>
                  <a:tcPr marL="0" marR="0" marT="0" marB="0" anchor="ctr"/>
                </a:tc>
                <a:tc>
                  <a:txBody>
                    <a:bodyPr/>
                    <a:lstStyle/>
                    <a:p>
                      <a:pPr algn="ctr" fontAlgn="ctr"/>
                      <a:r>
                        <a:rPr lang="en-ZA" sz="1400" u="none" strike="noStrike" dirty="0">
                          <a:effectLst/>
                          <a:latin typeface="+mj-lt"/>
                        </a:rPr>
                        <a:t>8</a:t>
                      </a:r>
                      <a:endParaRPr lang="en-ZA" sz="1400" b="0" i="0" u="none" strike="noStrike" dirty="0">
                        <a:solidFill>
                          <a:srgbClr val="000000"/>
                        </a:solidFill>
                        <a:effectLst/>
                        <a:latin typeface="+mj-lt"/>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3772076470"/>
                  </a:ext>
                </a:extLst>
              </a:tr>
              <a:tr h="268357">
                <a:tc vMerge="1">
                  <a:txBody>
                    <a:bodyPr/>
                    <a:lstStyle/>
                    <a:p>
                      <a:endParaRPr lang="en-GB"/>
                    </a:p>
                  </a:txBody>
                  <a:tcPr/>
                </a:tc>
                <a:tc>
                  <a:txBody>
                    <a:bodyPr/>
                    <a:lstStyle/>
                    <a:p>
                      <a:pPr algn="l" fontAlgn="ctr"/>
                      <a:r>
                        <a:rPr lang="en-ZA" sz="1400" u="none" strike="noStrike" dirty="0">
                          <a:effectLst/>
                          <a:latin typeface="+mj-lt"/>
                        </a:rPr>
                        <a:t>Roads and storm water </a:t>
                      </a:r>
                      <a:endParaRPr lang="en-ZA" sz="1400" b="0" i="0" u="none" strike="noStrike" dirty="0">
                        <a:solidFill>
                          <a:srgbClr val="000000"/>
                        </a:solidFill>
                        <a:effectLst/>
                        <a:latin typeface="+mj-lt"/>
                      </a:endParaRPr>
                    </a:p>
                  </a:txBody>
                  <a:tcPr marL="0" marR="0" marT="0" marB="0"/>
                </a:tc>
                <a:tc>
                  <a:txBody>
                    <a:bodyPr/>
                    <a:lstStyle/>
                    <a:p>
                      <a:pPr algn="ctr" fontAlgn="ctr"/>
                      <a:r>
                        <a:rPr lang="en-ZA" sz="1400" u="none" strike="noStrike">
                          <a:effectLst/>
                          <a:latin typeface="+mj-lt"/>
                        </a:rPr>
                        <a:t>8</a:t>
                      </a:r>
                      <a:endParaRPr lang="en-ZA" sz="1400" b="0" i="0" u="none" strike="noStrike">
                        <a:solidFill>
                          <a:srgbClr val="000000"/>
                        </a:solidFill>
                        <a:effectLst/>
                        <a:latin typeface="+mj-lt"/>
                      </a:endParaRPr>
                    </a:p>
                  </a:txBody>
                  <a:tcPr marL="0" marR="0" marT="0" marB="0"/>
                </a:tc>
                <a:tc>
                  <a:txBody>
                    <a:bodyPr/>
                    <a:lstStyle/>
                    <a:p>
                      <a:pPr algn="ctr" fontAlgn="ctr"/>
                      <a:r>
                        <a:rPr lang="en-ZA" sz="1400" u="none" strike="noStrike" dirty="0">
                          <a:effectLst/>
                          <a:latin typeface="+mj-lt"/>
                        </a:rPr>
                        <a:t>8</a:t>
                      </a:r>
                      <a:endParaRPr lang="en-ZA" sz="1400" b="0" i="0" u="none" strike="noStrike" dirty="0">
                        <a:solidFill>
                          <a:srgbClr val="000000"/>
                        </a:solidFill>
                        <a:effectLst/>
                        <a:latin typeface="+mj-lt"/>
                      </a:endParaRPr>
                    </a:p>
                  </a:txBody>
                  <a:tcPr marL="0" marR="0" marT="0" marB="0"/>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1176628729"/>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36</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906576208"/>
      </p:ext>
    </p:extLst>
  </p:cSld>
  <p:clrMapOvr>
    <a:masterClrMapping/>
  </p:clrMapOvr>
  <p:transition spd="med">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1"/>
            <a:ext cx="12192000" cy="656396"/>
          </a:xfrm>
          <a:solidFill>
            <a:schemeClr val="accent1"/>
          </a:solidFill>
        </p:spPr>
        <p:txBody>
          <a:bodyPr/>
          <a:lstStyle/>
          <a:p>
            <a:r>
              <a:rPr lang="en-GB" sz="3600" b="1" noProof="0" dirty="0">
                <a:solidFill>
                  <a:schemeClr val="bg1"/>
                </a:solidFill>
                <a:latin typeface="+mn-lt"/>
              </a:rPr>
              <a:t>Northern West 2022/23 Q1 Performance: Phase 2</a:t>
            </a:r>
          </a:p>
        </p:txBody>
      </p:sp>
      <p:graphicFrame>
        <p:nvGraphicFramePr>
          <p:cNvPr id="6" name="Content Placeholder 5">
            <a:extLst>
              <a:ext uri="{FF2B5EF4-FFF2-40B4-BE49-F238E27FC236}">
                <a16:creationId xmlns:a16="http://schemas.microsoft.com/office/drawing/2014/main" id="{1DC52DA2-7795-2552-E5B0-D4A5D3459A62}"/>
              </a:ext>
            </a:extLst>
          </p:cNvPr>
          <p:cNvGraphicFramePr>
            <a:graphicFrameLocks noGrp="1"/>
          </p:cNvGraphicFramePr>
          <p:nvPr>
            <p:ph idx="1"/>
            <p:extLst>
              <p:ext uri="{D42A27DB-BD31-4B8C-83A1-F6EECF244321}">
                <p14:modId xmlns:p14="http://schemas.microsoft.com/office/powerpoint/2010/main" val="1295937007"/>
              </p:ext>
            </p:extLst>
          </p:nvPr>
        </p:nvGraphicFramePr>
        <p:xfrm>
          <a:off x="423165" y="869295"/>
          <a:ext cx="11345669" cy="4414379"/>
        </p:xfrm>
        <a:graphic>
          <a:graphicData uri="http://schemas.openxmlformats.org/drawingml/2006/table">
            <a:tbl>
              <a:tblPr>
                <a:tableStyleId>{5C22544A-7EE6-4342-B048-85BDC9FD1C3A}</a:tableStyleId>
              </a:tblPr>
              <a:tblGrid>
                <a:gridCol w="1725283">
                  <a:extLst>
                    <a:ext uri="{9D8B030D-6E8A-4147-A177-3AD203B41FA5}">
                      <a16:colId xmlns:a16="http://schemas.microsoft.com/office/drawing/2014/main" val="1262721008"/>
                    </a:ext>
                  </a:extLst>
                </a:gridCol>
                <a:gridCol w="2839341">
                  <a:extLst>
                    <a:ext uri="{9D8B030D-6E8A-4147-A177-3AD203B41FA5}">
                      <a16:colId xmlns:a16="http://schemas.microsoft.com/office/drawing/2014/main" val="3660275181"/>
                    </a:ext>
                  </a:extLst>
                </a:gridCol>
                <a:gridCol w="1702169">
                  <a:extLst>
                    <a:ext uri="{9D8B030D-6E8A-4147-A177-3AD203B41FA5}">
                      <a16:colId xmlns:a16="http://schemas.microsoft.com/office/drawing/2014/main" val="4260912680"/>
                    </a:ext>
                  </a:extLst>
                </a:gridCol>
                <a:gridCol w="1702169">
                  <a:extLst>
                    <a:ext uri="{9D8B030D-6E8A-4147-A177-3AD203B41FA5}">
                      <a16:colId xmlns:a16="http://schemas.microsoft.com/office/drawing/2014/main" val="1201391639"/>
                    </a:ext>
                  </a:extLst>
                </a:gridCol>
                <a:gridCol w="1337419">
                  <a:extLst>
                    <a:ext uri="{9D8B030D-6E8A-4147-A177-3AD203B41FA5}">
                      <a16:colId xmlns:a16="http://schemas.microsoft.com/office/drawing/2014/main" val="2405602063"/>
                    </a:ext>
                  </a:extLst>
                </a:gridCol>
                <a:gridCol w="847798">
                  <a:extLst>
                    <a:ext uri="{9D8B030D-6E8A-4147-A177-3AD203B41FA5}">
                      <a16:colId xmlns:a16="http://schemas.microsoft.com/office/drawing/2014/main" val="2818929427"/>
                    </a:ext>
                  </a:extLst>
                </a:gridCol>
                <a:gridCol w="1191490">
                  <a:extLst>
                    <a:ext uri="{9D8B030D-6E8A-4147-A177-3AD203B41FA5}">
                      <a16:colId xmlns:a16="http://schemas.microsoft.com/office/drawing/2014/main" val="4132368848"/>
                    </a:ext>
                  </a:extLst>
                </a:gridCol>
              </a:tblGrid>
              <a:tr h="0">
                <a:tc>
                  <a:txBody>
                    <a:bodyPr/>
                    <a:lstStyle/>
                    <a:p>
                      <a:pPr algn="ctr" fontAlgn="ctr"/>
                      <a:r>
                        <a:rPr lang="en-ZA" sz="1400" b="0" u="none" strike="noStrike" dirty="0">
                          <a:solidFill>
                            <a:schemeClr val="bg1"/>
                          </a:solidFill>
                          <a:effectLst/>
                          <a:latin typeface="+mn-lt"/>
                        </a:rPr>
                        <a:t>KPA</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0" u="none" strike="noStrike" dirty="0">
                          <a:solidFill>
                            <a:schemeClr val="bg1"/>
                          </a:solidFill>
                          <a:effectLst/>
                          <a:latin typeface="+mn-lt"/>
                        </a:rPr>
                        <a:t>Planned Outputs /Activities</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0" u="none" strike="noStrike" dirty="0">
                          <a:solidFill>
                            <a:schemeClr val="bg1"/>
                          </a:solidFill>
                          <a:effectLst/>
                          <a:latin typeface="+mn-lt"/>
                        </a:rPr>
                        <a:t>Number of informal settlements</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0" u="none" strike="noStrike" dirty="0">
                          <a:solidFill>
                            <a:schemeClr val="bg1"/>
                          </a:solidFill>
                          <a:effectLst/>
                          <a:latin typeface="+mn-lt"/>
                        </a:rPr>
                        <a:t>Number of outputs and  informal settlement projects</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0" u="none" strike="noStrike" dirty="0">
                          <a:solidFill>
                            <a:schemeClr val="bg1"/>
                          </a:solidFill>
                          <a:effectLst/>
                          <a:latin typeface="+mn-lt"/>
                        </a:rPr>
                        <a:t>Progress/Achievement </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0" u="none" strike="noStrike" dirty="0">
                          <a:solidFill>
                            <a:schemeClr val="bg1"/>
                          </a:solidFill>
                          <a:effectLst/>
                          <a:latin typeface="+mn-lt"/>
                        </a:rPr>
                        <a:t>Challenges</a:t>
                      </a:r>
                      <a:endParaRPr lang="en-ZA" sz="1400" b="0"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0" u="none" strike="noStrike" dirty="0">
                          <a:solidFill>
                            <a:schemeClr val="bg1"/>
                          </a:solidFill>
                          <a:effectLst/>
                          <a:latin typeface="+mn-lt"/>
                        </a:rPr>
                        <a:t>Remedial Action</a:t>
                      </a:r>
                      <a:endParaRPr lang="en-ZA" sz="1400" b="0" i="0" u="none" strike="noStrike" dirty="0">
                        <a:solidFill>
                          <a:schemeClr val="bg1"/>
                        </a:solidFill>
                        <a:effectLst/>
                        <a:latin typeface="+mn-lt"/>
                      </a:endParaRPr>
                    </a:p>
                  </a:txBody>
                  <a:tcPr marL="0" marR="0" marT="0" marB="0">
                    <a:solidFill>
                      <a:schemeClr val="accent1"/>
                    </a:solidFill>
                  </a:tcPr>
                </a:tc>
                <a:extLst>
                  <a:ext uri="{0D108BD9-81ED-4DB2-BD59-A6C34878D82A}">
                    <a16:rowId xmlns:a16="http://schemas.microsoft.com/office/drawing/2014/main" val="781430457"/>
                  </a:ext>
                </a:extLst>
              </a:tr>
              <a:tr h="133465">
                <a:tc rowSpan="9">
                  <a:txBody>
                    <a:bodyPr/>
                    <a:lstStyle/>
                    <a:p>
                      <a:pPr algn="just" fontAlgn="ctr"/>
                      <a:r>
                        <a:rPr lang="en-ZA" sz="1400" u="none" strike="noStrike" dirty="0">
                          <a:effectLst/>
                          <a:latin typeface="+mn-lt"/>
                        </a:rPr>
                        <a:t>Pre-Planning Studies</a:t>
                      </a:r>
                      <a:endParaRPr lang="en-ZA" sz="1400" b="1" i="0" u="none" strike="noStrike" dirty="0">
                        <a:solidFill>
                          <a:srgbClr val="000000"/>
                        </a:solidFill>
                        <a:effectLst/>
                        <a:latin typeface="+mn-lt"/>
                      </a:endParaRPr>
                    </a:p>
                  </a:txBody>
                  <a:tcPr marL="0" marR="0" marT="0" marB="0" anchor="ctr"/>
                </a:tc>
                <a:tc>
                  <a:txBody>
                    <a:bodyPr/>
                    <a:lstStyle/>
                    <a:p>
                      <a:pPr algn="l" fontAlgn="ctr"/>
                      <a:r>
                        <a:rPr lang="en-ZA" sz="1400" u="none" strike="noStrike" dirty="0">
                          <a:effectLst/>
                          <a:latin typeface="+mn-lt"/>
                        </a:rPr>
                        <a:t>EIA Application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12</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15</a:t>
                      </a:r>
                      <a:endParaRPr lang="en-ZA" sz="1400" b="0" i="0" u="none" strike="noStrike" dirty="0">
                        <a:solidFill>
                          <a:srgbClr val="000000"/>
                        </a:solidFill>
                        <a:effectLst/>
                        <a:latin typeface="+mn-lt"/>
                      </a:endParaRPr>
                    </a:p>
                  </a:txBody>
                  <a:tcPr marL="0" marR="0" marT="0" marB="0" anchor="ctr"/>
                </a:tc>
                <a:tc rowSpan="9">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n-lt"/>
                        </a:rPr>
                        <a:t>0% progress</a:t>
                      </a:r>
                    </a:p>
                  </a:txBody>
                  <a:tcPr marL="0" marR="0" marT="0" marB="0"/>
                </a:tc>
                <a:tc rowSpan="9">
                  <a:txBody>
                    <a:bodyPr/>
                    <a:lstStyle/>
                    <a:p>
                      <a:pPr algn="l" fontAlgn="ctr"/>
                      <a:r>
                        <a:rPr lang="en-ZA" sz="1400" b="0" i="0" u="none" strike="noStrike" dirty="0">
                          <a:solidFill>
                            <a:srgbClr val="000000"/>
                          </a:solidFill>
                          <a:effectLst/>
                          <a:latin typeface="+mn-lt"/>
                        </a:rPr>
                        <a:t>None reported</a:t>
                      </a:r>
                    </a:p>
                  </a:txBody>
                  <a:tcPr marL="0" marR="0" marT="0" marB="0"/>
                </a:tc>
                <a:tc rowSpan="9">
                  <a:txBody>
                    <a:bodyPr/>
                    <a:lstStyle/>
                    <a:p>
                      <a:pPr algn="l" fontAlgn="ctr"/>
                      <a:r>
                        <a:rPr lang="en-ZA" sz="1400" b="0" i="0" u="none" strike="noStrike" dirty="0">
                          <a:solidFill>
                            <a:srgbClr val="000000"/>
                          </a:solidFill>
                          <a:effectLst/>
                          <a:latin typeface="+mn-lt"/>
                        </a:rPr>
                        <a:t>None provided </a:t>
                      </a:r>
                    </a:p>
                  </a:txBody>
                  <a:tcPr marL="0" marR="0" marT="0" marB="0"/>
                </a:tc>
                <a:extLst>
                  <a:ext uri="{0D108BD9-81ED-4DB2-BD59-A6C34878D82A}">
                    <a16:rowId xmlns:a16="http://schemas.microsoft.com/office/drawing/2014/main" val="1794505286"/>
                  </a:ext>
                </a:extLst>
              </a:tr>
              <a:tr h="133465">
                <a:tc vMerge="1">
                  <a:txBody>
                    <a:bodyPr/>
                    <a:lstStyle/>
                    <a:p>
                      <a:endParaRPr lang="en-GB"/>
                    </a:p>
                  </a:txBody>
                  <a:tcPr/>
                </a:tc>
                <a:tc>
                  <a:txBody>
                    <a:bodyPr/>
                    <a:lstStyle/>
                    <a:p>
                      <a:pPr algn="l" fontAlgn="ctr"/>
                      <a:r>
                        <a:rPr lang="en-ZA" sz="1400" u="none" strike="noStrike">
                          <a:effectLst/>
                          <a:latin typeface="+mn-lt"/>
                        </a:rPr>
                        <a:t>Traffic Impact Study</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18</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21</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05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3745724519"/>
                  </a:ext>
                </a:extLst>
              </a:tr>
              <a:tr h="266930">
                <a:tc vMerge="1">
                  <a:txBody>
                    <a:bodyPr/>
                    <a:lstStyle/>
                    <a:p>
                      <a:endParaRPr lang="en-GB"/>
                    </a:p>
                  </a:txBody>
                  <a:tcPr/>
                </a:tc>
                <a:tc>
                  <a:txBody>
                    <a:bodyPr/>
                    <a:lstStyle/>
                    <a:p>
                      <a:pPr algn="l" fontAlgn="ctr"/>
                      <a:r>
                        <a:rPr lang="en-ZA" sz="1400" u="none" strike="noStrike">
                          <a:effectLst/>
                          <a:latin typeface="+mn-lt"/>
                        </a:rPr>
                        <a:t>Geotechnical investigation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13</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16</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05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1750961419"/>
                  </a:ext>
                </a:extLst>
              </a:tr>
              <a:tr h="133465">
                <a:tc vMerge="1">
                  <a:txBody>
                    <a:bodyPr/>
                    <a:lstStyle/>
                    <a:p>
                      <a:endParaRPr lang="en-GB"/>
                    </a:p>
                  </a:txBody>
                  <a:tcPr/>
                </a:tc>
                <a:tc>
                  <a:txBody>
                    <a:bodyPr/>
                    <a:lstStyle/>
                    <a:p>
                      <a:pPr algn="l" fontAlgn="ctr"/>
                      <a:r>
                        <a:rPr lang="en-ZA" sz="1400" u="none" strike="noStrike">
                          <a:effectLst/>
                          <a:latin typeface="+mn-lt"/>
                        </a:rPr>
                        <a:t>Land Scoping/ Surveying</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29</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32</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05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256297494"/>
                  </a:ext>
                </a:extLst>
              </a:tr>
              <a:tr h="133465">
                <a:tc vMerge="1">
                  <a:txBody>
                    <a:bodyPr/>
                    <a:lstStyle/>
                    <a:p>
                      <a:endParaRPr lang="en-GB"/>
                    </a:p>
                  </a:txBody>
                  <a:tcPr/>
                </a:tc>
                <a:tc>
                  <a:txBody>
                    <a:bodyPr/>
                    <a:lstStyle/>
                    <a:p>
                      <a:pPr algn="l" fontAlgn="ctr"/>
                      <a:r>
                        <a:rPr lang="en-ZA" sz="1400" u="none" strike="noStrike">
                          <a:effectLst/>
                          <a:latin typeface="+mn-lt"/>
                        </a:rPr>
                        <a:t>Township Layout Plan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33</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36</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050" b="0" i="0" u="none" strike="noStrike">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1410713655"/>
                  </a:ext>
                </a:extLst>
              </a:tr>
              <a:tr h="400394">
                <a:tc vMerge="1">
                  <a:txBody>
                    <a:bodyPr/>
                    <a:lstStyle/>
                    <a:p>
                      <a:endParaRPr lang="en-GB"/>
                    </a:p>
                  </a:txBody>
                  <a:tcPr/>
                </a:tc>
                <a:tc>
                  <a:txBody>
                    <a:bodyPr/>
                    <a:lstStyle/>
                    <a:p>
                      <a:pPr algn="l" fontAlgn="ctr"/>
                      <a:r>
                        <a:rPr lang="en-ZA" sz="1400" u="none" strike="noStrike" dirty="0">
                          <a:effectLst/>
                          <a:latin typeface="+mn-lt"/>
                        </a:rPr>
                        <a:t>Surveying and registration of households in the settlement</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0</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0</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05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793506801"/>
                  </a:ext>
                </a:extLst>
              </a:tr>
              <a:tr h="320315">
                <a:tc vMerge="1">
                  <a:txBody>
                    <a:bodyPr/>
                    <a:lstStyle/>
                    <a:p>
                      <a:endParaRPr lang="en-GB"/>
                    </a:p>
                  </a:txBody>
                  <a:tcPr/>
                </a:tc>
                <a:tc>
                  <a:txBody>
                    <a:bodyPr/>
                    <a:lstStyle/>
                    <a:p>
                      <a:pPr algn="l" fontAlgn="ctr"/>
                      <a:r>
                        <a:rPr lang="en-ZA" sz="1400" u="none" strike="noStrike">
                          <a:effectLst/>
                          <a:latin typeface="+mn-lt"/>
                        </a:rPr>
                        <a:t>Pegging and approval of General Plan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35</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38</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05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tc>
                <a:extLst>
                  <a:ext uri="{0D108BD9-81ED-4DB2-BD59-A6C34878D82A}">
                    <a16:rowId xmlns:a16="http://schemas.microsoft.com/office/drawing/2014/main" val="3885370892"/>
                  </a:ext>
                </a:extLst>
              </a:tr>
              <a:tr h="306969">
                <a:tc vMerge="1">
                  <a:txBody>
                    <a:bodyPr/>
                    <a:lstStyle/>
                    <a:p>
                      <a:endParaRPr lang="en-GB"/>
                    </a:p>
                  </a:txBody>
                  <a:tcPr/>
                </a:tc>
                <a:tc>
                  <a:txBody>
                    <a:bodyPr/>
                    <a:lstStyle/>
                    <a:p>
                      <a:pPr algn="l" fontAlgn="ctr"/>
                      <a:r>
                        <a:rPr lang="en-ZA" sz="1400" u="none" strike="noStrike">
                          <a:effectLst/>
                          <a:latin typeface="+mn-lt"/>
                        </a:rPr>
                        <a:t>Township Register Opened</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48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51</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05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tc>
                <a:extLst>
                  <a:ext uri="{0D108BD9-81ED-4DB2-BD59-A6C34878D82A}">
                    <a16:rowId xmlns:a16="http://schemas.microsoft.com/office/drawing/2014/main" val="2682436642"/>
                  </a:ext>
                </a:extLst>
              </a:tr>
              <a:tr h="352733">
                <a:tc vMerge="1">
                  <a:txBody>
                    <a:bodyPr/>
                    <a:lstStyle/>
                    <a:p>
                      <a:endParaRPr lang="en-GB"/>
                    </a:p>
                  </a:txBody>
                  <a:tcPr/>
                </a:tc>
                <a:tc>
                  <a:txBody>
                    <a:bodyPr/>
                    <a:lstStyle/>
                    <a:p>
                      <a:pPr algn="l" fontAlgn="ctr"/>
                      <a:r>
                        <a:rPr lang="en-ZA" sz="1400" u="none" strike="noStrike">
                          <a:effectLst/>
                          <a:latin typeface="+mn-lt"/>
                        </a:rPr>
                        <a:t>Infrastructure (Engineering) Services Report</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22</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25</a:t>
                      </a:r>
                      <a:endParaRPr lang="en-ZA" sz="1400" b="0" i="0" u="none" strike="noStrike" dirty="0">
                        <a:solidFill>
                          <a:srgbClr val="000000"/>
                        </a:solidFill>
                        <a:effectLst/>
                        <a:latin typeface="+mn-lt"/>
                      </a:endParaRPr>
                    </a:p>
                  </a:txBody>
                  <a:tcPr marL="0" marR="0" marT="0" marB="0" anchor="ctr"/>
                </a:tc>
                <a:tc vMerge="1">
                  <a:txBody>
                    <a:bodyPr/>
                    <a:lstStyle/>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nchor="ctr"/>
                </a:tc>
                <a:tc vMerge="1">
                  <a:txBody>
                    <a:bodyPr/>
                    <a:lstStyle/>
                    <a:p>
                      <a:pPr marL="171450" indent="-171450" algn="l"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418838812"/>
                  </a:ext>
                </a:extLst>
              </a:tr>
              <a:tr h="266930">
                <a:tc rowSpan="2">
                  <a:txBody>
                    <a:bodyPr/>
                    <a:lstStyle/>
                    <a:p>
                      <a:pPr algn="just" fontAlgn="ctr"/>
                      <a:r>
                        <a:rPr lang="en-ZA" sz="1400" u="none" strike="noStrike">
                          <a:effectLst/>
                          <a:latin typeface="+mn-lt"/>
                        </a:rPr>
                        <a:t>Land</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a:effectLst/>
                          <a:latin typeface="+mn-lt"/>
                        </a:rPr>
                        <a:t>Land Assembly (excluding Acquisition)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b="0" i="0" u="none" strike="noStrike" dirty="0">
                          <a:solidFill>
                            <a:srgbClr val="000000"/>
                          </a:solidFill>
                          <a:effectLst/>
                          <a:latin typeface="+mn-lt"/>
                        </a:rPr>
                        <a:t>30</a:t>
                      </a:r>
                    </a:p>
                  </a:txBody>
                  <a:tcPr marL="0" marR="0" marT="0" marB="0" anchor="ctr"/>
                </a:tc>
                <a:tc>
                  <a:txBody>
                    <a:bodyPr/>
                    <a:lstStyle/>
                    <a:p>
                      <a:pPr algn="ctr" fontAlgn="ctr"/>
                      <a:r>
                        <a:rPr lang="en-ZA" sz="1400" b="0" i="0" u="none" strike="noStrike" dirty="0">
                          <a:solidFill>
                            <a:srgbClr val="000000"/>
                          </a:solidFill>
                          <a:effectLst/>
                          <a:latin typeface="+mn-lt"/>
                        </a:rPr>
                        <a:t>30</a:t>
                      </a:r>
                    </a:p>
                  </a:txBody>
                  <a:tcPr marL="0" marR="0" marT="0" marB="0" anchor="ctr"/>
                </a:tc>
                <a:tc rowSpan="2">
                  <a:txBody>
                    <a:bodyPr/>
                    <a:lstStyle/>
                    <a:p>
                      <a:pPr marL="285750" marR="0" lvl="0" indent="-2857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i="0" u="none" strike="noStrike" dirty="0">
                          <a:solidFill>
                            <a:srgbClr val="000000"/>
                          </a:solidFill>
                          <a:effectLst/>
                          <a:latin typeface="+mn-lt"/>
                        </a:rPr>
                        <a:t>Land parcels to be procured by the HDA</a:t>
                      </a:r>
                    </a:p>
                  </a:txBody>
                  <a:tcPr marL="0" marR="0" marT="0" marB="0"/>
                </a:tc>
                <a:tc rowSpan="2">
                  <a:txBody>
                    <a:bodyPr/>
                    <a:lstStyle/>
                    <a:p>
                      <a:pPr marL="0" marR="0" lvl="0" indent="0" algn="l" defTabSz="457200" rtl="0" eaLnBrk="1" fontAlgn="ctr" latinLnBrk="0" hangingPunct="1">
                        <a:lnSpc>
                          <a:spcPct val="100000"/>
                        </a:lnSpc>
                        <a:spcBef>
                          <a:spcPts val="0"/>
                        </a:spcBef>
                        <a:spcAft>
                          <a:spcPts val="0"/>
                        </a:spcAft>
                        <a:buClrTx/>
                        <a:buSzTx/>
                        <a:buFontTx/>
                        <a:buNone/>
                        <a:tabLst/>
                        <a:defRPr/>
                      </a:pPr>
                      <a:r>
                        <a:rPr lang="en-ZA" sz="1400" b="0" i="0" u="none" strike="noStrike" dirty="0">
                          <a:solidFill>
                            <a:srgbClr val="000000"/>
                          </a:solidFill>
                          <a:effectLst/>
                          <a:latin typeface="+mn-lt"/>
                        </a:rPr>
                        <a:t>Due diligence </a:t>
                      </a:r>
                    </a:p>
                    <a:p>
                      <a:pPr algn="ctr" fontAlgn="ctr"/>
                      <a:endParaRPr lang="en-ZA" sz="1400" b="0" i="0" u="none" strike="noStrike" dirty="0">
                        <a:solidFill>
                          <a:srgbClr val="000000"/>
                        </a:solidFill>
                        <a:effectLst/>
                        <a:latin typeface="+mn-lt"/>
                      </a:endParaRPr>
                    </a:p>
                  </a:txBody>
                  <a:tcPr marL="0" marR="0" marT="0" marB="0"/>
                </a:tc>
                <a:tc rowSpan="2">
                  <a:txBody>
                    <a:bodyPr/>
                    <a:lstStyle/>
                    <a:p>
                      <a:pPr algn="l" fontAlgn="ctr"/>
                      <a:r>
                        <a:rPr lang="en-ZA" sz="1400" b="0" i="0" u="none" strike="noStrike" dirty="0">
                          <a:solidFill>
                            <a:srgbClr val="000000"/>
                          </a:solidFill>
                          <a:effectLst/>
                          <a:latin typeface="+mn-lt"/>
                        </a:rPr>
                        <a:t> None provided </a:t>
                      </a:r>
                    </a:p>
                  </a:txBody>
                  <a:tcPr marL="0" marR="0" marT="0" marB="0"/>
                </a:tc>
                <a:extLst>
                  <a:ext uri="{0D108BD9-81ED-4DB2-BD59-A6C34878D82A}">
                    <a16:rowId xmlns:a16="http://schemas.microsoft.com/office/drawing/2014/main" val="2117167877"/>
                  </a:ext>
                </a:extLst>
              </a:tr>
              <a:tr h="133465">
                <a:tc vMerge="1">
                  <a:txBody>
                    <a:bodyPr/>
                    <a:lstStyle/>
                    <a:p>
                      <a:endParaRPr lang="en-GB"/>
                    </a:p>
                  </a:txBody>
                  <a:tcPr/>
                </a:tc>
                <a:tc>
                  <a:txBody>
                    <a:bodyPr/>
                    <a:lstStyle/>
                    <a:p>
                      <a:pPr algn="l" fontAlgn="ctr"/>
                      <a:r>
                        <a:rPr lang="en-ZA" sz="1400" u="none" strike="noStrike">
                          <a:effectLst/>
                          <a:latin typeface="+mn-lt"/>
                        </a:rPr>
                        <a:t>Land acquisition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497199175"/>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37</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3530744007"/>
      </p:ext>
    </p:extLst>
  </p:cSld>
  <p:clrMapOvr>
    <a:masterClrMapping/>
  </p:clrMapOvr>
  <p:transition spd="med">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0"/>
            <a:ext cx="12192000" cy="729049"/>
          </a:xfrm>
          <a:solidFill>
            <a:schemeClr val="accent1"/>
          </a:solidFill>
        </p:spPr>
        <p:txBody>
          <a:bodyPr/>
          <a:lstStyle/>
          <a:p>
            <a:r>
              <a:rPr lang="en-GB" sz="3600" b="1" noProof="0" dirty="0">
                <a:solidFill>
                  <a:schemeClr val="bg1"/>
                </a:solidFill>
                <a:latin typeface="+mn-lt"/>
              </a:rPr>
              <a:t>Northern West 2022/23 Q1 Performance: Phase 3</a:t>
            </a:r>
          </a:p>
        </p:txBody>
      </p:sp>
      <p:graphicFrame>
        <p:nvGraphicFramePr>
          <p:cNvPr id="6" name="Content Placeholder 5">
            <a:extLst>
              <a:ext uri="{FF2B5EF4-FFF2-40B4-BE49-F238E27FC236}">
                <a16:creationId xmlns:a16="http://schemas.microsoft.com/office/drawing/2014/main" id="{3FA8772F-4C42-B553-AF1F-3931F2D0F498}"/>
              </a:ext>
            </a:extLst>
          </p:cNvPr>
          <p:cNvGraphicFramePr>
            <a:graphicFrameLocks noGrp="1"/>
          </p:cNvGraphicFramePr>
          <p:nvPr>
            <p:ph idx="1"/>
            <p:extLst>
              <p:ext uri="{D42A27DB-BD31-4B8C-83A1-F6EECF244321}">
                <p14:modId xmlns:p14="http://schemas.microsoft.com/office/powerpoint/2010/main" val="230439958"/>
              </p:ext>
            </p:extLst>
          </p:nvPr>
        </p:nvGraphicFramePr>
        <p:xfrm>
          <a:off x="364435" y="1102796"/>
          <a:ext cx="11463130" cy="2979877"/>
        </p:xfrm>
        <a:graphic>
          <a:graphicData uri="http://schemas.openxmlformats.org/drawingml/2006/table">
            <a:tbl>
              <a:tblPr>
                <a:tableStyleId>{5940675A-B579-460E-94D1-54222C63F5DA}</a:tableStyleId>
              </a:tblPr>
              <a:tblGrid>
                <a:gridCol w="1127639">
                  <a:extLst>
                    <a:ext uri="{9D8B030D-6E8A-4147-A177-3AD203B41FA5}">
                      <a16:colId xmlns:a16="http://schemas.microsoft.com/office/drawing/2014/main" val="1428029038"/>
                    </a:ext>
                  </a:extLst>
                </a:gridCol>
                <a:gridCol w="1787236">
                  <a:extLst>
                    <a:ext uri="{9D8B030D-6E8A-4147-A177-3AD203B41FA5}">
                      <a16:colId xmlns:a16="http://schemas.microsoft.com/office/drawing/2014/main" val="3853964918"/>
                    </a:ext>
                  </a:extLst>
                </a:gridCol>
                <a:gridCol w="1634837">
                  <a:extLst>
                    <a:ext uri="{9D8B030D-6E8A-4147-A177-3AD203B41FA5}">
                      <a16:colId xmlns:a16="http://schemas.microsoft.com/office/drawing/2014/main" val="4207996732"/>
                    </a:ext>
                  </a:extLst>
                </a:gridCol>
                <a:gridCol w="1496291">
                  <a:extLst>
                    <a:ext uri="{9D8B030D-6E8A-4147-A177-3AD203B41FA5}">
                      <a16:colId xmlns:a16="http://schemas.microsoft.com/office/drawing/2014/main" val="3051541941"/>
                    </a:ext>
                  </a:extLst>
                </a:gridCol>
                <a:gridCol w="2945776">
                  <a:extLst>
                    <a:ext uri="{9D8B030D-6E8A-4147-A177-3AD203B41FA5}">
                      <a16:colId xmlns:a16="http://schemas.microsoft.com/office/drawing/2014/main" val="951414627"/>
                    </a:ext>
                  </a:extLst>
                </a:gridCol>
                <a:gridCol w="1448283">
                  <a:extLst>
                    <a:ext uri="{9D8B030D-6E8A-4147-A177-3AD203B41FA5}">
                      <a16:colId xmlns:a16="http://schemas.microsoft.com/office/drawing/2014/main" val="892061644"/>
                    </a:ext>
                  </a:extLst>
                </a:gridCol>
                <a:gridCol w="1023068">
                  <a:extLst>
                    <a:ext uri="{9D8B030D-6E8A-4147-A177-3AD203B41FA5}">
                      <a16:colId xmlns:a16="http://schemas.microsoft.com/office/drawing/2014/main" val="296488474"/>
                    </a:ext>
                  </a:extLst>
                </a:gridCol>
              </a:tblGrid>
              <a:tr h="1059637">
                <a:tc>
                  <a:txBody>
                    <a:bodyPr/>
                    <a:lstStyle/>
                    <a:p>
                      <a:pPr algn="ctr" fontAlgn="ctr"/>
                      <a:r>
                        <a:rPr lang="en-ZA" sz="1400" b="1"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informal settlement projects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1" u="none" strike="noStrike" dirty="0">
                          <a:solidFill>
                            <a:schemeClr val="bg1"/>
                          </a:solidFill>
                          <a:effectLst/>
                          <a:latin typeface="+mn-lt"/>
                        </a:rPr>
                        <a:t>Progress/Achievement </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1" u="none" strike="noStrike" dirty="0">
                          <a:solidFill>
                            <a:schemeClr val="bg1"/>
                          </a:solidFill>
                          <a:effectLst/>
                          <a:latin typeface="+mn-lt"/>
                        </a:rPr>
                        <a:t>Challenges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t"/>
                      <a:r>
                        <a:rPr lang="en-ZA" sz="1400" b="1" u="none" strike="noStrike" dirty="0">
                          <a:solidFill>
                            <a:schemeClr val="bg1"/>
                          </a:solidFill>
                          <a:effectLst/>
                          <a:latin typeface="+mn-lt"/>
                        </a:rPr>
                        <a:t>Remedial Action</a:t>
                      </a:r>
                      <a:endParaRPr lang="en-ZA" sz="1400" b="1" i="0" u="none" strike="noStrike" dirty="0">
                        <a:solidFill>
                          <a:schemeClr val="bg1"/>
                        </a:solidFill>
                        <a:effectLst/>
                        <a:latin typeface="+mn-lt"/>
                      </a:endParaRPr>
                    </a:p>
                  </a:txBody>
                  <a:tcPr marL="0" marR="0" marT="0" marB="0">
                    <a:solidFill>
                      <a:schemeClr val="accent1"/>
                    </a:solidFill>
                  </a:tcPr>
                </a:tc>
                <a:extLst>
                  <a:ext uri="{0D108BD9-81ED-4DB2-BD59-A6C34878D82A}">
                    <a16:rowId xmlns:a16="http://schemas.microsoft.com/office/drawing/2014/main" val="3702185158"/>
                  </a:ext>
                </a:extLst>
              </a:tr>
              <a:tr h="264263">
                <a:tc rowSpan="3">
                  <a:txBody>
                    <a:bodyPr/>
                    <a:lstStyle/>
                    <a:p>
                      <a:pPr algn="l" fontAlgn="ctr"/>
                      <a:r>
                        <a:rPr lang="en-ZA" sz="1400" u="none" strike="noStrike" dirty="0">
                          <a:effectLst/>
                          <a:latin typeface="+mn-lt"/>
                        </a:rPr>
                        <a:t>Permanent Individual Municipal Engineering Services</a:t>
                      </a:r>
                      <a:endParaRPr lang="en-ZA" sz="1400" b="1" i="0" u="none" strike="noStrike" dirty="0">
                        <a:solidFill>
                          <a:srgbClr val="000000"/>
                        </a:solidFill>
                        <a:effectLst/>
                        <a:latin typeface="+mn-lt"/>
                      </a:endParaRPr>
                    </a:p>
                  </a:txBody>
                  <a:tcPr marL="0" marR="0" marT="0" marB="0"/>
                </a:tc>
                <a:tc>
                  <a:txBody>
                    <a:bodyPr/>
                    <a:lstStyle/>
                    <a:p>
                      <a:pPr algn="l" fontAlgn="ctr"/>
                      <a:r>
                        <a:rPr lang="en-ZA" sz="1400" u="none" strike="noStrike" dirty="0">
                          <a:effectLst/>
                          <a:latin typeface="+mn-lt"/>
                        </a:rPr>
                        <a:t>Water services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19</a:t>
                      </a:r>
                      <a:endParaRPr lang="en-ZA" sz="1400" b="0" i="0" u="none" strike="noStrike">
                        <a:solidFill>
                          <a:srgbClr val="000000"/>
                        </a:solidFill>
                        <a:effectLst/>
                        <a:latin typeface="+mn-lt"/>
                      </a:endParaRPr>
                    </a:p>
                  </a:txBody>
                  <a:tcPr marL="0" marR="0" marT="0" marB="0" anchor="ctr"/>
                </a:tc>
                <a:tc rowSpan="3">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n-lt"/>
                        </a:rPr>
                        <a:t>10 projects are at procurement stage </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2 projects have a  developer  appointed and are at design stage</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2 projects are at 15% completed</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2 projects at 100% completion </a:t>
                      </a:r>
                    </a:p>
                    <a:p>
                      <a:pPr marL="171450" indent="-171450" algn="l" fontAlgn="ctr">
                        <a:buFont typeface="Arial" panose="020B0604020202020204" pitchFamily="34" charset="0"/>
                        <a:buChar char="•"/>
                      </a:pPr>
                      <a:r>
                        <a:rPr lang="en-ZA" sz="1400" b="0" i="0" u="none" strike="noStrike" dirty="0">
                          <a:solidFill>
                            <a:srgbClr val="000000"/>
                          </a:solidFill>
                          <a:effectLst/>
                          <a:latin typeface="+mn-lt"/>
                        </a:rPr>
                        <a:t>Project manager appointed </a:t>
                      </a:r>
                    </a:p>
                  </a:txBody>
                  <a:tcPr marL="0" marR="0" marT="0" marB="0"/>
                </a:tc>
                <a:tc rowSpan="3">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n-lt"/>
                        </a:rPr>
                        <a:t>None </a:t>
                      </a:r>
                    </a:p>
                  </a:txBody>
                  <a:tcPr marL="0" marR="0" marT="0" marB="0"/>
                </a:tc>
                <a:tc rowSpan="3">
                  <a:txBody>
                    <a:bodyPr/>
                    <a:lstStyle/>
                    <a:p>
                      <a:pPr marL="171450" indent="-171450" algn="l" fontAlgn="ctr">
                        <a:buFont typeface="Arial" panose="020B0604020202020204" pitchFamily="34" charset="0"/>
                        <a:buChar char="•"/>
                      </a:pPr>
                      <a:r>
                        <a:rPr lang="en-ZA" sz="1400" b="0" i="0" u="none" strike="noStrike" dirty="0">
                          <a:solidFill>
                            <a:srgbClr val="000000"/>
                          </a:solidFill>
                          <a:effectLst/>
                          <a:latin typeface="+mn-lt"/>
                        </a:rPr>
                        <a:t>None </a:t>
                      </a:r>
                    </a:p>
                  </a:txBody>
                  <a:tcPr marL="0" marR="0" marT="0" marB="0"/>
                </a:tc>
                <a:extLst>
                  <a:ext uri="{0D108BD9-81ED-4DB2-BD59-A6C34878D82A}">
                    <a16:rowId xmlns:a16="http://schemas.microsoft.com/office/drawing/2014/main" val="287564076"/>
                  </a:ext>
                </a:extLst>
              </a:tr>
              <a:tr h="264263">
                <a:tc vMerge="1">
                  <a:txBody>
                    <a:bodyPr/>
                    <a:lstStyle/>
                    <a:p>
                      <a:endParaRPr lang="en-GB"/>
                    </a:p>
                  </a:txBody>
                  <a:tcPr/>
                </a:tc>
                <a:tc>
                  <a:txBody>
                    <a:bodyPr/>
                    <a:lstStyle/>
                    <a:p>
                      <a:pPr algn="l" fontAlgn="ctr"/>
                      <a:r>
                        <a:rPr lang="en-ZA" sz="1400" u="none" strike="noStrike" dirty="0">
                          <a:effectLst/>
                          <a:latin typeface="+mn-lt"/>
                        </a:rPr>
                        <a:t>Sanitation solution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19</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3929258328"/>
                  </a:ext>
                </a:extLst>
              </a:tr>
              <a:tr h="264263">
                <a:tc vMerge="1">
                  <a:txBody>
                    <a:bodyPr/>
                    <a:lstStyle/>
                    <a:p>
                      <a:endParaRPr lang="en-GB"/>
                    </a:p>
                  </a:txBody>
                  <a:tcPr/>
                </a:tc>
                <a:tc>
                  <a:txBody>
                    <a:bodyPr/>
                    <a:lstStyle/>
                    <a:p>
                      <a:pPr algn="l" fontAlgn="ctr"/>
                      <a:r>
                        <a:rPr lang="en-ZA" sz="1100" u="none" strike="noStrike" dirty="0">
                          <a:effectLst/>
                        </a:rPr>
                        <a:t>Roads and storm water </a:t>
                      </a:r>
                      <a:endParaRPr lang="en-ZA" sz="11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100" u="none" strike="noStrike" dirty="0">
                          <a:effectLst/>
                        </a:rPr>
                        <a:t>18</a:t>
                      </a:r>
                      <a:endParaRPr lang="en-ZA" sz="1100" b="0" i="0" u="none" strike="noStrike" dirty="0">
                        <a:solidFill>
                          <a:srgbClr val="000000"/>
                        </a:solidFill>
                        <a:effectLst/>
                        <a:latin typeface="Century Gothic" panose="020B0502020202020204" pitchFamily="34" charset="0"/>
                      </a:endParaRPr>
                    </a:p>
                  </a:txBody>
                  <a:tcPr marL="0" marR="0" marT="0" marB="0"/>
                </a:tc>
                <a:tc>
                  <a:txBody>
                    <a:bodyPr/>
                    <a:lstStyle/>
                    <a:p>
                      <a:pPr algn="ctr" fontAlgn="ctr"/>
                      <a:r>
                        <a:rPr lang="en-ZA" sz="1100" u="none" strike="noStrike" dirty="0">
                          <a:effectLst/>
                        </a:rPr>
                        <a:t>19</a:t>
                      </a:r>
                      <a:endParaRPr lang="en-ZA" sz="1100" b="0" i="0" u="none" strike="noStrike" dirty="0">
                        <a:solidFill>
                          <a:srgbClr val="000000"/>
                        </a:solidFill>
                        <a:effectLst/>
                        <a:latin typeface="Century Gothic" panose="020B0502020202020204" pitchFamily="34" charset="0"/>
                      </a:endParaRPr>
                    </a:p>
                  </a:txBody>
                  <a:tcPr marL="0" marR="0" marT="0" marB="0"/>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tc vMerge="1">
                  <a:txBody>
                    <a:bodyPr/>
                    <a:lstStyle/>
                    <a:p>
                      <a:pPr algn="ctr" fontAlgn="ctr"/>
                      <a:endParaRPr lang="en-ZA" sz="1100" b="0" i="0" u="none" strike="noStrike" dirty="0">
                        <a:solidFill>
                          <a:srgbClr val="000000"/>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3515259486"/>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38</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925860471"/>
      </p:ext>
    </p:extLst>
  </p:cSld>
  <p:clrMapOvr>
    <a:masterClrMapping/>
  </p:clrMapOvr>
  <p:transition spd="med">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E54-A370-4606-0545-EEA63B9BF2B3}"/>
              </a:ext>
            </a:extLst>
          </p:cNvPr>
          <p:cNvSpPr>
            <a:spLocks noGrp="1"/>
          </p:cNvSpPr>
          <p:nvPr>
            <p:ph type="title"/>
          </p:nvPr>
        </p:nvSpPr>
        <p:spPr>
          <a:xfrm>
            <a:off x="0" y="0"/>
            <a:ext cx="12192000" cy="774700"/>
          </a:xfrm>
          <a:solidFill>
            <a:schemeClr val="accent1"/>
          </a:solidFill>
        </p:spPr>
        <p:txBody>
          <a:bodyPr/>
          <a:lstStyle/>
          <a:p>
            <a:r>
              <a:rPr lang="en-GB" sz="3200" b="1" noProof="0" dirty="0">
                <a:solidFill>
                  <a:schemeClr val="bg1"/>
                </a:solidFill>
                <a:latin typeface="+mn-lt"/>
              </a:rPr>
              <a:t>Western Cape 2022/23 Q1 Performance: Phase 1</a:t>
            </a:r>
            <a:endParaRPr lang="en-GB" sz="3200" noProof="0" dirty="0"/>
          </a:p>
        </p:txBody>
      </p:sp>
      <p:graphicFrame>
        <p:nvGraphicFramePr>
          <p:cNvPr id="4" name="Table 4">
            <a:extLst>
              <a:ext uri="{FF2B5EF4-FFF2-40B4-BE49-F238E27FC236}">
                <a16:creationId xmlns:a16="http://schemas.microsoft.com/office/drawing/2014/main" id="{8F9542AA-D778-D23B-F935-86937DD69F1A}"/>
              </a:ext>
            </a:extLst>
          </p:cNvPr>
          <p:cNvGraphicFramePr>
            <a:graphicFrameLocks noGrp="1"/>
          </p:cNvGraphicFramePr>
          <p:nvPr>
            <p:ph idx="1"/>
            <p:extLst>
              <p:ext uri="{D42A27DB-BD31-4B8C-83A1-F6EECF244321}">
                <p14:modId xmlns:p14="http://schemas.microsoft.com/office/powerpoint/2010/main" val="2860515466"/>
              </p:ext>
            </p:extLst>
          </p:nvPr>
        </p:nvGraphicFramePr>
        <p:xfrm>
          <a:off x="320108" y="1106361"/>
          <a:ext cx="11551784" cy="2926080"/>
        </p:xfrm>
        <a:graphic>
          <a:graphicData uri="http://schemas.openxmlformats.org/drawingml/2006/table">
            <a:tbl>
              <a:tblPr firstRow="1" bandRow="1">
                <a:tableStyleId>{5C22544A-7EE6-4342-B048-85BDC9FD1C3A}</a:tableStyleId>
              </a:tblPr>
              <a:tblGrid>
                <a:gridCol w="1792432">
                  <a:extLst>
                    <a:ext uri="{9D8B030D-6E8A-4147-A177-3AD203B41FA5}">
                      <a16:colId xmlns:a16="http://schemas.microsoft.com/office/drawing/2014/main" val="3511763204"/>
                    </a:ext>
                  </a:extLst>
                </a:gridCol>
                <a:gridCol w="1392299">
                  <a:extLst>
                    <a:ext uri="{9D8B030D-6E8A-4147-A177-3AD203B41FA5}">
                      <a16:colId xmlns:a16="http://schemas.microsoft.com/office/drawing/2014/main" val="3203973432"/>
                    </a:ext>
                  </a:extLst>
                </a:gridCol>
                <a:gridCol w="1392299">
                  <a:extLst>
                    <a:ext uri="{9D8B030D-6E8A-4147-A177-3AD203B41FA5}">
                      <a16:colId xmlns:a16="http://schemas.microsoft.com/office/drawing/2014/main" val="3174548911"/>
                    </a:ext>
                  </a:extLst>
                </a:gridCol>
                <a:gridCol w="2894200">
                  <a:extLst>
                    <a:ext uri="{9D8B030D-6E8A-4147-A177-3AD203B41FA5}">
                      <a16:colId xmlns:a16="http://schemas.microsoft.com/office/drawing/2014/main" val="925176297"/>
                    </a:ext>
                  </a:extLst>
                </a:gridCol>
                <a:gridCol w="1957493">
                  <a:extLst>
                    <a:ext uri="{9D8B030D-6E8A-4147-A177-3AD203B41FA5}">
                      <a16:colId xmlns:a16="http://schemas.microsoft.com/office/drawing/2014/main" val="271750858"/>
                    </a:ext>
                  </a:extLst>
                </a:gridCol>
                <a:gridCol w="2123061">
                  <a:extLst>
                    <a:ext uri="{9D8B030D-6E8A-4147-A177-3AD203B41FA5}">
                      <a16:colId xmlns:a16="http://schemas.microsoft.com/office/drawing/2014/main" val="862290972"/>
                    </a:ext>
                  </a:extLst>
                </a:gridCol>
              </a:tblGrid>
              <a:tr h="444889">
                <a:tc>
                  <a:txBody>
                    <a:bodyPr/>
                    <a:lstStyle/>
                    <a:p>
                      <a:pPr algn="ctr" fontAlgn="ctr"/>
                      <a:r>
                        <a:rPr lang="en-ZA" sz="1400" u="none" strike="noStrike" dirty="0">
                          <a:solidFill>
                            <a:schemeClr val="bg1"/>
                          </a:solidFill>
                          <a:effectLst/>
                        </a:rPr>
                        <a:t>Planned Outputs /activities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Number of informal settlements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b="1" i="0" u="none" strike="noStrike" dirty="0">
                          <a:solidFill>
                            <a:schemeClr val="bg1"/>
                          </a:solidFill>
                          <a:effectLst/>
                          <a:latin typeface="Century Gothic" panose="020B0502020202020204" pitchFamily="34" charset="0"/>
                        </a:rPr>
                        <a:t>Planned  </a:t>
                      </a:r>
                    </a:p>
                  </a:txBody>
                  <a:tcPr marL="0" marR="0" marT="0" marB="0" anchor="ctr"/>
                </a:tc>
                <a:tc>
                  <a:txBody>
                    <a:bodyPr/>
                    <a:lstStyle/>
                    <a:p>
                      <a:pPr algn="ctr" fontAlgn="ctr"/>
                      <a:r>
                        <a:rPr lang="en-ZA" sz="1400" u="none" strike="noStrike" dirty="0">
                          <a:solidFill>
                            <a:schemeClr val="bg1"/>
                          </a:solidFill>
                          <a:effectLst/>
                        </a:rPr>
                        <a:t>Achievements / Progress</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Challenges </a:t>
                      </a:r>
                      <a:endParaRPr lang="en-ZA" sz="1400" b="1" i="0" u="none" strike="noStrike" dirty="0">
                        <a:solidFill>
                          <a:schemeClr val="bg1"/>
                        </a:solidFill>
                        <a:effectLst/>
                        <a:latin typeface="Century Gothic" panose="020B0502020202020204" pitchFamily="34" charset="0"/>
                      </a:endParaRPr>
                    </a:p>
                  </a:txBody>
                  <a:tcPr marL="0" marR="0" marT="0" marB="0" anchor="ctr"/>
                </a:tc>
                <a:tc>
                  <a:txBody>
                    <a:bodyPr/>
                    <a:lstStyle/>
                    <a:p>
                      <a:pPr algn="ctr" fontAlgn="ctr"/>
                      <a:r>
                        <a:rPr lang="en-ZA" sz="1400" u="none" strike="noStrike" dirty="0">
                          <a:solidFill>
                            <a:schemeClr val="bg1"/>
                          </a:solidFill>
                          <a:effectLst/>
                        </a:rPr>
                        <a:t>Remedial action </a:t>
                      </a:r>
                      <a:endParaRPr lang="en-ZA" sz="1400" b="1" i="0" u="none" strike="noStrike" dirty="0">
                        <a:solidFill>
                          <a:schemeClr val="bg1"/>
                        </a:solidFill>
                        <a:effectLst/>
                        <a:latin typeface="Century Gothic" panose="020B0502020202020204" pitchFamily="34" charset="0"/>
                      </a:endParaRPr>
                    </a:p>
                  </a:txBody>
                  <a:tcPr marL="0" marR="0" marT="0" marB="0" anchor="ctr"/>
                </a:tc>
                <a:extLst>
                  <a:ext uri="{0D108BD9-81ED-4DB2-BD59-A6C34878D82A}">
                    <a16:rowId xmlns:a16="http://schemas.microsoft.com/office/drawing/2014/main" val="2423852592"/>
                  </a:ext>
                </a:extLst>
              </a:tr>
              <a:tr h="183242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ZA" sz="1600" u="none" strike="noStrike" dirty="0">
                          <a:effectLst/>
                          <a:latin typeface="+mn-lt"/>
                        </a:rPr>
                        <a:t>Social facilitation </a:t>
                      </a:r>
                      <a:endParaRPr lang="en-ZA" sz="1600" b="0" i="0" u="none" strike="noStrike" dirty="0">
                        <a:solidFill>
                          <a:srgbClr val="000000"/>
                        </a:solidFill>
                        <a:effectLst/>
                        <a:latin typeface="+mn-lt"/>
                      </a:endParaRPr>
                    </a:p>
                    <a:p>
                      <a:endParaRPr lang="en-GB" sz="1600" dirty="0">
                        <a:latin typeface="+mn-lt"/>
                      </a:endParaRPr>
                    </a:p>
                  </a:txBody>
                  <a:tcPr/>
                </a:tc>
                <a:tc>
                  <a:txBody>
                    <a:bodyPr/>
                    <a:lstStyle/>
                    <a:p>
                      <a:pPr algn="ctr" fontAlgn="ctr"/>
                      <a:r>
                        <a:rPr lang="en-ZA" sz="1100" u="none" strike="noStrike" dirty="0">
                          <a:effectLst/>
                        </a:rPr>
                        <a:t>13</a:t>
                      </a:r>
                    </a:p>
                  </a:txBody>
                  <a:tcPr marL="0" marR="0" marT="0" marB="0"/>
                </a:tc>
                <a:tc>
                  <a:txBody>
                    <a:bodyPr/>
                    <a:lstStyle/>
                    <a:p>
                      <a:pPr algn="ctr" fontAlgn="ctr"/>
                      <a:r>
                        <a:rPr lang="en-ZA" sz="1100" u="none" strike="noStrike" dirty="0">
                          <a:effectLst/>
                        </a:rPr>
                        <a:t>17</a:t>
                      </a:r>
                      <a:endParaRPr lang="en-ZA" sz="1100" b="0" i="0" u="none" strike="noStrike" dirty="0">
                        <a:solidFill>
                          <a:srgbClr val="000000"/>
                        </a:solidFill>
                        <a:effectLst/>
                        <a:latin typeface="Century Gothic" panose="020B0502020202020204" pitchFamily="34" charset="0"/>
                      </a:endParaRPr>
                    </a:p>
                  </a:txBody>
                  <a:tcPr marL="0" marR="0" marT="0" marB="0"/>
                </a:tc>
                <a:tc>
                  <a:txBody>
                    <a:bodyPr/>
                    <a:lstStyle/>
                    <a:p>
                      <a:pPr marL="285750" indent="-285750">
                        <a:buFont typeface="Arial" panose="020B0604020202020204" pitchFamily="34" charset="0"/>
                        <a:buChar char="•"/>
                      </a:pPr>
                      <a:r>
                        <a:rPr lang="en-GB" sz="1600" dirty="0">
                          <a:latin typeface="+mn-lt"/>
                        </a:rPr>
                        <a:t>1 project has Social Compacts concluded for the upgrading of 5 </a:t>
                      </a:r>
                    </a:p>
                    <a:p>
                      <a:pPr marL="285750" indent="-285750">
                        <a:buFont typeface="Arial" panose="020B0604020202020204" pitchFamily="34" charset="0"/>
                        <a:buChar char="•"/>
                      </a:pPr>
                      <a:r>
                        <a:rPr lang="en-GB" sz="1600" dirty="0">
                          <a:latin typeface="+mn-lt"/>
                        </a:rPr>
                        <a:t>5 informal settlement</a:t>
                      </a:r>
                    </a:p>
                    <a:p>
                      <a:pPr marL="285750" indent="-285750">
                        <a:buFont typeface="Arial" panose="020B0604020202020204" pitchFamily="34" charset="0"/>
                        <a:buChar char="•"/>
                      </a:pPr>
                      <a:r>
                        <a:rPr lang="en-GB" sz="1600" dirty="0">
                          <a:latin typeface="+mn-lt"/>
                        </a:rPr>
                        <a:t>Social Facilitation work concluded through </a:t>
                      </a:r>
                      <a:r>
                        <a:rPr lang="en-GB" sz="1600" dirty="0" err="1">
                          <a:latin typeface="+mn-lt"/>
                        </a:rPr>
                        <a:t>SAWIC</a:t>
                      </a:r>
                      <a:r>
                        <a:rPr lang="en-GB" sz="1600" dirty="0">
                          <a:latin typeface="+mn-lt"/>
                        </a:rPr>
                        <a:t> in </a:t>
                      </a:r>
                      <a:r>
                        <a:rPr lang="en-GB" sz="1600" dirty="0" err="1">
                          <a:latin typeface="+mn-lt"/>
                        </a:rPr>
                        <a:t>Thembalethu</a:t>
                      </a:r>
                      <a:r>
                        <a:rPr lang="en-GB" sz="1600" dirty="0">
                          <a:latin typeface="+mn-lt"/>
                        </a:rPr>
                        <a:t> informal Settlements</a:t>
                      </a:r>
                    </a:p>
                  </a:txBody>
                  <a:tcPr/>
                </a:tc>
                <a:tc>
                  <a:txBody>
                    <a:bodyPr/>
                    <a:lstStyle/>
                    <a:p>
                      <a:pPr marL="285750" indent="-285750">
                        <a:buFont typeface="Arial" panose="020B0604020202020204" pitchFamily="34" charset="0"/>
                        <a:buChar char="•"/>
                      </a:pPr>
                      <a:r>
                        <a:rPr lang="en-GB" sz="1600" dirty="0">
                          <a:latin typeface="+mn-lt"/>
                        </a:rPr>
                        <a:t>Stakeholder corporation in securing sustainable livelihood plans</a:t>
                      </a:r>
                    </a:p>
                    <a:p>
                      <a:pPr marL="285750" indent="-285750">
                        <a:buFont typeface="Arial" panose="020B0604020202020204" pitchFamily="34" charset="0"/>
                        <a:buChar char="•"/>
                      </a:pPr>
                      <a:r>
                        <a:rPr lang="en-GB" sz="1600" dirty="0">
                          <a:latin typeface="+mn-lt"/>
                        </a:rPr>
                        <a:t>Delay in project packaging</a:t>
                      </a:r>
                    </a:p>
                  </a:txBody>
                  <a:tcPr/>
                </a:tc>
                <a:tc>
                  <a:txBody>
                    <a:bodyPr/>
                    <a:lstStyle/>
                    <a:p>
                      <a:pPr marL="285750" indent="-285750">
                        <a:buFont typeface="Arial" panose="020B0604020202020204" pitchFamily="34" charset="0"/>
                        <a:buChar char="•"/>
                      </a:pPr>
                      <a:r>
                        <a:rPr lang="en-GB" sz="1600" dirty="0">
                          <a:latin typeface="+mn-lt"/>
                        </a:rPr>
                        <a:t>Deploy security to protect decanting sites</a:t>
                      </a:r>
                    </a:p>
                    <a:p>
                      <a:pPr marL="285750" indent="-285750">
                        <a:buFont typeface="Arial" panose="020B0604020202020204" pitchFamily="34" charset="0"/>
                        <a:buChar char="•"/>
                      </a:pPr>
                      <a:r>
                        <a:rPr lang="en-GB" sz="1600" dirty="0">
                          <a:latin typeface="+mn-lt"/>
                        </a:rPr>
                        <a:t>Ongoing negotiation with Professional Service Providers</a:t>
                      </a:r>
                    </a:p>
                  </a:txBody>
                  <a:tcPr/>
                </a:tc>
                <a:extLst>
                  <a:ext uri="{0D108BD9-81ED-4DB2-BD59-A6C34878D82A}">
                    <a16:rowId xmlns:a16="http://schemas.microsoft.com/office/drawing/2014/main" val="2255275969"/>
                  </a:ext>
                </a:extLst>
              </a:tr>
            </a:tbl>
          </a:graphicData>
        </a:graphic>
      </p:graphicFrame>
    </p:spTree>
    <p:extLst>
      <p:ext uri="{BB962C8B-B14F-4D97-AF65-F5344CB8AC3E}">
        <p14:creationId xmlns:p14="http://schemas.microsoft.com/office/powerpoint/2010/main" val="3358516629"/>
      </p:ext>
    </p:extLst>
  </p:cSld>
  <p:clrMapOvr>
    <a:masterClrMapping/>
  </p:clrMapOvr>
  <p:transition spd="med">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F69644-9DDE-5DD2-5D31-26EDEBD54DA7}"/>
              </a:ext>
            </a:extLst>
          </p:cNvPr>
          <p:cNvSpPr>
            <a:spLocks noGrp="1"/>
          </p:cNvSpPr>
          <p:nvPr>
            <p:ph type="title"/>
          </p:nvPr>
        </p:nvSpPr>
        <p:spPr>
          <a:xfrm>
            <a:off x="0" y="0"/>
            <a:ext cx="12192000" cy="609600"/>
          </a:xfrm>
          <a:solidFill>
            <a:schemeClr val="accent1"/>
          </a:solidFill>
        </p:spPr>
        <p:txBody>
          <a:bodyPr/>
          <a:lstStyle/>
          <a:p>
            <a:r>
              <a:rPr lang="en-GB" sz="3200" b="1" noProof="0" dirty="0">
                <a:solidFill>
                  <a:schemeClr val="bg1"/>
                </a:solidFill>
              </a:rPr>
              <a:t>Background &amp; Context </a:t>
            </a:r>
          </a:p>
        </p:txBody>
      </p:sp>
      <p:sp>
        <p:nvSpPr>
          <p:cNvPr id="3" name="Content Placeholder 2">
            <a:extLst>
              <a:ext uri="{FF2B5EF4-FFF2-40B4-BE49-F238E27FC236}">
                <a16:creationId xmlns:a16="http://schemas.microsoft.com/office/drawing/2014/main" id="{62E065CE-1027-4F56-9E0D-DEE70E8DA911}"/>
              </a:ext>
            </a:extLst>
          </p:cNvPr>
          <p:cNvSpPr>
            <a:spLocks noGrp="1"/>
          </p:cNvSpPr>
          <p:nvPr>
            <p:ph idx="1"/>
          </p:nvPr>
        </p:nvSpPr>
        <p:spPr>
          <a:xfrm>
            <a:off x="493713" y="739298"/>
            <a:ext cx="11277600" cy="5065154"/>
          </a:xfrm>
        </p:spPr>
        <p:txBody>
          <a:bodyPr/>
          <a:lstStyle/>
          <a:p>
            <a:r>
              <a:rPr lang="en-GB" sz="2400" noProof="0" dirty="0"/>
              <a:t>The framework for the upgrading of informal settlements is defined in the following…</a:t>
            </a:r>
          </a:p>
          <a:p>
            <a:pPr lvl="1"/>
            <a:r>
              <a:rPr lang="en-GB" sz="2000" noProof="0" dirty="0"/>
              <a:t>Upgrading of Informal Settlements Programme (UISP) that outlines the upgrading processes, outputs, as well as roles and responsibilities of the three spheres of government</a:t>
            </a:r>
          </a:p>
          <a:p>
            <a:pPr lvl="1"/>
            <a:r>
              <a:rPr lang="en-GB" sz="2000" noProof="0" dirty="0"/>
              <a:t>The ISUPG Framework describes the grant parameters and conditions for accessing the grant</a:t>
            </a:r>
          </a:p>
          <a:p>
            <a:pPr lvl="1"/>
            <a:r>
              <a:rPr lang="en-GB" sz="2000" noProof="0" dirty="0"/>
              <a:t>Informal Settlements Partnership Grant (ISUPG) that is used to buy the outputs outlined in the approved annual business plan</a:t>
            </a:r>
          </a:p>
          <a:p>
            <a:r>
              <a:rPr lang="en-GB" sz="2400" noProof="0" dirty="0"/>
              <a:t>ISUPG started in July 2021 for both provinces and metropolitan municipalities. Therefore, the 2021/22 financial year was the first year of implementation</a:t>
            </a:r>
          </a:p>
          <a:p>
            <a:r>
              <a:rPr lang="en-GB" sz="2400" noProof="0" dirty="0"/>
              <a:t>In the informal settlements upgrading an incremental approach has been adopted </a:t>
            </a:r>
          </a:p>
          <a:p>
            <a:endParaRPr lang="en-GB" noProof="0" dirty="0"/>
          </a:p>
        </p:txBody>
      </p:sp>
    </p:spTree>
    <p:extLst>
      <p:ext uri="{BB962C8B-B14F-4D97-AF65-F5344CB8AC3E}">
        <p14:creationId xmlns:p14="http://schemas.microsoft.com/office/powerpoint/2010/main" val="2625318184"/>
      </p:ext>
    </p:extLst>
  </p:cSld>
  <p:clrMapOvr>
    <a:masterClrMapping/>
  </p:clrMapOvr>
  <p:transition spd="med">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1"/>
            <a:ext cx="12192000" cy="622852"/>
          </a:xfrm>
          <a:solidFill>
            <a:schemeClr val="accent1"/>
          </a:solidFill>
        </p:spPr>
        <p:txBody>
          <a:bodyPr/>
          <a:lstStyle/>
          <a:p>
            <a:r>
              <a:rPr lang="en-GB" sz="3600" b="1" noProof="0" dirty="0">
                <a:solidFill>
                  <a:schemeClr val="bg1"/>
                </a:solidFill>
                <a:latin typeface="+mn-lt"/>
              </a:rPr>
              <a:t>Western Cape 2022/23 Q1 Performance: Phase 2</a:t>
            </a:r>
          </a:p>
        </p:txBody>
      </p:sp>
      <p:graphicFrame>
        <p:nvGraphicFramePr>
          <p:cNvPr id="6" name="Content Placeholder 5">
            <a:extLst>
              <a:ext uri="{FF2B5EF4-FFF2-40B4-BE49-F238E27FC236}">
                <a16:creationId xmlns:a16="http://schemas.microsoft.com/office/drawing/2014/main" id="{2CB0A3CC-4F1D-9BCE-4DCE-6798F726652D}"/>
              </a:ext>
            </a:extLst>
          </p:cNvPr>
          <p:cNvGraphicFramePr>
            <a:graphicFrameLocks noGrp="1"/>
          </p:cNvGraphicFramePr>
          <p:nvPr>
            <p:ph idx="1"/>
            <p:extLst>
              <p:ext uri="{D42A27DB-BD31-4B8C-83A1-F6EECF244321}">
                <p14:modId xmlns:p14="http://schemas.microsoft.com/office/powerpoint/2010/main" val="3475909910"/>
              </p:ext>
            </p:extLst>
          </p:nvPr>
        </p:nvGraphicFramePr>
        <p:xfrm>
          <a:off x="278296" y="744742"/>
          <a:ext cx="11498070" cy="4301421"/>
        </p:xfrm>
        <a:graphic>
          <a:graphicData uri="http://schemas.openxmlformats.org/drawingml/2006/table">
            <a:tbl>
              <a:tblPr>
                <a:tableStyleId>{5C22544A-7EE6-4342-B048-85BDC9FD1C3A}</a:tableStyleId>
              </a:tblPr>
              <a:tblGrid>
                <a:gridCol w="1957353">
                  <a:extLst>
                    <a:ext uri="{9D8B030D-6E8A-4147-A177-3AD203B41FA5}">
                      <a16:colId xmlns:a16="http://schemas.microsoft.com/office/drawing/2014/main" val="125971733"/>
                    </a:ext>
                  </a:extLst>
                </a:gridCol>
                <a:gridCol w="2630280">
                  <a:extLst>
                    <a:ext uri="{9D8B030D-6E8A-4147-A177-3AD203B41FA5}">
                      <a16:colId xmlns:a16="http://schemas.microsoft.com/office/drawing/2014/main" val="308821651"/>
                    </a:ext>
                  </a:extLst>
                </a:gridCol>
                <a:gridCol w="1734649">
                  <a:extLst>
                    <a:ext uri="{9D8B030D-6E8A-4147-A177-3AD203B41FA5}">
                      <a16:colId xmlns:a16="http://schemas.microsoft.com/office/drawing/2014/main" val="1510470520"/>
                    </a:ext>
                  </a:extLst>
                </a:gridCol>
                <a:gridCol w="1443492">
                  <a:extLst>
                    <a:ext uri="{9D8B030D-6E8A-4147-A177-3AD203B41FA5}">
                      <a16:colId xmlns:a16="http://schemas.microsoft.com/office/drawing/2014/main" val="2160895920"/>
                    </a:ext>
                  </a:extLst>
                </a:gridCol>
                <a:gridCol w="1654096">
                  <a:extLst>
                    <a:ext uri="{9D8B030D-6E8A-4147-A177-3AD203B41FA5}">
                      <a16:colId xmlns:a16="http://schemas.microsoft.com/office/drawing/2014/main" val="2413154407"/>
                    </a:ext>
                  </a:extLst>
                </a:gridCol>
                <a:gridCol w="1039100">
                  <a:extLst>
                    <a:ext uri="{9D8B030D-6E8A-4147-A177-3AD203B41FA5}">
                      <a16:colId xmlns:a16="http://schemas.microsoft.com/office/drawing/2014/main" val="2316549446"/>
                    </a:ext>
                  </a:extLst>
                </a:gridCol>
                <a:gridCol w="1039100">
                  <a:extLst>
                    <a:ext uri="{9D8B030D-6E8A-4147-A177-3AD203B41FA5}">
                      <a16:colId xmlns:a16="http://schemas.microsoft.com/office/drawing/2014/main" val="699617516"/>
                    </a:ext>
                  </a:extLst>
                </a:gridCol>
              </a:tblGrid>
              <a:tr h="326807">
                <a:tc>
                  <a:txBody>
                    <a:bodyPr/>
                    <a:lstStyle/>
                    <a:p>
                      <a:pPr algn="ctr" fontAlgn="ctr"/>
                      <a:r>
                        <a:rPr lang="en-ZA" sz="1400" b="1"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outputs and  informal settlement projects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200" b="1" u="none" strike="noStrike" dirty="0">
                          <a:solidFill>
                            <a:schemeClr val="bg1"/>
                          </a:solidFill>
                          <a:effectLst/>
                        </a:rPr>
                        <a:t>Achievements / Progress</a:t>
                      </a:r>
                      <a:endParaRPr lang="en-ZA" sz="1200" b="1" i="0" u="none" strike="noStrike" dirty="0">
                        <a:solidFill>
                          <a:schemeClr val="bg1"/>
                        </a:solidFill>
                        <a:effectLst/>
                        <a:latin typeface="Century Gothic" panose="020B0502020202020204" pitchFamily="34" charset="0"/>
                      </a:endParaRPr>
                    </a:p>
                  </a:txBody>
                  <a:tcPr marL="0" marR="0" marT="0" marB="0">
                    <a:solidFill>
                      <a:schemeClr val="accent1"/>
                    </a:solidFill>
                  </a:tcPr>
                </a:tc>
                <a:tc>
                  <a:txBody>
                    <a:bodyPr/>
                    <a:lstStyle/>
                    <a:p>
                      <a:pPr algn="ctr" fontAlgn="ctr"/>
                      <a:r>
                        <a:rPr lang="en-ZA" sz="1200" b="1" u="none" strike="noStrike" dirty="0">
                          <a:solidFill>
                            <a:schemeClr val="bg1"/>
                          </a:solidFill>
                          <a:effectLst/>
                        </a:rPr>
                        <a:t>Challenges </a:t>
                      </a:r>
                      <a:endParaRPr lang="en-ZA" sz="1200" b="1" i="0" u="none" strike="noStrike" dirty="0">
                        <a:solidFill>
                          <a:schemeClr val="bg1"/>
                        </a:solidFill>
                        <a:effectLst/>
                        <a:latin typeface="Century Gothic" panose="020B0502020202020204" pitchFamily="34" charset="0"/>
                      </a:endParaRPr>
                    </a:p>
                  </a:txBody>
                  <a:tcPr marL="0" marR="0" marT="0" marB="0">
                    <a:solidFill>
                      <a:schemeClr val="accent1"/>
                    </a:solidFill>
                  </a:tcPr>
                </a:tc>
                <a:tc>
                  <a:txBody>
                    <a:bodyPr/>
                    <a:lstStyle/>
                    <a:p>
                      <a:pPr algn="ctr" fontAlgn="ctr"/>
                      <a:r>
                        <a:rPr lang="en-ZA" sz="1200" b="1" u="none" strike="noStrike" dirty="0">
                          <a:solidFill>
                            <a:schemeClr val="bg1"/>
                          </a:solidFill>
                          <a:effectLst/>
                        </a:rPr>
                        <a:t>Remedial action </a:t>
                      </a:r>
                      <a:endParaRPr lang="en-ZA" sz="1200" b="1" i="0" u="none" strike="noStrike" dirty="0">
                        <a:solidFill>
                          <a:schemeClr val="bg1"/>
                        </a:solidFill>
                        <a:effectLst/>
                        <a:latin typeface="Century Gothic" panose="020B0502020202020204" pitchFamily="34" charset="0"/>
                      </a:endParaRPr>
                    </a:p>
                  </a:txBody>
                  <a:tcPr marL="0" marR="0" marT="0" marB="0">
                    <a:solidFill>
                      <a:schemeClr val="accent1"/>
                    </a:solidFill>
                  </a:tcPr>
                </a:tc>
                <a:extLst>
                  <a:ext uri="{0D108BD9-81ED-4DB2-BD59-A6C34878D82A}">
                    <a16:rowId xmlns:a16="http://schemas.microsoft.com/office/drawing/2014/main" val="1962948751"/>
                  </a:ext>
                </a:extLst>
              </a:tr>
              <a:tr h="123791">
                <a:tc rowSpan="6">
                  <a:txBody>
                    <a:bodyPr/>
                    <a:lstStyle/>
                    <a:p>
                      <a:pPr algn="just" fontAlgn="ctr"/>
                      <a:r>
                        <a:rPr lang="en-ZA" sz="1400" u="none" strike="noStrike" dirty="0">
                          <a:effectLst/>
                          <a:latin typeface="+mn-lt"/>
                        </a:rPr>
                        <a:t>Pre-Planning Studies</a:t>
                      </a:r>
                      <a:endParaRPr lang="en-ZA" sz="1400" b="1" i="0" u="none" strike="noStrike" dirty="0">
                        <a:solidFill>
                          <a:srgbClr val="000000"/>
                        </a:solidFill>
                        <a:effectLst/>
                        <a:latin typeface="+mn-lt"/>
                      </a:endParaRPr>
                    </a:p>
                  </a:txBody>
                  <a:tcPr marL="0" marR="0" marT="0" marB="0" anchor="ctr"/>
                </a:tc>
                <a:tc>
                  <a:txBody>
                    <a:bodyPr/>
                    <a:lstStyle/>
                    <a:p>
                      <a:pPr algn="l" fontAlgn="ctr"/>
                      <a:r>
                        <a:rPr lang="en-ZA" sz="1400" u="none" strike="noStrike" dirty="0">
                          <a:effectLst/>
                          <a:latin typeface="+mn-lt"/>
                        </a:rPr>
                        <a:t>EIA Application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rowSpan="6">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No performance has been reported</a:t>
                      </a:r>
                    </a:p>
                  </a:txBody>
                  <a:tcPr marL="0" marR="0" marT="0" marB="0"/>
                </a:tc>
                <a:tc rowSpan="6">
                  <a:txBody>
                    <a:bodyPr/>
                    <a:lstStyle/>
                    <a:p>
                      <a:pPr algn="ctr" fontAlgn="ctr"/>
                      <a:r>
                        <a:rPr lang="en-ZA" sz="1400" b="0" i="0" u="none" strike="noStrike" dirty="0">
                          <a:solidFill>
                            <a:srgbClr val="000000"/>
                          </a:solidFill>
                          <a:effectLst/>
                          <a:latin typeface="+mn-lt"/>
                        </a:rPr>
                        <a:t>None </a:t>
                      </a:r>
                    </a:p>
                  </a:txBody>
                  <a:tcPr marL="0" marR="0" marT="0" marB="0"/>
                </a:tc>
                <a:tc rowSpan="6">
                  <a:txBody>
                    <a:bodyPr/>
                    <a:lstStyle/>
                    <a:p>
                      <a:pPr algn="ctr" fontAlgn="ctr"/>
                      <a:r>
                        <a:rPr lang="en-ZA" sz="1400" b="0" i="0" u="none" strike="noStrike" dirty="0">
                          <a:solidFill>
                            <a:srgbClr val="000000"/>
                          </a:solidFill>
                          <a:effectLst/>
                          <a:latin typeface="+mn-lt"/>
                        </a:rPr>
                        <a:t>None </a:t>
                      </a:r>
                    </a:p>
                  </a:txBody>
                  <a:tcPr marL="0" marR="0" marT="0" marB="0"/>
                </a:tc>
                <a:extLst>
                  <a:ext uri="{0D108BD9-81ED-4DB2-BD59-A6C34878D82A}">
                    <a16:rowId xmlns:a16="http://schemas.microsoft.com/office/drawing/2014/main" val="4073386469"/>
                  </a:ext>
                </a:extLst>
              </a:tr>
              <a:tr h="123791">
                <a:tc vMerge="1">
                  <a:txBody>
                    <a:bodyPr/>
                    <a:lstStyle/>
                    <a:p>
                      <a:endParaRPr lang="en-GB"/>
                    </a:p>
                  </a:txBody>
                  <a:tcPr/>
                </a:tc>
                <a:tc>
                  <a:txBody>
                    <a:bodyPr/>
                    <a:lstStyle/>
                    <a:p>
                      <a:pPr algn="l" fontAlgn="ctr"/>
                      <a:r>
                        <a:rPr lang="en-ZA" sz="1400" u="none" strike="noStrike" dirty="0">
                          <a:effectLst/>
                          <a:latin typeface="+mn-lt"/>
                        </a:rPr>
                        <a:t>Traffic Impact Study</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extLst>
                  <a:ext uri="{0D108BD9-81ED-4DB2-BD59-A6C34878D82A}">
                    <a16:rowId xmlns:a16="http://schemas.microsoft.com/office/drawing/2014/main" val="982921195"/>
                  </a:ext>
                </a:extLst>
              </a:tr>
              <a:tr h="247581">
                <a:tc vMerge="1">
                  <a:txBody>
                    <a:bodyPr/>
                    <a:lstStyle/>
                    <a:p>
                      <a:endParaRPr lang="en-GB"/>
                    </a:p>
                  </a:txBody>
                  <a:tcPr/>
                </a:tc>
                <a:tc>
                  <a:txBody>
                    <a:bodyPr/>
                    <a:lstStyle/>
                    <a:p>
                      <a:pPr algn="l" fontAlgn="ctr"/>
                      <a:r>
                        <a:rPr lang="en-ZA" sz="1400" u="none" strike="noStrike">
                          <a:effectLst/>
                          <a:latin typeface="+mn-lt"/>
                        </a:rPr>
                        <a:t>Geotechnical investigation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7</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7</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extLst>
                  <a:ext uri="{0D108BD9-81ED-4DB2-BD59-A6C34878D82A}">
                    <a16:rowId xmlns:a16="http://schemas.microsoft.com/office/drawing/2014/main" val="3484345620"/>
                  </a:ext>
                </a:extLst>
              </a:tr>
              <a:tr h="123791">
                <a:tc vMerge="1">
                  <a:txBody>
                    <a:bodyPr/>
                    <a:lstStyle/>
                    <a:p>
                      <a:endParaRPr lang="en-GB"/>
                    </a:p>
                  </a:txBody>
                  <a:tcPr/>
                </a:tc>
                <a:tc>
                  <a:txBody>
                    <a:bodyPr/>
                    <a:lstStyle/>
                    <a:p>
                      <a:pPr algn="l" fontAlgn="ctr"/>
                      <a:r>
                        <a:rPr lang="en-ZA" sz="1400" u="none" strike="noStrike">
                          <a:effectLst/>
                          <a:latin typeface="+mn-lt"/>
                        </a:rPr>
                        <a:t>Land Scoping/ Surveying</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7</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extLst>
                  <a:ext uri="{0D108BD9-81ED-4DB2-BD59-A6C34878D82A}">
                    <a16:rowId xmlns:a16="http://schemas.microsoft.com/office/drawing/2014/main" val="375672513"/>
                  </a:ext>
                </a:extLst>
              </a:tr>
              <a:tr h="123791">
                <a:tc vMerge="1">
                  <a:txBody>
                    <a:bodyPr/>
                    <a:lstStyle/>
                    <a:p>
                      <a:endParaRPr lang="en-GB"/>
                    </a:p>
                  </a:txBody>
                  <a:tcPr/>
                </a:tc>
                <a:tc>
                  <a:txBody>
                    <a:bodyPr/>
                    <a:lstStyle/>
                    <a:p>
                      <a:pPr algn="l" fontAlgn="ctr"/>
                      <a:r>
                        <a:rPr lang="en-ZA" sz="1400" u="none" strike="noStrike">
                          <a:effectLst/>
                          <a:latin typeface="+mn-lt"/>
                        </a:rPr>
                        <a:t>Township Layout Plan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a:solidFill>
                          <a:srgbClr val="000000"/>
                        </a:solidFill>
                        <a:effectLst/>
                        <a:latin typeface="+mn-lt"/>
                      </a:endParaRPr>
                    </a:p>
                  </a:txBody>
                  <a:tcPr marL="0" marR="0" marT="0" marB="0" anchor="ctr"/>
                </a:tc>
                <a:extLst>
                  <a:ext uri="{0D108BD9-81ED-4DB2-BD59-A6C34878D82A}">
                    <a16:rowId xmlns:a16="http://schemas.microsoft.com/office/drawing/2014/main" val="2258143132"/>
                  </a:ext>
                </a:extLst>
              </a:tr>
              <a:tr h="326807">
                <a:tc vMerge="1">
                  <a:txBody>
                    <a:bodyPr/>
                    <a:lstStyle/>
                    <a:p>
                      <a:endParaRPr lang="en-GB"/>
                    </a:p>
                  </a:txBody>
                  <a:tcPr/>
                </a:tc>
                <a:tc>
                  <a:txBody>
                    <a:bodyPr/>
                    <a:lstStyle/>
                    <a:p>
                      <a:pPr algn="l" fontAlgn="ctr"/>
                      <a:r>
                        <a:rPr lang="en-ZA" sz="1400" u="none" strike="noStrike">
                          <a:effectLst/>
                          <a:latin typeface="+mn-lt"/>
                        </a:rPr>
                        <a:t>Infrastructure (Engineering) Services Report</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19</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19</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6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846747495"/>
                  </a:ext>
                </a:extLst>
              </a:tr>
              <a:tr h="123791">
                <a:tc>
                  <a:txBody>
                    <a:bodyPr/>
                    <a:lstStyle/>
                    <a:p>
                      <a:pPr algn="just" fontAlgn="ctr"/>
                      <a:r>
                        <a:rPr lang="en-ZA" sz="1400" u="none" strike="noStrike">
                          <a:effectLst/>
                          <a:latin typeface="+mn-lt"/>
                        </a:rPr>
                        <a:t>Bulk Infrastructure</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a:effectLst/>
                          <a:latin typeface="+mn-lt"/>
                        </a:rPr>
                        <a:t>Bulk Infrastructure</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a:t>
                      </a:r>
                      <a:endParaRPr lang="en-ZA" sz="1400" b="0" i="0" u="none" strike="noStrike">
                        <a:solidFill>
                          <a:srgbClr val="000000"/>
                        </a:solidFill>
                        <a:effectLst/>
                        <a:latin typeface="+mn-lt"/>
                      </a:endParaRPr>
                    </a:p>
                  </a:txBody>
                  <a:tcPr marL="0" marR="0" marT="0" marB="0" anchor="ctr"/>
                </a:tc>
                <a:tc>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No performance reported in others  </a:t>
                      </a:r>
                    </a:p>
                  </a:txBody>
                  <a:tcPr marL="0" marR="0" marT="0" marB="0" anchor="ctr"/>
                </a:tc>
                <a:tc>
                  <a:txBody>
                    <a:bodyPr/>
                    <a:lstStyle/>
                    <a:p>
                      <a:pPr algn="ctr" fontAlgn="ctr"/>
                      <a:r>
                        <a:rPr lang="en-ZA" sz="1400" b="0" i="0" u="none" strike="noStrike" dirty="0">
                          <a:solidFill>
                            <a:srgbClr val="000000"/>
                          </a:solidFill>
                          <a:effectLst/>
                          <a:latin typeface="+mn-lt"/>
                        </a:rPr>
                        <a:t>None </a:t>
                      </a:r>
                    </a:p>
                  </a:txBody>
                  <a:tcPr marL="0" marR="0" marT="0" marB="0"/>
                </a:tc>
                <a:tc>
                  <a:txBody>
                    <a:bodyPr/>
                    <a:lstStyle/>
                    <a:p>
                      <a:pPr algn="ctr" fontAlgn="ctr"/>
                      <a:r>
                        <a:rPr lang="en-ZA" sz="1400" b="0" i="0" u="none" strike="noStrike" dirty="0">
                          <a:solidFill>
                            <a:srgbClr val="000000"/>
                          </a:solidFill>
                          <a:effectLst/>
                          <a:latin typeface="+mn-lt"/>
                        </a:rPr>
                        <a:t>None </a:t>
                      </a:r>
                    </a:p>
                  </a:txBody>
                  <a:tcPr marL="0" marR="0" marT="0" marB="0"/>
                </a:tc>
                <a:extLst>
                  <a:ext uri="{0D108BD9-81ED-4DB2-BD59-A6C34878D82A}">
                    <a16:rowId xmlns:a16="http://schemas.microsoft.com/office/drawing/2014/main" val="2195960293"/>
                  </a:ext>
                </a:extLst>
              </a:tr>
              <a:tr h="123791">
                <a:tc rowSpan="3">
                  <a:txBody>
                    <a:bodyPr/>
                    <a:lstStyle/>
                    <a:p>
                      <a:pPr algn="just" fontAlgn="ctr"/>
                      <a:r>
                        <a:rPr lang="en-ZA" sz="1400" u="none" strike="noStrike" dirty="0">
                          <a:effectLst/>
                          <a:latin typeface="+mn-lt"/>
                        </a:rPr>
                        <a:t>Interim Services</a:t>
                      </a:r>
                      <a:endParaRPr lang="en-ZA" sz="1400" b="1" i="0" u="none" strike="noStrike" dirty="0">
                        <a:solidFill>
                          <a:srgbClr val="000000"/>
                        </a:solidFill>
                        <a:effectLst/>
                        <a:latin typeface="+mn-lt"/>
                      </a:endParaRPr>
                    </a:p>
                  </a:txBody>
                  <a:tcPr marL="0" marR="0" marT="0" marB="0" anchor="ctr"/>
                </a:tc>
                <a:tc>
                  <a:txBody>
                    <a:bodyPr/>
                    <a:lstStyle/>
                    <a:p>
                      <a:pPr algn="l" fontAlgn="ctr"/>
                      <a:r>
                        <a:rPr lang="en-ZA" sz="1400" u="none" strike="noStrike">
                          <a:effectLst/>
                          <a:latin typeface="+mn-lt"/>
                        </a:rPr>
                        <a:t>Water</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5</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6</a:t>
                      </a:r>
                      <a:endParaRPr lang="en-ZA" sz="1400" b="0" i="0" u="none" strike="noStrike" dirty="0">
                        <a:solidFill>
                          <a:srgbClr val="000000"/>
                        </a:solidFill>
                        <a:effectLst/>
                        <a:latin typeface="+mn-lt"/>
                      </a:endParaRPr>
                    </a:p>
                  </a:txBody>
                  <a:tcPr marL="0" marR="0" marT="0" marB="0" anchor="ctr"/>
                </a:tc>
                <a:tc rowSpan="3">
                  <a:txBody>
                    <a:bodyPr/>
                    <a:lstStyle/>
                    <a:p>
                      <a:pPr marL="285750" marR="0" lvl="0" indent="-285750" algn="l" defTabSz="457200" rtl="0" eaLnBrk="1" fontAlgn="ctr" latinLnBrk="0" hangingPunct="1">
                        <a:lnSpc>
                          <a:spcPct val="100000"/>
                        </a:lnSpc>
                        <a:spcBef>
                          <a:spcPts val="0"/>
                        </a:spcBef>
                        <a:spcAft>
                          <a:spcPts val="0"/>
                        </a:spcAft>
                        <a:buClrTx/>
                        <a:buSzTx/>
                        <a:buFont typeface="Arial" panose="020B0604020202020204" pitchFamily="34" charset="0"/>
                        <a:buChar char="•"/>
                        <a:tabLst/>
                        <a:defRPr/>
                      </a:pPr>
                      <a:r>
                        <a:rPr lang="en-ZA" sz="1400" b="0" i="0" u="none" strike="noStrike" dirty="0">
                          <a:solidFill>
                            <a:srgbClr val="000000"/>
                          </a:solidFill>
                          <a:effectLst/>
                          <a:latin typeface="+mn-lt"/>
                        </a:rPr>
                        <a:t>Expenditure reported in 1 project </a:t>
                      </a:r>
                    </a:p>
                    <a:p>
                      <a:pPr marL="285750" indent="-285750" algn="ctr" fontAlgn="ctr">
                        <a:buFont typeface="Arial" panose="020B0604020202020204" pitchFamily="34" charset="0"/>
                        <a:buChar char="•"/>
                      </a:pPr>
                      <a:endParaRPr lang="en-ZA" sz="1400" b="0" i="0" u="none" strike="noStrike" dirty="0">
                        <a:solidFill>
                          <a:srgbClr val="000000"/>
                        </a:solidFill>
                        <a:effectLst/>
                        <a:latin typeface="+mn-lt"/>
                      </a:endParaRPr>
                    </a:p>
                  </a:txBody>
                  <a:tcPr marL="0" marR="0" marT="0" marB="0" anchor="ctr"/>
                </a:tc>
                <a:tc rowSpan="3">
                  <a:txBody>
                    <a:bodyPr/>
                    <a:lstStyle/>
                    <a:p>
                      <a:pPr algn="ctr" fontAlgn="ctr"/>
                      <a:r>
                        <a:rPr lang="en-ZA" sz="1400" b="0" i="0" u="none" strike="noStrike" dirty="0">
                          <a:solidFill>
                            <a:srgbClr val="000000"/>
                          </a:solidFill>
                          <a:effectLst/>
                          <a:latin typeface="+mn-lt"/>
                        </a:rPr>
                        <a:t>None </a:t>
                      </a:r>
                    </a:p>
                  </a:txBody>
                  <a:tcPr marL="0" marR="0" marT="0" marB="0"/>
                </a:tc>
                <a:tc rowSpan="3">
                  <a:txBody>
                    <a:bodyPr/>
                    <a:lstStyle/>
                    <a:p>
                      <a:pPr algn="ctr" fontAlgn="ctr"/>
                      <a:r>
                        <a:rPr lang="en-ZA" sz="1400" b="0" i="0" u="none" strike="noStrike" dirty="0">
                          <a:solidFill>
                            <a:srgbClr val="000000"/>
                          </a:solidFill>
                          <a:effectLst/>
                          <a:latin typeface="+mn-lt"/>
                        </a:rPr>
                        <a:t>none</a:t>
                      </a:r>
                    </a:p>
                  </a:txBody>
                  <a:tcPr marL="0" marR="0" marT="0" marB="0"/>
                </a:tc>
                <a:extLst>
                  <a:ext uri="{0D108BD9-81ED-4DB2-BD59-A6C34878D82A}">
                    <a16:rowId xmlns:a16="http://schemas.microsoft.com/office/drawing/2014/main" val="3705547687"/>
                  </a:ext>
                </a:extLst>
              </a:tr>
              <a:tr h="123791">
                <a:tc vMerge="1">
                  <a:txBody>
                    <a:bodyPr/>
                    <a:lstStyle/>
                    <a:p>
                      <a:endParaRPr lang="en-GB"/>
                    </a:p>
                  </a:txBody>
                  <a:tcPr/>
                </a:tc>
                <a:tc>
                  <a:txBody>
                    <a:bodyPr/>
                    <a:lstStyle/>
                    <a:p>
                      <a:pPr algn="l" fontAlgn="ctr"/>
                      <a:r>
                        <a:rPr lang="en-ZA" sz="1400" u="none" strike="noStrike">
                          <a:effectLst/>
                          <a:latin typeface="+mn-lt"/>
                        </a:rPr>
                        <a:t>Sanitation</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5</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6</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3389912990"/>
                  </a:ext>
                </a:extLst>
              </a:tr>
              <a:tr h="123791">
                <a:tc vMerge="1">
                  <a:txBody>
                    <a:bodyPr/>
                    <a:lstStyle/>
                    <a:p>
                      <a:endParaRPr lang="en-GB"/>
                    </a:p>
                  </a:txBody>
                  <a:tcPr/>
                </a:tc>
                <a:tc>
                  <a:txBody>
                    <a:bodyPr/>
                    <a:lstStyle/>
                    <a:p>
                      <a:pPr algn="l" fontAlgn="ctr"/>
                      <a:r>
                        <a:rPr lang="en-ZA" sz="1400" u="none" strike="noStrike" dirty="0">
                          <a:effectLst/>
                          <a:latin typeface="+mn-lt"/>
                        </a:rPr>
                        <a:t>Roads and Storm Water</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7</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2899442886"/>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40</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914036531"/>
      </p:ext>
    </p:extLst>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14D97-93BF-73E1-C55E-FB0C679F7F68}"/>
              </a:ext>
            </a:extLst>
          </p:cNvPr>
          <p:cNvSpPr>
            <a:spLocks noGrp="1"/>
          </p:cNvSpPr>
          <p:nvPr>
            <p:ph type="title"/>
          </p:nvPr>
        </p:nvSpPr>
        <p:spPr>
          <a:xfrm>
            <a:off x="0" y="0"/>
            <a:ext cx="12192000" cy="954157"/>
          </a:xfrm>
          <a:solidFill>
            <a:schemeClr val="accent1"/>
          </a:solidFill>
        </p:spPr>
        <p:txBody>
          <a:bodyPr/>
          <a:lstStyle/>
          <a:p>
            <a:r>
              <a:rPr lang="en-GB" sz="3600" b="1" noProof="0" dirty="0">
                <a:solidFill>
                  <a:schemeClr val="bg1"/>
                </a:solidFill>
                <a:latin typeface="+mn-lt"/>
              </a:rPr>
              <a:t>Western Cape 2022/23 Q1 Performance: Phase 3</a:t>
            </a:r>
          </a:p>
        </p:txBody>
      </p:sp>
      <p:graphicFrame>
        <p:nvGraphicFramePr>
          <p:cNvPr id="6" name="Content Placeholder 5">
            <a:extLst>
              <a:ext uri="{FF2B5EF4-FFF2-40B4-BE49-F238E27FC236}">
                <a16:creationId xmlns:a16="http://schemas.microsoft.com/office/drawing/2014/main" id="{7DB5F80D-721E-26DC-85ED-8D5803C9FFB6}"/>
              </a:ext>
            </a:extLst>
          </p:cNvPr>
          <p:cNvGraphicFramePr>
            <a:graphicFrameLocks noGrp="1"/>
          </p:cNvGraphicFramePr>
          <p:nvPr>
            <p:ph idx="1"/>
            <p:extLst>
              <p:ext uri="{D42A27DB-BD31-4B8C-83A1-F6EECF244321}">
                <p14:modId xmlns:p14="http://schemas.microsoft.com/office/powerpoint/2010/main" val="140735535"/>
              </p:ext>
            </p:extLst>
          </p:nvPr>
        </p:nvGraphicFramePr>
        <p:xfrm>
          <a:off x="404091" y="1380635"/>
          <a:ext cx="11458396" cy="2346960"/>
        </p:xfrm>
        <a:graphic>
          <a:graphicData uri="http://schemas.openxmlformats.org/drawingml/2006/table">
            <a:tbl>
              <a:tblPr>
                <a:tableStyleId>{5940675A-B579-460E-94D1-54222C63F5DA}</a:tableStyleId>
              </a:tblPr>
              <a:tblGrid>
                <a:gridCol w="1523563">
                  <a:extLst>
                    <a:ext uri="{9D8B030D-6E8A-4147-A177-3AD203B41FA5}">
                      <a16:colId xmlns:a16="http://schemas.microsoft.com/office/drawing/2014/main" val="482714236"/>
                    </a:ext>
                  </a:extLst>
                </a:gridCol>
                <a:gridCol w="1643449">
                  <a:extLst>
                    <a:ext uri="{9D8B030D-6E8A-4147-A177-3AD203B41FA5}">
                      <a16:colId xmlns:a16="http://schemas.microsoft.com/office/drawing/2014/main" val="1481343052"/>
                    </a:ext>
                  </a:extLst>
                </a:gridCol>
                <a:gridCol w="1332201">
                  <a:extLst>
                    <a:ext uri="{9D8B030D-6E8A-4147-A177-3AD203B41FA5}">
                      <a16:colId xmlns:a16="http://schemas.microsoft.com/office/drawing/2014/main" val="2768300828"/>
                    </a:ext>
                  </a:extLst>
                </a:gridCol>
                <a:gridCol w="1285461">
                  <a:extLst>
                    <a:ext uri="{9D8B030D-6E8A-4147-A177-3AD203B41FA5}">
                      <a16:colId xmlns:a16="http://schemas.microsoft.com/office/drawing/2014/main" val="3130916580"/>
                    </a:ext>
                  </a:extLst>
                </a:gridCol>
                <a:gridCol w="2504661">
                  <a:extLst>
                    <a:ext uri="{9D8B030D-6E8A-4147-A177-3AD203B41FA5}">
                      <a16:colId xmlns:a16="http://schemas.microsoft.com/office/drawing/2014/main" val="1562496388"/>
                    </a:ext>
                  </a:extLst>
                </a:gridCol>
                <a:gridCol w="1696278">
                  <a:extLst>
                    <a:ext uri="{9D8B030D-6E8A-4147-A177-3AD203B41FA5}">
                      <a16:colId xmlns:a16="http://schemas.microsoft.com/office/drawing/2014/main" val="3968213075"/>
                    </a:ext>
                  </a:extLst>
                </a:gridCol>
                <a:gridCol w="1472783">
                  <a:extLst>
                    <a:ext uri="{9D8B030D-6E8A-4147-A177-3AD203B41FA5}">
                      <a16:colId xmlns:a16="http://schemas.microsoft.com/office/drawing/2014/main" val="1535388358"/>
                    </a:ext>
                  </a:extLst>
                </a:gridCol>
              </a:tblGrid>
              <a:tr h="781797">
                <a:tc>
                  <a:txBody>
                    <a:bodyPr/>
                    <a:lstStyle/>
                    <a:p>
                      <a:pPr algn="ctr" fontAlgn="ctr"/>
                      <a:r>
                        <a:rPr lang="en-ZA" sz="1400" b="1" u="none" strike="noStrike" dirty="0">
                          <a:solidFill>
                            <a:schemeClr val="bg1"/>
                          </a:solidFill>
                          <a:effectLst/>
                          <a:latin typeface="+mn-lt"/>
                        </a:rPr>
                        <a:t>KPA</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Planned Outputs /Activities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informal settlements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Number of informal settlement projects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Achievements / Progress</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Challenges </a:t>
                      </a:r>
                      <a:endParaRPr lang="en-ZA" sz="1400" b="1" i="0" u="none" strike="noStrike" dirty="0">
                        <a:solidFill>
                          <a:schemeClr val="bg1"/>
                        </a:solidFill>
                        <a:effectLst/>
                        <a:latin typeface="+mn-lt"/>
                      </a:endParaRPr>
                    </a:p>
                  </a:txBody>
                  <a:tcPr marL="0" marR="0" marT="0" marB="0">
                    <a:solidFill>
                      <a:schemeClr val="accent1"/>
                    </a:solidFill>
                  </a:tcPr>
                </a:tc>
                <a:tc>
                  <a:txBody>
                    <a:bodyPr/>
                    <a:lstStyle/>
                    <a:p>
                      <a:pPr algn="ctr" fontAlgn="ctr"/>
                      <a:r>
                        <a:rPr lang="en-ZA" sz="1400" b="1" u="none" strike="noStrike" dirty="0">
                          <a:solidFill>
                            <a:schemeClr val="bg1"/>
                          </a:solidFill>
                          <a:effectLst/>
                          <a:latin typeface="+mn-lt"/>
                        </a:rPr>
                        <a:t>Remedial action </a:t>
                      </a:r>
                      <a:endParaRPr lang="en-ZA" sz="1400" b="1" i="0" u="none" strike="noStrike" dirty="0">
                        <a:solidFill>
                          <a:schemeClr val="bg1"/>
                        </a:solidFill>
                        <a:effectLst/>
                        <a:latin typeface="+mn-lt"/>
                      </a:endParaRPr>
                    </a:p>
                  </a:txBody>
                  <a:tcPr marL="0" marR="0" marT="0" marB="0">
                    <a:solidFill>
                      <a:schemeClr val="accent1"/>
                    </a:solidFill>
                  </a:tcPr>
                </a:tc>
                <a:extLst>
                  <a:ext uri="{0D108BD9-81ED-4DB2-BD59-A6C34878D82A}">
                    <a16:rowId xmlns:a16="http://schemas.microsoft.com/office/drawing/2014/main" val="4141388645"/>
                  </a:ext>
                </a:extLst>
              </a:tr>
              <a:tr h="265497">
                <a:tc rowSpan="3">
                  <a:txBody>
                    <a:bodyPr/>
                    <a:lstStyle/>
                    <a:p>
                      <a:pPr algn="l" fontAlgn="ctr"/>
                      <a:r>
                        <a:rPr lang="en-ZA" sz="1400" u="none" strike="noStrike">
                          <a:effectLst/>
                          <a:latin typeface="+mn-lt"/>
                        </a:rPr>
                        <a:t>Permanent Individual Municipal Engineering Services</a:t>
                      </a:r>
                      <a:endParaRPr lang="en-ZA" sz="1400" b="1" i="0" u="none" strike="noStrike">
                        <a:solidFill>
                          <a:srgbClr val="000000"/>
                        </a:solidFill>
                        <a:effectLst/>
                        <a:latin typeface="+mn-lt"/>
                      </a:endParaRPr>
                    </a:p>
                  </a:txBody>
                  <a:tcPr marL="0" marR="0" marT="0" marB="0" anchor="ctr"/>
                </a:tc>
                <a:tc>
                  <a:txBody>
                    <a:bodyPr/>
                    <a:lstStyle/>
                    <a:p>
                      <a:pPr algn="l" fontAlgn="ctr"/>
                      <a:r>
                        <a:rPr lang="en-ZA" sz="1400" u="none" strike="noStrike" dirty="0">
                          <a:effectLst/>
                          <a:latin typeface="+mn-lt"/>
                        </a:rPr>
                        <a:t>Water services </a:t>
                      </a:r>
                    </a:p>
                    <a:p>
                      <a:pPr algn="l" fontAlgn="ct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8</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8</a:t>
                      </a:r>
                      <a:endParaRPr lang="en-ZA" sz="1400" b="0" i="0" u="none" strike="noStrike">
                        <a:solidFill>
                          <a:srgbClr val="000000"/>
                        </a:solidFill>
                        <a:effectLst/>
                        <a:latin typeface="+mn-lt"/>
                      </a:endParaRPr>
                    </a:p>
                  </a:txBody>
                  <a:tcPr marL="0" marR="0" marT="0" marB="0" anchor="ctr"/>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1 project still undergoing planning and packaging </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3 Projects are under construction </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1 Project not yet started</a:t>
                      </a:r>
                    </a:p>
                    <a:p>
                      <a:pPr marL="285750" indent="-285750" algn="l" fontAlgn="ctr">
                        <a:buFont typeface="Arial" panose="020B0604020202020204" pitchFamily="34" charset="0"/>
                        <a:buChar char="•"/>
                      </a:pPr>
                      <a:r>
                        <a:rPr lang="en-ZA" sz="1400" b="0" i="0" u="none" strike="noStrike" dirty="0">
                          <a:solidFill>
                            <a:srgbClr val="000000"/>
                          </a:solidFill>
                          <a:effectLst/>
                          <a:latin typeface="+mn-lt"/>
                        </a:rPr>
                        <a:t>7 projects not reported on </a:t>
                      </a:r>
                    </a:p>
                  </a:txBody>
                  <a:tcPr marL="0" marR="0" marT="0" marB="0"/>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Community unwilling to move to </a:t>
                      </a:r>
                      <a:r>
                        <a:rPr lang="en-ZA" sz="1400" b="0" i="0" u="none" strike="noStrike" dirty="0" err="1">
                          <a:solidFill>
                            <a:srgbClr val="000000"/>
                          </a:solidFill>
                          <a:effectLst/>
                          <a:latin typeface="+mn-lt"/>
                        </a:rPr>
                        <a:t>TRA</a:t>
                      </a:r>
                      <a:r>
                        <a:rPr lang="en-ZA" sz="1400" b="0" i="0" u="none" strike="noStrike" dirty="0">
                          <a:solidFill>
                            <a:srgbClr val="000000"/>
                          </a:solidFill>
                          <a:effectLst/>
                          <a:latin typeface="+mn-lt"/>
                        </a:rPr>
                        <a:t> sites</a:t>
                      </a:r>
                    </a:p>
                  </a:txBody>
                  <a:tcPr marL="0" marR="0" marT="0" marB="0"/>
                </a:tc>
                <a:tc rowSpan="3">
                  <a:txBody>
                    <a:bodyPr/>
                    <a:lstStyle/>
                    <a:p>
                      <a:pPr marL="285750" indent="-285750" algn="l" fontAlgn="ctr">
                        <a:buFont typeface="Arial" panose="020B0604020202020204" pitchFamily="34" charset="0"/>
                        <a:buChar char="•"/>
                      </a:pPr>
                      <a:r>
                        <a:rPr lang="en-ZA" sz="1400" b="0" i="0" u="none" strike="noStrike" dirty="0">
                          <a:solidFill>
                            <a:srgbClr val="000000"/>
                          </a:solidFill>
                          <a:effectLst/>
                          <a:latin typeface="+mn-lt"/>
                        </a:rPr>
                        <a:t>Appointment of a facilitator to support the contractor</a:t>
                      </a:r>
                    </a:p>
                  </a:txBody>
                  <a:tcPr marL="0" marR="0" marT="0" marB="0"/>
                </a:tc>
                <a:extLst>
                  <a:ext uri="{0D108BD9-81ED-4DB2-BD59-A6C34878D82A}">
                    <a16:rowId xmlns:a16="http://schemas.microsoft.com/office/drawing/2014/main" val="521340329"/>
                  </a:ext>
                </a:extLst>
              </a:tr>
              <a:tr h="265497">
                <a:tc vMerge="1">
                  <a:txBody>
                    <a:bodyPr/>
                    <a:lstStyle/>
                    <a:p>
                      <a:endParaRPr lang="en-GB"/>
                    </a:p>
                  </a:txBody>
                  <a:tcPr/>
                </a:tc>
                <a:tc>
                  <a:txBody>
                    <a:bodyPr/>
                    <a:lstStyle/>
                    <a:p>
                      <a:pPr algn="l" fontAlgn="ctr"/>
                      <a:r>
                        <a:rPr lang="en-ZA" sz="1400" u="none" strike="noStrike" dirty="0">
                          <a:effectLst/>
                          <a:latin typeface="+mn-lt"/>
                        </a:rPr>
                        <a:t>Sanitation solution</a:t>
                      </a:r>
                    </a:p>
                    <a:p>
                      <a:pPr algn="l" fontAlgn="ctr"/>
                      <a:r>
                        <a:rPr lang="en-ZA" sz="1400" u="none" strike="noStrike" dirty="0">
                          <a:effectLst/>
                          <a:latin typeface="+mn-lt"/>
                        </a:rPr>
                        <a:t> </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12</a:t>
                      </a: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12</a:t>
                      </a:r>
                      <a:endParaRPr lang="en-ZA" sz="1400" b="0" i="0" u="none" strike="noStrike">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2222892730"/>
                  </a:ext>
                </a:extLst>
              </a:tr>
              <a:tr h="265497">
                <a:tc vMerge="1">
                  <a:txBody>
                    <a:bodyPr/>
                    <a:lstStyle/>
                    <a:p>
                      <a:endParaRPr lang="en-GB"/>
                    </a:p>
                  </a:txBody>
                  <a:tcPr/>
                </a:tc>
                <a:tc>
                  <a:txBody>
                    <a:bodyPr/>
                    <a:lstStyle/>
                    <a:p>
                      <a:pPr algn="l" fontAlgn="ctr"/>
                      <a:r>
                        <a:rPr lang="en-ZA" sz="1400" u="none" strike="noStrike" dirty="0">
                          <a:effectLst/>
                          <a:latin typeface="+mn-lt"/>
                        </a:rPr>
                        <a:t>Roads and storm water </a:t>
                      </a:r>
                    </a:p>
                    <a:p>
                      <a:pPr algn="l" fontAlgn="ctr"/>
                      <a:endParaRPr lang="en-ZA" sz="1400" b="0" i="0" u="none" strike="noStrike" dirty="0">
                        <a:solidFill>
                          <a:srgbClr val="000000"/>
                        </a:solidFill>
                        <a:effectLst/>
                        <a:latin typeface="+mn-lt"/>
                      </a:endParaRPr>
                    </a:p>
                  </a:txBody>
                  <a:tcPr marL="0" marR="0" marT="0" marB="0" anchor="ctr"/>
                </a:tc>
                <a:tc>
                  <a:txBody>
                    <a:bodyPr/>
                    <a:lstStyle/>
                    <a:p>
                      <a:pPr algn="ctr" fontAlgn="ctr"/>
                      <a:r>
                        <a:rPr lang="en-ZA" sz="1400" u="none" strike="noStrike">
                          <a:effectLst/>
                          <a:latin typeface="+mn-lt"/>
                        </a:rPr>
                        <a:t>11</a:t>
                      </a:r>
                      <a:endParaRPr lang="en-ZA" sz="1400" b="0" i="0" u="none" strike="noStrike">
                        <a:solidFill>
                          <a:srgbClr val="000000"/>
                        </a:solidFill>
                        <a:effectLst/>
                        <a:latin typeface="+mn-lt"/>
                      </a:endParaRPr>
                    </a:p>
                  </a:txBody>
                  <a:tcPr marL="0" marR="0" marT="0" marB="0" anchor="ctr"/>
                </a:tc>
                <a:tc>
                  <a:txBody>
                    <a:bodyPr/>
                    <a:lstStyle/>
                    <a:p>
                      <a:pPr algn="ctr" fontAlgn="ctr"/>
                      <a:r>
                        <a:rPr lang="en-ZA" sz="1400" u="none" strike="noStrike" dirty="0">
                          <a:effectLst/>
                          <a:latin typeface="+mn-lt"/>
                        </a:rPr>
                        <a:t>11</a:t>
                      </a: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tc vMerge="1">
                  <a:txBody>
                    <a:bodyPr/>
                    <a:lstStyle/>
                    <a:p>
                      <a:pPr algn="ctr" fontAlgn="ctr"/>
                      <a:endParaRPr lang="en-ZA" sz="1400" b="0" i="0" u="none" strike="noStrike" dirty="0">
                        <a:solidFill>
                          <a:srgbClr val="000000"/>
                        </a:solidFill>
                        <a:effectLst/>
                        <a:latin typeface="+mn-lt"/>
                      </a:endParaRPr>
                    </a:p>
                  </a:txBody>
                  <a:tcPr marL="0" marR="0" marT="0" marB="0" anchor="ctr"/>
                </a:tc>
                <a:extLst>
                  <a:ext uri="{0D108BD9-81ED-4DB2-BD59-A6C34878D82A}">
                    <a16:rowId xmlns:a16="http://schemas.microsoft.com/office/drawing/2014/main" val="1705719006"/>
                  </a:ext>
                </a:extLst>
              </a:tr>
            </a:tbl>
          </a:graphicData>
        </a:graphic>
      </p:graphicFrame>
      <p:sp>
        <p:nvSpPr>
          <p:cNvPr id="4" name="Slide Number Placeholder 3">
            <a:extLst>
              <a:ext uri="{FF2B5EF4-FFF2-40B4-BE49-F238E27FC236}">
                <a16:creationId xmlns:a16="http://schemas.microsoft.com/office/drawing/2014/main" id="{8F76EDF2-4D53-D9A6-5E1C-1222DA50994E}"/>
              </a:ext>
            </a:extLst>
          </p:cNvPr>
          <p:cNvSpPr>
            <a:spLocks noGrp="1"/>
          </p:cNvSpPr>
          <p:nvPr>
            <p:ph type="sldNum" sz="quarter" idx="10"/>
          </p:nvPr>
        </p:nvSpPr>
        <p:spPr/>
        <p:txBody>
          <a:bodyPr/>
          <a:lstStyle/>
          <a:p>
            <a:fld id="{A88A4ECB-5303-EA44-863F-69D388C2A56E}" type="slidenum">
              <a:rPr lang="en-GB" smtClean="0"/>
              <a:t>41</a:t>
            </a:fld>
            <a:endParaRPr lang="en-GB" dirty="0"/>
          </a:p>
        </p:txBody>
      </p:sp>
      <p:sp>
        <p:nvSpPr>
          <p:cNvPr id="5" name="Footer Placeholder 4">
            <a:extLst>
              <a:ext uri="{FF2B5EF4-FFF2-40B4-BE49-F238E27FC236}">
                <a16:creationId xmlns:a16="http://schemas.microsoft.com/office/drawing/2014/main" id="{0CC9F8BE-31D4-E750-9A7A-6F7505B3E16A}"/>
              </a:ext>
            </a:extLst>
          </p:cNvPr>
          <p:cNvSpPr>
            <a:spLocks noGrp="1"/>
          </p:cNvSpPr>
          <p:nvPr>
            <p:ph type="ftr" sz="quarter" idx="11"/>
          </p:nvPr>
        </p:nvSpPr>
        <p:spPr/>
        <p:txBody>
          <a:bodyPr/>
          <a:lstStyle/>
          <a:p>
            <a:r>
              <a:rPr lang="en-GB"/>
              <a:t>ZN SOKOPO</a:t>
            </a:r>
            <a:endParaRPr lang="en-GB" dirty="0"/>
          </a:p>
        </p:txBody>
      </p:sp>
    </p:spTree>
    <p:extLst>
      <p:ext uri="{BB962C8B-B14F-4D97-AF65-F5344CB8AC3E}">
        <p14:creationId xmlns:p14="http://schemas.microsoft.com/office/powerpoint/2010/main" val="875542150"/>
      </p:ext>
    </p:extLst>
  </p:cSld>
  <p:clrMapOvr>
    <a:masterClrMapping/>
  </p:clrMapOvr>
  <p:transition spd="med">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a:extLst>
              <a:ext uri="{FF2B5EF4-FFF2-40B4-BE49-F238E27FC236}">
                <a16:creationId xmlns:a16="http://schemas.microsoft.com/office/drawing/2014/main" id="{6E6E593E-372D-0113-2AA0-32FB15A4BF39}"/>
              </a:ext>
            </a:extLst>
          </p:cNvPr>
          <p:cNvSpPr>
            <a:spLocks noGrp="1"/>
          </p:cNvSpPr>
          <p:nvPr>
            <p:ph type="subTitle" idx="1"/>
          </p:nvPr>
        </p:nvSpPr>
        <p:spPr/>
        <p:txBody>
          <a:bodyPr/>
          <a:lstStyle/>
          <a:p>
            <a:pPr algn="ctr"/>
            <a:r>
              <a:rPr lang="en-GB" noProof="0" dirty="0"/>
              <a:t>UISP 2022/23 </a:t>
            </a:r>
          </a:p>
        </p:txBody>
      </p:sp>
      <p:sp>
        <p:nvSpPr>
          <p:cNvPr id="4" name="Title 3">
            <a:extLst>
              <a:ext uri="{FF2B5EF4-FFF2-40B4-BE49-F238E27FC236}">
                <a16:creationId xmlns:a16="http://schemas.microsoft.com/office/drawing/2014/main" id="{45E675E7-0CD6-6BEB-A3A9-03F7F747E95C}"/>
              </a:ext>
            </a:extLst>
          </p:cNvPr>
          <p:cNvSpPr>
            <a:spLocks noGrp="1"/>
          </p:cNvSpPr>
          <p:nvPr>
            <p:ph type="ctrTitle"/>
          </p:nvPr>
        </p:nvSpPr>
        <p:spPr/>
        <p:txBody>
          <a:bodyPr/>
          <a:lstStyle/>
          <a:p>
            <a:pPr algn="ctr"/>
            <a:r>
              <a:rPr lang="en-GB" noProof="0" dirty="0"/>
              <a:t>FINANCIAL </a:t>
            </a:r>
            <a:r>
              <a:rPr lang="en-GB" noProof="0" dirty="0" err="1"/>
              <a:t>PERFROMANCE</a:t>
            </a:r>
            <a:endParaRPr lang="en-GB" noProof="0" dirty="0"/>
          </a:p>
        </p:txBody>
      </p:sp>
    </p:spTree>
    <p:extLst>
      <p:ext uri="{BB962C8B-B14F-4D97-AF65-F5344CB8AC3E}">
        <p14:creationId xmlns:p14="http://schemas.microsoft.com/office/powerpoint/2010/main" val="424232773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Number Placeholder 3"/>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1pPr>
            <a:lvl2pPr marL="417910" indent="-160735">
              <a:spcBef>
                <a:spcPct val="20000"/>
              </a:spcBef>
              <a:buFont typeface="Arial" panose="020B0604020202020204" pitchFamily="34" charset="0"/>
              <a:buChar char="–"/>
              <a:defRPr sz="1575">
                <a:solidFill>
                  <a:schemeClr val="tx1"/>
                </a:solidFill>
                <a:latin typeface="Arial" panose="020B0604020202020204" pitchFamily="34" charset="0"/>
                <a:ea typeface="MS PGothic" panose="020B0600070205080204" pitchFamily="34" charset="-128"/>
              </a:defRPr>
            </a:lvl2pPr>
            <a:lvl3pPr marL="642938" indent="-128588">
              <a:spcBef>
                <a:spcPct val="20000"/>
              </a:spcBef>
              <a:buFont typeface="Arial" panose="020B0604020202020204" pitchFamily="34" charset="0"/>
              <a:buChar char="•"/>
              <a:defRPr sz="1350">
                <a:solidFill>
                  <a:schemeClr val="tx1"/>
                </a:solidFill>
                <a:latin typeface="Arial" panose="020B0604020202020204" pitchFamily="34" charset="0"/>
                <a:ea typeface="MS PGothic" panose="020B0600070205080204" pitchFamily="34" charset="-128"/>
              </a:defRPr>
            </a:lvl3pPr>
            <a:lvl4pPr marL="900113"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4pPr>
            <a:lvl5pPr marL="1157288"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5pPr>
            <a:lvl6pPr marL="141446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6pPr>
            <a:lvl7pPr marL="167163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7pPr>
            <a:lvl8pPr marL="192881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8pPr>
            <a:lvl9pPr marL="218598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9pPr>
          </a:lstStyle>
          <a:p>
            <a:pPr defTabSz="257175">
              <a:spcBef>
                <a:spcPct val="0"/>
              </a:spcBef>
              <a:buNone/>
            </a:pPr>
            <a:fld id="{F2091E6A-1F47-43A9-9C33-6D13087527FC}" type="slidenum">
              <a:rPr lang="en-US" altLang="en-US" sz="450">
                <a:solidFill>
                  <a:srgbClr val="898989"/>
                </a:solidFill>
              </a:rPr>
              <a:pPr defTabSz="257175">
                <a:spcBef>
                  <a:spcPct val="0"/>
                </a:spcBef>
                <a:buNone/>
              </a:pPr>
              <a:t>43</a:t>
            </a:fld>
            <a:endParaRPr lang="en-US" altLang="en-US" sz="450" dirty="0">
              <a:solidFill>
                <a:srgbClr val="898989"/>
              </a:solidFill>
            </a:endParaRPr>
          </a:p>
        </p:txBody>
      </p:sp>
      <p:sp>
        <p:nvSpPr>
          <p:cNvPr id="6147" name="Footer Placeholder 4"/>
          <p:cNvSpPr>
            <a:spLocks noGrp="1"/>
          </p:cNvSpPr>
          <p:nvPr>
            <p:ph type="ftr" sz="quarter" idx="11"/>
          </p:nvPr>
        </p:nvSpPr>
        <p:spPr bwMode="auto">
          <a:xfrm>
            <a:off x="5519936" y="6381328"/>
            <a:ext cx="954106" cy="25580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1pPr>
            <a:lvl2pPr marL="417910" indent="-160735">
              <a:spcBef>
                <a:spcPct val="20000"/>
              </a:spcBef>
              <a:buFont typeface="Arial" panose="020B0604020202020204" pitchFamily="34" charset="0"/>
              <a:buChar char="–"/>
              <a:defRPr sz="1575">
                <a:solidFill>
                  <a:schemeClr val="tx1"/>
                </a:solidFill>
                <a:latin typeface="Arial" panose="020B0604020202020204" pitchFamily="34" charset="0"/>
                <a:ea typeface="MS PGothic" panose="020B0600070205080204" pitchFamily="34" charset="-128"/>
              </a:defRPr>
            </a:lvl2pPr>
            <a:lvl3pPr marL="642938" indent="-128588">
              <a:spcBef>
                <a:spcPct val="20000"/>
              </a:spcBef>
              <a:buFont typeface="Arial" panose="020B0604020202020204" pitchFamily="34" charset="0"/>
              <a:buChar char="•"/>
              <a:defRPr sz="1350">
                <a:solidFill>
                  <a:schemeClr val="tx1"/>
                </a:solidFill>
                <a:latin typeface="Arial" panose="020B0604020202020204" pitchFamily="34" charset="0"/>
                <a:ea typeface="MS PGothic" panose="020B0600070205080204" pitchFamily="34" charset="-128"/>
              </a:defRPr>
            </a:lvl3pPr>
            <a:lvl4pPr marL="900113"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4pPr>
            <a:lvl5pPr marL="1157288"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5pPr>
            <a:lvl6pPr marL="141446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6pPr>
            <a:lvl7pPr marL="167163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7pPr>
            <a:lvl8pPr marL="192881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8pPr>
            <a:lvl9pPr marL="218598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9pPr>
          </a:lstStyle>
          <a:p>
            <a:pPr defTabSz="342900">
              <a:spcBef>
                <a:spcPct val="0"/>
              </a:spcBef>
              <a:buNone/>
            </a:pPr>
            <a:endParaRPr lang="en-US" altLang="en-US" sz="1050" dirty="0">
              <a:solidFill>
                <a:srgbClr val="898989"/>
              </a:solidFill>
            </a:endParaRPr>
          </a:p>
        </p:txBody>
      </p:sp>
      <p:sp>
        <p:nvSpPr>
          <p:cNvPr id="6148" name="Date Placeholder 5"/>
          <p:cNvSpPr>
            <a:spLocks noGrp="1"/>
          </p:cNvSpPr>
          <p:nvPr>
            <p:ph type="dt"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1pPr>
            <a:lvl2pPr marL="417910" indent="-160735">
              <a:spcBef>
                <a:spcPct val="20000"/>
              </a:spcBef>
              <a:buFont typeface="Arial" panose="020B0604020202020204" pitchFamily="34" charset="0"/>
              <a:buChar char="–"/>
              <a:defRPr sz="1575">
                <a:solidFill>
                  <a:schemeClr val="tx1"/>
                </a:solidFill>
                <a:latin typeface="Arial" panose="020B0604020202020204" pitchFamily="34" charset="0"/>
                <a:ea typeface="MS PGothic" panose="020B0600070205080204" pitchFamily="34" charset="-128"/>
              </a:defRPr>
            </a:lvl2pPr>
            <a:lvl3pPr marL="642938" indent="-128588">
              <a:spcBef>
                <a:spcPct val="20000"/>
              </a:spcBef>
              <a:buFont typeface="Arial" panose="020B0604020202020204" pitchFamily="34" charset="0"/>
              <a:buChar char="•"/>
              <a:defRPr sz="1350">
                <a:solidFill>
                  <a:schemeClr val="tx1"/>
                </a:solidFill>
                <a:latin typeface="Arial" panose="020B0604020202020204" pitchFamily="34" charset="0"/>
                <a:ea typeface="MS PGothic" panose="020B0600070205080204" pitchFamily="34" charset="-128"/>
              </a:defRPr>
            </a:lvl3pPr>
            <a:lvl4pPr marL="900113"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4pPr>
            <a:lvl5pPr marL="1157288"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5pPr>
            <a:lvl6pPr marL="141446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6pPr>
            <a:lvl7pPr marL="167163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7pPr>
            <a:lvl8pPr marL="192881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8pPr>
            <a:lvl9pPr marL="218598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9pPr>
          </a:lstStyle>
          <a:p>
            <a:pPr defTabSz="257175">
              <a:spcBef>
                <a:spcPct val="0"/>
              </a:spcBef>
              <a:buNone/>
            </a:pPr>
            <a:fld id="{ED5F7C4D-D4A9-4620-BE0C-1815269381E1}" type="datetime1">
              <a:rPr lang="en-US" altLang="en-US" sz="450">
                <a:solidFill>
                  <a:srgbClr val="898989"/>
                </a:solidFill>
              </a:rPr>
              <a:pPr defTabSz="257175">
                <a:spcBef>
                  <a:spcPct val="0"/>
                </a:spcBef>
                <a:buNone/>
              </a:pPr>
              <a:t>8/8/2022</a:t>
            </a:fld>
            <a:endParaRPr lang="en-US" altLang="en-US" sz="450" dirty="0">
              <a:solidFill>
                <a:srgbClr val="898989"/>
              </a:solidFill>
            </a:endParaRPr>
          </a:p>
        </p:txBody>
      </p:sp>
      <p:sp>
        <p:nvSpPr>
          <p:cNvPr id="8" name="Title 1"/>
          <p:cNvSpPr>
            <a:spLocks noGrp="1"/>
          </p:cNvSpPr>
          <p:nvPr>
            <p:ph type="title"/>
          </p:nvPr>
        </p:nvSpPr>
        <p:spPr>
          <a:xfrm>
            <a:off x="0" y="0"/>
            <a:ext cx="12192000" cy="674694"/>
          </a:xfrm>
          <a:solidFill>
            <a:schemeClr val="accent1"/>
          </a:solidFill>
          <a:ln>
            <a:solidFill>
              <a:srgbClr val="307C5B"/>
            </a:solidFill>
            <a:miter lim="800000"/>
            <a:headEnd/>
            <a:tailEnd/>
          </a:ln>
        </p:spPr>
        <p:txBody>
          <a:bodyPr/>
          <a:lstStyle/>
          <a:p>
            <a:pPr defTabSz="514350" fontAlgn="auto">
              <a:spcBef>
                <a:spcPts val="0"/>
              </a:spcBef>
              <a:spcAft>
                <a:spcPts val="0"/>
              </a:spcAft>
              <a:defRPr/>
            </a:pPr>
            <a:r>
              <a:rPr lang="en-GB" sz="2400" b="1" kern="0" noProof="0" dirty="0">
                <a:solidFill>
                  <a:schemeClr val="bg2"/>
                </a:solidFill>
                <a:cs typeface="+mn-cs"/>
              </a:rPr>
              <a:t>Informal Settlements Upgrading Partnership Grant (ISUPG) Provinces Expenditure Performance as at 31 March 2022 </a:t>
            </a:r>
            <a:endParaRPr lang="en-GB" sz="2400" kern="0" noProof="0" dirty="0">
              <a:solidFill>
                <a:schemeClr val="bg2"/>
              </a:solidFill>
              <a:cs typeface="+mn-cs"/>
            </a:endParaRPr>
          </a:p>
        </p:txBody>
      </p:sp>
      <p:sp>
        <p:nvSpPr>
          <p:cNvPr id="7" name="Rectangle 6"/>
          <p:cNvSpPr/>
          <p:nvPr/>
        </p:nvSpPr>
        <p:spPr>
          <a:xfrm>
            <a:off x="371062" y="4272473"/>
            <a:ext cx="11423372" cy="1815882"/>
          </a:xfrm>
          <a:prstGeom prst="rect">
            <a:avLst/>
          </a:prstGeom>
        </p:spPr>
        <p:txBody>
          <a:bodyPr wrap="square">
            <a:spAutoFit/>
          </a:bodyPr>
          <a:lstStyle/>
          <a:p>
            <a:pPr algn="just" eaLnBrk="1" fontAlgn="ctr" hangingPunct="1">
              <a:spcBef>
                <a:spcPts val="0"/>
              </a:spcBef>
              <a:spcAft>
                <a:spcPts val="0"/>
              </a:spcAft>
            </a:pPr>
            <a:r>
              <a:rPr lang="en-US" sz="1600" b="1" dirty="0">
                <a:solidFill>
                  <a:srgbClr val="000000"/>
                </a:solidFill>
                <a:latin typeface="+mj-lt"/>
                <a:ea typeface="+mn-ea"/>
              </a:rPr>
              <a:t>As of 31 March 2022:</a:t>
            </a:r>
          </a:p>
          <a:p>
            <a:pPr marL="171450" indent="-171450" algn="just" eaLnBrk="1" fontAlgn="ctr" hangingPunct="1">
              <a:spcBef>
                <a:spcPts val="0"/>
              </a:spcBef>
              <a:spcAft>
                <a:spcPts val="0"/>
              </a:spcAft>
              <a:buFont typeface="Arial" pitchFamily="34" charset="0"/>
              <a:buChar char="•"/>
            </a:pPr>
            <a:r>
              <a:rPr lang="en-US" sz="1600" dirty="0">
                <a:solidFill>
                  <a:srgbClr val="000000"/>
                </a:solidFill>
                <a:latin typeface="+mj-lt"/>
                <a:ea typeface="+mn-ea"/>
              </a:rPr>
              <a:t>Four Provinces </a:t>
            </a:r>
            <a:r>
              <a:rPr lang="en-US" sz="1600" b="1" dirty="0">
                <a:solidFill>
                  <a:srgbClr val="000000"/>
                </a:solidFill>
                <a:latin typeface="+mj-lt"/>
                <a:ea typeface="+mn-ea"/>
              </a:rPr>
              <a:t>(EC, FS, KZN and NC) </a:t>
            </a:r>
            <a:r>
              <a:rPr lang="en-US" sz="1600" dirty="0">
                <a:solidFill>
                  <a:srgbClr val="000000"/>
                </a:solidFill>
                <a:latin typeface="+mj-lt"/>
                <a:ea typeface="+mn-ea"/>
              </a:rPr>
              <a:t>reported  </a:t>
            </a:r>
            <a:r>
              <a:rPr lang="en-US" sz="1600" b="1" dirty="0">
                <a:solidFill>
                  <a:srgbClr val="000000"/>
                </a:solidFill>
                <a:latin typeface="+mj-lt"/>
                <a:ea typeface="+mn-ea"/>
              </a:rPr>
              <a:t>100%  </a:t>
            </a:r>
            <a:r>
              <a:rPr lang="en-US" sz="1600" dirty="0">
                <a:solidFill>
                  <a:srgbClr val="000000"/>
                </a:solidFill>
                <a:latin typeface="+mj-lt"/>
                <a:ea typeface="+mn-ea"/>
              </a:rPr>
              <a:t>spending of their respective budgets; </a:t>
            </a:r>
          </a:p>
          <a:p>
            <a:pPr marL="171450" indent="-171450" algn="just" eaLnBrk="1" fontAlgn="ctr" hangingPunct="1">
              <a:spcBef>
                <a:spcPts val="0"/>
              </a:spcBef>
              <a:spcAft>
                <a:spcPts val="0"/>
              </a:spcAft>
              <a:buFont typeface="Arial" pitchFamily="34" charset="0"/>
              <a:buChar char="•"/>
            </a:pPr>
            <a:r>
              <a:rPr lang="en-US" sz="1600" dirty="0">
                <a:solidFill>
                  <a:srgbClr val="000000"/>
                </a:solidFill>
                <a:latin typeface="+mj-lt"/>
              </a:rPr>
              <a:t>NC reported 100% expenditure after receiving an additional funding amounting to R60 million</a:t>
            </a:r>
          </a:p>
          <a:p>
            <a:pPr marL="171450" indent="-171450" algn="just" eaLnBrk="1" fontAlgn="ctr" hangingPunct="1">
              <a:spcBef>
                <a:spcPts val="0"/>
              </a:spcBef>
              <a:spcAft>
                <a:spcPts val="0"/>
              </a:spcAft>
              <a:buFont typeface="Arial" pitchFamily="34" charset="0"/>
              <a:buChar char="•"/>
              <a:defRPr/>
            </a:pPr>
            <a:r>
              <a:rPr lang="en-US" sz="1600" b="1" dirty="0">
                <a:solidFill>
                  <a:srgbClr val="000000"/>
                </a:solidFill>
                <a:latin typeface="+mj-lt"/>
                <a:ea typeface="+mn-ea"/>
              </a:rPr>
              <a:t>MP, NW and WC  </a:t>
            </a:r>
            <a:r>
              <a:rPr lang="en-US" sz="1600" dirty="0">
                <a:solidFill>
                  <a:srgbClr val="000000"/>
                </a:solidFill>
                <a:latin typeface="+mj-lt"/>
                <a:ea typeface="+mn-ea"/>
              </a:rPr>
              <a:t>spent above 90% of their total allocations. </a:t>
            </a:r>
          </a:p>
          <a:p>
            <a:pPr marL="171450" indent="-171450" algn="just" eaLnBrk="1" fontAlgn="ctr" hangingPunct="1">
              <a:spcBef>
                <a:spcPts val="0"/>
              </a:spcBef>
              <a:spcAft>
                <a:spcPts val="0"/>
              </a:spcAft>
              <a:buFont typeface="Arial" pitchFamily="34" charset="0"/>
              <a:buChar char="•"/>
            </a:pPr>
            <a:r>
              <a:rPr lang="en-US" sz="1600" dirty="0">
                <a:solidFill>
                  <a:srgbClr val="000000"/>
                </a:solidFill>
                <a:latin typeface="+mj-lt"/>
              </a:rPr>
              <a:t>Despite the R20m stopped, </a:t>
            </a:r>
            <a:r>
              <a:rPr lang="en-US" sz="1600" b="1" dirty="0">
                <a:solidFill>
                  <a:srgbClr val="000000"/>
                </a:solidFill>
                <a:latin typeface="+mj-lt"/>
              </a:rPr>
              <a:t>LP</a:t>
            </a:r>
            <a:r>
              <a:rPr lang="en-US" sz="1600" dirty="0">
                <a:solidFill>
                  <a:srgbClr val="000000"/>
                </a:solidFill>
                <a:latin typeface="+mj-lt"/>
              </a:rPr>
              <a:t> still only managed to spent 58% of its reduced budget.</a:t>
            </a:r>
          </a:p>
          <a:p>
            <a:pPr marL="171450" indent="-171450" algn="just" eaLnBrk="1" fontAlgn="ctr" hangingPunct="1">
              <a:spcBef>
                <a:spcPts val="0"/>
              </a:spcBef>
              <a:spcAft>
                <a:spcPts val="0"/>
              </a:spcAft>
              <a:buFont typeface="Arial" pitchFamily="34" charset="0"/>
              <a:buChar char="•"/>
            </a:pPr>
            <a:r>
              <a:rPr lang="en-US" altLang="en-US" sz="1600" b="1" dirty="0">
                <a:latin typeface="+mj-lt"/>
                <a:cs typeface="Calibri" panose="020F0502020204030204" pitchFamily="34" charset="0"/>
              </a:rPr>
              <a:t>NW Province </a:t>
            </a:r>
            <a:r>
              <a:rPr lang="en-US" altLang="en-US" sz="1600" dirty="0">
                <a:latin typeface="+mj-lt"/>
                <a:cs typeface="Calibri" panose="020F0502020204030204" pitchFamily="34" charset="0"/>
              </a:rPr>
              <a:t>has commitment of R65m which is more that the R22m available therefore they requested PT to repurpose R43m from HSDG to ISUPG. Rollover application has been submitted to NT</a:t>
            </a:r>
          </a:p>
        </p:txBody>
      </p:sp>
      <p:graphicFrame>
        <p:nvGraphicFramePr>
          <p:cNvPr id="3" name="Content Placeholder 2"/>
          <p:cNvGraphicFramePr>
            <a:graphicFrameLocks noGrp="1"/>
          </p:cNvGraphicFramePr>
          <p:nvPr>
            <p:ph idx="1"/>
          </p:nvPr>
        </p:nvGraphicFramePr>
        <p:xfrm>
          <a:off x="371062" y="772673"/>
          <a:ext cx="11423372" cy="3376405"/>
        </p:xfrm>
        <a:graphic>
          <a:graphicData uri="http://schemas.openxmlformats.org/drawingml/2006/table">
            <a:tbl>
              <a:tblPr/>
              <a:tblGrid>
                <a:gridCol w="1625877">
                  <a:extLst>
                    <a:ext uri="{9D8B030D-6E8A-4147-A177-3AD203B41FA5}">
                      <a16:colId xmlns:a16="http://schemas.microsoft.com/office/drawing/2014/main" val="20000"/>
                    </a:ext>
                  </a:extLst>
                </a:gridCol>
                <a:gridCol w="1552078">
                  <a:extLst>
                    <a:ext uri="{9D8B030D-6E8A-4147-A177-3AD203B41FA5}">
                      <a16:colId xmlns:a16="http://schemas.microsoft.com/office/drawing/2014/main" val="20001"/>
                    </a:ext>
                  </a:extLst>
                </a:gridCol>
                <a:gridCol w="1164059">
                  <a:extLst>
                    <a:ext uri="{9D8B030D-6E8A-4147-A177-3AD203B41FA5}">
                      <a16:colId xmlns:a16="http://schemas.microsoft.com/office/drawing/2014/main" val="20002"/>
                    </a:ext>
                  </a:extLst>
                </a:gridCol>
                <a:gridCol w="1455074">
                  <a:extLst>
                    <a:ext uri="{9D8B030D-6E8A-4147-A177-3AD203B41FA5}">
                      <a16:colId xmlns:a16="http://schemas.microsoft.com/office/drawing/2014/main" val="20003"/>
                    </a:ext>
                  </a:extLst>
                </a:gridCol>
                <a:gridCol w="1268430">
                  <a:extLst>
                    <a:ext uri="{9D8B030D-6E8A-4147-A177-3AD203B41FA5}">
                      <a16:colId xmlns:a16="http://schemas.microsoft.com/office/drawing/2014/main" val="20004"/>
                    </a:ext>
                  </a:extLst>
                </a:gridCol>
                <a:gridCol w="1552078">
                  <a:extLst>
                    <a:ext uri="{9D8B030D-6E8A-4147-A177-3AD203B41FA5}">
                      <a16:colId xmlns:a16="http://schemas.microsoft.com/office/drawing/2014/main" val="20005"/>
                    </a:ext>
                  </a:extLst>
                </a:gridCol>
                <a:gridCol w="1164059">
                  <a:extLst>
                    <a:ext uri="{9D8B030D-6E8A-4147-A177-3AD203B41FA5}">
                      <a16:colId xmlns:a16="http://schemas.microsoft.com/office/drawing/2014/main" val="20006"/>
                    </a:ext>
                  </a:extLst>
                </a:gridCol>
                <a:gridCol w="1641717">
                  <a:extLst>
                    <a:ext uri="{9D8B030D-6E8A-4147-A177-3AD203B41FA5}">
                      <a16:colId xmlns:a16="http://schemas.microsoft.com/office/drawing/2014/main" val="20007"/>
                    </a:ext>
                  </a:extLst>
                </a:gridCol>
              </a:tblGrid>
              <a:tr h="392824">
                <a:tc rowSpan="3">
                  <a:txBody>
                    <a:bodyPr/>
                    <a:lstStyle/>
                    <a:p>
                      <a:pPr algn="ctr" rtl="0" fontAlgn="ctr"/>
                      <a:r>
                        <a:rPr lang="en-US" sz="1200" b="1" i="0" u="none" strike="noStrike" dirty="0">
                          <a:solidFill>
                            <a:srgbClr val="000000"/>
                          </a:solidFill>
                          <a:effectLst/>
                          <a:latin typeface="Calibri"/>
                        </a:rPr>
                        <a:t>Provinces</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rowSpan="2">
                  <a:txBody>
                    <a:bodyPr/>
                    <a:lstStyle/>
                    <a:p>
                      <a:pPr algn="ctr" rtl="0" fontAlgn="ctr"/>
                      <a:r>
                        <a:rPr lang="en-US" sz="1200" b="1" i="0" u="none" strike="noStrike" dirty="0">
                          <a:solidFill>
                            <a:srgbClr val="000000"/>
                          </a:solidFill>
                          <a:effectLst/>
                          <a:latin typeface="Calibri"/>
                        </a:rPr>
                        <a:t>Voted Funds</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ctr" rtl="0" fontAlgn="ctr"/>
                      <a:r>
                        <a:rPr lang="en-US" sz="1200" b="1" i="0" u="none" strike="noStrike" dirty="0">
                          <a:solidFill>
                            <a:srgbClr val="000000"/>
                          </a:solidFill>
                          <a:effectLst/>
                          <a:latin typeface="Calibri"/>
                        </a:rPr>
                        <a:t> </a:t>
                      </a:r>
                    </a:p>
                    <a:p>
                      <a:pPr algn="ctr" rtl="0" fontAlgn="ctr"/>
                      <a:r>
                        <a:rPr lang="en-US" sz="1200" b="1" i="0" u="none" strike="noStrike" dirty="0">
                          <a:solidFill>
                            <a:srgbClr val="000000"/>
                          </a:solidFill>
                          <a:effectLst/>
                          <a:latin typeface="Calibri"/>
                        </a:rPr>
                        <a:t>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chemeClr val="accent2">
                        <a:lumMod val="40000"/>
                        <a:lumOff val="60000"/>
                      </a:schemeClr>
                    </a:solidFill>
                  </a:tcPr>
                </a:tc>
                <a:tc>
                  <a:txBody>
                    <a:bodyPr/>
                    <a:lstStyle/>
                    <a:p>
                      <a:pPr algn="ctr" rtl="0" fontAlgn="ctr"/>
                      <a:r>
                        <a:rPr lang="en-US" sz="1200" b="1" i="0" u="none" strike="noStrike" dirty="0">
                          <a:solidFill>
                            <a:srgbClr val="000000"/>
                          </a:solidFill>
                          <a:effectLst/>
                          <a:latin typeface="Calibri"/>
                        </a:rPr>
                        <a:t> </a:t>
                      </a:r>
                    </a:p>
                    <a:p>
                      <a:pPr algn="ctr" rtl="0" fontAlgn="ctr"/>
                      <a:r>
                        <a:rPr lang="en-US" sz="1200" b="1" i="0" u="none" strike="noStrike" dirty="0">
                          <a:solidFill>
                            <a:srgbClr val="000000"/>
                          </a:solidFill>
                          <a:effectLst/>
                          <a:latin typeface="Calibri"/>
                        </a:rPr>
                        <a:t> </a:t>
                      </a:r>
                    </a:p>
                  </a:txBody>
                  <a:tcPr marL="7287" marR="7287" marT="7287" marB="0" anchor="ctr">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chemeClr val="accent3">
                        <a:lumMod val="60000"/>
                        <a:lumOff val="40000"/>
                      </a:schemeClr>
                    </a:solidFill>
                  </a:tcPr>
                </a:tc>
                <a:tc gridSpan="3">
                  <a:txBody>
                    <a:bodyPr/>
                    <a:lstStyle/>
                    <a:p>
                      <a:pPr algn="ctr" rtl="0" fontAlgn="b"/>
                      <a:r>
                        <a:rPr lang="en-GB" sz="1200" b="1" i="0" u="none" strike="noStrike" dirty="0">
                          <a:solidFill>
                            <a:srgbClr val="000000"/>
                          </a:solidFill>
                          <a:effectLst/>
                          <a:latin typeface="Calibri"/>
                        </a:rPr>
                        <a:t>Year to date (1 April 2021 - 31 March 2022)</a:t>
                      </a:r>
                    </a:p>
                  </a:txBody>
                  <a:tcPr marL="7287" marR="7287" marT="7287" marB="0" anchor="b">
                    <a:lnL>
                      <a:noFill/>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D9D9D9"/>
                    </a:solidFill>
                  </a:tcPr>
                </a:tc>
                <a:tc hMerge="1">
                  <a:txBody>
                    <a:bodyPr/>
                    <a:lstStyle/>
                    <a:p>
                      <a:endParaRPr lang="en-US"/>
                    </a:p>
                  </a:txBody>
                  <a:tcPr/>
                </a:tc>
                <a:tc hMerge="1">
                  <a:txBody>
                    <a:bodyPr/>
                    <a:lstStyle/>
                    <a:p>
                      <a:endParaRPr lang="en-US"/>
                    </a:p>
                  </a:txBody>
                  <a:tcPr/>
                </a:tc>
                <a:tc>
                  <a:txBody>
                    <a:bodyPr/>
                    <a:lstStyle/>
                    <a:p>
                      <a:pPr algn="ctr" rtl="0" fontAlgn="b"/>
                      <a:r>
                        <a:rPr lang="en-US" sz="1200" b="1" i="0" u="none" strike="noStrike" dirty="0">
                          <a:solidFill>
                            <a:srgbClr val="000000"/>
                          </a:solidFill>
                          <a:effectLst/>
                          <a:latin typeface="Calibri"/>
                        </a:rPr>
                        <a:t> </a:t>
                      </a:r>
                    </a:p>
                  </a:txBody>
                  <a:tcPr marL="7287" marR="7287" marT="7287"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0000"/>
                  </a:ext>
                </a:extLst>
              </a:tr>
              <a:tr h="626435">
                <a:tc vMerge="1">
                  <a:txBody>
                    <a:bodyPr/>
                    <a:lstStyle/>
                    <a:p>
                      <a:endParaRPr lang="en-US"/>
                    </a:p>
                  </a:txBody>
                  <a:tcPr/>
                </a:tc>
                <a:tc vMerge="1">
                  <a:txBody>
                    <a:bodyPr/>
                    <a:lstStyle/>
                    <a:p>
                      <a:endParaRPr lang="en-US"/>
                    </a:p>
                  </a:txBody>
                  <a:tcPr/>
                </a:tc>
                <a:tc>
                  <a:txBody>
                    <a:bodyPr/>
                    <a:lstStyle/>
                    <a:p>
                      <a:pPr algn="ctr" rtl="0" fontAlgn="ctr"/>
                      <a:r>
                        <a:rPr lang="en-US" sz="1200" b="1" i="0" u="none" strike="noStrike" dirty="0">
                          <a:solidFill>
                            <a:srgbClr val="000000"/>
                          </a:solidFill>
                          <a:effectLst/>
                          <a:latin typeface="Calibri"/>
                        </a:rPr>
                        <a:t>Funds Stopped and Reallocated</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ctr" rtl="0" fontAlgn="ctr"/>
                      <a:r>
                        <a:rPr lang="en-US" sz="1200" b="1" i="0" u="none" strike="noStrike" dirty="0">
                          <a:solidFill>
                            <a:srgbClr val="000000"/>
                          </a:solidFill>
                          <a:effectLst/>
                          <a:latin typeface="Calibri"/>
                        </a:rPr>
                        <a:t>Total Available Funds</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ctr" rtl="0" fontAlgn="ctr"/>
                      <a:r>
                        <a:rPr lang="en-US" sz="1200" b="1" i="0" u="none" strike="noStrike" dirty="0">
                          <a:solidFill>
                            <a:srgbClr val="000000"/>
                          </a:solidFill>
                          <a:effectLst/>
                          <a:latin typeface="Calibri"/>
                        </a:rPr>
                        <a:t>Spent by Provinces</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t"/>
                      <a:r>
                        <a:rPr lang="en-US" sz="1200" b="1" i="0" u="none" strike="noStrike" dirty="0">
                          <a:solidFill>
                            <a:srgbClr val="000000"/>
                          </a:solidFill>
                          <a:effectLst/>
                          <a:latin typeface="Calibri"/>
                        </a:rPr>
                        <a:t>Unspent Against Voted Funds</a:t>
                      </a:r>
                    </a:p>
                  </a:txBody>
                  <a:tcPr marL="7287" marR="7287" marT="7287"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3D69B"/>
                    </a:solidFill>
                  </a:tcPr>
                </a:tc>
                <a:tc rowSpan="2">
                  <a:txBody>
                    <a:bodyPr/>
                    <a:lstStyle/>
                    <a:p>
                      <a:pPr algn="ctr" rtl="0" fontAlgn="ctr"/>
                      <a:r>
                        <a:rPr lang="en-US" sz="1200" b="1" i="0" u="none" strike="noStrike" dirty="0">
                          <a:solidFill>
                            <a:srgbClr val="000000"/>
                          </a:solidFill>
                          <a:effectLst/>
                          <a:latin typeface="Calibri"/>
                        </a:rPr>
                        <a:t>Rollover applied</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rtl="0" fontAlgn="ctr"/>
                      <a:r>
                        <a:rPr lang="en-GB" sz="1200" b="1" i="0" u="none" strike="noStrike" dirty="0">
                          <a:solidFill>
                            <a:srgbClr val="000000"/>
                          </a:solidFill>
                          <a:effectLst/>
                          <a:latin typeface="Calibri"/>
                        </a:rPr>
                        <a:t>Amount to be surrendered</a:t>
                      </a:r>
                    </a:p>
                  </a:txBody>
                  <a:tcPr marL="7287" marR="7287" marT="72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214286">
                <a:tc vMerge="1">
                  <a:txBody>
                    <a:bodyPr/>
                    <a:lstStyle/>
                    <a:p>
                      <a:endParaRPr lang="en-US"/>
                    </a:p>
                  </a:txBody>
                  <a:tcPr/>
                </a:tc>
                <a:tc>
                  <a:txBody>
                    <a:bodyPr/>
                    <a:lstStyle/>
                    <a:p>
                      <a:pPr algn="ctr" rtl="0" fontAlgn="b"/>
                      <a:r>
                        <a:rPr lang="en-US" sz="1200" b="1" i="0" u="none" strike="noStrike" dirty="0">
                          <a:solidFill>
                            <a:srgbClr val="000000"/>
                          </a:solidFill>
                          <a:effectLst/>
                          <a:latin typeface="Calibri"/>
                        </a:rPr>
                        <a:t>R'000</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US" sz="1200" b="1" i="0" u="none" strike="noStrike" dirty="0">
                          <a:solidFill>
                            <a:srgbClr val="000000"/>
                          </a:solidFill>
                          <a:effectLst/>
                          <a:latin typeface="Calibri"/>
                        </a:rPr>
                        <a:t> </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US" sz="1200" b="1" i="0" u="none" strike="noStrike" dirty="0">
                          <a:solidFill>
                            <a:srgbClr val="000000"/>
                          </a:solidFill>
                          <a:effectLst/>
                          <a:latin typeface="Calibri"/>
                        </a:rPr>
                        <a:t> </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US" sz="1200" b="1" i="0" u="none" strike="noStrike" dirty="0">
                          <a:solidFill>
                            <a:srgbClr val="000000"/>
                          </a:solidFill>
                          <a:effectLst/>
                          <a:latin typeface="Calibri"/>
                        </a:rPr>
                        <a:t>R'000</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ctr" rtl="0" fontAlgn="b"/>
                      <a:r>
                        <a:rPr lang="en-US" sz="1200" b="1" i="0" u="none" strike="noStrike" dirty="0">
                          <a:solidFill>
                            <a:srgbClr val="000000"/>
                          </a:solidFill>
                          <a:effectLst/>
                          <a:latin typeface="Calibri"/>
                        </a:rPr>
                        <a:t>R'000</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214286">
                <a:tc>
                  <a:txBody>
                    <a:bodyPr/>
                    <a:lstStyle/>
                    <a:p>
                      <a:pPr algn="l" rtl="0" fontAlgn="ctr"/>
                      <a:r>
                        <a:rPr lang="en-US" sz="1200" b="1" i="0" u="none" strike="noStrike" dirty="0">
                          <a:solidFill>
                            <a:srgbClr val="000000"/>
                          </a:solidFill>
                          <a:effectLst/>
                          <a:latin typeface="Calibri"/>
                        </a:rPr>
                        <a:t>Eastern Cape</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432 428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432 428</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432 428</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14286">
                <a:tc>
                  <a:txBody>
                    <a:bodyPr/>
                    <a:lstStyle/>
                    <a:p>
                      <a:pPr algn="l" rtl="0" fontAlgn="ctr"/>
                      <a:r>
                        <a:rPr lang="en-US" sz="1200" b="1" i="0" u="none" strike="noStrike" dirty="0">
                          <a:solidFill>
                            <a:srgbClr val="000000"/>
                          </a:solidFill>
                          <a:effectLst/>
                          <a:latin typeface="Calibri"/>
                        </a:rPr>
                        <a:t>Free State</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228 001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- 20 000</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208 001</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207 695</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306</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306</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14286">
                <a:tc>
                  <a:txBody>
                    <a:bodyPr/>
                    <a:lstStyle/>
                    <a:p>
                      <a:pPr algn="l" rtl="0" fontAlgn="ctr"/>
                      <a:r>
                        <a:rPr lang="en-US" sz="1200" b="1" i="0" u="none" strike="noStrike" dirty="0">
                          <a:solidFill>
                            <a:srgbClr val="000000"/>
                          </a:solidFill>
                          <a:effectLst/>
                          <a:latin typeface="Calibri"/>
                        </a:rPr>
                        <a:t>Gauteng</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1 109 179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- 20 000</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1 089 179</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852 223</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236 956</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236 956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14286">
                <a:tc>
                  <a:txBody>
                    <a:bodyPr/>
                    <a:lstStyle/>
                    <a:p>
                      <a:pPr algn="l" rtl="0" fontAlgn="ctr"/>
                      <a:r>
                        <a:rPr lang="en-US" sz="1200" b="1" i="0" u="none" strike="noStrike" dirty="0">
                          <a:solidFill>
                            <a:srgbClr val="000000"/>
                          </a:solidFill>
                          <a:effectLst/>
                          <a:latin typeface="Calibri"/>
                        </a:rPr>
                        <a:t>KwaZulu-Natal</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714 375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714 375</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714 375</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14286">
                <a:tc>
                  <a:txBody>
                    <a:bodyPr/>
                    <a:lstStyle/>
                    <a:p>
                      <a:pPr algn="l" rtl="0" fontAlgn="ctr"/>
                      <a:r>
                        <a:rPr lang="en-US" sz="1200" b="1" i="0" u="none" strike="noStrike" dirty="0">
                          <a:solidFill>
                            <a:srgbClr val="000000"/>
                          </a:solidFill>
                          <a:effectLst/>
                          <a:latin typeface="Calibri"/>
                        </a:rPr>
                        <a:t>Limpopo</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254 336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- 20 000</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234 336</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136 537</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97 799</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97 799</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14286">
                <a:tc>
                  <a:txBody>
                    <a:bodyPr/>
                    <a:lstStyle/>
                    <a:p>
                      <a:pPr algn="l" rtl="0" fontAlgn="ctr"/>
                      <a:r>
                        <a:rPr lang="en-US" sz="1200" b="1" i="0" u="none" strike="noStrike" dirty="0">
                          <a:solidFill>
                            <a:srgbClr val="000000"/>
                          </a:solidFill>
                          <a:effectLst/>
                          <a:latin typeface="Calibri"/>
                        </a:rPr>
                        <a:t>Mpumalanga</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259 233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259 233</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239 456</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19 777</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19 777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14286">
                <a:tc>
                  <a:txBody>
                    <a:bodyPr/>
                    <a:lstStyle/>
                    <a:p>
                      <a:pPr algn="l" rtl="0" fontAlgn="ctr"/>
                      <a:r>
                        <a:rPr lang="en-US" sz="1200" b="1" i="0" u="none" strike="noStrike" dirty="0">
                          <a:solidFill>
                            <a:srgbClr val="000000"/>
                          </a:solidFill>
                          <a:effectLst/>
                          <a:latin typeface="Calibri"/>
                        </a:rPr>
                        <a:t>Northern Cape</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76 709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60 000</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136 709</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136 709</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14286">
                <a:tc>
                  <a:txBody>
                    <a:bodyPr/>
                    <a:lstStyle/>
                    <a:p>
                      <a:pPr algn="l" rtl="0" fontAlgn="ctr"/>
                      <a:r>
                        <a:rPr lang="en-US" sz="1200" b="1" i="0" u="none" strike="noStrike" dirty="0">
                          <a:solidFill>
                            <a:srgbClr val="000000"/>
                          </a:solidFill>
                          <a:effectLst/>
                          <a:latin typeface="Calibri"/>
                        </a:rPr>
                        <a:t>North West</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358 028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358 028</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335 567</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 22 461</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22 461</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0" i="0" u="none" strike="noStrike" dirty="0">
                          <a:solidFill>
                            <a:srgbClr val="000000"/>
                          </a:solidFill>
                          <a:effectLst/>
                          <a:latin typeface="Calibri" panose="020F0502020204030204" pitchFamily="34" charset="0"/>
                          <a:cs typeface="Calibri" panose="020F0502020204030204" pitchFamily="34" charset="0"/>
                        </a:rPr>
                        <a:t>                    -   </a:t>
                      </a: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14286">
                <a:tc>
                  <a:txBody>
                    <a:bodyPr/>
                    <a:lstStyle/>
                    <a:p>
                      <a:pPr algn="l" rtl="0" fontAlgn="ctr"/>
                      <a:r>
                        <a:rPr lang="en-US" sz="1200" b="1" i="0" u="none" strike="noStrike" dirty="0">
                          <a:solidFill>
                            <a:srgbClr val="000000"/>
                          </a:solidFill>
                          <a:effectLst/>
                          <a:latin typeface="Calibri"/>
                        </a:rPr>
                        <a:t>Western Cape</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457 429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457 429</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ctr"/>
                      <a:r>
                        <a:rPr lang="en-US" sz="1200" b="0" i="0" u="none" strike="noStrike" dirty="0">
                          <a:solidFill>
                            <a:srgbClr val="000000"/>
                          </a:solidFill>
                          <a:effectLst/>
                          <a:latin typeface="Calibri" panose="020F0502020204030204" pitchFamily="34" charset="0"/>
                          <a:cs typeface="Calibri" panose="020F0502020204030204" pitchFamily="34" charset="0"/>
                        </a:rPr>
                        <a:t> 452</a:t>
                      </a:r>
                      <a:r>
                        <a:rPr lang="en-US" sz="1200" b="0" i="0" u="none" strike="noStrike" baseline="0" dirty="0">
                          <a:solidFill>
                            <a:srgbClr val="000000"/>
                          </a:solidFill>
                          <a:effectLst/>
                          <a:latin typeface="Calibri" panose="020F0502020204030204" pitchFamily="34" charset="0"/>
                          <a:cs typeface="Calibri" panose="020F0502020204030204" pitchFamily="34" charset="0"/>
                        </a:rPr>
                        <a:t> 233</a:t>
                      </a:r>
                      <a:endParaRPr lang="en-US" sz="1200" b="0" i="0" u="none" strike="noStrike" dirty="0">
                        <a:solidFill>
                          <a:srgbClr val="000000"/>
                        </a:solidFill>
                        <a:effectLst/>
                        <a:latin typeface="Calibri" panose="020F0502020204030204" pitchFamily="34" charset="0"/>
                        <a:cs typeface="Calibri" panose="020F0502020204030204" pitchFamily="34" charset="0"/>
                      </a:endParaRP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en-US" sz="1200" b="0" i="0" u="none" strike="noStrike" dirty="0">
                          <a:solidFill>
                            <a:srgbClr val="000000"/>
                          </a:solidFill>
                          <a:effectLst/>
                          <a:latin typeface="Calibri" panose="020F0502020204030204" pitchFamily="34" charset="0"/>
                          <a:cs typeface="Calibri" panose="020F0502020204030204" pitchFamily="34" charset="0"/>
                        </a:rPr>
                        <a:t>5 179</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ZA" sz="1200" b="0" i="0" u="none" strike="noStrike" dirty="0">
                          <a:solidFill>
                            <a:srgbClr val="000000"/>
                          </a:solidFill>
                          <a:effectLst/>
                          <a:latin typeface="Calibri" panose="020F0502020204030204" pitchFamily="34" charset="0"/>
                          <a:cs typeface="Calibri" panose="020F0502020204030204" pitchFamily="34" charset="0"/>
                        </a:rPr>
                        <a:t>            5 179</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endParaRPr lang="en-ZA" sz="1200" b="0" i="0" u="none" strike="noStrike" dirty="0">
                        <a:solidFill>
                          <a:srgbClr val="000000"/>
                        </a:solidFill>
                        <a:effectLst/>
                        <a:latin typeface="Calibri" panose="020F0502020204030204" pitchFamily="34" charset="0"/>
                        <a:cs typeface="Calibri" panose="020F0502020204030204" pitchFamily="34" charset="0"/>
                      </a:endParaRPr>
                    </a:p>
                  </a:txBody>
                  <a:tcPr marL="5795" marR="5795" marT="579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14286">
                <a:tc>
                  <a:txBody>
                    <a:bodyPr/>
                    <a:lstStyle/>
                    <a:p>
                      <a:pPr algn="l" rtl="0" fontAlgn="ctr"/>
                      <a:r>
                        <a:rPr lang="en-US" sz="1200" b="1" i="0" u="none" strike="noStrike" dirty="0">
                          <a:solidFill>
                            <a:srgbClr val="000000"/>
                          </a:solidFill>
                          <a:effectLst/>
                          <a:latin typeface="Calibri"/>
                        </a:rPr>
                        <a:t>Total</a:t>
                      </a:r>
                    </a:p>
                  </a:txBody>
                  <a:tcPr marL="7287" marR="7287" marT="72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a:txBody>
                    <a:bodyPr/>
                    <a:lstStyle/>
                    <a:p>
                      <a:pPr algn="r" rtl="0" fontAlgn="ctr"/>
                      <a:r>
                        <a:rPr lang="en-US" sz="1200" b="1" i="0" u="none" strike="noStrike" dirty="0">
                          <a:solidFill>
                            <a:srgbClr val="000000"/>
                          </a:solidFill>
                          <a:effectLst/>
                          <a:latin typeface="Calibri" panose="020F0502020204030204" pitchFamily="34" charset="0"/>
                          <a:cs typeface="Calibri" panose="020F0502020204030204" pitchFamily="34" charset="0"/>
                        </a:rPr>
                        <a:t>    3 889 718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rtl="0" fontAlgn="ctr"/>
                      <a:r>
                        <a:rPr lang="en-US" sz="1200" b="1" i="0" u="none" strike="noStrike" dirty="0">
                          <a:solidFill>
                            <a:srgbClr val="000000"/>
                          </a:solidFill>
                          <a:effectLst/>
                          <a:latin typeface="Calibri" panose="020F0502020204030204" pitchFamily="34" charset="0"/>
                          <a:cs typeface="Calibri" panose="020F0502020204030204" pitchFamily="34" charset="0"/>
                        </a:rPr>
                        <a:t>                       - </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r" rtl="0" fontAlgn="ctr"/>
                      <a:r>
                        <a:rPr lang="en-US" sz="1200" b="1" i="0" u="none" strike="noStrike" dirty="0">
                          <a:solidFill>
                            <a:srgbClr val="000000"/>
                          </a:solidFill>
                          <a:effectLst/>
                          <a:latin typeface="Calibri" panose="020F0502020204030204" pitchFamily="34" charset="0"/>
                          <a:cs typeface="Calibri" panose="020F0502020204030204" pitchFamily="34" charset="0"/>
                        </a:rPr>
                        <a:t>3 889 718</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60000"/>
                        <a:lumOff val="40000"/>
                      </a:schemeClr>
                    </a:solidFill>
                  </a:tcPr>
                </a:tc>
                <a:tc>
                  <a:txBody>
                    <a:bodyPr/>
                    <a:lstStyle/>
                    <a:p>
                      <a:pPr algn="r" rtl="0" fontAlgn="ctr"/>
                      <a:r>
                        <a:rPr lang="en-US" sz="1200" b="1" i="0" u="none" strike="noStrike" dirty="0">
                          <a:solidFill>
                            <a:srgbClr val="000000"/>
                          </a:solidFill>
                          <a:effectLst/>
                          <a:latin typeface="Calibri" panose="020F0502020204030204" pitchFamily="34" charset="0"/>
                          <a:cs typeface="Calibri" panose="020F0502020204030204" pitchFamily="34" charset="0"/>
                        </a:rPr>
                        <a:t>3 507 223</a:t>
                      </a:r>
                    </a:p>
                  </a:txBody>
                  <a:tcPr marL="7287" marR="7287" marT="72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r" rtl="0" fontAlgn="b"/>
                      <a:r>
                        <a:rPr lang="en-US" sz="1200" b="1" i="0" u="none" strike="noStrike" dirty="0">
                          <a:solidFill>
                            <a:srgbClr val="000000"/>
                          </a:solidFill>
                          <a:effectLst/>
                          <a:latin typeface="Calibri" panose="020F0502020204030204" pitchFamily="34" charset="0"/>
                          <a:cs typeface="Calibri" panose="020F0502020204030204" pitchFamily="34" charset="0"/>
                        </a:rPr>
                        <a:t>382 495</a:t>
                      </a:r>
                    </a:p>
                  </a:txBody>
                  <a:tcPr marL="7287" marR="7287" marT="7287"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3D69B"/>
                    </a:solidFill>
                  </a:tcPr>
                </a:tc>
                <a:tc>
                  <a:txBody>
                    <a:bodyPr/>
                    <a:lstStyle/>
                    <a:p>
                      <a:pPr algn="l" fontAlgn="b"/>
                      <a:r>
                        <a:rPr lang="en-ZA" sz="1200" b="1" i="0" u="none" strike="noStrike" dirty="0">
                          <a:solidFill>
                            <a:srgbClr val="000000"/>
                          </a:solidFill>
                          <a:effectLst/>
                          <a:latin typeface="Calibri" panose="020F0502020204030204" pitchFamily="34" charset="0"/>
                          <a:cs typeface="Calibri" panose="020F0502020204030204" pitchFamily="34" charset="0"/>
                        </a:rPr>
                        <a:t>        357 216</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fontAlgn="b"/>
                      <a:r>
                        <a:rPr lang="en-ZA" sz="1200" b="1" i="0" u="none" strike="noStrike" dirty="0">
                          <a:solidFill>
                            <a:srgbClr val="000000"/>
                          </a:solidFill>
                          <a:effectLst/>
                          <a:latin typeface="Calibri" panose="020F0502020204030204" pitchFamily="34" charset="0"/>
                          <a:cs typeface="Calibri" panose="020F0502020204030204" pitchFamily="34" charset="0"/>
                        </a:rPr>
                        <a:t>                    20 083</a:t>
                      </a:r>
                    </a:p>
                  </a:txBody>
                  <a:tcPr marL="5795" marR="5795" marT="579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39894643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Number Placeholder 3"/>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1pPr>
            <a:lvl2pPr marL="417910" indent="-160735">
              <a:spcBef>
                <a:spcPct val="20000"/>
              </a:spcBef>
              <a:buFont typeface="Arial" panose="020B0604020202020204" pitchFamily="34" charset="0"/>
              <a:buChar char="–"/>
              <a:defRPr sz="1575">
                <a:solidFill>
                  <a:schemeClr val="tx1"/>
                </a:solidFill>
                <a:latin typeface="Arial" panose="020B0604020202020204" pitchFamily="34" charset="0"/>
                <a:ea typeface="MS PGothic" panose="020B0600070205080204" pitchFamily="34" charset="-128"/>
              </a:defRPr>
            </a:lvl2pPr>
            <a:lvl3pPr marL="642938" indent="-128588">
              <a:spcBef>
                <a:spcPct val="20000"/>
              </a:spcBef>
              <a:buFont typeface="Arial" panose="020B0604020202020204" pitchFamily="34" charset="0"/>
              <a:buChar char="•"/>
              <a:defRPr sz="1350">
                <a:solidFill>
                  <a:schemeClr val="tx1"/>
                </a:solidFill>
                <a:latin typeface="Arial" panose="020B0604020202020204" pitchFamily="34" charset="0"/>
                <a:ea typeface="MS PGothic" panose="020B0600070205080204" pitchFamily="34" charset="-128"/>
              </a:defRPr>
            </a:lvl3pPr>
            <a:lvl4pPr marL="900113"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4pPr>
            <a:lvl5pPr marL="1157288"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5pPr>
            <a:lvl6pPr marL="141446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6pPr>
            <a:lvl7pPr marL="167163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7pPr>
            <a:lvl8pPr marL="192881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8pPr>
            <a:lvl9pPr marL="218598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9pPr>
          </a:lstStyle>
          <a:p>
            <a:pPr defTabSz="257175" eaLnBrk="1" hangingPunct="1">
              <a:spcBef>
                <a:spcPct val="0"/>
              </a:spcBef>
              <a:buNone/>
              <a:defRPr/>
            </a:pPr>
            <a:fld id="{F2091E6A-1F47-43A9-9C33-6D13087527FC}" type="slidenum">
              <a:rPr lang="en-US" altLang="en-US" sz="450">
                <a:solidFill>
                  <a:srgbClr val="898989"/>
                </a:solidFill>
              </a:rPr>
              <a:pPr defTabSz="257175" eaLnBrk="1" hangingPunct="1">
                <a:spcBef>
                  <a:spcPct val="0"/>
                </a:spcBef>
                <a:buNone/>
                <a:defRPr/>
              </a:pPr>
              <a:t>44</a:t>
            </a:fld>
            <a:endParaRPr lang="en-US" altLang="en-US" sz="450" dirty="0">
              <a:solidFill>
                <a:srgbClr val="898989"/>
              </a:solidFill>
            </a:endParaRPr>
          </a:p>
        </p:txBody>
      </p:sp>
      <p:sp>
        <p:nvSpPr>
          <p:cNvPr id="6148" name="Date Placeholder 5"/>
          <p:cNvSpPr>
            <a:spLocks noGrp="1"/>
          </p:cNvSpPr>
          <p:nvPr>
            <p:ph type="dt"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1pPr>
            <a:lvl2pPr marL="417910" indent="-160735">
              <a:spcBef>
                <a:spcPct val="20000"/>
              </a:spcBef>
              <a:buFont typeface="Arial" panose="020B0604020202020204" pitchFamily="34" charset="0"/>
              <a:buChar char="–"/>
              <a:defRPr sz="1575">
                <a:solidFill>
                  <a:schemeClr val="tx1"/>
                </a:solidFill>
                <a:latin typeface="Arial" panose="020B0604020202020204" pitchFamily="34" charset="0"/>
                <a:ea typeface="MS PGothic" panose="020B0600070205080204" pitchFamily="34" charset="-128"/>
              </a:defRPr>
            </a:lvl2pPr>
            <a:lvl3pPr marL="642938" indent="-128588">
              <a:spcBef>
                <a:spcPct val="20000"/>
              </a:spcBef>
              <a:buFont typeface="Arial" panose="020B0604020202020204" pitchFamily="34" charset="0"/>
              <a:buChar char="•"/>
              <a:defRPr sz="1350">
                <a:solidFill>
                  <a:schemeClr val="tx1"/>
                </a:solidFill>
                <a:latin typeface="Arial" panose="020B0604020202020204" pitchFamily="34" charset="0"/>
                <a:ea typeface="MS PGothic" panose="020B0600070205080204" pitchFamily="34" charset="-128"/>
              </a:defRPr>
            </a:lvl3pPr>
            <a:lvl4pPr marL="900113"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4pPr>
            <a:lvl5pPr marL="1157288" indent="-128588">
              <a:spcBef>
                <a:spcPct val="20000"/>
              </a:spcBef>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5pPr>
            <a:lvl6pPr marL="141446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6pPr>
            <a:lvl7pPr marL="167163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7pPr>
            <a:lvl8pPr marL="1928813"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8pPr>
            <a:lvl9pPr marL="2185988" indent="-128588" defTabSz="257175" eaLnBrk="0" fontAlgn="base" hangingPunct="0">
              <a:spcBef>
                <a:spcPct val="20000"/>
              </a:spcBef>
              <a:spcAft>
                <a:spcPct val="0"/>
              </a:spcAft>
              <a:buFont typeface="Arial" panose="020B0604020202020204" pitchFamily="34" charset="0"/>
              <a:buChar char="»"/>
              <a:defRPr sz="1125">
                <a:solidFill>
                  <a:schemeClr val="tx1"/>
                </a:solidFill>
                <a:latin typeface="Arial" panose="020B0604020202020204" pitchFamily="34" charset="0"/>
                <a:ea typeface="MS PGothic" panose="020B0600070205080204" pitchFamily="34" charset="-128"/>
              </a:defRPr>
            </a:lvl9pPr>
          </a:lstStyle>
          <a:p>
            <a:pPr defTabSz="257175" eaLnBrk="1" hangingPunct="1">
              <a:spcBef>
                <a:spcPct val="0"/>
              </a:spcBef>
              <a:buNone/>
              <a:defRPr/>
            </a:pPr>
            <a:fld id="{ED5F7C4D-D4A9-4620-BE0C-1815269381E1}" type="datetime1">
              <a:rPr lang="en-US" altLang="en-US" sz="450">
                <a:solidFill>
                  <a:srgbClr val="898989"/>
                </a:solidFill>
              </a:rPr>
              <a:pPr defTabSz="257175" eaLnBrk="1" hangingPunct="1">
                <a:spcBef>
                  <a:spcPct val="0"/>
                </a:spcBef>
                <a:buNone/>
                <a:defRPr/>
              </a:pPr>
              <a:t>8/8/2022</a:t>
            </a:fld>
            <a:endParaRPr lang="en-US" altLang="en-US" sz="450" dirty="0">
              <a:solidFill>
                <a:srgbClr val="898989"/>
              </a:solidFill>
            </a:endParaRPr>
          </a:p>
        </p:txBody>
      </p:sp>
      <p:sp>
        <p:nvSpPr>
          <p:cNvPr id="8" name="Title 1"/>
          <p:cNvSpPr>
            <a:spLocks noGrp="1"/>
          </p:cNvSpPr>
          <p:nvPr>
            <p:ph type="title"/>
          </p:nvPr>
        </p:nvSpPr>
        <p:spPr>
          <a:xfrm>
            <a:off x="0" y="0"/>
            <a:ext cx="12191999" cy="811154"/>
          </a:xfrm>
          <a:solidFill>
            <a:schemeClr val="accent1"/>
          </a:solidFill>
          <a:ln>
            <a:solidFill>
              <a:srgbClr val="307C5B"/>
            </a:solidFill>
            <a:miter lim="800000"/>
            <a:headEnd/>
            <a:tailEnd/>
          </a:ln>
        </p:spPr>
        <p:txBody>
          <a:bodyPr/>
          <a:lstStyle/>
          <a:p>
            <a:pPr defTabSz="514350" fontAlgn="auto">
              <a:spcBef>
                <a:spcPts val="0"/>
              </a:spcBef>
              <a:spcAft>
                <a:spcPts val="0"/>
              </a:spcAft>
              <a:defRPr/>
            </a:pPr>
            <a:r>
              <a:rPr lang="en-GB" sz="2400" b="1" kern="0" noProof="0" dirty="0">
                <a:solidFill>
                  <a:schemeClr val="bg2"/>
                </a:solidFill>
                <a:cs typeface="+mn-cs"/>
              </a:rPr>
              <a:t>Informal Settlements Upgrading Partnership Grant (ISUPG) Provinces Expenditure Performance as of 30 June 2022</a:t>
            </a:r>
            <a:endParaRPr lang="en-GB" sz="2400" kern="0" noProof="0" dirty="0">
              <a:solidFill>
                <a:schemeClr val="bg2"/>
              </a:solidFill>
              <a:cs typeface="+mn-cs"/>
            </a:endParaRPr>
          </a:p>
        </p:txBody>
      </p:sp>
      <p:sp>
        <p:nvSpPr>
          <p:cNvPr id="4" name="Content Placeholder 3"/>
          <p:cNvSpPr>
            <a:spLocks noGrp="1"/>
          </p:cNvSpPr>
          <p:nvPr>
            <p:ph idx="1"/>
          </p:nvPr>
        </p:nvSpPr>
        <p:spPr>
          <a:xfrm>
            <a:off x="344774" y="4678695"/>
            <a:ext cx="11692327" cy="1422301"/>
          </a:xfrm>
        </p:spPr>
        <p:txBody>
          <a:bodyPr/>
          <a:lstStyle/>
          <a:p>
            <a:pPr algn="just"/>
            <a:r>
              <a:rPr lang="en-GB" sz="1600" noProof="0" dirty="0">
                <a:latin typeface="Calibri" panose="020F0502020204030204" pitchFamily="34" charset="0"/>
                <a:cs typeface="Calibri" panose="020F0502020204030204" pitchFamily="34" charset="0"/>
              </a:rPr>
              <a:t>Voted funds for the 2022/23 financial year amount to R4,1 billion, with a total expenditure of R408  million at the end of June 2022.</a:t>
            </a:r>
          </a:p>
          <a:p>
            <a:pPr algn="just"/>
            <a:r>
              <a:rPr lang="en-GB" sz="1600" noProof="0" dirty="0">
                <a:latin typeface="Calibri" panose="020F0502020204030204" pitchFamily="34" charset="0"/>
                <a:cs typeface="Calibri" panose="020F0502020204030204" pitchFamily="34" charset="0"/>
              </a:rPr>
              <a:t>This is a low performance from Provinces with only 38% of funds being spend from the transferred funds .</a:t>
            </a:r>
          </a:p>
          <a:p>
            <a:pPr algn="just"/>
            <a:r>
              <a:rPr lang="en-GB" sz="1600" noProof="0" dirty="0">
                <a:latin typeface="Calibri" panose="020F0502020204030204" pitchFamily="34" charset="0"/>
                <a:cs typeface="Calibri" panose="020F0502020204030204" pitchFamily="34" charset="0"/>
              </a:rPr>
              <a:t>The Eastern Cape Province is the only Province that has reported zero expenditure at the end of the first quarter.</a:t>
            </a:r>
          </a:p>
          <a:p>
            <a:pPr algn="just"/>
            <a:r>
              <a:rPr lang="en-GB" sz="1600" noProof="0" dirty="0" err="1">
                <a:latin typeface="Calibri" panose="020F0502020204030204" pitchFamily="34" charset="0"/>
                <a:cs typeface="Calibri" panose="020F0502020204030204" pitchFamily="34" charset="0"/>
              </a:rPr>
              <a:t>EC,FS,GP,KZN,LP</a:t>
            </a:r>
            <a:r>
              <a:rPr lang="en-GB" sz="1600" noProof="0" dirty="0">
                <a:latin typeface="Calibri" panose="020F0502020204030204" pitchFamily="34" charset="0"/>
                <a:cs typeface="Calibri" panose="020F0502020204030204" pitchFamily="34" charset="0"/>
              </a:rPr>
              <a:t> have all performed under 30% of their transferred funds, MP 98% whilst there was overspending by NC and NW.</a:t>
            </a:r>
          </a:p>
          <a:p>
            <a:pPr algn="just"/>
            <a:endParaRPr lang="en-GB" sz="1200" noProof="0" dirty="0">
              <a:latin typeface="Calibri" panose="020F0502020204030204" pitchFamily="34" charset="0"/>
              <a:cs typeface="Calibri" panose="020F0502020204030204" pitchFamily="34" charset="0"/>
            </a:endParaRPr>
          </a:p>
        </p:txBody>
      </p:sp>
      <p:graphicFrame>
        <p:nvGraphicFramePr>
          <p:cNvPr id="7" name="Table 6"/>
          <p:cNvGraphicFramePr>
            <a:graphicFrameLocks noGrp="1"/>
          </p:cNvGraphicFramePr>
          <p:nvPr/>
        </p:nvGraphicFramePr>
        <p:xfrm>
          <a:off x="344774" y="980728"/>
          <a:ext cx="11482467" cy="3600404"/>
        </p:xfrm>
        <a:graphic>
          <a:graphicData uri="http://schemas.openxmlformats.org/drawingml/2006/table">
            <a:tbl>
              <a:tblPr/>
              <a:tblGrid>
                <a:gridCol w="1798458">
                  <a:extLst>
                    <a:ext uri="{9D8B030D-6E8A-4147-A177-3AD203B41FA5}">
                      <a16:colId xmlns:a16="http://schemas.microsoft.com/office/drawing/2014/main" val="20000"/>
                    </a:ext>
                  </a:extLst>
                </a:gridCol>
                <a:gridCol w="1096102">
                  <a:extLst>
                    <a:ext uri="{9D8B030D-6E8A-4147-A177-3AD203B41FA5}">
                      <a16:colId xmlns:a16="http://schemas.microsoft.com/office/drawing/2014/main" val="20001"/>
                    </a:ext>
                  </a:extLst>
                </a:gridCol>
                <a:gridCol w="1096102">
                  <a:extLst>
                    <a:ext uri="{9D8B030D-6E8A-4147-A177-3AD203B41FA5}">
                      <a16:colId xmlns:a16="http://schemas.microsoft.com/office/drawing/2014/main" val="20002"/>
                    </a:ext>
                  </a:extLst>
                </a:gridCol>
                <a:gridCol w="1106744">
                  <a:extLst>
                    <a:ext uri="{9D8B030D-6E8A-4147-A177-3AD203B41FA5}">
                      <a16:colId xmlns:a16="http://schemas.microsoft.com/office/drawing/2014/main" val="20003"/>
                    </a:ext>
                  </a:extLst>
                </a:gridCol>
                <a:gridCol w="1106744">
                  <a:extLst>
                    <a:ext uri="{9D8B030D-6E8A-4147-A177-3AD203B41FA5}">
                      <a16:colId xmlns:a16="http://schemas.microsoft.com/office/drawing/2014/main" val="20004"/>
                    </a:ext>
                  </a:extLst>
                </a:gridCol>
                <a:gridCol w="1287654">
                  <a:extLst>
                    <a:ext uri="{9D8B030D-6E8A-4147-A177-3AD203B41FA5}">
                      <a16:colId xmlns:a16="http://schemas.microsoft.com/office/drawing/2014/main" val="20005"/>
                    </a:ext>
                  </a:extLst>
                </a:gridCol>
                <a:gridCol w="1287654">
                  <a:extLst>
                    <a:ext uri="{9D8B030D-6E8A-4147-A177-3AD203B41FA5}">
                      <a16:colId xmlns:a16="http://schemas.microsoft.com/office/drawing/2014/main" val="20006"/>
                    </a:ext>
                  </a:extLst>
                </a:gridCol>
                <a:gridCol w="925833">
                  <a:extLst>
                    <a:ext uri="{9D8B030D-6E8A-4147-A177-3AD203B41FA5}">
                      <a16:colId xmlns:a16="http://schemas.microsoft.com/office/drawing/2014/main" val="20007"/>
                    </a:ext>
                  </a:extLst>
                </a:gridCol>
                <a:gridCol w="925833">
                  <a:extLst>
                    <a:ext uri="{9D8B030D-6E8A-4147-A177-3AD203B41FA5}">
                      <a16:colId xmlns:a16="http://schemas.microsoft.com/office/drawing/2014/main" val="20008"/>
                    </a:ext>
                  </a:extLst>
                </a:gridCol>
                <a:gridCol w="851343">
                  <a:extLst>
                    <a:ext uri="{9D8B030D-6E8A-4147-A177-3AD203B41FA5}">
                      <a16:colId xmlns:a16="http://schemas.microsoft.com/office/drawing/2014/main" val="20009"/>
                    </a:ext>
                  </a:extLst>
                </a:gridCol>
              </a:tblGrid>
              <a:tr h="232152">
                <a:tc rowSpan="3">
                  <a:txBody>
                    <a:bodyPr/>
                    <a:lstStyle/>
                    <a:p>
                      <a:pPr algn="ctr" rtl="0" fontAlgn="ctr"/>
                      <a:r>
                        <a:rPr lang="en-US" sz="1000" b="1" i="0" u="none" strike="noStrike" dirty="0">
                          <a:solidFill>
                            <a:srgbClr val="000000"/>
                          </a:solidFill>
                          <a:effectLst/>
                          <a:latin typeface="Calibri"/>
                        </a:rPr>
                        <a:t>Provinces</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rowSpan="2">
                  <a:txBody>
                    <a:bodyPr/>
                    <a:lstStyle/>
                    <a:p>
                      <a:pPr algn="ctr" rtl="0" fontAlgn="ctr"/>
                      <a:r>
                        <a:rPr lang="en-US" sz="1000" b="1" i="0" u="none" strike="noStrike" dirty="0">
                          <a:solidFill>
                            <a:srgbClr val="000000"/>
                          </a:solidFill>
                          <a:effectLst/>
                          <a:latin typeface="Calibri"/>
                        </a:rPr>
                        <a:t>Voted Funds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CBAD"/>
                    </a:solidFill>
                  </a:tcPr>
                </a:tc>
                <a:tc gridSpan="7">
                  <a:txBody>
                    <a:bodyPr/>
                    <a:lstStyle/>
                    <a:p>
                      <a:pPr algn="ctr" rtl="0" fontAlgn="b"/>
                      <a:r>
                        <a:rPr lang="en-GB" sz="1000" b="1" i="0" u="none" strike="noStrike" dirty="0">
                          <a:solidFill>
                            <a:srgbClr val="000000"/>
                          </a:solidFill>
                          <a:effectLst/>
                          <a:latin typeface="Calibri"/>
                        </a:rPr>
                        <a:t>Year to date (1 April 2022 - 30 June 2022)</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rtl="0" fontAlgn="b"/>
                      <a:r>
                        <a:rPr lang="en-US" sz="1000" b="1" i="0" u="none" strike="noStrike" dirty="0">
                          <a:solidFill>
                            <a:srgbClr val="000000"/>
                          </a:solidFill>
                          <a:effectLst/>
                          <a:latin typeface="Calibri"/>
                        </a:rPr>
                        <a:t> </a:t>
                      </a:r>
                    </a:p>
                  </a:txBody>
                  <a:tcPr marL="6123" marR="6123" marT="6123"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extLst>
                  <a:ext uri="{0D108BD9-81ED-4DB2-BD59-A6C34878D82A}">
                    <a16:rowId xmlns:a16="http://schemas.microsoft.com/office/drawing/2014/main" val="10000"/>
                  </a:ext>
                </a:extLst>
              </a:tr>
              <a:tr h="680171">
                <a:tc vMerge="1">
                  <a:txBody>
                    <a:bodyPr/>
                    <a:lstStyle/>
                    <a:p>
                      <a:endParaRPr lang="en-US"/>
                    </a:p>
                  </a:txBody>
                  <a:tcPr/>
                </a:tc>
                <a:tc vMerge="1">
                  <a:txBody>
                    <a:bodyPr/>
                    <a:lstStyle/>
                    <a:p>
                      <a:endParaRPr lang="en-US"/>
                    </a:p>
                  </a:txBody>
                  <a:tcPr/>
                </a:tc>
                <a:tc>
                  <a:txBody>
                    <a:bodyPr/>
                    <a:lstStyle/>
                    <a:p>
                      <a:pPr algn="ctr" rtl="0" fontAlgn="ctr"/>
                      <a:r>
                        <a:rPr lang="en-US" sz="1000" b="1" i="0" u="none" strike="noStrike" dirty="0">
                          <a:solidFill>
                            <a:srgbClr val="000000"/>
                          </a:solidFill>
                          <a:effectLst/>
                          <a:latin typeface="Calibri"/>
                        </a:rPr>
                        <a:t>Transferred Funds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000" b="1" i="0" u="none" strike="noStrike" dirty="0">
                          <a:solidFill>
                            <a:srgbClr val="000000"/>
                          </a:solidFill>
                          <a:effectLst/>
                          <a:latin typeface="Calibri"/>
                        </a:rPr>
                        <a:t>Spent by Provinces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rtl="0" fontAlgn="ctr"/>
                      <a:r>
                        <a:rPr lang="en-US" sz="1000" b="1" i="0" u="none" strike="noStrike" dirty="0">
                          <a:solidFill>
                            <a:srgbClr val="000000"/>
                          </a:solidFill>
                          <a:effectLst/>
                          <a:latin typeface="Calibri"/>
                        </a:rPr>
                        <a:t>Unspent against Transferred Funds </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CB9CA"/>
                    </a:solidFill>
                  </a:tcPr>
                </a:tc>
                <a:tc>
                  <a:txBody>
                    <a:bodyPr/>
                    <a:lstStyle/>
                    <a:p>
                      <a:pPr algn="ctr" rtl="0" fontAlgn="t"/>
                      <a:r>
                        <a:rPr lang="en-US" sz="1000" b="1" i="0" u="none" strike="noStrike" dirty="0">
                          <a:solidFill>
                            <a:srgbClr val="000000"/>
                          </a:solidFill>
                          <a:effectLst/>
                          <a:latin typeface="Calibri"/>
                        </a:rPr>
                        <a:t>Unspent Against Voted Funds</a:t>
                      </a:r>
                    </a:p>
                  </a:txBody>
                  <a:tcPr marL="6123" marR="6123" marT="612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rowSpan="2">
                  <a:txBody>
                    <a:bodyPr/>
                    <a:lstStyle/>
                    <a:p>
                      <a:pPr algn="ctr" rtl="0" fontAlgn="ctr"/>
                      <a:r>
                        <a:rPr lang="en-US" sz="1000" b="1" i="0" u="none" strike="noStrike" dirty="0">
                          <a:solidFill>
                            <a:srgbClr val="000000"/>
                          </a:solidFill>
                          <a:effectLst/>
                          <a:latin typeface="Calibri"/>
                        </a:rPr>
                        <a:t>% Spent against Transferred Funds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rowSpan="2">
                  <a:txBody>
                    <a:bodyPr/>
                    <a:lstStyle/>
                    <a:p>
                      <a:pPr algn="ctr" rtl="0" fontAlgn="ctr"/>
                      <a:r>
                        <a:rPr lang="en-US" sz="1000" b="1" i="0" u="none" strike="noStrike" dirty="0">
                          <a:solidFill>
                            <a:srgbClr val="000000"/>
                          </a:solidFill>
                          <a:effectLst/>
                          <a:latin typeface="Calibri"/>
                        </a:rPr>
                        <a:t>% Spent against Voted Funds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rowSpan="2">
                  <a:txBody>
                    <a:bodyPr/>
                    <a:lstStyle/>
                    <a:p>
                      <a:pPr algn="ctr" rtl="0" fontAlgn="ctr"/>
                      <a:r>
                        <a:rPr lang="en-GB" sz="1000" b="1" i="0" u="none" strike="noStrike" dirty="0">
                          <a:solidFill>
                            <a:srgbClr val="000000"/>
                          </a:solidFill>
                          <a:effectLst/>
                          <a:latin typeface="Calibri"/>
                        </a:rPr>
                        <a:t>Unspent as % of Transferred Funds</a:t>
                      </a:r>
                    </a:p>
                  </a:txBody>
                  <a:tcPr marL="6123" marR="6123" marT="612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CBAD"/>
                    </a:solidFill>
                  </a:tcPr>
                </a:tc>
                <a:tc rowSpan="2">
                  <a:txBody>
                    <a:bodyPr/>
                    <a:lstStyle/>
                    <a:p>
                      <a:pPr algn="ctr" rtl="0" fontAlgn="ctr"/>
                      <a:r>
                        <a:rPr lang="en-GB" sz="1000" b="1" i="0" u="none" strike="noStrike" dirty="0">
                          <a:solidFill>
                            <a:srgbClr val="000000"/>
                          </a:solidFill>
                          <a:effectLst/>
                          <a:latin typeface="Calibri"/>
                        </a:rPr>
                        <a:t>Unspent as % of Voted Funds</a:t>
                      </a:r>
                    </a:p>
                  </a:txBody>
                  <a:tcPr marL="6123" marR="6123" marT="6123"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244371">
                <a:tc vMerge="1">
                  <a:txBody>
                    <a:bodyPr/>
                    <a:lstStyle/>
                    <a:p>
                      <a:endParaRPr lang="en-US"/>
                    </a:p>
                  </a:txBody>
                  <a:tcPr/>
                </a:tc>
                <a:tc>
                  <a:txBody>
                    <a:bodyPr/>
                    <a:lstStyle/>
                    <a:p>
                      <a:pPr algn="ctr" rtl="0" fontAlgn="b"/>
                      <a:r>
                        <a:rPr lang="en-US" sz="1000" b="1" i="0" u="none" strike="noStrike" dirty="0">
                          <a:solidFill>
                            <a:srgbClr val="000000"/>
                          </a:solidFill>
                          <a:effectLst/>
                          <a:latin typeface="Calibri"/>
                        </a:rPr>
                        <a:t>R'000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a:txBody>
                    <a:bodyPr/>
                    <a:lstStyle/>
                    <a:p>
                      <a:pPr algn="ctr" rtl="0" fontAlgn="b"/>
                      <a:r>
                        <a:rPr lang="en-US" sz="1000" b="1" i="0" u="none" strike="noStrike" dirty="0">
                          <a:solidFill>
                            <a:srgbClr val="000000"/>
                          </a:solidFill>
                          <a:effectLst/>
                          <a:latin typeface="Calibri"/>
                        </a:rPr>
                        <a:t>R'000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a:txBody>
                    <a:bodyPr/>
                    <a:lstStyle/>
                    <a:p>
                      <a:pPr algn="ctr" rtl="0" fontAlgn="b"/>
                      <a:r>
                        <a:rPr lang="en-US" sz="1000" b="1" i="0" u="none" strike="noStrike" dirty="0">
                          <a:solidFill>
                            <a:srgbClr val="000000"/>
                          </a:solidFill>
                          <a:effectLst/>
                          <a:latin typeface="Calibri"/>
                        </a:rPr>
                        <a:t>R'000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a:txBody>
                    <a:bodyPr/>
                    <a:lstStyle/>
                    <a:p>
                      <a:pPr algn="ctr" rtl="0" fontAlgn="b"/>
                      <a:r>
                        <a:rPr lang="en-US" sz="1000" b="1" i="0" u="none" strike="noStrike" dirty="0">
                          <a:solidFill>
                            <a:srgbClr val="000000"/>
                          </a:solidFill>
                          <a:effectLst/>
                          <a:latin typeface="Calibri"/>
                        </a:rPr>
                        <a:t>R'000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a:txBody>
                    <a:bodyPr/>
                    <a:lstStyle/>
                    <a:p>
                      <a:pPr algn="ctr" rtl="0" fontAlgn="b"/>
                      <a:r>
                        <a:rPr lang="en-US" sz="1000" b="1" i="0" u="none" strike="noStrike" dirty="0">
                          <a:solidFill>
                            <a:srgbClr val="000000"/>
                          </a:solidFill>
                          <a:effectLst/>
                          <a:latin typeface="Calibri"/>
                        </a:rPr>
                        <a:t>R'000</a:t>
                      </a:r>
                    </a:p>
                  </a:txBody>
                  <a:tcPr marL="6123" marR="6123" marT="61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2"/>
                  </a:ext>
                </a:extLst>
              </a:tr>
              <a:tr h="244371">
                <a:tc>
                  <a:txBody>
                    <a:bodyPr/>
                    <a:lstStyle/>
                    <a:p>
                      <a:pPr algn="l" rtl="0" fontAlgn="ctr"/>
                      <a:r>
                        <a:rPr lang="en-US" sz="1100" b="1" i="0" u="none" strike="noStrike" dirty="0">
                          <a:solidFill>
                            <a:srgbClr val="000000"/>
                          </a:solidFill>
                          <a:effectLst/>
                          <a:latin typeface="Calibri"/>
                        </a:rPr>
                        <a:t>Eastern Cape</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458 151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137 445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137 445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458 151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100</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44371">
                <a:tc>
                  <a:txBody>
                    <a:bodyPr/>
                    <a:lstStyle/>
                    <a:p>
                      <a:pPr algn="l" rtl="0" fontAlgn="ctr"/>
                      <a:r>
                        <a:rPr lang="en-US" sz="1100" b="1" i="0" u="none" strike="noStrike" dirty="0">
                          <a:solidFill>
                            <a:srgbClr val="000000"/>
                          </a:solidFill>
                          <a:effectLst/>
                          <a:latin typeface="Calibri"/>
                        </a:rPr>
                        <a:t>Free State</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241 563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62 983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14 147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48 836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227 416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78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94</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44371">
                <a:tc>
                  <a:txBody>
                    <a:bodyPr/>
                    <a:lstStyle/>
                    <a:p>
                      <a:pPr algn="l" rtl="0" fontAlgn="ctr"/>
                      <a:r>
                        <a:rPr lang="en-US" sz="1100" b="1" i="0" u="none" strike="noStrike" dirty="0">
                          <a:solidFill>
                            <a:srgbClr val="000000"/>
                          </a:solidFill>
                          <a:effectLst/>
                          <a:latin typeface="Calibri"/>
                        </a:rPr>
                        <a:t>Gauteng</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1 175 155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235 031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27 670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207 361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1 147 485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98</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244371">
                <a:tc>
                  <a:txBody>
                    <a:bodyPr/>
                    <a:lstStyle/>
                    <a:p>
                      <a:pPr algn="l" rtl="0" fontAlgn="ctr"/>
                      <a:r>
                        <a:rPr lang="en-US" sz="1100" b="1" i="0" u="none" strike="noStrike" dirty="0">
                          <a:solidFill>
                            <a:srgbClr val="000000"/>
                          </a:solidFill>
                          <a:effectLst/>
                          <a:latin typeface="Calibri"/>
                        </a:rPr>
                        <a:t>KwaZulu-Natal</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756 868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310 267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35 942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274 325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720 926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88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95</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244371">
                <a:tc>
                  <a:txBody>
                    <a:bodyPr/>
                    <a:lstStyle/>
                    <a:p>
                      <a:pPr algn="l" rtl="0" fontAlgn="ctr"/>
                      <a:r>
                        <a:rPr lang="en-US" sz="1100" b="1" i="0" u="none" strike="noStrike" dirty="0">
                          <a:solidFill>
                            <a:srgbClr val="000000"/>
                          </a:solidFill>
                          <a:effectLst/>
                          <a:latin typeface="Calibri"/>
                        </a:rPr>
                        <a:t>Limpopo</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269 465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98 650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26 529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72 121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242 936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90</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44371">
                <a:tc>
                  <a:txBody>
                    <a:bodyPr/>
                    <a:lstStyle/>
                    <a:p>
                      <a:pPr algn="l" rtl="0" fontAlgn="ctr"/>
                      <a:r>
                        <a:rPr lang="en-US" sz="1100" b="1" i="0" u="none" strike="noStrike" dirty="0">
                          <a:solidFill>
                            <a:srgbClr val="000000"/>
                          </a:solidFill>
                          <a:effectLst/>
                          <a:latin typeface="Calibri"/>
                        </a:rPr>
                        <a:t>Mpumalanga</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274 653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68 226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66 557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1 669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208 096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76</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44371">
                <a:tc>
                  <a:txBody>
                    <a:bodyPr/>
                    <a:lstStyle/>
                    <a:p>
                      <a:pPr algn="l" rtl="0" fontAlgn="ctr"/>
                      <a:r>
                        <a:rPr lang="en-US" sz="1100" b="1" i="0" u="none" strike="noStrike" dirty="0">
                          <a:solidFill>
                            <a:srgbClr val="000000"/>
                          </a:solidFill>
                          <a:effectLst/>
                          <a:latin typeface="Calibri"/>
                        </a:rPr>
                        <a:t>Northern Cape</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81 272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16 491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26 876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10 385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54 396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67</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244371">
                <a:tc>
                  <a:txBody>
                    <a:bodyPr/>
                    <a:lstStyle/>
                    <a:p>
                      <a:pPr algn="l" rtl="0" fontAlgn="ctr"/>
                      <a:r>
                        <a:rPr lang="en-US" sz="1100" b="1" i="0" u="none" strike="noStrike" dirty="0">
                          <a:solidFill>
                            <a:srgbClr val="000000"/>
                          </a:solidFill>
                          <a:effectLst/>
                          <a:latin typeface="Calibri"/>
                        </a:rPr>
                        <a:t>North West</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379 324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58 060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109 850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51 790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269 474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-89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71</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244371">
                <a:tc>
                  <a:txBody>
                    <a:bodyPr/>
                    <a:lstStyle/>
                    <a:p>
                      <a:pPr algn="l" rtl="0" fontAlgn="ctr"/>
                      <a:r>
                        <a:rPr lang="en-US" sz="1100" b="1" i="0" u="none" strike="noStrike" dirty="0">
                          <a:solidFill>
                            <a:srgbClr val="000000"/>
                          </a:solidFill>
                          <a:effectLst/>
                          <a:latin typeface="Calibri"/>
                        </a:rPr>
                        <a:t>Western Cape</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484 638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102 000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ctr"/>
                      <a:r>
                        <a:rPr lang="en-ZA" sz="1100" b="0" i="0" u="none" strike="noStrike" dirty="0">
                          <a:solidFill>
                            <a:srgbClr val="000000"/>
                          </a:solidFill>
                          <a:effectLst/>
                          <a:latin typeface="Calibri" panose="020F0502020204030204" pitchFamily="34" charset="0"/>
                        </a:rPr>
                        <a:t> 101 240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760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rtl="0" fontAlgn="b"/>
                      <a:r>
                        <a:rPr lang="en-ZA" sz="1100" b="0" i="0" u="none" strike="noStrike" dirty="0">
                          <a:solidFill>
                            <a:srgbClr val="000000"/>
                          </a:solidFill>
                          <a:effectLst/>
                          <a:latin typeface="Calibri" panose="020F0502020204030204" pitchFamily="34" charset="0"/>
                        </a:rPr>
                        <a:t>         383 398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99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ZA" sz="1100" b="0" i="0" u="none" strike="noStrike" dirty="0">
                          <a:solidFill>
                            <a:srgbClr val="000000"/>
                          </a:solidFill>
                          <a:effectLst/>
                          <a:latin typeface="Calibri" panose="020F0502020204030204" pitchFamily="34" charset="0"/>
                        </a:rPr>
                        <a:t>79</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244371">
                <a:tc>
                  <a:txBody>
                    <a:bodyPr/>
                    <a:lstStyle/>
                    <a:p>
                      <a:pPr algn="l" rtl="0" fontAlgn="ctr"/>
                      <a:r>
                        <a:rPr lang="en-US" sz="1100" b="1" i="0" u="none" strike="noStrike" dirty="0">
                          <a:solidFill>
                            <a:srgbClr val="000000"/>
                          </a:solidFill>
                          <a:effectLst/>
                          <a:latin typeface="Calibri"/>
                        </a:rPr>
                        <a:t>Total</a:t>
                      </a:r>
                    </a:p>
                  </a:txBody>
                  <a:tcPr marL="6123" marR="6123" marT="6123"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EAAAA"/>
                    </a:solidFill>
                  </a:tcPr>
                </a:tc>
                <a:tc>
                  <a:txBody>
                    <a:bodyPr/>
                    <a:lstStyle/>
                    <a:p>
                      <a:pPr algn="r" rtl="0" fontAlgn="ctr"/>
                      <a:r>
                        <a:rPr lang="en-ZA" sz="1100" b="1" i="0" u="none" strike="noStrike" dirty="0">
                          <a:solidFill>
                            <a:srgbClr val="000000"/>
                          </a:solidFill>
                          <a:effectLst/>
                          <a:latin typeface="Calibri" panose="020F0502020204030204" pitchFamily="34" charset="0"/>
                        </a:rPr>
                        <a:t>    4 121 089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CBAD"/>
                    </a:solidFill>
                  </a:tcPr>
                </a:tc>
                <a:tc>
                  <a:txBody>
                    <a:bodyPr/>
                    <a:lstStyle/>
                    <a:p>
                      <a:pPr algn="r" rtl="0" fontAlgn="ctr"/>
                      <a:r>
                        <a:rPr lang="en-ZA" sz="1100" b="1" i="0" u="none" strike="noStrike" dirty="0">
                          <a:solidFill>
                            <a:srgbClr val="000000"/>
                          </a:solidFill>
                          <a:effectLst/>
                          <a:latin typeface="Calibri" panose="020F0502020204030204" pitchFamily="34" charset="0"/>
                        </a:rPr>
                        <a:t>     1 089 153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r" rtl="0" fontAlgn="ctr"/>
                      <a:r>
                        <a:rPr lang="en-ZA" sz="1100" b="1" i="0" u="none" strike="noStrike" dirty="0">
                          <a:solidFill>
                            <a:srgbClr val="000000"/>
                          </a:solidFill>
                          <a:effectLst/>
                          <a:latin typeface="Calibri" panose="020F0502020204030204" pitchFamily="34" charset="0"/>
                        </a:rPr>
                        <a:t>      408 811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r" rtl="0" fontAlgn="ctr"/>
                      <a:r>
                        <a:rPr lang="en-ZA" sz="1100" b="1" i="0" u="none" strike="noStrike" dirty="0">
                          <a:solidFill>
                            <a:srgbClr val="000000"/>
                          </a:solidFill>
                          <a:effectLst/>
                          <a:latin typeface="Calibri" panose="020F0502020204030204" pitchFamily="34" charset="0"/>
                        </a:rPr>
                        <a:t>          680 342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CB9CA"/>
                    </a:solidFill>
                  </a:tcPr>
                </a:tc>
                <a:tc>
                  <a:txBody>
                    <a:bodyPr/>
                    <a:lstStyle/>
                    <a:p>
                      <a:pPr algn="r" rtl="0" fontAlgn="ctr"/>
                      <a:r>
                        <a:rPr lang="en-ZA" sz="1100" b="1" i="0" u="none" strike="noStrike" dirty="0">
                          <a:solidFill>
                            <a:srgbClr val="000000"/>
                          </a:solidFill>
                          <a:effectLst/>
                          <a:latin typeface="Calibri" panose="020F0502020204030204" pitchFamily="34" charset="0"/>
                        </a:rPr>
                        <a:t>     3 712 278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699"/>
                    </a:solidFill>
                  </a:tcPr>
                </a:tc>
                <a:tc>
                  <a:txBody>
                    <a:bodyPr/>
                    <a:lstStyle/>
                    <a:p>
                      <a:pPr algn="ctr" rtl="0" fontAlgn="b"/>
                      <a:r>
                        <a:rPr lang="en-ZA" sz="1100" b="1" i="0" u="none" strike="noStrike" dirty="0">
                          <a:solidFill>
                            <a:srgbClr val="000000"/>
                          </a:solidFill>
                          <a:effectLst/>
                          <a:latin typeface="Calibri" panose="020F0502020204030204" pitchFamily="34" charset="0"/>
                        </a:rPr>
                        <a:t>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6E0B4"/>
                    </a:solidFill>
                  </a:tcPr>
                </a:tc>
                <a:tc>
                  <a:txBody>
                    <a:bodyPr/>
                    <a:lstStyle/>
                    <a:p>
                      <a:pPr algn="ctr" rtl="0" fontAlgn="b"/>
                      <a:r>
                        <a:rPr lang="en-ZA" sz="1100" b="1" i="0" u="none" strike="noStrike" dirty="0">
                          <a:solidFill>
                            <a:srgbClr val="000000"/>
                          </a:solidFill>
                          <a:effectLst/>
                          <a:latin typeface="Calibri" panose="020F0502020204030204" pitchFamily="34" charset="0"/>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b"/>
                      <a:r>
                        <a:rPr lang="en-ZA" sz="1100" b="1" i="0" u="none" strike="noStrike" dirty="0">
                          <a:solidFill>
                            <a:srgbClr val="000000"/>
                          </a:solidFill>
                          <a:effectLst/>
                          <a:latin typeface="Calibri" panose="020F0502020204030204" pitchFamily="34" charset="0"/>
                        </a:rPr>
                        <a:t>62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CBAD"/>
                    </a:solidFill>
                  </a:tcPr>
                </a:tc>
                <a:tc>
                  <a:txBody>
                    <a:bodyPr/>
                    <a:lstStyle/>
                    <a:p>
                      <a:pPr algn="ctr" rtl="0" fontAlgn="b"/>
                      <a:r>
                        <a:rPr lang="en-ZA" sz="1100" b="1" i="0" u="none" strike="noStrike" dirty="0">
                          <a:solidFill>
                            <a:srgbClr val="000000"/>
                          </a:solidFill>
                          <a:effectLst/>
                          <a:latin typeface="Calibri" panose="020F0502020204030204" pitchFamily="34" charset="0"/>
                        </a:rPr>
                        <a:t>90</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04886684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2"/>
          <p:cNvSpPr>
            <a:spLocks noGrp="1"/>
          </p:cNvSpPr>
          <p:nvPr>
            <p:ph type="dt"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chemeClr val="tx1"/>
                </a:solidFill>
                <a:latin typeface="Arial" panose="020B0604020202020204" pitchFamily="34" charset="0"/>
                <a:ea typeface="MS PGothic" panose="020B0600070205080204" pitchFamily="34" charset="-128"/>
              </a:defRPr>
            </a:lvl1pPr>
            <a:lvl2pPr marL="557213" indent="-214313">
              <a:spcBef>
                <a:spcPct val="20000"/>
              </a:spcBef>
              <a:buFont typeface="Arial" panose="020B0604020202020204" pitchFamily="34" charset="0"/>
              <a:buChar char="–"/>
              <a:defRPr sz="2100">
                <a:solidFill>
                  <a:schemeClr val="tx1"/>
                </a:solidFill>
                <a:latin typeface="Arial" panose="020B0604020202020204" pitchFamily="34" charset="0"/>
                <a:ea typeface="MS PGothic" panose="020B0600070205080204" pitchFamily="34" charset="-128"/>
              </a:defRPr>
            </a:lvl2pPr>
            <a:lvl3pPr marL="857250" indent="-171450">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3pPr>
            <a:lvl4pPr marL="12001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4pPr>
            <a:lvl5pPr marL="15430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5pPr>
            <a:lvl6pPr marL="18859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6pPr>
            <a:lvl7pPr marL="22288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7pPr>
            <a:lvl8pPr marL="25717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8pPr>
            <a:lvl9pPr marL="29146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9pPr>
          </a:lstStyle>
          <a:p>
            <a:pPr defTabSz="685800" eaLnBrk="1" fontAlgn="auto" hangingPunct="1">
              <a:spcBef>
                <a:spcPct val="0"/>
              </a:spcBef>
              <a:spcAft>
                <a:spcPts val="0"/>
              </a:spcAft>
              <a:buNone/>
              <a:defRPr/>
            </a:pPr>
            <a:fld id="{6AB771C2-0233-475A-AE47-7867D80FE446}" type="datetime1">
              <a:rPr lang="en-US" altLang="en-US" sz="600">
                <a:solidFill>
                  <a:srgbClr val="898989"/>
                </a:solidFill>
              </a:rPr>
              <a:pPr defTabSz="685800" eaLnBrk="1" fontAlgn="auto" hangingPunct="1">
                <a:spcBef>
                  <a:spcPct val="0"/>
                </a:spcBef>
                <a:spcAft>
                  <a:spcPts val="0"/>
                </a:spcAft>
                <a:buNone/>
                <a:defRPr/>
              </a:pPr>
              <a:t>8/8/2022</a:t>
            </a:fld>
            <a:endParaRPr lang="en-US" altLang="en-US" sz="600">
              <a:solidFill>
                <a:srgbClr val="898989"/>
              </a:solidFill>
            </a:endParaRPr>
          </a:p>
        </p:txBody>
      </p:sp>
      <p:sp>
        <p:nvSpPr>
          <p:cNvPr id="31747" name="Footer Placeholder 3"/>
          <p:cNvSpPr>
            <a:spLocks noGrp="1"/>
          </p:cNvSpPr>
          <p:nvPr>
            <p:ph type="ftr" sz="quarter" idx="11"/>
          </p:nvPr>
        </p:nvSpPr>
        <p:spPr bwMode="auto">
          <a:xfrm>
            <a:off x="5029200" y="5448300"/>
            <a:ext cx="21717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buFont typeface="Arial" panose="020B0604020202020204" pitchFamily="34" charset="0"/>
              <a:buChar char="•"/>
              <a:defRPr sz="2400">
                <a:solidFill>
                  <a:schemeClr val="tx1"/>
                </a:solidFill>
                <a:latin typeface="Arial" panose="020B0604020202020204" pitchFamily="34" charset="0"/>
                <a:ea typeface="MS PGothic" panose="020B0600070205080204" pitchFamily="34" charset="-128"/>
              </a:defRPr>
            </a:lvl1pPr>
            <a:lvl2pPr marL="557213" indent="-214313">
              <a:spcBef>
                <a:spcPct val="20000"/>
              </a:spcBef>
              <a:buFont typeface="Arial" panose="020B0604020202020204" pitchFamily="34" charset="0"/>
              <a:buChar char="–"/>
              <a:defRPr sz="2100">
                <a:solidFill>
                  <a:schemeClr val="tx1"/>
                </a:solidFill>
                <a:latin typeface="Arial" panose="020B0604020202020204" pitchFamily="34" charset="0"/>
                <a:ea typeface="MS PGothic" panose="020B0600070205080204" pitchFamily="34" charset="-128"/>
              </a:defRPr>
            </a:lvl2pPr>
            <a:lvl3pPr marL="857250" indent="-171450">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3pPr>
            <a:lvl4pPr marL="12001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4pPr>
            <a:lvl5pPr marL="15430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5pPr>
            <a:lvl6pPr marL="18859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6pPr>
            <a:lvl7pPr marL="22288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7pPr>
            <a:lvl8pPr marL="25717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8pPr>
            <a:lvl9pPr marL="29146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9pPr>
          </a:lstStyle>
          <a:p>
            <a:pPr defTabSz="685800" eaLnBrk="1" fontAlgn="auto" hangingPunct="1">
              <a:spcBef>
                <a:spcPct val="0"/>
              </a:spcBef>
              <a:spcAft>
                <a:spcPts val="0"/>
              </a:spcAft>
              <a:buNone/>
              <a:defRPr/>
            </a:pPr>
            <a:endParaRPr lang="en-US" altLang="en-US" sz="900" b="1">
              <a:solidFill>
                <a:srgbClr val="898989"/>
              </a:solidFill>
              <a:latin typeface="Calibri" panose="020F0502020204030204" pitchFamily="34" charset="0"/>
            </a:endParaRPr>
          </a:p>
          <a:p>
            <a:pPr defTabSz="685800" eaLnBrk="1" fontAlgn="auto" hangingPunct="1">
              <a:spcBef>
                <a:spcPct val="0"/>
              </a:spcBef>
              <a:spcAft>
                <a:spcPts val="0"/>
              </a:spcAft>
              <a:buNone/>
              <a:defRPr/>
            </a:pPr>
            <a:endParaRPr lang="en-US" altLang="en-US" sz="600" b="1">
              <a:solidFill>
                <a:srgbClr val="898989"/>
              </a:solidFill>
            </a:endParaRPr>
          </a:p>
        </p:txBody>
      </p:sp>
      <p:sp>
        <p:nvSpPr>
          <p:cNvPr id="31748" name="Slide Number Placeholder 4"/>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chemeClr val="tx1"/>
                </a:solidFill>
                <a:latin typeface="Arial" panose="020B0604020202020204" pitchFamily="34" charset="0"/>
                <a:ea typeface="MS PGothic" panose="020B0600070205080204" pitchFamily="34" charset="-128"/>
              </a:defRPr>
            </a:lvl1pPr>
            <a:lvl2pPr marL="557213" indent="-214313">
              <a:spcBef>
                <a:spcPct val="20000"/>
              </a:spcBef>
              <a:buFont typeface="Arial" panose="020B0604020202020204" pitchFamily="34" charset="0"/>
              <a:buChar char="–"/>
              <a:defRPr sz="2100">
                <a:solidFill>
                  <a:schemeClr val="tx1"/>
                </a:solidFill>
                <a:latin typeface="Arial" panose="020B0604020202020204" pitchFamily="34" charset="0"/>
                <a:ea typeface="MS PGothic" panose="020B0600070205080204" pitchFamily="34" charset="-128"/>
              </a:defRPr>
            </a:lvl2pPr>
            <a:lvl3pPr marL="857250" indent="-171450">
              <a:spcBef>
                <a:spcPct val="20000"/>
              </a:spcBef>
              <a:buFont typeface="Arial" panose="020B0604020202020204" pitchFamily="34" charset="0"/>
              <a:buChar char="•"/>
              <a:defRPr sz="1800">
                <a:solidFill>
                  <a:schemeClr val="tx1"/>
                </a:solidFill>
                <a:latin typeface="Arial" panose="020B0604020202020204" pitchFamily="34" charset="0"/>
                <a:ea typeface="MS PGothic" panose="020B0600070205080204" pitchFamily="34" charset="-128"/>
              </a:defRPr>
            </a:lvl3pPr>
            <a:lvl4pPr marL="12001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4pPr>
            <a:lvl5pPr marL="1543050" indent="-171450">
              <a:spcBef>
                <a:spcPct val="20000"/>
              </a:spcBef>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5pPr>
            <a:lvl6pPr marL="18859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6pPr>
            <a:lvl7pPr marL="22288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7pPr>
            <a:lvl8pPr marL="25717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8pPr>
            <a:lvl9pPr marL="2914650" indent="-171450" defTabSz="342900" eaLnBrk="0" fontAlgn="base" hangingPunct="0">
              <a:spcBef>
                <a:spcPct val="20000"/>
              </a:spcBef>
              <a:spcAft>
                <a:spcPct val="0"/>
              </a:spcAft>
              <a:buFont typeface="Arial" panose="020B0604020202020204" pitchFamily="34" charset="0"/>
              <a:buChar char="»"/>
              <a:defRPr sz="1500">
                <a:solidFill>
                  <a:schemeClr val="tx1"/>
                </a:solidFill>
                <a:latin typeface="Arial" panose="020B0604020202020204" pitchFamily="34" charset="0"/>
                <a:ea typeface="MS PGothic" panose="020B0600070205080204" pitchFamily="34" charset="-128"/>
              </a:defRPr>
            </a:lvl9pPr>
          </a:lstStyle>
          <a:p>
            <a:pPr defTabSz="685800" eaLnBrk="1" fontAlgn="auto" hangingPunct="1">
              <a:spcBef>
                <a:spcPct val="0"/>
              </a:spcBef>
              <a:spcAft>
                <a:spcPts val="0"/>
              </a:spcAft>
              <a:buNone/>
              <a:defRPr/>
            </a:pPr>
            <a:fld id="{F3CC090F-16F9-4C73-A98B-19686CA40F8B}" type="slidenum">
              <a:rPr lang="en-US" altLang="en-US" sz="600">
                <a:solidFill>
                  <a:srgbClr val="898989"/>
                </a:solidFill>
              </a:rPr>
              <a:pPr defTabSz="685800" eaLnBrk="1" fontAlgn="auto" hangingPunct="1">
                <a:spcBef>
                  <a:spcPct val="0"/>
                </a:spcBef>
                <a:spcAft>
                  <a:spcPts val="0"/>
                </a:spcAft>
                <a:buNone/>
                <a:defRPr/>
              </a:pPr>
              <a:t>45</a:t>
            </a:fld>
            <a:endParaRPr lang="en-US" altLang="en-US" sz="600" dirty="0">
              <a:solidFill>
                <a:srgbClr val="898989"/>
              </a:solidFill>
            </a:endParaRPr>
          </a:p>
        </p:txBody>
      </p:sp>
      <p:sp>
        <p:nvSpPr>
          <p:cNvPr id="7" name="Title 1"/>
          <p:cNvSpPr>
            <a:spLocks noGrp="1"/>
          </p:cNvSpPr>
          <p:nvPr>
            <p:ph type="title"/>
          </p:nvPr>
        </p:nvSpPr>
        <p:spPr>
          <a:xfrm>
            <a:off x="0" y="-28359"/>
            <a:ext cx="12191999" cy="793064"/>
          </a:xfrm>
          <a:solidFill>
            <a:schemeClr val="accent1"/>
          </a:solidFill>
          <a:ln>
            <a:solidFill>
              <a:srgbClr val="307C5B"/>
            </a:solidFill>
            <a:miter lim="800000"/>
            <a:headEnd/>
            <a:tailEnd/>
          </a:ln>
        </p:spPr>
        <p:txBody>
          <a:bodyPr vert="horz" wrap="square" lIns="51435" tIns="25718" rIns="51435" bIns="25718" numCol="1" anchor="ctr" anchorCtr="0" compatLnSpc="1">
            <a:prstTxWarp prst="textNoShape">
              <a:avLst/>
            </a:prstTxWarp>
          </a:bodyPr>
          <a:lstStyle/>
          <a:p>
            <a:pPr defTabSz="514350" fontAlgn="auto">
              <a:spcBef>
                <a:spcPts val="0"/>
              </a:spcBef>
              <a:spcAft>
                <a:spcPts val="0"/>
              </a:spcAft>
              <a:defRPr/>
            </a:pPr>
            <a:r>
              <a:rPr lang="en-GB" sz="2400" b="1" kern="0" noProof="0" dirty="0">
                <a:solidFill>
                  <a:schemeClr val="bg1"/>
                </a:solidFill>
                <a:latin typeface="Calibri"/>
              </a:rPr>
              <a:t>Informal Settlement Upgrading Partnership Grant (ISUPG) Metros as at 30 June 2022 </a:t>
            </a:r>
            <a:endParaRPr lang="en-GB" sz="2100" b="1" kern="0" noProof="0" dirty="0">
              <a:solidFill>
                <a:srgbClr val="EEECE1"/>
              </a:solidFill>
              <a:latin typeface="+mj-lt"/>
              <a:cs typeface="+mn-cs"/>
            </a:endParaRPr>
          </a:p>
        </p:txBody>
      </p:sp>
      <p:sp>
        <p:nvSpPr>
          <p:cNvPr id="9" name="TextBox 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 name="TextBox 8"/>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 name="TextBox 9"/>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 name="TextBox 10"/>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 name="TextBox 11"/>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 name="TextBox 12"/>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 name="TextBox 13"/>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 name="TextBox 14"/>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 name="TextBox 15"/>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 name="TextBox 16"/>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 name="TextBox 1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 name="TextBox 18"/>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 name="TextBox 19"/>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 name="TextBox 20"/>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 name="TextBox 21"/>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 name="TextBox 22"/>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 name="TextBox 23"/>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 name="TextBox 24"/>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 name="TextBox 25"/>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 name="TextBox 26"/>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 name="TextBox 2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 name="TextBox 28"/>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 name="TextBox 29"/>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 name="TextBox 30"/>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 name="TextBox 31"/>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 name="TextBox 32"/>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 name="TextBox 33"/>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 name="TextBox 34"/>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 name="TextBox 35"/>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 name="TextBox 36"/>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 name="TextBox 37"/>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 name="TextBox 38"/>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 name="TextBox 39"/>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 name="TextBox 40"/>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 name="TextBox 41"/>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 name="TextBox 42"/>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 name="TextBox 43"/>
          <p:cNvSpPr txBox="1"/>
          <p:nvPr/>
        </p:nvSpPr>
        <p:spPr>
          <a:xfrm flipV="1">
            <a:off x="8039101"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6" name="TextBox 4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 name="TextBox 4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 name="TextBox 4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 name="TextBox 4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 name="TextBox 4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 name="TextBox 4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 name="TextBox 5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 name="TextBox 5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 name="TextBox 5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 name="TextBox 5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 name="TextBox 5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 name="TextBox 5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 name="TextBox 5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 name="TextBox 5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 name="TextBox 5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 name="TextBox 5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 name="TextBox 6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 name="TextBox 61"/>
          <p:cNvSpPr txBox="1"/>
          <p:nvPr/>
        </p:nvSpPr>
        <p:spPr>
          <a:xfrm flipV="1">
            <a:off x="8039101"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64" name="TextBox 6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 name="TextBox 6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 name="TextBox 6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 name="TextBox 6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 name="TextBox 6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 name="TextBox 6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 name="TextBox 6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 name="TextBox 6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 name="TextBox 7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 name="TextBox 7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 name="TextBox 7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 name="TextBox 7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 name="TextBox 7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 name="TextBox 7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 name="TextBox 7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 name="TextBox 7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 name="TextBox 7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 name="TextBox 7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 name="TextBox 8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 name="TextBox 8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 name="TextBox 8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 name="TextBox 8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 name="TextBox 8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 name="TextBox 8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 name="TextBox 8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 name="TextBox 8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 name="TextBox 8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 name="TextBox 8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 name="TextBox 9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 name="TextBox 9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 name="TextBox 9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 name="TextBox 9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 name="TextBox 9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 name="TextBox 9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 name="TextBox 96"/>
          <p:cNvSpPr txBox="1"/>
          <p:nvPr/>
        </p:nvSpPr>
        <p:spPr>
          <a:xfrm flipV="1">
            <a:off x="8039101"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99" name="TextBox 9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 name="TextBox 9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 name="TextBox 9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 name="TextBox 10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 name="TextBox 10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 name="TextBox 10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 name="TextBox 10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 name="TextBox 10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 name="TextBox 10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 name="TextBox 10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 name="TextBox 10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 name="TextBox 10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 name="TextBox 10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 name="TextBox 11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 name="TextBox 11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 name="TextBox 11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 name="TextBox 11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 name="TextBox 114"/>
          <p:cNvSpPr txBox="1"/>
          <p:nvPr/>
        </p:nvSpPr>
        <p:spPr>
          <a:xfrm flipV="1">
            <a:off x="8039101"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17" name="TextBox 11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 name="TextBox 11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 name="TextBox 11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 name="TextBox 11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 name="TextBox 11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 name="TextBox 12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 name="TextBox 12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 name="TextBox 12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 name="TextBox 12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 name="TextBox 12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 name="TextBox 12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 name="TextBox 12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 name="TextBox 12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 name="TextBox 12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 name="TextBox 12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 name="TextBox 13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 name="TextBox 13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 name="TextBox 13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 name="TextBox 13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 name="TextBox 13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 name="TextBox 13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 name="TextBox 13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 name="TextBox 13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 name="TextBox 13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 name="TextBox 13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 name="TextBox 14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 name="TextBox 14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 name="TextBox 14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 name="TextBox 14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 name="TextBox 14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 name="TextBox 14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 name="TextBox 14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 name="TextBox 14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 name="TextBox 14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 name="TextBox 14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 name="TextBox 15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 name="TextBox 15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 name="TextBox 15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 name="TextBox 15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 name="TextBox 15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 name="TextBox 15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 name="TextBox 15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 name="TextBox 15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 name="TextBox 15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 name="TextBox 15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 name="TextBox 16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 name="TextBox 16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 name="TextBox 16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 name="TextBox 16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 name="TextBox 16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 name="TextBox 16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 name="TextBox 16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 name="TextBox 16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 name="TextBox 16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 name="TextBox 16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 name="TextBox 17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 name="TextBox 17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 name="TextBox 17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 name="TextBox 17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 name="TextBox 17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 name="TextBox 17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 name="TextBox 17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 name="TextBox 17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 name="TextBox 17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 name="TextBox 17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 name="TextBox 18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 name="TextBox 18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 name="TextBox 18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 name="TextBox 18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 name="TextBox 18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 name="TextBox 18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 name="TextBox 18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 name="TextBox 18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 name="TextBox 18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 name="TextBox 18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 name="TextBox 19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 name="TextBox 19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 name="TextBox 19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5" name="TextBox 19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 name="TextBox 19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 name="TextBox 19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 name="TextBox 19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 name="TextBox 19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 name="TextBox 19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 name="TextBox 19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 name="TextBox 20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 name="TextBox 20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 name="TextBox 20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 name="TextBox 20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 name="TextBox 20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 name="TextBox 20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 name="TextBox 20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 name="TextBox 20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 name="TextBox 20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 name="TextBox 20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 name="TextBox 21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 name="TextBox 21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 name="TextBox 21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 name="TextBox 21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 name="TextBox 21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 name="TextBox 21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 name="TextBox 21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 name="TextBox 21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 name="TextBox 21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 name="TextBox 21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 name="TextBox 22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 name="TextBox 22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 name="TextBox 22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 name="TextBox 22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 name="TextBox 22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 name="TextBox 22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 name="TextBox 22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 name="TextBox 22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 name="TextBox 22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 name="TextBox 22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 name="TextBox 23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 name="TextBox 23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 name="TextBox 23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 name="TextBox 23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 name="TextBox 23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 name="TextBox 23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 name="TextBox 23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 name="TextBox 23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 name="TextBox 238"/>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 name="TextBox 239"/>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 name="TextBox 240"/>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 name="TextBox 241"/>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 name="TextBox 242"/>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 name="TextBox 243"/>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 name="TextBox 244"/>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 name="TextBox 245"/>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 name="TextBox 246"/>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 name="TextBox 247"/>
          <p:cNvSpPr txBox="1"/>
          <p:nvPr/>
        </p:nvSpPr>
        <p:spPr>
          <a:xfrm>
            <a:off x="8039101"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 name="TextBox 248"/>
          <p:cNvSpPr txBox="1"/>
          <p:nvPr/>
        </p:nvSpPr>
        <p:spPr>
          <a:xfrm>
            <a:off x="8010526" y="5145088"/>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 name="TextBox 251"/>
          <p:cNvSpPr txBox="1"/>
          <p:nvPr/>
        </p:nvSpPr>
        <p:spPr>
          <a:xfrm>
            <a:off x="16468725" y="5145088"/>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 name="TextBox 252"/>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253" name="TextBox 25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4" name="TextBox 25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 name="TextBox 25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 name="TextBox 25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 name="TextBox 25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 name="TextBox 25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 name="TextBox 25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 name="TextBox 26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 name="TextBox 26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 name="TextBox 26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 name="TextBox 26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 name="TextBox 26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 name="TextBox 26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 name="TextBox 26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 name="TextBox 26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 name="TextBox 26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 name="TextBox 26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 name="TextBox 270"/>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271" name="TextBox 27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 name="TextBox 27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 name="TextBox 27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 name="TextBox 27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 name="TextBox 27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 name="TextBox 27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 name="TextBox 27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 name="TextBox 27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 name="TextBox 27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 name="TextBox 28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 name="TextBox 28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 name="TextBox 28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 name="TextBox 28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 name="TextBox 28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 name="TextBox 28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 name="TextBox 28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 name="TextBox 28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 name="TextBox 28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 name="TextBox 28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 name="TextBox 29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 name="TextBox 29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 name="TextBox 29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 name="TextBox 29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 name="TextBox 29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 name="TextBox 29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 name="TextBox 29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 name="TextBox 29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 name="TextBox 29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 name="TextBox 29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 name="TextBox 30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 name="TextBox 30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 name="TextBox 30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 name="TextBox 30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 name="TextBox 30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 name="TextBox 305"/>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06" name="TextBox 30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 name="TextBox 30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 name="TextBox 30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 name="TextBox 30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 name="TextBox 31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 name="TextBox 31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 name="TextBox 31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 name="TextBox 31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 name="TextBox 31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 name="TextBox 31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 name="TextBox 31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 name="TextBox 31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 name="TextBox 31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 name="TextBox 31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 name="TextBox 32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 name="TextBox 32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 name="TextBox 32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 name="TextBox 323"/>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24" name="TextBox 32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 name="TextBox 32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 name="TextBox 32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 name="TextBox 32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 name="TextBox 32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 name="TextBox 32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 name="TextBox 33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 name="TextBox 33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 name="TextBox 33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 name="TextBox 33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 name="TextBox 33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 name="TextBox 33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 name="TextBox 33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 name="TextBox 33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 name="TextBox 33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 name="TextBox 33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 name="TextBox 34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 name="TextBox 34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 name="TextBox 34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 name="TextBox 34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 name="TextBox 34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 name="TextBox 34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 name="TextBox 34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 name="TextBox 34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 name="TextBox 34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 name="TextBox 34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 name="TextBox 35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 name="TextBox 35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 name="TextBox 35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 name="TextBox 35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 name="TextBox 35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 name="TextBox 35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 name="TextBox 35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 name="TextBox 35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 name="TextBox 35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 name="TextBox 35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 name="TextBox 36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 name="TextBox 36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 name="TextBox 36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 name="TextBox 36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 name="TextBox 36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 name="TextBox 36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 name="TextBox 36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 name="TextBox 36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8" name="TextBox 36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9" name="TextBox 36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 name="TextBox 37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 name="TextBox 37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 name="TextBox 37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 name="TextBox 37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 name="TextBox 37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 name="TextBox 37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 name="TextBox 37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 name="TextBox 37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 name="TextBox 37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 name="TextBox 37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 name="TextBox 38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 name="TextBox 38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 name="TextBox 38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 name="TextBox 38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 name="TextBox 38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 name="TextBox 38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 name="TextBox 38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 name="TextBox 38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 name="TextBox 38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 name="TextBox 38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 name="TextBox 39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 name="TextBox 39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 name="TextBox 39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 name="TextBox 39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 name="TextBox 39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 name="TextBox 39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 name="TextBox 39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 name="TextBox 39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 name="TextBox 39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 name="TextBox 39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 name="TextBox 40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 name="TextBox 40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 name="TextBox 40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 name="TextBox 40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 name="TextBox 40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 name="TextBox 40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 name="TextBox 40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 name="TextBox 40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 name="TextBox 40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 name="TextBox 40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 name="TextBox 41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 name="TextBox 41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 name="TextBox 41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 name="TextBox 41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 name="TextBox 41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 name="TextBox 41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 name="TextBox 41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 name="TextBox 41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 name="TextBox 41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 name="TextBox 41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 name="TextBox 42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 name="TextBox 42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 name="TextBox 42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 name="TextBox 42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 name="TextBox 42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 name="TextBox 42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 name="TextBox 42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 name="TextBox 42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 name="TextBox 42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 name="TextBox 42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 name="TextBox 43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 name="TextBox 43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 name="TextBox 43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 name="TextBox 43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 name="TextBox 43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 name="TextBox 43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 name="TextBox 43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 name="TextBox 43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 name="TextBox 43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 name="TextBox 43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 name="TextBox 44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 name="TextBox 44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 name="TextBox 44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 name="TextBox 44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 name="TextBox 44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 name="TextBox 44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 name="TextBox 44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 name="TextBox 44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 name="TextBox 44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 name="TextBox 44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 name="TextBox 45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 name="TextBox 45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 name="TextBox 45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 name="TextBox 45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 name="TextBox 45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 name="TextBox 45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 name="TextBox 45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 name="TextBox 45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 name="TextBox 458"/>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59" name="TextBox 45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 name="TextBox 46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 name="TextBox 46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 name="TextBox 46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 name="TextBox 46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 name="TextBox 46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 name="TextBox 46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 name="TextBox 46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 name="TextBox 46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 name="TextBox 46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 name="TextBox 46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 name="TextBox 47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 name="TextBox 47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 name="TextBox 47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 name="TextBox 47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 name="TextBox 47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 name="TextBox 47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6" name="TextBox 476"/>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77" name="TextBox 47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8" name="TextBox 47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9" name="TextBox 47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0" name="TextBox 48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1" name="TextBox 48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2" name="TextBox 48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3" name="TextBox 48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4" name="TextBox 48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5" name="TextBox 48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6" name="TextBox 48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7" name="TextBox 48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8" name="TextBox 48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89" name="TextBox 48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0" name="TextBox 49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1" name="TextBox 49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2" name="TextBox 49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3" name="TextBox 49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4" name="TextBox 49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5" name="TextBox 49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6" name="TextBox 49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7" name="TextBox 49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8" name="TextBox 49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99" name="TextBox 49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0" name="TextBox 50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1" name="TextBox 50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2" name="TextBox 50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3" name="TextBox 50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4" name="TextBox 50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5" name="TextBox 50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6" name="TextBox 50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7" name="TextBox 50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8" name="TextBox 50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09" name="TextBox 50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0" name="TextBox 51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1" name="TextBox 511"/>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512" name="TextBox 51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3" name="TextBox 51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4" name="TextBox 51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5" name="TextBox 51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6" name="TextBox 51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7" name="TextBox 51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8" name="TextBox 51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19" name="TextBox 51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0" name="TextBox 52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1" name="TextBox 52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2" name="TextBox 52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3" name="TextBox 52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4" name="TextBox 52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5" name="TextBox 52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6" name="TextBox 52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7" name="TextBox 52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8" name="TextBox 52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29" name="TextBox 529"/>
          <p:cNvSpPr txBox="1"/>
          <p:nvPr/>
        </p:nvSpPr>
        <p:spPr>
          <a:xfrm flipV="1">
            <a:off x="16497300"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530" name="TextBox 53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1" name="TextBox 53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2" name="TextBox 53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3" name="TextBox 53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4" name="TextBox 53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5" name="TextBox 53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6" name="TextBox 53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7" name="TextBox 53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8" name="TextBox 53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39" name="TextBox 53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0" name="TextBox 54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1" name="TextBox 54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2" name="TextBox 54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3" name="TextBox 54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4" name="TextBox 54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5" name="TextBox 54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6" name="TextBox 54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7" name="TextBox 54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8" name="TextBox 54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49" name="TextBox 54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0" name="TextBox 55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1" name="TextBox 55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2" name="TextBox 55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3" name="TextBox 55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4" name="TextBox 55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5" name="TextBox 55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6" name="TextBox 55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7" name="TextBox 55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8" name="TextBox 55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59" name="TextBox 55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0" name="TextBox 56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1" name="TextBox 56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2" name="TextBox 56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3" name="TextBox 56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4" name="TextBox 56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5" name="TextBox 56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6" name="TextBox 56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7" name="TextBox 56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8" name="TextBox 56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69" name="TextBox 56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0" name="TextBox 57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1" name="TextBox 57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2" name="TextBox 57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3" name="TextBox 57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4" name="TextBox 57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5" name="TextBox 57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6" name="TextBox 57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7" name="TextBox 57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8" name="TextBox 57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79" name="TextBox 57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0" name="TextBox 58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1" name="TextBox 58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2" name="TextBox 58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3" name="TextBox 58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4" name="TextBox 58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5" name="TextBox 58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6" name="TextBox 58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7" name="TextBox 58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8" name="TextBox 58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89" name="TextBox 58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0" name="TextBox 59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1" name="TextBox 59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2" name="TextBox 59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3" name="TextBox 59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4" name="TextBox 59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5" name="TextBox 59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6" name="TextBox 59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7" name="TextBox 59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8" name="TextBox 59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599" name="TextBox 59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0" name="TextBox 60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1" name="TextBox 60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2" name="TextBox 60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3" name="TextBox 60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4" name="TextBox 60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5" name="TextBox 60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6" name="TextBox 60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7" name="TextBox 60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8" name="TextBox 60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09" name="TextBox 60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0" name="TextBox 61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1" name="TextBox 61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2" name="TextBox 61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3" name="TextBox 61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4" name="TextBox 61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5" name="TextBox 61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6" name="TextBox 61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7" name="TextBox 61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8" name="TextBox 61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19" name="TextBox 61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0" name="TextBox 62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1" name="TextBox 62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2" name="TextBox 62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3" name="TextBox 62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4" name="TextBox 62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5" name="TextBox 62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6" name="TextBox 62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7" name="TextBox 62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8" name="TextBox 62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29" name="TextBox 62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0" name="TextBox 63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1" name="TextBox 63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2" name="TextBox 63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3" name="TextBox 63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4" name="TextBox 63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5" name="TextBox 63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6" name="TextBox 63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7" name="TextBox 63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8" name="TextBox 63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39" name="TextBox 63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0" name="TextBox 64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1" name="TextBox 64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2" name="TextBox 64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3" name="TextBox 64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4" name="TextBox 64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5" name="TextBox 64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6" name="TextBox 64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7" name="TextBox 64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8" name="TextBox 64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49" name="TextBox 64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0" name="TextBox 65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1" name="TextBox 65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2" name="TextBox 65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3" name="TextBox 65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4" name="TextBox 654"/>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5" name="TextBox 655"/>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6" name="TextBox 656"/>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7" name="TextBox 657"/>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8" name="TextBox 658"/>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59" name="TextBox 659"/>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0" name="TextBox 660"/>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1" name="TextBox 661"/>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2" name="TextBox 662"/>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3" name="TextBox 663"/>
          <p:cNvSpPr txBox="1"/>
          <p:nvPr/>
        </p:nvSpPr>
        <p:spPr>
          <a:xfrm>
            <a:off x="16497300"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4" name="TextBox 664"/>
          <p:cNvSpPr txBox="1"/>
          <p:nvPr/>
        </p:nvSpPr>
        <p:spPr>
          <a:xfrm>
            <a:off x="15601950" y="5145088"/>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5" name="TextBox 665"/>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666" name="TextBox 66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7" name="TextBox 66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8" name="TextBox 66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69" name="TextBox 66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0" name="TextBox 67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1" name="TextBox 67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2" name="TextBox 67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3" name="TextBox 67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4" name="TextBox 67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5" name="TextBox 67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6" name="TextBox 67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7" name="TextBox 67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8" name="TextBox 67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79" name="TextBox 67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0" name="TextBox 68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1" name="TextBox 68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2" name="TextBox 68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3" name="TextBox 683"/>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684" name="TextBox 68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5" name="TextBox 68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6" name="TextBox 68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7" name="TextBox 68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8" name="TextBox 68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89" name="TextBox 68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0" name="TextBox 69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1" name="TextBox 69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2" name="TextBox 69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3" name="TextBox 69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4" name="TextBox 69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5" name="TextBox 69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6" name="TextBox 69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7" name="TextBox 69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8" name="TextBox 69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699" name="TextBox 69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0" name="TextBox 70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1" name="TextBox 70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2" name="TextBox 70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3" name="TextBox 70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4" name="TextBox 70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5" name="TextBox 70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6" name="TextBox 70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7" name="TextBox 70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8" name="TextBox 70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09" name="TextBox 70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0" name="TextBox 71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1" name="TextBox 71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2" name="TextBox 71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3" name="TextBox 71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4" name="TextBox 71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5" name="TextBox 71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6" name="TextBox 71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7" name="TextBox 71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18" name="TextBox 718"/>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719" name="TextBox 71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0" name="TextBox 72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1" name="TextBox 72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2" name="TextBox 72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3" name="TextBox 72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4" name="TextBox 72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5" name="TextBox 72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6" name="TextBox 72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7" name="TextBox 72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8" name="TextBox 72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29" name="TextBox 72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0" name="TextBox 73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1" name="TextBox 73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2" name="TextBox 73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3" name="TextBox 73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4" name="TextBox 73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5" name="TextBox 73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6" name="TextBox 736"/>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737" name="TextBox 73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8" name="TextBox 73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39" name="TextBox 73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0" name="TextBox 74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1" name="TextBox 74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2" name="TextBox 74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3" name="TextBox 74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4" name="TextBox 74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5" name="TextBox 74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6" name="TextBox 74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7" name="TextBox 74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8" name="TextBox 74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49" name="TextBox 74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0" name="TextBox 75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1" name="TextBox 75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2" name="TextBox 75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3" name="TextBox 75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4" name="TextBox 75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5" name="TextBox 75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6" name="TextBox 75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7" name="TextBox 75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8" name="TextBox 75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59" name="TextBox 75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0" name="TextBox 76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1" name="TextBox 76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2" name="TextBox 76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3" name="TextBox 76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4" name="TextBox 76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5" name="TextBox 76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6" name="TextBox 76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7" name="TextBox 76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8" name="TextBox 76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69" name="TextBox 76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0" name="TextBox 77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1" name="TextBox 77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2" name="TextBox 77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3" name="TextBox 77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4" name="TextBox 77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5" name="TextBox 77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6" name="TextBox 77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7" name="TextBox 77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8" name="TextBox 77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79" name="TextBox 77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0" name="TextBox 78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1" name="TextBox 78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2" name="TextBox 78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3" name="TextBox 78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4" name="TextBox 78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5" name="TextBox 78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6" name="TextBox 78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7" name="TextBox 78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8" name="TextBox 78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89" name="TextBox 78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0" name="TextBox 79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1" name="TextBox 79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2" name="TextBox 79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3" name="TextBox 79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4" name="TextBox 79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5" name="TextBox 79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6" name="TextBox 79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7" name="TextBox 79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8" name="TextBox 79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799" name="TextBox 79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0" name="TextBox 80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1" name="TextBox 80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2" name="TextBox 80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3" name="TextBox 80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4" name="TextBox 80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5" name="TextBox 80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6" name="TextBox 80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7" name="TextBox 80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8" name="TextBox 80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09" name="TextBox 80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0" name="TextBox 81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1" name="TextBox 81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2" name="TextBox 81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3" name="TextBox 81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4" name="TextBox 81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5" name="TextBox 81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6" name="TextBox 81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7" name="TextBox 81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8" name="TextBox 81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19" name="TextBox 81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0" name="TextBox 82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1" name="TextBox 82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2" name="TextBox 82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3" name="TextBox 82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4" name="TextBox 82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5" name="TextBox 82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6" name="TextBox 82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7" name="TextBox 82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8" name="TextBox 82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29" name="TextBox 82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0" name="TextBox 83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1" name="TextBox 83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2" name="TextBox 83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3" name="TextBox 83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4" name="TextBox 83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5" name="TextBox 83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6" name="TextBox 83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7" name="TextBox 83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8" name="TextBox 83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39" name="TextBox 83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0" name="TextBox 84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1" name="TextBox 84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2" name="TextBox 84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3" name="TextBox 84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4" name="TextBox 84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5" name="TextBox 84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6" name="TextBox 84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7" name="TextBox 84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8" name="TextBox 84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49" name="TextBox 84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0" name="TextBox 85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1" name="TextBox 85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2" name="TextBox 85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3" name="TextBox 85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4" name="TextBox 85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5" name="TextBox 85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6" name="TextBox 85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7" name="TextBox 85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8" name="TextBox 85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59" name="TextBox 85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0" name="TextBox 86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1" name="TextBox 86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2" name="TextBox 86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3" name="TextBox 86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4" name="TextBox 86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5" name="TextBox 86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6" name="TextBox 86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7" name="TextBox 86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8" name="TextBox 86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69" name="TextBox 86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0" name="TextBox 87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1" name="TextBox 871"/>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872" name="TextBox 87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3" name="TextBox 87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4" name="TextBox 87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5" name="TextBox 87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6" name="TextBox 87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7" name="TextBox 87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8" name="TextBox 87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79" name="TextBox 87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0" name="TextBox 88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1" name="TextBox 88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2" name="TextBox 88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3" name="TextBox 88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4" name="TextBox 88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5" name="TextBox 88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6" name="TextBox 88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7" name="TextBox 88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8" name="TextBox 88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89" name="TextBox 889"/>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890" name="TextBox 89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1" name="TextBox 89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2" name="TextBox 89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3" name="TextBox 89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4" name="TextBox 89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5" name="TextBox 89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6" name="TextBox 89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7" name="TextBox 89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8" name="TextBox 89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899" name="TextBox 89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0" name="TextBox 90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1" name="TextBox 90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2" name="TextBox 90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3" name="TextBox 90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4" name="TextBox 90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5" name="TextBox 90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6" name="TextBox 90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7" name="TextBox 90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8" name="TextBox 90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09" name="TextBox 90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0" name="TextBox 91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1" name="TextBox 91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2" name="TextBox 91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3" name="TextBox 91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4" name="TextBox 91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5" name="TextBox 91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6" name="TextBox 91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7" name="TextBox 91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8" name="TextBox 91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19" name="TextBox 91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0" name="TextBox 92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1" name="TextBox 92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2" name="TextBox 92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3" name="TextBox 92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4" name="TextBox 924"/>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925" name="TextBox 92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6" name="TextBox 92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7" name="TextBox 92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8" name="TextBox 92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29" name="TextBox 92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0" name="TextBox 93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1" name="TextBox 93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2" name="TextBox 93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3" name="TextBox 93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4" name="TextBox 93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5" name="TextBox 93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6" name="TextBox 93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7" name="TextBox 93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8" name="TextBox 93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39" name="TextBox 93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0" name="TextBox 94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1" name="TextBox 94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2" name="TextBox 942"/>
          <p:cNvSpPr txBox="1"/>
          <p:nvPr/>
        </p:nvSpPr>
        <p:spPr>
          <a:xfrm flipV="1">
            <a:off x="15630525"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943" name="TextBox 94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4" name="TextBox 94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5" name="TextBox 94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6" name="TextBox 94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7" name="TextBox 94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8" name="TextBox 94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49" name="TextBox 94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0" name="TextBox 95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1" name="TextBox 95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2" name="TextBox 95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3" name="TextBox 95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4" name="TextBox 95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5" name="TextBox 95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6" name="TextBox 95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7" name="TextBox 95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8" name="TextBox 95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59" name="TextBox 95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0" name="TextBox 96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1" name="TextBox 96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2" name="TextBox 96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3" name="TextBox 96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4" name="TextBox 96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5" name="TextBox 96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6" name="TextBox 96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7" name="TextBox 96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8" name="TextBox 96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69" name="TextBox 96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0" name="TextBox 97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1" name="TextBox 97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2" name="TextBox 97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3" name="TextBox 97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4" name="TextBox 97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5" name="TextBox 97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6" name="TextBox 97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7" name="TextBox 97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8" name="TextBox 97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79" name="TextBox 97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0" name="TextBox 98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1" name="TextBox 98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2" name="TextBox 98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3" name="TextBox 98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4" name="TextBox 98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5" name="TextBox 98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6" name="TextBox 98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7" name="TextBox 98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8" name="TextBox 98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89" name="TextBox 98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0" name="TextBox 99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1" name="TextBox 99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2" name="TextBox 99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3" name="TextBox 99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4" name="TextBox 99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5" name="TextBox 99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6" name="TextBox 99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7" name="TextBox 99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8" name="TextBox 99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999" name="TextBox 99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0" name="TextBox 100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1" name="TextBox 100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2" name="TextBox 100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3" name="TextBox 100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4" name="TextBox 100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5" name="TextBox 100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6" name="TextBox 100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7" name="TextBox 100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8" name="TextBox 100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09" name="TextBox 100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0" name="TextBox 101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1" name="TextBox 101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2" name="TextBox 101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3" name="TextBox 101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4" name="TextBox 101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5" name="TextBox 101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6" name="TextBox 101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7" name="TextBox 101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8" name="TextBox 101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19" name="TextBox 101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0" name="TextBox 102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1" name="TextBox 102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2" name="TextBox 102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3" name="TextBox 102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4" name="TextBox 102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5" name="TextBox 102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6" name="TextBox 102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7" name="TextBox 102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8" name="TextBox 102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29" name="TextBox 102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0" name="TextBox 103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1" name="TextBox 103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2" name="TextBox 103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3" name="TextBox 103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4" name="TextBox 103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5" name="TextBox 103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6" name="TextBox 103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7" name="TextBox 103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8" name="TextBox 103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39" name="TextBox 103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0" name="TextBox 104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1" name="TextBox 104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2" name="TextBox 104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3" name="TextBox 104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4" name="TextBox 104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5" name="TextBox 104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6" name="TextBox 104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7" name="TextBox 104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8" name="TextBox 104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49" name="TextBox 104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0" name="TextBox 105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1" name="TextBox 105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2" name="TextBox 105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3" name="TextBox 105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4" name="TextBox 105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5" name="TextBox 105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6" name="TextBox 105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7" name="TextBox 105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8" name="TextBox 105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59" name="TextBox 105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0" name="TextBox 106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1" name="TextBox 106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2" name="TextBox 106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3" name="TextBox 106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4" name="TextBox 106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5" name="TextBox 106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6" name="TextBox 106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7" name="TextBox 1067"/>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8" name="TextBox 1068"/>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69" name="TextBox 1069"/>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0" name="TextBox 1070"/>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1" name="TextBox 1071"/>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2" name="TextBox 1072"/>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3" name="TextBox 1073"/>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4" name="TextBox 1074"/>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5" name="TextBox 1075"/>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6" name="TextBox 1076"/>
          <p:cNvSpPr txBox="1"/>
          <p:nvPr/>
        </p:nvSpPr>
        <p:spPr>
          <a:xfrm>
            <a:off x="15630525"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7" name="TextBox 1077"/>
          <p:cNvSpPr txBox="1"/>
          <p:nvPr/>
        </p:nvSpPr>
        <p:spPr>
          <a:xfrm flipV="1">
            <a:off x="10639426"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078" name="TextBox 107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79" name="TextBox 107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0" name="TextBox 108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1" name="TextBox 108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2" name="TextBox 108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3" name="TextBox 108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4" name="TextBox 108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5" name="TextBox 108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6" name="TextBox 108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7" name="TextBox 108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8" name="TextBox 108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89" name="TextBox 108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0" name="TextBox 109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1" name="TextBox 109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2" name="TextBox 109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3" name="TextBox 109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4" name="TextBox 109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5" name="TextBox 1095"/>
          <p:cNvSpPr txBox="1"/>
          <p:nvPr/>
        </p:nvSpPr>
        <p:spPr>
          <a:xfrm flipV="1">
            <a:off x="10639426"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096" name="TextBox 109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7" name="TextBox 109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8" name="TextBox 109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099" name="TextBox 109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0" name="TextBox 110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1" name="TextBox 110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2" name="TextBox 110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3" name="TextBox 110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4" name="TextBox 110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5" name="TextBox 110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6" name="TextBox 110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7" name="TextBox 110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8" name="TextBox 110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09" name="TextBox 110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0" name="TextBox 111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1" name="TextBox 111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2" name="TextBox 111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3" name="TextBox 111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4" name="TextBox 111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5" name="TextBox 111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6" name="TextBox 111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7" name="TextBox 111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8" name="TextBox 111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19" name="TextBox 111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0" name="TextBox 112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1" name="TextBox 112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2" name="TextBox 112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3" name="TextBox 112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4" name="TextBox 112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5" name="TextBox 112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6" name="TextBox 112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7" name="TextBox 112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8" name="TextBox 112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29" name="TextBox 112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0" name="TextBox 1130"/>
          <p:cNvSpPr txBox="1"/>
          <p:nvPr/>
        </p:nvSpPr>
        <p:spPr>
          <a:xfrm flipV="1">
            <a:off x="10639426"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131" name="TextBox 113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2" name="TextBox 113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3" name="TextBox 113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4" name="TextBox 113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5" name="TextBox 113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6" name="TextBox 113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7" name="TextBox 113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8" name="TextBox 113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39" name="TextBox 113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0" name="TextBox 114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1" name="TextBox 114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2" name="TextBox 114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3" name="TextBox 114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4" name="TextBox 114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5" name="TextBox 114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6" name="TextBox 114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7" name="TextBox 114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48" name="TextBox 1148"/>
          <p:cNvSpPr txBox="1"/>
          <p:nvPr/>
        </p:nvSpPr>
        <p:spPr>
          <a:xfrm flipV="1">
            <a:off x="10639426" y="4480623"/>
            <a:ext cx="751847" cy="532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149" name="TextBox 114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0" name="TextBox 115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1" name="TextBox 115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2" name="TextBox 115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3" name="TextBox 115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4" name="TextBox 115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5" name="TextBox 115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6" name="TextBox 115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7" name="TextBox 115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8" name="TextBox 115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59" name="TextBox 115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0" name="TextBox 116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1" name="TextBox 116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2" name="TextBox 116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3" name="TextBox 116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4" name="TextBox 116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5" name="TextBox 116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6" name="TextBox 116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7" name="TextBox 116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8" name="TextBox 116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69" name="TextBox 116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0" name="TextBox 117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1" name="TextBox 117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2" name="TextBox 117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3" name="TextBox 117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4" name="TextBox 117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5" name="TextBox 117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6" name="TextBox 117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7" name="TextBox 117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8" name="TextBox 117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79" name="TextBox 117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0" name="TextBox 118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1" name="TextBox 118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2" name="TextBox 118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3" name="TextBox 118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4" name="TextBox 118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5" name="TextBox 118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6" name="TextBox 118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7" name="TextBox 118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8" name="TextBox 118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89" name="TextBox 118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0" name="TextBox 119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1" name="TextBox 119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2" name="TextBox 119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3" name="TextBox 119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4" name="TextBox 119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5" name="TextBox 119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6" name="TextBox 119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7" name="TextBox 119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8" name="TextBox 119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199" name="TextBox 119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0" name="TextBox 120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1" name="TextBox 120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2" name="TextBox 120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3" name="TextBox 120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4" name="TextBox 120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5" name="TextBox 120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6" name="TextBox 120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7" name="TextBox 120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8" name="TextBox 120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09" name="TextBox 120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0" name="TextBox 121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1" name="TextBox 121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2" name="TextBox 121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3" name="TextBox 121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4" name="TextBox 121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5" name="TextBox 121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6" name="TextBox 121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7" name="TextBox 121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8" name="TextBox 121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19" name="TextBox 121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0" name="TextBox 122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1" name="TextBox 122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2" name="TextBox 122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3" name="TextBox 122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4" name="TextBox 122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5" name="TextBox 122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6" name="TextBox 122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7" name="TextBox 122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8" name="TextBox 122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29" name="TextBox 122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0" name="TextBox 123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1" name="TextBox 123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2" name="TextBox 123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3" name="TextBox 123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4" name="TextBox 123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5" name="TextBox 123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6" name="TextBox 123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7" name="TextBox 123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8" name="TextBox 123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39" name="TextBox 123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0" name="TextBox 124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1" name="TextBox 124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2" name="TextBox 124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3" name="TextBox 124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4" name="TextBox 124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5" name="TextBox 124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6" name="TextBox 124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7" name="TextBox 124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8" name="TextBox 124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49" name="TextBox 124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0" name="TextBox 125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1" name="TextBox 125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2" name="TextBox 125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3" name="TextBox 125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4" name="TextBox 125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5" name="TextBox 125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6" name="TextBox 125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7" name="TextBox 125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8" name="TextBox 125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59" name="TextBox 125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0" name="TextBox 126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1" name="TextBox 126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2" name="TextBox 126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3" name="TextBox 126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4" name="TextBox 126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5" name="TextBox 126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6" name="TextBox 126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7" name="TextBox 126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8" name="TextBox 126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69" name="TextBox 126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0" name="TextBox 127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1" name="TextBox 127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2" name="TextBox 1272"/>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3" name="TextBox 1273"/>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4" name="TextBox 1274"/>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5" name="TextBox 1275"/>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6" name="TextBox 1276"/>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7" name="TextBox 1277"/>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8" name="TextBox 1278"/>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79" name="TextBox 1279"/>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0" name="TextBox 1280"/>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1" name="TextBox 1281"/>
          <p:cNvSpPr txBox="1"/>
          <p:nvPr/>
        </p:nvSpPr>
        <p:spPr>
          <a:xfrm>
            <a:off x="10639426" y="44878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2" name="TextBox 1282"/>
          <p:cNvSpPr txBox="1"/>
          <p:nvPr/>
        </p:nvSpPr>
        <p:spPr>
          <a:xfrm>
            <a:off x="10610851" y="5145088"/>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3" name="TextBox 1319"/>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4" name="TextBox 1320"/>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5" name="TextBox 1321"/>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6" name="TextBox 1322"/>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7" name="TextBox 1323"/>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8" name="TextBox 1324"/>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89" name="TextBox 1325"/>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0" name="TextBox 1326"/>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1" name="TextBox 132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2" name="TextBox 1328"/>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3" name="TextBox 1329"/>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4" name="TextBox 1330"/>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5" name="TextBox 1331"/>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6" name="TextBox 1332"/>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7" name="TextBox 1333"/>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8" name="TextBox 1334"/>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299" name="TextBox 1335"/>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0" name="TextBox 1336"/>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1" name="TextBox 133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2" name="TextBox 1338"/>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3" name="TextBox 1339"/>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4" name="TextBox 1340"/>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5" name="TextBox 1341"/>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6" name="TextBox 1342"/>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7" name="TextBox 1343"/>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8" name="TextBox 1344"/>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09" name="TextBox 1345"/>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0" name="TextBox 1346"/>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1" name="TextBox 1347"/>
          <p:cNvSpPr txBox="1"/>
          <p:nvPr/>
        </p:nvSpPr>
        <p:spPr>
          <a:xfrm>
            <a:off x="13030200" y="5402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2" name="TextBox 1348"/>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3" name="TextBox 1349"/>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4" name="TextBox 1350"/>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5" name="TextBox 1351"/>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6" name="TextBox 1352"/>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7" name="TextBox 1353"/>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18" name="TextBox 1354"/>
          <p:cNvSpPr txBox="1"/>
          <p:nvPr/>
        </p:nvSpPr>
        <p:spPr>
          <a:xfrm>
            <a:off x="13030200" y="5021263"/>
            <a:ext cx="490939"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1" name="TextBox 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2" name="TextBox 8"/>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3" name="TextBox 9"/>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4" name="TextBox 10"/>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5" name="TextBox 11"/>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6" name="TextBox 12"/>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7" name="TextBox 13"/>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8" name="TextBox 14"/>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29" name="TextBox 15"/>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0" name="TextBox 16"/>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1" name="TextBox 1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2" name="TextBox 18"/>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3" name="TextBox 19"/>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4" name="TextBox 20"/>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5" name="TextBox 21"/>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6" name="TextBox 22"/>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7" name="TextBox 23"/>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8" name="TextBox 24"/>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39" name="TextBox 25"/>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0" name="TextBox 26"/>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1" name="TextBox 2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2" name="TextBox 28"/>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3" name="TextBox 29"/>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4" name="TextBox 30"/>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5" name="TextBox 31"/>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6" name="TextBox 32"/>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7" name="TextBox 33"/>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8" name="TextBox 34"/>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49" name="TextBox 35"/>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0" name="TextBox 36"/>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1" name="TextBox 37"/>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2" name="TextBox 38"/>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3" name="TextBox 39"/>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4" name="TextBox 40"/>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5" name="TextBox 41"/>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6" name="TextBox 42"/>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7" name="TextBox 43"/>
          <p:cNvSpPr txBox="1"/>
          <p:nvPr/>
        </p:nvSpPr>
        <p:spPr>
          <a:xfrm flipV="1">
            <a:off x="8039101"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358" name="TextBox 4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59" name="TextBox 4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0" name="TextBox 4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1" name="TextBox 4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2" name="TextBox 4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3" name="TextBox 4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4" name="TextBox 5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5" name="TextBox 5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6" name="TextBox 5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7" name="TextBox 5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8" name="TextBox 5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69" name="TextBox 5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0" name="TextBox 5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1" name="TextBox 5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2" name="TextBox 5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3" name="TextBox 5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4" name="TextBox 6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5" name="TextBox 61"/>
          <p:cNvSpPr txBox="1"/>
          <p:nvPr/>
        </p:nvSpPr>
        <p:spPr>
          <a:xfrm flipV="1">
            <a:off x="8039101"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376" name="TextBox 6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7" name="TextBox 6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8" name="TextBox 6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79" name="TextBox 6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0" name="TextBox 6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1" name="TextBox 6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2" name="TextBox 6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3" name="TextBox 6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4" name="TextBox 7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5" name="TextBox 7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6" name="TextBox 7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7" name="TextBox 7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8" name="TextBox 7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89" name="TextBox 7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0" name="TextBox 7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1" name="TextBox 7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2" name="TextBox 7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3" name="TextBox 7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4" name="TextBox 8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5" name="TextBox 8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6" name="TextBox 8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7" name="TextBox 8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8" name="TextBox 8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399" name="TextBox 8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0" name="TextBox 8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1" name="TextBox 8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2" name="TextBox 8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3" name="TextBox 8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4" name="TextBox 9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5" name="TextBox 9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6" name="TextBox 9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7" name="TextBox 9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8" name="TextBox 9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09" name="TextBox 9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0" name="TextBox 96"/>
          <p:cNvSpPr txBox="1"/>
          <p:nvPr/>
        </p:nvSpPr>
        <p:spPr>
          <a:xfrm flipV="1">
            <a:off x="8039101"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411" name="TextBox 9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2" name="TextBox 9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3" name="TextBox 9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4" name="TextBox 10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5" name="TextBox 10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6" name="TextBox 10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7" name="TextBox 10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8" name="TextBox 10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19" name="TextBox 10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0" name="TextBox 10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1" name="TextBox 10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2" name="TextBox 10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3" name="TextBox 10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4" name="TextBox 11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5" name="TextBox 11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6" name="TextBox 11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7" name="TextBox 11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28" name="TextBox 114"/>
          <p:cNvSpPr txBox="1"/>
          <p:nvPr/>
        </p:nvSpPr>
        <p:spPr>
          <a:xfrm flipV="1">
            <a:off x="8039101"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429" name="TextBox 11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0" name="TextBox 11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1" name="TextBox 11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2" name="TextBox 11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3" name="TextBox 11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4" name="TextBox 12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5" name="TextBox 12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6" name="TextBox 12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7" name="TextBox 12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8" name="TextBox 12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39" name="TextBox 12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0" name="TextBox 12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1" name="TextBox 12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2" name="TextBox 12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3" name="TextBox 12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4" name="TextBox 13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5" name="TextBox 13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6" name="TextBox 13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7" name="TextBox 13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8" name="TextBox 13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49" name="TextBox 13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0" name="TextBox 13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1" name="TextBox 13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2" name="TextBox 13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3" name="TextBox 13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4" name="TextBox 14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5" name="TextBox 14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6" name="TextBox 14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7" name="TextBox 14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8" name="TextBox 14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59" name="TextBox 14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0" name="TextBox 14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1" name="TextBox 14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2" name="TextBox 14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3" name="TextBox 14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4" name="TextBox 15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5" name="TextBox 15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6" name="TextBox 15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7" name="TextBox 15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8" name="TextBox 15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69" name="TextBox 15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0" name="TextBox 15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1" name="TextBox 15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2" name="TextBox 15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3" name="TextBox 15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4" name="TextBox 16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5" name="TextBox 16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6" name="TextBox 16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7" name="TextBox 16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8" name="TextBox 16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79" name="TextBox 16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0" name="TextBox 16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1" name="TextBox 16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2" name="TextBox 16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3" name="TextBox 16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4" name="TextBox 17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5" name="TextBox 17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6" name="TextBox 17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7" name="TextBox 17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8" name="TextBox 17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89" name="TextBox 17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0" name="TextBox 17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1" name="TextBox 17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2" name="TextBox 17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3" name="TextBox 17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4" name="TextBox 18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5" name="TextBox 18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6" name="TextBox 18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7" name="TextBox 18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8" name="TextBox 18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499" name="TextBox 18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0" name="TextBox 18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1" name="TextBox 18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2" name="TextBox 18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3" name="TextBox 18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4" name="TextBox 19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5" name="TextBox 19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6" name="TextBox 19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7" name="TextBox 19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8" name="TextBox 19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09" name="TextBox 19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0" name="TextBox 19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1" name="TextBox 19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2" name="TextBox 19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3" name="TextBox 19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4" name="TextBox 20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5" name="TextBox 20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6" name="TextBox 20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7" name="TextBox 20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8" name="TextBox 20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19" name="TextBox 20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0" name="TextBox 20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1" name="TextBox 20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2" name="TextBox 20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3" name="TextBox 20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4" name="TextBox 21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5" name="TextBox 21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6" name="TextBox 21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7" name="TextBox 21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8" name="TextBox 21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29" name="TextBox 21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0" name="TextBox 21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1" name="TextBox 21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2" name="TextBox 21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3" name="TextBox 21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4" name="TextBox 22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5" name="TextBox 22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6" name="TextBox 22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7" name="TextBox 22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8" name="TextBox 22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39" name="TextBox 22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0" name="TextBox 22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1" name="TextBox 22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2" name="TextBox 22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3" name="TextBox 22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4" name="TextBox 23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5" name="TextBox 23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6" name="TextBox 23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7" name="TextBox 23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8" name="TextBox 23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49" name="TextBox 23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0" name="TextBox 23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1" name="TextBox 23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2" name="TextBox 238"/>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3" name="TextBox 239"/>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4" name="TextBox 240"/>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5" name="TextBox 241"/>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6" name="TextBox 242"/>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7" name="TextBox 243"/>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8" name="TextBox 244"/>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59" name="TextBox 245"/>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0" name="TextBox 246"/>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1" name="TextBox 247"/>
          <p:cNvSpPr txBox="1"/>
          <p:nvPr/>
        </p:nvSpPr>
        <p:spPr>
          <a:xfrm>
            <a:off x="8039101"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2" name="TextBox 248"/>
          <p:cNvSpPr txBox="1"/>
          <p:nvPr/>
        </p:nvSpPr>
        <p:spPr>
          <a:xfrm>
            <a:off x="8010526" y="50815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3" name="TextBox 664"/>
          <p:cNvSpPr txBox="1"/>
          <p:nvPr/>
        </p:nvSpPr>
        <p:spPr>
          <a:xfrm>
            <a:off x="15601950" y="50815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4" name="TextBox 1077"/>
          <p:cNvSpPr txBox="1"/>
          <p:nvPr/>
        </p:nvSpPr>
        <p:spPr>
          <a:xfrm flipV="1">
            <a:off x="10639426"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565" name="TextBox 107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6" name="TextBox 107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7" name="TextBox 108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8" name="TextBox 108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69" name="TextBox 108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0" name="TextBox 108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1" name="TextBox 108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2" name="TextBox 108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3" name="TextBox 108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4" name="TextBox 108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5" name="TextBox 108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6" name="TextBox 108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7" name="TextBox 109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8" name="TextBox 109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79" name="TextBox 109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0" name="TextBox 109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1" name="TextBox 109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2" name="TextBox 1095"/>
          <p:cNvSpPr txBox="1"/>
          <p:nvPr/>
        </p:nvSpPr>
        <p:spPr>
          <a:xfrm flipV="1">
            <a:off x="10639426"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583" name="TextBox 109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4" name="TextBox 109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5" name="TextBox 109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6" name="TextBox 109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7" name="TextBox 110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8" name="TextBox 110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89" name="TextBox 110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0" name="TextBox 110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1" name="TextBox 110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2" name="TextBox 110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3" name="TextBox 110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4" name="TextBox 110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5" name="TextBox 110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6" name="TextBox 110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7" name="TextBox 111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8" name="TextBox 111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599" name="TextBox 111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0" name="TextBox 111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1" name="TextBox 111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2" name="TextBox 111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3" name="TextBox 111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4" name="TextBox 111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5" name="TextBox 111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6" name="TextBox 111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7" name="TextBox 112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8" name="TextBox 112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09" name="TextBox 112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0" name="TextBox 112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1" name="TextBox 112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2" name="TextBox 112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3" name="TextBox 112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4" name="TextBox 112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5" name="TextBox 112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6" name="TextBox 112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7" name="TextBox 1130"/>
          <p:cNvSpPr txBox="1"/>
          <p:nvPr/>
        </p:nvSpPr>
        <p:spPr>
          <a:xfrm flipV="1">
            <a:off x="10639426"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618" name="TextBox 113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19" name="TextBox 113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0" name="TextBox 113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1" name="TextBox 113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2" name="TextBox 113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3" name="TextBox 113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4" name="TextBox 113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5" name="TextBox 113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6" name="TextBox 113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7" name="TextBox 114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8" name="TextBox 114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29" name="TextBox 114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0" name="TextBox 114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1" name="TextBox 114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2" name="TextBox 114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3" name="TextBox 114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4" name="TextBox 114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5" name="TextBox 1148"/>
          <p:cNvSpPr txBox="1"/>
          <p:nvPr/>
        </p:nvSpPr>
        <p:spPr>
          <a:xfrm flipV="1">
            <a:off x="10639426" y="4424364"/>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636" name="TextBox 114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7" name="TextBox 115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8" name="TextBox 115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39" name="TextBox 115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0" name="TextBox 115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1" name="TextBox 115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2" name="TextBox 115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3" name="TextBox 115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4" name="TextBox 115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5" name="TextBox 115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6" name="TextBox 115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7" name="TextBox 116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8" name="TextBox 116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49" name="TextBox 116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0" name="TextBox 116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1" name="TextBox 116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2" name="TextBox 116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3" name="TextBox 116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4" name="TextBox 116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5" name="TextBox 116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6" name="TextBox 116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7" name="TextBox 117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8" name="TextBox 117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59" name="TextBox 117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0" name="TextBox 117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1" name="TextBox 117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2" name="TextBox 117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3" name="TextBox 117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4" name="TextBox 117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5" name="TextBox 117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6" name="TextBox 117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7" name="TextBox 118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8" name="TextBox 118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69" name="TextBox 118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0" name="TextBox 118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1" name="TextBox 118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2" name="TextBox 118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3" name="TextBox 118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4" name="TextBox 118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5" name="TextBox 118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6" name="TextBox 118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7" name="TextBox 119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8" name="TextBox 119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79" name="TextBox 119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0" name="TextBox 119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1" name="TextBox 119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2" name="TextBox 119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3" name="TextBox 119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4" name="TextBox 119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5" name="TextBox 119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6" name="TextBox 119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7" name="TextBox 120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8" name="TextBox 120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89" name="TextBox 120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0" name="TextBox 120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1" name="TextBox 120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2" name="TextBox 120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3" name="TextBox 120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4" name="TextBox 120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5" name="TextBox 120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6" name="TextBox 120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7" name="TextBox 121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8" name="TextBox 121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699" name="TextBox 121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0" name="TextBox 121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1" name="TextBox 121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2" name="TextBox 121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3" name="TextBox 121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4" name="TextBox 121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5" name="TextBox 121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6" name="TextBox 121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7" name="TextBox 122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8" name="TextBox 122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09" name="TextBox 122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0" name="TextBox 122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1" name="TextBox 122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2" name="TextBox 122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3" name="TextBox 122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4" name="TextBox 122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5" name="TextBox 122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6" name="TextBox 122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7" name="TextBox 123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8" name="TextBox 123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19" name="TextBox 123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0" name="TextBox 123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1" name="TextBox 123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2" name="TextBox 123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3" name="TextBox 123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4" name="TextBox 123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5" name="TextBox 123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6" name="TextBox 123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7" name="TextBox 124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8" name="TextBox 124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29" name="TextBox 124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0" name="TextBox 124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1" name="TextBox 124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2" name="TextBox 124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3" name="TextBox 124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4" name="TextBox 124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5" name="TextBox 124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6" name="TextBox 124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7" name="TextBox 125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8" name="TextBox 125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39" name="TextBox 125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0" name="TextBox 125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1" name="TextBox 125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2" name="TextBox 125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3" name="TextBox 125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4" name="TextBox 125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5" name="TextBox 125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6" name="TextBox 125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7" name="TextBox 126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8" name="TextBox 126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49" name="TextBox 126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0" name="TextBox 126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1" name="TextBox 126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2" name="TextBox 126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3" name="TextBox 126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4" name="TextBox 126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5" name="TextBox 126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6" name="TextBox 126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7" name="TextBox 127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8" name="TextBox 127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59" name="TextBox 1272"/>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0" name="TextBox 1273"/>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1" name="TextBox 1274"/>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2" name="TextBox 1275"/>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3" name="TextBox 1276"/>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4" name="TextBox 1277"/>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5" name="TextBox 1278"/>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6" name="TextBox 1279"/>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7" name="TextBox 1280"/>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8" name="TextBox 1281"/>
          <p:cNvSpPr txBox="1"/>
          <p:nvPr/>
        </p:nvSpPr>
        <p:spPr>
          <a:xfrm>
            <a:off x="10639426" y="44243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69" name="TextBox 1282"/>
          <p:cNvSpPr txBox="1"/>
          <p:nvPr/>
        </p:nvSpPr>
        <p:spPr>
          <a:xfrm>
            <a:off x="10610851" y="50815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0" name="TextBox 1319"/>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1" name="TextBox 1320"/>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2" name="TextBox 1321"/>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3" name="TextBox 1322"/>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4" name="TextBox 1323"/>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5" name="TextBox 1324"/>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6" name="TextBox 1325"/>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7" name="TextBox 1326"/>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8" name="TextBox 132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79" name="TextBox 1328"/>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0" name="TextBox 1329"/>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1" name="TextBox 1330"/>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2" name="TextBox 1331"/>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3" name="TextBox 1332"/>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4" name="TextBox 1333"/>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5" name="TextBox 1334"/>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6" name="TextBox 1335"/>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7" name="TextBox 1336"/>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8" name="TextBox 133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89" name="TextBox 1338"/>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0" name="TextBox 1339"/>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1" name="TextBox 1340"/>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2" name="TextBox 1341"/>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3" name="TextBox 1342"/>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4" name="TextBox 1343"/>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5" name="TextBox 1344"/>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6" name="TextBox 1345"/>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7" name="TextBox 1346"/>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8" name="TextBox 1347"/>
          <p:cNvSpPr txBox="1"/>
          <p:nvPr/>
        </p:nvSpPr>
        <p:spPr>
          <a:xfrm>
            <a:off x="13030200" y="5338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799" name="TextBox 1348"/>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0" name="TextBox 1349"/>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1" name="TextBox 1350"/>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2" name="TextBox 1351"/>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3" name="TextBox 1352"/>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4" name="TextBox 1353"/>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5" name="TextBox 1354"/>
          <p:cNvSpPr txBox="1"/>
          <p:nvPr/>
        </p:nvSpPr>
        <p:spPr>
          <a:xfrm>
            <a:off x="13030200" y="4957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6" name="TextBox 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7" name="TextBox 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8" name="TextBox 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09" name="TextBox 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0" name="TextBox 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1" name="TextBox 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2" name="TextBox 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3" name="TextBox 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4" name="TextBox 9"/>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15" name="TextBox 1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6" name="TextBox 1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7" name="TextBox 1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18" name="TextBox 13"/>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19" name="TextBox 14"/>
          <p:cNvSpPr txBox="1"/>
          <p:nvPr/>
        </p:nvSpPr>
        <p:spPr>
          <a:xfrm flipV="1">
            <a:off x="9658351" y="20447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dirty="0">
              <a:solidFill>
                <a:srgbClr val="000000"/>
              </a:solidFill>
              <a:latin typeface="Times New Roman" panose="02020603050405020304"/>
            </a:endParaRPr>
          </a:p>
        </p:txBody>
      </p:sp>
      <p:sp>
        <p:nvSpPr>
          <p:cNvPr id="1820" name="TextBox 15"/>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1" name="TextBox 16"/>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2" name="TextBox 17"/>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3" name="TextBox 18"/>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4" name="TextBox 19"/>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5" name="TextBox 20"/>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6" name="TextBox 21"/>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7" name="TextBox 2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28" name="TextBox 23"/>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29" name="TextBox 24"/>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30" name="TextBox 2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1" name="TextBox 2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2" name="TextBox 2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3" name="TextBox 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4" name="TextBox 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5" name="TextBox 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6" name="TextBox 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7" name="TextBox 3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38" name="TextBox 3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39" name="TextBox 3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0" name="TextBox 3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1" name="TextBox 3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42" name="TextBox 3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43" name="TextBox 3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4" name="TextBox 3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5" name="TextBox 4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6" name="TextBox 4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7" name="TextBox 4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8" name="TextBox 4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49" name="TextBox 4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0" name="TextBox 4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51" name="TextBox 4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52" name="TextBox 4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53" name="TextBox 4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4" name="TextBox 4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5" name="TextBox 5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6" name="TextBox 5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7" name="TextBox 5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8" name="TextBox 5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59" name="TextBox 5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0" name="TextBox 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1" name="TextBox 56"/>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62" name="TextBox 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3" name="TextBox 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4" name="TextBox 5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65" name="TextBox 60"/>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66" name="TextBox 61"/>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67" name="TextBox 6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68" name="TextBox 63"/>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69" name="TextBox 64"/>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70" name="TextBox 65"/>
          <p:cNvSpPr txBox="1"/>
          <p:nvPr/>
        </p:nvSpPr>
        <p:spPr>
          <a:xfrm flipV="1">
            <a:off x="32258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71" name="TextBox 6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2" name="TextBox 6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3" name="TextBox 6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4" name="TextBox 6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5" name="TextBox 7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6" name="TextBox 71"/>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77" name="TextBox 7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8" name="TextBox 7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79" name="TextBox 74"/>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80" name="TextBox 75"/>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81" name="TextBox 7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2" name="TextBox 7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3" name="TextBox 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4" name="TextBox 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5" name="TextBox 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6" name="TextBox 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7" name="TextBox 8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888" name="TextBox 8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89" name="TextBox 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0" name="TextBox 8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1" name="TextBox 86"/>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892" name="TextBox 87"/>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893" name="TextBox 8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4" name="TextBox 8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5" name="TextBox 9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6" name="TextBox 9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7" name="TextBox 9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8" name="TextBox 9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899" name="TextBox 9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0" name="TextBox 9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1" name="TextBox 96"/>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02" name="TextBox 9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3" name="TextBox 9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4" name="TextBox 9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5" name="TextBox 100"/>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06" name="TextBox 101"/>
          <p:cNvSpPr txBox="1"/>
          <p:nvPr/>
        </p:nvSpPr>
        <p:spPr>
          <a:xfrm flipV="1">
            <a:off x="9658351" y="20447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1907" name="TextBox 102"/>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8" name="TextBox 103"/>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09" name="TextBox 104"/>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0" name="TextBox 105"/>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1" name="TextBox 106"/>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2" name="TextBox 107"/>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3" name="TextBox 108"/>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4" name="TextBox 109"/>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15" name="TextBox 110"/>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6" name="TextBox 111"/>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17" name="TextBox 112"/>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18" name="TextBox 1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19" name="TextBox 1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0" name="TextBox 1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1" name="TextBox 11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2" name="TextBox 11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3" name="TextBox 11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4" name="TextBox 11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5" name="TextBox 120"/>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26" name="TextBox 12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7" name="TextBox 12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8" name="TextBox 12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29" name="TextBox 124"/>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30" name="TextBox 125"/>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31" name="TextBox 12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2" name="TextBox 12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3" name="TextBox 1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4" name="TextBox 1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5" name="TextBox 1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6" name="TextBox 1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7" name="TextBox 1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38" name="TextBox 133"/>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39" name="TextBox 134"/>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40" name="TextBox 135"/>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41" name="TextBox 13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2" name="TextBox 13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3" name="TextBox 13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4" name="TextBox 13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5" name="TextBox 14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6" name="TextBox 14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7" name="TextBox 14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8" name="TextBox 14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49" name="TextBox 144"/>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50" name="TextBox 14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51" name="TextBox 14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52" name="TextBox 14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53" name="TextBox 148"/>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54" name="TextBox 149"/>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55" name="TextBox 150"/>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56" name="TextBox 151"/>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57" name="TextBox 152"/>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58" name="TextBox 153"/>
          <p:cNvSpPr txBox="1"/>
          <p:nvPr/>
        </p:nvSpPr>
        <p:spPr>
          <a:xfrm flipV="1">
            <a:off x="32258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59" name="TextBox 15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0" name="TextBox 1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1" name="TextBox 15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2" name="TextBox 1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3" name="TextBox 1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4" name="TextBox 159"/>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65" name="TextBox 16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6" name="TextBox 16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67" name="TextBox 162"/>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68" name="TextBox 163"/>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69" name="TextBox 16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0" name="TextBox 16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1" name="TextBox 16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2" name="TextBox 16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3" name="TextBox 16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4" name="TextBox 16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5" name="TextBox 170"/>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1976" name="TextBox 17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7" name="TextBox 17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8" name="TextBox 17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79" name="TextBox 174"/>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1980" name="TextBox 175"/>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1981" name="TextBox 17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2" name="TextBox 17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3" name="TextBox 17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4" name="TextBox 17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5" name="TextBox 18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6" name="TextBox 18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7" name="TextBox 18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8" name="TextBox 18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89" name="TextBox 18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0" name="TextBox 18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1" name="TextBox 18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2" name="TextBox 18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3" name="TextBox 18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4" name="TextBox 18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5" name="TextBox 19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6" name="TextBox 19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7" name="TextBox 19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8" name="TextBox 19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1999" name="TextBox 19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0" name="TextBox 19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1" name="TextBox 19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2" name="TextBox 19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3" name="TextBox 19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4" name="TextBox 19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5" name="TextBox 20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6" name="TextBox 20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7" name="TextBox 20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8" name="TextBox 20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09" name="TextBox 20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0" name="TextBox 20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1" name="TextBox 20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2" name="TextBox 20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3" name="TextBox 20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4" name="TextBox 20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5" name="TextBox 21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6" name="TextBox 21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7" name="TextBox 21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8" name="TextBox 2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19" name="TextBox 2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0" name="TextBox 2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1" name="TextBox 21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2" name="TextBox 21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3" name="TextBox 21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4" name="TextBox 21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5" name="TextBox 220"/>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26" name="TextBox 22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7" name="TextBox 22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8" name="TextBox 22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29" name="TextBox 224"/>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30" name="TextBox 22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31" name="TextBox 226"/>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32" name="TextBox 227"/>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33" name="TextBox 2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4" name="TextBox 2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5" name="TextBox 2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6" name="TextBox 2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7" name="TextBox 2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8" name="TextBox 23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39" name="TextBox 23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0" name="TextBox 23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41" name="TextBox 23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2" name="TextBox 23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3" name="TextBox 23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4" name="TextBox 239"/>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45" name="TextBox 240"/>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46" name="TextBox 241"/>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7" name="TextBox 242"/>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8" name="TextBox 243"/>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49" name="TextBox 244"/>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0" name="TextBox 245"/>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1" name="TextBox 246"/>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2" name="TextBox 247"/>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53" name="TextBox 248"/>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54" name="TextBox 249"/>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55" name="TextBox 25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6" name="TextBox 25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7" name="TextBox 25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8" name="TextBox 25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59" name="TextBox 25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0" name="TextBox 25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1" name="TextBox 25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2" name="TextBox 25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3" name="TextBox 258"/>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64" name="TextBox 25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5" name="TextBox 26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6" name="TextBox 26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67" name="TextBox 262"/>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68" name="TextBox 263"/>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69" name="TextBox 264"/>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70" name="TextBox 265"/>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71" name="TextBox 266"/>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72" name="TextBox 267"/>
          <p:cNvSpPr txBox="1"/>
          <p:nvPr/>
        </p:nvSpPr>
        <p:spPr>
          <a:xfrm flipV="1">
            <a:off x="61087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73" name="TextBox 26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4" name="TextBox 26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5" name="TextBox 27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6" name="TextBox 27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7" name="TextBox 27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78" name="TextBox 273"/>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79" name="TextBox 27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0" name="TextBox 27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1" name="TextBox 276"/>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82" name="TextBox 277"/>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83" name="TextBox 2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4" name="TextBox 2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5" name="TextBox 2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6" name="TextBox 2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7" name="TextBox 28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88" name="TextBox 283"/>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089" name="TextBox 2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0" name="TextBox 28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1" name="TextBox 28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2" name="TextBox 287"/>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093" name="TextBox 288"/>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094" name="TextBox 28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5" name="TextBox 29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6" name="TextBox 29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7" name="TextBox 29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8" name="TextBox 29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099" name="TextBox 29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0" name="TextBox 29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1" name="TextBox 29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2" name="TextBox 297"/>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03" name="TextBox 29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4" name="TextBox 29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5" name="TextBox 30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06" name="TextBox 301"/>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07" name="TextBox 30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08" name="TextBox 303"/>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09" name="TextBox 304"/>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10" name="TextBox 30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1" name="TextBox 30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2" name="TextBox 30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3" name="TextBox 30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4" name="TextBox 30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5" name="TextBox 31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6" name="TextBox 31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7" name="TextBox 31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18" name="TextBox 3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19" name="TextBox 3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0" name="TextBox 3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1" name="TextBox 31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22" name="TextBox 31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23" name="TextBox 318"/>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4" name="TextBox 319"/>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5" name="TextBox 320"/>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6" name="TextBox 321"/>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7" name="TextBox 322"/>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8" name="TextBox 323"/>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29" name="TextBox 324"/>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0" name="TextBox 32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31" name="TextBox 32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32" name="TextBox 32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33" name="TextBox 32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4" name="TextBox 32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5" name="TextBox 33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6" name="TextBox 33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7" name="TextBox 33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8" name="TextBox 33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39" name="TextBox 33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0" name="TextBox 33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1" name="TextBox 336"/>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42" name="TextBox 33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3" name="TextBox 33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4" name="TextBox 33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45" name="TextBox 340"/>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46" name="TextBox 341"/>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47" name="TextBox 34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48" name="TextBox 343"/>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49" name="TextBox 344"/>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50" name="TextBox 345"/>
          <p:cNvSpPr txBox="1"/>
          <p:nvPr/>
        </p:nvSpPr>
        <p:spPr>
          <a:xfrm flipV="1">
            <a:off x="61087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51" name="TextBox 34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2" name="TextBox 34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3" name="TextBox 34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4" name="TextBox 34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5" name="TextBox 35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6" name="TextBox 351"/>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57" name="TextBox 35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8" name="TextBox 35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59" name="TextBox 354"/>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60" name="TextBox 355"/>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61" name="TextBox 35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2" name="TextBox 35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3" name="TextBox 35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4" name="TextBox 35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5" name="TextBox 36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6" name="TextBox 36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7" name="TextBox 36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168" name="TextBox 36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69" name="TextBox 36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0" name="TextBox 36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1" name="TextBox 366"/>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172" name="TextBox 367"/>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173" name="TextBox 36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4" name="TextBox 36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5" name="TextBox 37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6" name="TextBox 37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7" name="TextBox 37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8" name="TextBox 37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79" name="TextBox 37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0" name="TextBox 37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1" name="TextBox 37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2" name="TextBox 37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3" name="TextBox 37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4" name="TextBox 37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5" name="TextBox 38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6" name="TextBox 38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7" name="TextBox 38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8" name="TextBox 38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89" name="TextBox 38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0" name="TextBox 38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1" name="TextBox 38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2" name="TextBox 38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3" name="TextBox 38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4" name="TextBox 38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5" name="TextBox 39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6" name="TextBox 39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7" name="TextBox 39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8" name="TextBox 39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199" name="TextBox 39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0" name="TextBox 39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1" name="TextBox 39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2" name="TextBox 39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3" name="TextBox 39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4" name="TextBox 39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5" name="TextBox 40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6" name="TextBox 40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7" name="TextBox 40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8" name="TextBox 40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09" name="TextBox 40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0" name="TextBox 40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1" name="TextBox 40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2" name="TextBox 40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3" name="TextBox 40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4" name="TextBox 40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5" name="TextBox 41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6" name="TextBox 41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7" name="TextBox 412"/>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18" name="TextBox 4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19" name="TextBox 4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0" name="TextBox 4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1" name="TextBox 416"/>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22" name="TextBox 417"/>
          <p:cNvSpPr txBox="1"/>
          <p:nvPr/>
        </p:nvSpPr>
        <p:spPr>
          <a:xfrm flipV="1">
            <a:off x="9658351" y="20447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2223" name="TextBox 418"/>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4" name="TextBox 419"/>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5" name="TextBox 420"/>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6" name="TextBox 421"/>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7" name="TextBox 422"/>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8" name="TextBox 423"/>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29" name="TextBox 424"/>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0" name="TextBox 42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31" name="TextBox 426"/>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2" name="TextBox 42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33" name="TextBox 428"/>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34" name="TextBox 4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5" name="TextBox 4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6" name="TextBox 4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7" name="TextBox 4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8" name="TextBox 43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39" name="TextBox 43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0" name="TextBox 43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1" name="TextBox 436"/>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42" name="TextBox 43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3" name="TextBox 43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4" name="TextBox 43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5" name="TextBox 440"/>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46" name="TextBox 441"/>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47" name="TextBox 44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8" name="TextBox 44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49" name="TextBox 44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0" name="TextBox 44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1" name="TextBox 44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2" name="TextBox 44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3" name="TextBox 44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4" name="TextBox 449"/>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55" name="TextBox 450"/>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56" name="TextBox 451"/>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57" name="TextBox 45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8" name="TextBox 45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59" name="TextBox 45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0" name="TextBox 4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1" name="TextBox 45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2" name="TextBox 4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3" name="TextBox 4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4" name="TextBox 45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5" name="TextBox 460"/>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66" name="TextBox 46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7" name="TextBox 46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8" name="TextBox 46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69" name="TextBox 464"/>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70" name="TextBox 465"/>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71" name="TextBox 466"/>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72" name="TextBox 467"/>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73" name="TextBox 468"/>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74" name="TextBox 46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5" name="TextBox 47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6" name="TextBox 47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7" name="TextBox 47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8" name="TextBox 47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79" name="TextBox 474"/>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80" name="TextBox 47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1" name="TextBox 47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2" name="TextBox 477"/>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83" name="TextBox 478"/>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84" name="TextBox 4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5" name="TextBox 4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6" name="TextBox 4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7" name="TextBox 48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8" name="TextBox 48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89" name="TextBox 4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0" name="TextBox 485"/>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291" name="TextBox 48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2" name="TextBox 48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3" name="TextBox 48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4" name="TextBox 489"/>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295" name="TextBox 490"/>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296" name="TextBox 49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7" name="TextBox 49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8" name="TextBox 49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299" name="TextBox 49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0" name="TextBox 49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1" name="TextBox 49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2" name="TextBox 49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3" name="TextBox 49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4" name="TextBox 499"/>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05" name="TextBox 50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6" name="TextBox 50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7" name="TextBox 50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08" name="TextBox 503"/>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09" name="TextBox 504"/>
          <p:cNvSpPr txBox="1"/>
          <p:nvPr/>
        </p:nvSpPr>
        <p:spPr>
          <a:xfrm flipV="1">
            <a:off x="9658351" y="20447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2310" name="TextBox 505"/>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1" name="TextBox 506"/>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2" name="TextBox 507"/>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3" name="TextBox 508"/>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4" name="TextBox 509"/>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5" name="TextBox 510"/>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6" name="TextBox 511"/>
          <p:cNvSpPr txBox="1"/>
          <p:nvPr/>
        </p:nvSpPr>
        <p:spPr>
          <a:xfrm>
            <a:off x="965835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17" name="TextBox 51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18" name="TextBox 513"/>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19" name="TextBox 514"/>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20" name="TextBox 5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1" name="TextBox 51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2" name="TextBox 51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3" name="TextBox 51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4" name="TextBox 51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5" name="TextBox 52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6" name="TextBox 52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7" name="TextBox 52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28" name="TextBox 52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29" name="TextBox 52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0" name="TextBox 52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1" name="TextBox 52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32" name="TextBox 52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33" name="TextBox 5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4" name="TextBox 5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5" name="TextBox 5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6" name="TextBox 5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7" name="TextBox 5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8" name="TextBox 53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39" name="TextBox 53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0" name="TextBox 535"/>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41" name="TextBox 536"/>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42" name="TextBox 537"/>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43" name="TextBox 53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4" name="TextBox 53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5" name="TextBox 54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6" name="TextBox 54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7" name="TextBox 54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8" name="TextBox 54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49" name="TextBox 54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0" name="TextBox 54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1" name="TextBox 546"/>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52" name="TextBox 54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3" name="TextBox 54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4" name="TextBox 54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55" name="TextBox 550"/>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56" name="TextBox 551"/>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57" name="TextBox 55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58" name="TextBox 553"/>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59" name="TextBox 554"/>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60" name="TextBox 5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1" name="TextBox 55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2" name="TextBox 5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3" name="TextBox 5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4" name="TextBox 55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5" name="TextBox 560"/>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66" name="TextBox 56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7" name="TextBox 56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68" name="TextBox 563"/>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69" name="TextBox 564"/>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70" name="TextBox 56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1" name="TextBox 56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2" name="TextBox 56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3" name="TextBox 56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4" name="TextBox 56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5" name="TextBox 57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76" name="TextBox 571"/>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377" name="TextBox 572"/>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378" name="TextBox 573"/>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379" name="TextBox 57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0" name="TextBox 57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1" name="TextBox 57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2" name="TextBox 57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3" name="TextBox 57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4" name="TextBox 57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5" name="TextBox 58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6" name="TextBox 58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7" name="TextBox 58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8" name="TextBox 58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89" name="TextBox 58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0" name="TextBox 58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1" name="TextBox 58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2" name="TextBox 58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3" name="TextBox 58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4" name="TextBox 58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5" name="TextBox 59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6" name="TextBox 59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7" name="TextBox 59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8" name="TextBox 59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399" name="TextBox 59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0" name="TextBox 59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1" name="TextBox 59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2" name="TextBox 59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3" name="TextBox 59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4" name="TextBox 59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5" name="TextBox 60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6" name="TextBox 60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7" name="TextBox 60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8" name="TextBox 60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09" name="TextBox 60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0" name="TextBox 60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1" name="TextBox 60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2" name="TextBox 60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3" name="TextBox 60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4" name="TextBox 60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5" name="TextBox 61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6" name="TextBox 61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7" name="TextBox 61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8" name="TextBox 6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19" name="TextBox 6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0" name="TextBox 6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1" name="TextBox 61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2" name="TextBox 61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3" name="TextBox 618"/>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24" name="TextBox 61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5" name="TextBox 62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6" name="TextBox 62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27" name="TextBox 622"/>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28" name="TextBox 623"/>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29" name="TextBox 624"/>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30" name="TextBox 625"/>
          <p:cNvSpPr txBox="1"/>
          <p:nvPr/>
        </p:nvSpPr>
        <p:spPr>
          <a:xfrm flipV="1">
            <a:off x="32258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31" name="TextBox 62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2" name="TextBox 62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3" name="TextBox 6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4" name="TextBox 6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5" name="TextBox 6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6" name="TextBox 6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7" name="TextBox 6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38" name="TextBox 633"/>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39" name="TextBox 63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0" name="TextBox 63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1" name="TextBox 63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2" name="TextBox 637"/>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43" name="TextBox 638"/>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44" name="TextBox 639"/>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5" name="TextBox 640"/>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6" name="TextBox 641"/>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7" name="TextBox 642"/>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8" name="TextBox 643"/>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49" name="TextBox 644"/>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0" name="TextBox 645"/>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1" name="TextBox 646"/>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52" name="TextBox 647"/>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53" name="TextBox 648"/>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54" name="TextBox 64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5" name="TextBox 65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6" name="TextBox 65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7" name="TextBox 65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8" name="TextBox 65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59" name="TextBox 65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0" name="TextBox 65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1" name="TextBox 65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2" name="TextBox 657"/>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63" name="TextBox 65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4" name="TextBox 65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5" name="TextBox 66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66" name="TextBox 661"/>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67" name="TextBox 662"/>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68" name="TextBox 663"/>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69" name="TextBox 664"/>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70" name="TextBox 665"/>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71" name="TextBox 666"/>
          <p:cNvSpPr txBox="1"/>
          <p:nvPr/>
        </p:nvSpPr>
        <p:spPr>
          <a:xfrm flipV="1">
            <a:off x="61087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72" name="TextBox 66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3" name="TextBox 66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4" name="TextBox 66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5" name="TextBox 67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6" name="TextBox 67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7" name="TextBox 672"/>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78" name="TextBox 67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79" name="TextBox 67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0" name="TextBox 675"/>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81" name="TextBox 676"/>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82" name="TextBox 67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3" name="TextBox 6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4" name="TextBox 6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5" name="TextBox 6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6" name="TextBox 6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7" name="TextBox 68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88" name="TextBox 683"/>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489" name="TextBox 6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0" name="TextBox 68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1" name="TextBox 68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2" name="TextBox 687"/>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493" name="TextBox 688"/>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494" name="TextBox 68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5" name="TextBox 69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6" name="TextBox 69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7" name="TextBox 69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8" name="TextBox 69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499" name="TextBox 69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0" name="TextBox 69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1" name="TextBox 69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2" name="TextBox 697"/>
          <p:cNvSpPr txBox="1"/>
          <p:nvPr/>
        </p:nvSpPr>
        <p:spPr>
          <a:xfrm flipH="1">
            <a:off x="1701800" y="1892300"/>
            <a:ext cx="96838"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03" name="TextBox 69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4" name="TextBox 69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5" name="TextBox 70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06" name="TextBox 701"/>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07" name="TextBox 702"/>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08" name="TextBox 703"/>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09" name="TextBox 70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0" name="TextBox 70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1" name="TextBox 70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2" name="TextBox 70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3" name="TextBox 70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4" name="TextBox 70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5" name="TextBox 71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6" name="TextBox 711"/>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17" name="TextBox 71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8" name="TextBox 7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19" name="TextBox 7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0" name="TextBox 715"/>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521" name="TextBox 716"/>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22" name="TextBox 717"/>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3" name="TextBox 718"/>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4" name="TextBox 719"/>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5" name="TextBox 720"/>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6" name="TextBox 721"/>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7" name="TextBox 722"/>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8" name="TextBox 723"/>
          <p:cNvSpPr txBox="1"/>
          <p:nvPr/>
        </p:nvSpPr>
        <p:spPr>
          <a:xfrm>
            <a:off x="61087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29" name="TextBox 724"/>
          <p:cNvSpPr txBox="1"/>
          <p:nvPr/>
        </p:nvSpPr>
        <p:spPr>
          <a:xfrm flipH="1">
            <a:off x="1701800" y="189230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30" name="TextBox 725"/>
          <p:cNvSpPr txBox="1"/>
          <p:nvPr/>
        </p:nvSpPr>
        <p:spPr>
          <a:xfrm>
            <a:off x="1701801" y="1892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531" name="TextBox 726"/>
          <p:cNvSpPr txBox="1"/>
          <p:nvPr/>
        </p:nvSpPr>
        <p:spPr>
          <a:xfrm flipH="1" flipV="1">
            <a:off x="1701800" y="1892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32" name="TextBox 72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3" name="TextBox 72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4" name="TextBox 72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5" name="TextBox 73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6" name="TextBox 73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7" name="TextBox 73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8" name="TextBox 73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39" name="TextBox 73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40" name="TextBox 735"/>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41" name="TextBox 73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42" name="TextBox 73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43" name="TextBox 73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44" name="TextBox 739"/>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545" name="TextBox 740"/>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46" name="TextBox 741"/>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47" name="TextBox 742"/>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548" name="TextBox 743"/>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49" name="TextBox 74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0" name="TextBox 74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1" name="TextBox 74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2" name="TextBox 74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3" name="TextBox 74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4" name="TextBox 749"/>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55" name="TextBox 75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6" name="TextBox 75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57" name="TextBox 752"/>
          <p:cNvSpPr txBox="1"/>
          <p:nvPr/>
        </p:nvSpPr>
        <p:spPr>
          <a:xfrm>
            <a:off x="1701801" y="20764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558" name="TextBox 753"/>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59" name="TextBox 75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0" name="TextBox 75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1" name="TextBox 75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2" name="TextBox 75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3" name="TextBox 75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4" name="TextBox 75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5" name="TextBox 760"/>
          <p:cNvSpPr txBox="1"/>
          <p:nvPr/>
        </p:nvSpPr>
        <p:spPr>
          <a:xfrm flipH="1">
            <a:off x="1701800" y="2076451"/>
            <a:ext cx="46038"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panose="02020603050405020304"/>
            </a:endParaRPr>
          </a:p>
        </p:txBody>
      </p:sp>
      <p:sp>
        <p:nvSpPr>
          <p:cNvPr id="2566" name="TextBox 76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7" name="TextBox 76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8" name="TextBox 76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69" name="TextBox 764"/>
          <p:cNvSpPr txBox="1"/>
          <p:nvPr/>
        </p:nvSpPr>
        <p:spPr>
          <a:xfrm flipH="1" flipV="1">
            <a:off x="1701800" y="20764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panose="02020603050405020304"/>
            </a:endParaRPr>
          </a:p>
        </p:txBody>
      </p:sp>
      <p:sp>
        <p:nvSpPr>
          <p:cNvPr id="2570" name="TextBox 76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1" name="TextBox 76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2" name="TextBox 76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3" name="TextBox 76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4" name="TextBox 76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5" name="TextBox 77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6" name="TextBox 77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7" name="TextBox 77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8" name="TextBox 77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79" name="TextBox 77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0" name="TextBox 77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1" name="TextBox 77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2" name="TextBox 77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3" name="TextBox 77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4" name="TextBox 77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5" name="TextBox 78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6" name="TextBox 78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7" name="TextBox 78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8" name="TextBox 78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89" name="TextBox 78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0" name="TextBox 78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1" name="TextBox 78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2" name="TextBox 78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3" name="TextBox 78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4" name="TextBox 78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5" name="TextBox 790"/>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6" name="TextBox 791"/>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7" name="TextBox 792"/>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8" name="TextBox 793"/>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599" name="TextBox 794"/>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0" name="TextBox 795"/>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1" name="TextBox 796"/>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2" name="TextBox 797"/>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3" name="TextBox 798"/>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4" name="TextBox 799"/>
          <p:cNvSpPr txBox="1"/>
          <p:nvPr/>
        </p:nvSpPr>
        <p:spPr>
          <a:xfrm>
            <a:off x="61087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5" name="TextBox 80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6" name="TextBox 80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7" name="TextBox 80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8" name="TextBox 80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09" name="TextBox 80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0" name="TextBox 80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1" name="TextBox 80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2" name="TextBox 80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3" name="TextBox 80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4" name="TextBox 80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5" name="TextBox 81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6" name="TextBox 81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7" name="TextBox 81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8" name="TextBox 81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19" name="TextBox 81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0" name="TextBox 81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1" name="TextBox 81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2" name="TextBox 81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3" name="TextBox 818"/>
          <p:cNvSpPr txBox="1"/>
          <p:nvPr/>
        </p:nvSpPr>
        <p:spPr>
          <a:xfrm flipV="1">
            <a:off x="3225801" y="22606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2624" name="TextBox 81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5" name="TextBox 82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6" name="TextBox 82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7" name="TextBox 82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8" name="TextBox 82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29" name="TextBox 82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0" name="TextBox 82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1" name="TextBox 82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2" name="TextBox 82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3" name="TextBox 82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4" name="TextBox 82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5" name="TextBox 83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6" name="TextBox 83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7" name="TextBox 83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8" name="TextBox 83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39" name="TextBox 83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0" name="TextBox 83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1" name="TextBox 83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2" name="TextBox 83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3" name="TextBox 83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4" name="TextBox 83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5" name="TextBox 84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6" name="TextBox 84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7" name="TextBox 84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8" name="TextBox 84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49" name="TextBox 84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0" name="TextBox 84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1" name="TextBox 84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2" name="TextBox 84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3" name="TextBox 84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4" name="TextBox 84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5" name="TextBox 85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6" name="TextBox 85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7" name="TextBox 85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8" name="TextBox 85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59" name="TextBox 85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0" name="TextBox 8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1" name="TextBox 85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2" name="TextBox 8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3" name="TextBox 8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4" name="TextBox 85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5" name="TextBox 86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6" name="TextBox 86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7" name="TextBox 86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8" name="TextBox 86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69" name="TextBox 86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0" name="TextBox 86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1" name="TextBox 86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2" name="TextBox 86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3" name="TextBox 86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4" name="TextBox 86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5" name="TextBox 87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6" name="TextBox 87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7" name="TextBox 87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8" name="TextBox 87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79" name="TextBox 87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0" name="TextBox 87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1" name="TextBox 87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2" name="TextBox 87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3" name="TextBox 87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4" name="TextBox 87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5" name="TextBox 88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6" name="TextBox 88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7" name="TextBox 88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8" name="TextBox 88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89" name="TextBox 88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0" name="TextBox 88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1" name="TextBox 88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2" name="TextBox 88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3" name="TextBox 88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4" name="TextBox 889"/>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5" name="TextBox 890"/>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6" name="TextBox 891"/>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7" name="TextBox 89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8" name="TextBox 89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699" name="TextBox 89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0" name="TextBox 89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1" name="TextBox 89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2" name="TextBox 89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3" name="TextBox 89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4" name="TextBox 89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5" name="TextBox 90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6" name="TextBox 90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7" name="TextBox 90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8" name="TextBox 90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09" name="TextBox 90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0" name="TextBox 90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1" name="TextBox 90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2" name="TextBox 90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3" name="TextBox 90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4" name="TextBox 90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5" name="TextBox 91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6" name="TextBox 91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7" name="TextBox 912"/>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8" name="TextBox 913"/>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19" name="TextBox 914"/>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0" name="TextBox 915"/>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1" name="TextBox 916"/>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2" name="TextBox 917"/>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3" name="TextBox 918"/>
          <p:cNvSpPr txBox="1"/>
          <p:nvPr/>
        </p:nvSpPr>
        <p:spPr>
          <a:xfrm>
            <a:off x="3225801" y="18923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4" name="TextBox 91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5" name="TextBox 92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6" name="TextBox 92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7" name="TextBox 92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8" name="TextBox 92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29" name="TextBox 92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0" name="TextBox 92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1" name="TextBox 92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2" name="TextBox 92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3" name="TextBox 92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4" name="TextBox 92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5" name="TextBox 93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6" name="TextBox 93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7" name="TextBox 93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8" name="TextBox 93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39" name="TextBox 93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0" name="TextBox 93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1" name="TextBox 93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2" name="TextBox 93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3" name="TextBox 93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4" name="TextBox 93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5" name="TextBox 94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6" name="TextBox 94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7" name="TextBox 94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8" name="TextBox 94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49" name="TextBox 94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0" name="TextBox 94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1" name="TextBox 94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2" name="TextBox 94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3" name="TextBox 94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4" name="TextBox 94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5" name="TextBox 95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6" name="TextBox 95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7" name="TextBox 95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8" name="TextBox 95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59" name="TextBox 95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0" name="TextBox 95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1" name="TextBox 95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2" name="TextBox 95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3" name="TextBox 95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4" name="TextBox 95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5" name="TextBox 96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6" name="TextBox 96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7" name="TextBox 962"/>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8" name="TextBox 963"/>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69" name="TextBox 964"/>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0" name="TextBox 965"/>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1" name="TextBox 966"/>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2" name="TextBox 967"/>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3" name="TextBox 968"/>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4" name="TextBox 969"/>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5" name="TextBox 970"/>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6" name="TextBox 971"/>
          <p:cNvSpPr txBox="1"/>
          <p:nvPr/>
        </p:nvSpPr>
        <p:spPr>
          <a:xfrm>
            <a:off x="322580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7" name="TextBox 97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8" name="TextBox 97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79" name="TextBox 97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0" name="TextBox 97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1" name="TextBox 97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2" name="TextBox 97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3" name="TextBox 9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4" name="TextBox 9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5" name="TextBox 9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6" name="TextBox 9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7" name="TextBox 98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8" name="TextBox 98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89" name="TextBox 9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0" name="TextBox 98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1" name="TextBox 98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2" name="TextBox 98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3" name="TextBox 98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4" name="TextBox 98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5" name="TextBox 99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6" name="TextBox 99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7" name="TextBox 99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8" name="TextBox 99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799" name="TextBox 99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0" name="TextBox 99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1" name="TextBox 99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2" name="TextBox 99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3" name="TextBox 99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4" name="TextBox 99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5" name="TextBox 100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6" name="TextBox 100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7" name="TextBox 100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8" name="TextBox 100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09" name="TextBox 100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0" name="TextBox 100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1" name="TextBox 100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2" name="TextBox 1007"/>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3" name="TextBox 1008"/>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4" name="TextBox 1009"/>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5" name="TextBox 1010"/>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6" name="TextBox 1011"/>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7" name="TextBox 1012"/>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8" name="TextBox 1013"/>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19" name="TextBox 1014"/>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0" name="TextBox 1015"/>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1" name="TextBox 1016"/>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2" name="TextBox 1017"/>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3" name="TextBox 1018"/>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4" name="TextBox 1019"/>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5" name="TextBox 1020"/>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6" name="TextBox 1021"/>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7" name="TextBox 1022"/>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8" name="TextBox 1023"/>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29" name="TextBox 1024"/>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0" name="TextBox 1025"/>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1" name="TextBox 1026"/>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2" name="TextBox 1027"/>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3" name="TextBox 1028"/>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4" name="TextBox 1029"/>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5" name="TextBox 1030"/>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6" name="TextBox 1031"/>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7" name="TextBox 1032"/>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8" name="TextBox 1033"/>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39" name="TextBox 1034"/>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0" name="TextBox 1035"/>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1" name="TextBox 1036"/>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2" name="TextBox 1037"/>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3" name="TextBox 1038"/>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4" name="TextBox 1039"/>
          <p:cNvSpPr txBox="1"/>
          <p:nvPr/>
        </p:nvSpPr>
        <p:spPr>
          <a:xfrm>
            <a:off x="68262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5" name="TextBox 104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6" name="TextBox 104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7" name="TextBox 104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8" name="TextBox 104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49" name="TextBox 104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0" name="TextBox 104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1" name="TextBox 104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2" name="TextBox 104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3" name="TextBox 104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4" name="TextBox 104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5" name="TextBox 105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6" name="TextBox 105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7" name="TextBox 105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8" name="TextBox 105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59" name="TextBox 105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0" name="TextBox 105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1" name="TextBox 105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2" name="TextBox 105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3" name="TextBox 105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4" name="TextBox 105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5" name="TextBox 106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6" name="TextBox 106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7" name="TextBox 106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8" name="TextBox 106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69" name="TextBox 106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0" name="TextBox 106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1" name="TextBox 106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2" name="TextBox 106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3" name="TextBox 106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4" name="TextBox 106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5" name="TextBox 107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6" name="TextBox 107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7" name="TextBox 107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8" name="TextBox 107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79" name="TextBox 107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0" name="TextBox 107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1" name="TextBox 107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2" name="TextBox 107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3" name="TextBox 10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4" name="TextBox 10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5" name="TextBox 108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6" name="TextBox 108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7" name="TextBox 108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8" name="TextBox 108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89" name="TextBox 108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0" name="TextBox 108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1" name="TextBox 108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2" name="TextBox 108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3" name="TextBox 108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4" name="TextBox 108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5" name="TextBox 109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6" name="TextBox 109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7" name="TextBox 109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8" name="TextBox 109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899" name="TextBox 109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0" name="TextBox 109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1" name="TextBox 109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2" name="TextBox 109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3" name="TextBox 109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4" name="TextBox 109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5" name="TextBox 110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6" name="TextBox 110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7" name="TextBox 110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8" name="TextBox 110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09" name="TextBox 110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0" name="TextBox 110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1" name="TextBox 110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2" name="TextBox 110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3" name="TextBox 110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4" name="TextBox 110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5" name="TextBox 111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6" name="TextBox 111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7" name="TextBox 111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8" name="TextBox 111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19" name="TextBox 111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0" name="TextBox 111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1" name="TextBox 111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2" name="TextBox 111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3" name="TextBox 111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4" name="TextBox 111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5" name="TextBox 112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6" name="TextBox 112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7" name="TextBox 112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8" name="TextBox 112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29" name="TextBox 112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0" name="TextBox 112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1" name="TextBox 112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2" name="TextBox 112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3" name="TextBox 112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4" name="TextBox 112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5" name="TextBox 113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6" name="TextBox 113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7" name="TextBox 113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8" name="TextBox 113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39" name="TextBox 113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0" name="TextBox 113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1" name="TextBox 113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2" name="TextBox 113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3" name="TextBox 113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4" name="TextBox 113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5" name="TextBox 114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6" name="TextBox 114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7" name="TextBox 114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8" name="TextBox 114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49" name="TextBox 114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0" name="TextBox 114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1" name="TextBox 114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2" name="TextBox 114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3" name="TextBox 114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4" name="TextBox 114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5" name="TextBox 115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6" name="TextBox 115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7" name="TextBox 115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8" name="TextBox 115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59" name="TextBox 115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0" name="TextBox 115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1" name="TextBox 115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2" name="TextBox 115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3" name="TextBox 115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4" name="TextBox 115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5" name="TextBox 116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6" name="TextBox 116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7" name="TextBox 116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8" name="TextBox 116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69" name="TextBox 116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0" name="TextBox 116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1" name="TextBox 116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2" name="TextBox 116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3" name="TextBox 116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4" name="TextBox 116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5" name="TextBox 1170"/>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6" name="TextBox 1171"/>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7" name="TextBox 1172"/>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8" name="TextBox 1173"/>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79" name="TextBox 1174"/>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0" name="TextBox 1175"/>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1" name="TextBox 1176"/>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2" name="TextBox 1177"/>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3" name="TextBox 1178"/>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4" name="TextBox 1179"/>
          <p:cNvSpPr txBox="1"/>
          <p:nvPr/>
        </p:nvSpPr>
        <p:spPr>
          <a:xfrm>
            <a:off x="9658351" y="20764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5" name="TextBox 118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6" name="TextBox 118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7" name="TextBox 118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8" name="TextBox 118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89" name="TextBox 118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0" name="TextBox 118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1" name="TextBox 118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2" name="TextBox 118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3" name="TextBox 118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4" name="TextBox 118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5" name="TextBox 119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6" name="TextBox 119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7" name="TextBox 119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8" name="TextBox 119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2999" name="TextBox 119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0" name="TextBox 119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1" name="TextBox 119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2" name="TextBox 119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3" name="TextBox 119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4" name="TextBox 119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5" name="TextBox 120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6" name="TextBox 120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7" name="TextBox 120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8" name="TextBox 120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09" name="TextBox 120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0" name="TextBox 120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1" name="TextBox 120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2" name="TextBox 120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3" name="TextBox 120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4" name="TextBox 120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5" name="TextBox 121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6" name="TextBox 121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7" name="TextBox 1212"/>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018" name="TextBox 121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19" name="TextBox 121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0" name="TextBox 121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1" name="TextBox 121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2" name="TextBox 121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3" name="TextBox 121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4" name="TextBox 121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5" name="TextBox 122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6" name="TextBox 122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7" name="TextBox 122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8" name="TextBox 122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29" name="TextBox 122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0" name="TextBox 122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1" name="TextBox 122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2" name="TextBox 122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3" name="TextBox 122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4" name="TextBox 122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5" name="TextBox 123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6" name="TextBox 123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7" name="TextBox 123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8" name="TextBox 123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39" name="TextBox 1234"/>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040" name="TextBox 123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1" name="TextBox 123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2" name="TextBox 123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3" name="TextBox 123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4" name="TextBox 123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5" name="TextBox 124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6" name="TextBox 124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7" name="TextBox 124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8" name="TextBox 124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49" name="TextBox 124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0" name="TextBox 124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1" name="TextBox 124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2" name="TextBox 124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3" name="TextBox 124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4" name="TextBox 124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5" name="TextBox 125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6" name="TextBox 125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7" name="TextBox 125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8" name="TextBox 125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59" name="TextBox 125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0" name="TextBox 125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1" name="TextBox 1256"/>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062" name="TextBox 125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3" name="TextBox 125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4" name="TextBox 125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5" name="TextBox 126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6" name="TextBox 126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7" name="TextBox 126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8" name="TextBox 126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69" name="TextBox 126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0" name="TextBox 126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1" name="TextBox 126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2" name="TextBox 126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3" name="TextBox 126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4" name="TextBox 126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5" name="TextBox 127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6" name="TextBox 127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7" name="TextBox 127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8" name="TextBox 127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79" name="TextBox 127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0" name="TextBox 127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1" name="TextBox 127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2" name="TextBox 127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3" name="TextBox 127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4" name="TextBox 127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5" name="TextBox 128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6" name="TextBox 128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7" name="TextBox 128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8" name="TextBox 128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89" name="TextBox 128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0" name="TextBox 128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1" name="TextBox 128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2" name="TextBox 128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3" name="TextBox 128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4" name="TextBox 128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5" name="TextBox 129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6" name="TextBox 129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7" name="TextBox 129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8" name="TextBox 129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099" name="TextBox 129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0" name="TextBox 129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1" name="TextBox 129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2" name="TextBox 129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3" name="TextBox 129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4" name="TextBox 1299"/>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105" name="TextBox 130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6" name="TextBox 130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7" name="TextBox 130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8" name="TextBox 130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09" name="TextBox 130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0" name="TextBox 130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1" name="TextBox 130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2" name="TextBox 130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3" name="TextBox 130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4" name="TextBox 130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5" name="TextBox 131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6" name="TextBox 131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7" name="TextBox 131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8" name="TextBox 131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19" name="TextBox 131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0" name="TextBox 131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1" name="TextBox 131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2" name="TextBox 131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3" name="TextBox 131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4" name="TextBox 131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5" name="TextBox 132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6" name="TextBox 1321"/>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127" name="TextBox 132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8" name="TextBox 132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29" name="TextBox 132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0" name="TextBox 132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1" name="TextBox 132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2" name="TextBox 132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3" name="TextBox 132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4" name="TextBox 132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5" name="TextBox 133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6" name="TextBox 133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7" name="TextBox 133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8" name="TextBox 133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39" name="TextBox 133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0" name="TextBox 133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1" name="TextBox 133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2" name="TextBox 133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3" name="TextBox 133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4" name="TextBox 133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5" name="TextBox 134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6" name="TextBox 134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7" name="TextBox 134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48" name="TextBox 1343"/>
          <p:cNvSpPr txBox="1"/>
          <p:nvPr/>
        </p:nvSpPr>
        <p:spPr>
          <a:xfrm flipV="1">
            <a:off x="3949701" y="18923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149" name="TextBox 1344"/>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0" name="TextBox 1345"/>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1" name="TextBox 1346"/>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2" name="TextBox 1347"/>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3" name="TextBox 1348"/>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4" name="TextBox 1349"/>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5" name="TextBox 1350"/>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6" name="TextBox 1351"/>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7" name="TextBox 1352"/>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8" name="TextBox 1353"/>
          <p:cNvSpPr txBox="1"/>
          <p:nvPr/>
        </p:nvSpPr>
        <p:spPr>
          <a:xfrm>
            <a:off x="3949701" y="1701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59" name="TextBox 13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0" name="TextBox 13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1" name="TextBox 13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2" name="TextBox 13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3" name="TextBox 13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4" name="TextBox 13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5" name="TextBox 13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6" name="TextBox 13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7" name="TextBox 13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8" name="TextBox 13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69" name="TextBox 13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0" name="TextBox 13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1" name="TextBox 13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2" name="TextBox 13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3" name="TextBox 13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4" name="TextBox 13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5" name="TextBox 13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6" name="TextBox 13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7" name="TextBox 137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8" name="TextBox 13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79" name="TextBox 13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0" name="TextBox 13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1" name="TextBox 13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2" name="TextBox 13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3" name="TextBox 137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4" name="TextBox 137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5" name="TextBox 138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6" name="TextBox 138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7" name="TextBox 138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8" name="TextBox 138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89" name="TextBox 138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0" name="TextBox 138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1" name="TextBox 138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2" name="TextBox 138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3" name="TextBox 138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4" name="TextBox 138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5" name="TextBox 139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6" name="TextBox 139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7" name="TextBox 139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198" name="TextBox 1393"/>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199" name="TextBox 139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0" name="TextBox 139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1" name="TextBox 139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2" name="TextBox 139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3" name="TextBox 139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4" name="TextBox 139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5" name="TextBox 140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6" name="TextBox 140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7" name="TextBox 140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8" name="TextBox 140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09" name="TextBox 140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0" name="TextBox 140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1" name="TextBox 140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2" name="TextBox 140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3" name="TextBox 140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4" name="TextBox 140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5" name="TextBox 141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6" name="TextBox 141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7" name="TextBox 1412"/>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218" name="TextBox 141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19" name="TextBox 141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0" name="TextBox 141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1" name="TextBox 141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2" name="TextBox 141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3" name="TextBox 141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4" name="TextBox 141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5" name="TextBox 142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6" name="TextBox 142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7" name="TextBox 142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8" name="TextBox 142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29" name="TextBox 142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0" name="TextBox 142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1" name="TextBox 142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2" name="TextBox 142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3" name="TextBox 142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4" name="TextBox 142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5" name="TextBox 143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6" name="TextBox 143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7" name="TextBox 143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8" name="TextBox 143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39" name="TextBox 143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0" name="TextBox 143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1" name="TextBox 143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2" name="TextBox 143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3" name="TextBox 143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4" name="TextBox 143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5" name="TextBox 144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6" name="TextBox 1441"/>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247" name="TextBox 144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8" name="TextBox 144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49" name="TextBox 144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0" name="TextBox 144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1" name="TextBox 144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2" name="TextBox 144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3" name="TextBox 144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4" name="TextBox 144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5" name="TextBox 145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6" name="TextBox 145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7" name="TextBox 145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8" name="TextBox 145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59" name="TextBox 14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0" name="TextBox 14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1" name="TextBox 14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2" name="TextBox 14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3" name="TextBox 14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4" name="TextBox 14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5" name="TextBox 14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6" name="TextBox 14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7" name="TextBox 14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8" name="TextBox 14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69" name="TextBox 14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0" name="TextBox 14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1" name="TextBox 14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2" name="TextBox 14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3" name="TextBox 14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4" name="TextBox 14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5" name="TextBox 14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6" name="TextBox 14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7" name="TextBox 147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8" name="TextBox 14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79" name="TextBox 14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0" name="TextBox 14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1" name="TextBox 14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2" name="TextBox 14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3" name="TextBox 147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4" name="TextBox 147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5" name="TextBox 148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6" name="TextBox 148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7" name="TextBox 148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8" name="TextBox 148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89" name="TextBox 148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0" name="TextBox 148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1" name="TextBox 148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2" name="TextBox 148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3" name="TextBox 148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4" name="TextBox 148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5" name="TextBox 149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6" name="TextBox 149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7" name="TextBox 149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8" name="TextBox 149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299" name="TextBox 149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0" name="TextBox 149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1" name="TextBox 1496"/>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02" name="TextBox 149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3" name="TextBox 149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4" name="TextBox 149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5" name="TextBox 150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6" name="TextBox 150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7" name="TextBox 150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8" name="TextBox 150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09" name="TextBox 150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0" name="TextBox 150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1" name="TextBox 150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2" name="TextBox 1507"/>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13" name="TextBox 150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4" name="TextBox 150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5" name="TextBox 151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6" name="TextBox 151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7" name="TextBox 151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8" name="TextBox 151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19" name="TextBox 151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0" name="TextBox 151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1" name="TextBox 151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2" name="TextBox 151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3" name="TextBox 151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4" name="TextBox 1519"/>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25" name="TextBox 152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6" name="TextBox 152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7" name="TextBox 152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8" name="TextBox 152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29" name="TextBox 152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0" name="TextBox 152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1" name="TextBox 152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2" name="TextBox 152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3" name="TextBox 152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4" name="TextBox 152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5" name="TextBox 1530"/>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36" name="TextBox 153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7" name="TextBox 153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8" name="TextBox 153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39" name="TextBox 153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0" name="TextBox 153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1" name="TextBox 153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2" name="TextBox 153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3" name="TextBox 153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4" name="TextBox 153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5" name="TextBox 154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6" name="TextBox 154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7" name="TextBox 1542"/>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48" name="TextBox 154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49" name="TextBox 154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0" name="TextBox 154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1" name="TextBox 154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2" name="TextBox 154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3" name="TextBox 154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4" name="TextBox 154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5" name="TextBox 155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6" name="TextBox 155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7" name="TextBox 155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8" name="TextBox 155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59" name="TextBox 15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0" name="TextBox 15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1" name="TextBox 15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2" name="TextBox 15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3" name="TextBox 15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4" name="TextBox 15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5" name="TextBox 15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6" name="TextBox 15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7" name="TextBox 15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8" name="TextBox 15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69" name="TextBox 15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0" name="TextBox 15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1" name="TextBox 15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2" name="TextBox 15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3" name="TextBox 15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4" name="TextBox 15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5" name="TextBox 15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6" name="TextBox 15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7" name="TextBox 157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8" name="TextBox 15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79" name="TextBox 15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0" name="TextBox 15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1" name="TextBox 15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2" name="TextBox 15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3" name="TextBox 157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4" name="TextBox 157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5" name="TextBox 158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6" name="TextBox 158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7" name="TextBox 158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8" name="TextBox 158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89" name="TextBox 158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0" name="TextBox 158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1" name="TextBox 158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2" name="TextBox 158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3" name="TextBox 158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4" name="TextBox 1589"/>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395" name="TextBox 159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6" name="TextBox 159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7" name="TextBox 159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8" name="TextBox 159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399" name="TextBox 159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0" name="TextBox 159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1" name="TextBox 159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2" name="TextBox 159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3" name="TextBox 159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4" name="TextBox 159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5" name="TextBox 160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6" name="TextBox 160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7" name="TextBox 160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8" name="TextBox 160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09" name="TextBox 160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0" name="TextBox 160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1" name="TextBox 160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2" name="TextBox 160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3" name="TextBox 160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4" name="TextBox 160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5" name="TextBox 161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6" name="TextBox 161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7" name="TextBox 161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8" name="TextBox 161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19" name="TextBox 161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0" name="TextBox 161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1" name="TextBox 161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2" name="TextBox 161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3" name="TextBox 161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4" name="TextBox 161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5" name="TextBox 162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6" name="TextBox 162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7" name="TextBox 162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8" name="TextBox 162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29" name="TextBox 162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0" name="TextBox 162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1" name="TextBox 162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2" name="TextBox 162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3" name="TextBox 162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4" name="TextBox 162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5" name="TextBox 163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6" name="TextBox 163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7" name="TextBox 163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8" name="TextBox 163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39" name="TextBox 163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0" name="TextBox 163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1" name="TextBox 163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2" name="TextBox 163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3" name="TextBox 163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4" name="TextBox 163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5" name="TextBox 164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6" name="TextBox 164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7" name="TextBox 164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8" name="TextBox 164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49" name="TextBox 164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0" name="TextBox 164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1" name="TextBox 164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2" name="TextBox 164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3" name="TextBox 164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4" name="TextBox 164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5" name="TextBox 165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6" name="TextBox 165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7" name="TextBox 165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8" name="TextBox 165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59" name="TextBox 16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0" name="TextBox 16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1" name="TextBox 16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2" name="TextBox 16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3" name="TextBox 16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4" name="TextBox 16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5" name="TextBox 16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6" name="TextBox 16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7" name="TextBox 16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8" name="TextBox 16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69" name="TextBox 16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0" name="TextBox 16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1" name="TextBox 16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2" name="TextBox 16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3" name="TextBox 16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4" name="TextBox 16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5" name="TextBox 16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6" name="TextBox 16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7" name="TextBox 1672"/>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478" name="TextBox 16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79" name="TextBox 16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0" name="TextBox 16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1" name="TextBox 16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2" name="TextBox 16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3" name="TextBox 167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4" name="TextBox 167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5" name="TextBox 168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6" name="TextBox 168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7" name="TextBox 168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88" name="TextBox 1683"/>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489" name="TextBox 168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0" name="TextBox 168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1" name="TextBox 168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2" name="TextBox 168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3" name="TextBox 168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4" name="TextBox 168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5" name="TextBox 169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6" name="TextBox 169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7" name="TextBox 169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8" name="TextBox 169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499" name="TextBox 169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0" name="TextBox 169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1" name="TextBox 169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2" name="TextBox 169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3" name="TextBox 169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4" name="TextBox 169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5" name="TextBox 170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6" name="TextBox 170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7" name="TextBox 170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8" name="TextBox 170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09" name="TextBox 170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0" name="TextBox 170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1" name="TextBox 170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2" name="TextBox 170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3" name="TextBox 170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4" name="TextBox 170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5" name="TextBox 171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6" name="TextBox 171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7" name="TextBox 171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8" name="TextBox 171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19" name="TextBox 171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0" name="TextBox 171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1" name="TextBox 171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2" name="TextBox 171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3" name="TextBox 171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4" name="TextBox 171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5" name="TextBox 172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6" name="TextBox 172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7" name="TextBox 172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28" name="TextBox 1723"/>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529" name="TextBox 172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0" name="TextBox 172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1" name="TextBox 172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2" name="TextBox 172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3" name="TextBox 172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4" name="TextBox 172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5" name="TextBox 173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6" name="TextBox 173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7" name="TextBox 173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8" name="TextBox 173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39" name="TextBox 173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0" name="TextBox 173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1" name="TextBox 173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2" name="TextBox 173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3" name="TextBox 173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4" name="TextBox 173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5" name="TextBox 174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6" name="TextBox 174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7" name="TextBox 174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8" name="TextBox 174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49" name="TextBox 174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0" name="TextBox 174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1" name="TextBox 174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2" name="TextBox 174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3" name="TextBox 174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4" name="TextBox 1749"/>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555" name="TextBox 175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6" name="TextBox 175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7" name="TextBox 175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8" name="TextBox 175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59" name="TextBox 17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0" name="TextBox 17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1" name="TextBox 17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2" name="TextBox 17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3" name="TextBox 17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4" name="TextBox 17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5" name="TextBox 17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6" name="TextBox 17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7" name="TextBox 17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8" name="TextBox 17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69" name="TextBox 17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0" name="TextBox 17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1" name="TextBox 17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2" name="TextBox 17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3" name="TextBox 17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4" name="TextBox 17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5" name="TextBox 17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6" name="TextBox 17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7" name="TextBox 177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8" name="TextBox 17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79" name="TextBox 17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0" name="TextBox 17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1" name="TextBox 17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2" name="TextBox 17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3" name="TextBox 177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4" name="TextBox 177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5" name="TextBox 178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6" name="TextBox 178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7" name="TextBox 178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8" name="TextBox 178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89" name="TextBox 178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0" name="TextBox 178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1" name="TextBox 178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2" name="TextBox 178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3" name="TextBox 178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4" name="TextBox 178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5" name="TextBox 179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6" name="TextBox 179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7" name="TextBox 179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8" name="TextBox 179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599" name="TextBox 179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0" name="TextBox 179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1" name="TextBox 179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2" name="TextBox 179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3" name="TextBox 179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4" name="TextBox 179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5" name="TextBox 180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6" name="TextBox 180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7" name="TextBox 180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8" name="TextBox 180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09" name="TextBox 180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0" name="TextBox 180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1" name="TextBox 180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2" name="TextBox 180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3" name="TextBox 180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4" name="TextBox 180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5" name="TextBox 181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6" name="TextBox 181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7" name="TextBox 181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8" name="TextBox 181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19" name="TextBox 181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0" name="TextBox 181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1" name="TextBox 181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2" name="TextBox 181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3" name="TextBox 181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4" name="TextBox 181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5" name="TextBox 182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6" name="TextBox 182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7" name="TextBox 182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8" name="TextBox 182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29" name="TextBox 182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0" name="TextBox 182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1" name="TextBox 182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2" name="TextBox 182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3" name="TextBox 182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4" name="TextBox 182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5" name="TextBox 183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6" name="TextBox 183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7" name="TextBox 183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8" name="TextBox 183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39" name="TextBox 183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0" name="TextBox 183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1" name="TextBox 183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2" name="TextBox 183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3" name="TextBox 183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4" name="TextBox 183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5" name="TextBox 184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6" name="TextBox 184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7" name="TextBox 184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8" name="TextBox 184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49" name="TextBox 184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0" name="TextBox 184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1" name="TextBox 184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2" name="TextBox 184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3" name="TextBox 184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4" name="TextBox 184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5" name="TextBox 185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6" name="TextBox 185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7" name="TextBox 185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8" name="TextBox 185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59" name="TextBox 185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0" name="TextBox 185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1" name="TextBox 185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2" name="TextBox 185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3" name="TextBox 185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4" name="TextBox 185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5" name="TextBox 186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6" name="TextBox 186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7" name="TextBox 186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8" name="TextBox 186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69" name="TextBox 186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0" name="TextBox 186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1" name="TextBox 186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2" name="TextBox 186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3" name="TextBox 1868"/>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4" name="TextBox 1869"/>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5" name="TextBox 1870"/>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6" name="TextBox 1871"/>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7" name="TextBox 1872"/>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8" name="TextBox 1873"/>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79" name="TextBox 1874"/>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80" name="TextBox 1875"/>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81" name="TextBox 1876"/>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82" name="TextBox 1877"/>
          <p:cNvSpPr txBox="1"/>
          <p:nvPr/>
        </p:nvSpPr>
        <p:spPr>
          <a:xfrm>
            <a:off x="3225801" y="290195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83" name="TextBox 1878"/>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4" name="TextBox 1879"/>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5" name="TextBox 1880"/>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6" name="TextBox 1881"/>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7" name="TextBox 1882"/>
          <p:cNvSpPr txBox="1"/>
          <p:nvPr/>
        </p:nvSpPr>
        <p:spPr>
          <a:xfrm flipV="1">
            <a:off x="3225801" y="29019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8" name="TextBox 1883"/>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89" name="TextBox 1884"/>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90" name="TextBox 1885"/>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91" name="TextBox 1886"/>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92" name="TextBox 1887"/>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93" name="TextBox 1888"/>
          <p:cNvSpPr txBox="1"/>
          <p:nvPr/>
        </p:nvSpPr>
        <p:spPr>
          <a:xfrm flipV="1">
            <a:off x="6108701" y="207645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panose="02020603050405020304"/>
            </a:endParaRPr>
          </a:p>
        </p:txBody>
      </p:sp>
      <p:sp>
        <p:nvSpPr>
          <p:cNvPr id="3694" name="TextBox 1889"/>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695" name="TextBox 18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96" name="TextBox 18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97" name="TextBox 18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98" name="TextBox 18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699" name="TextBox 18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0" name="TextBox 18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1" name="TextBox 18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2" name="TextBox 18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3" name="TextBox 18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4" name="TextBox 18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5" name="TextBox 19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6" name="TextBox 19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7" name="TextBox 19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8" name="TextBox 19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09" name="TextBox 19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0" name="TextBox 19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1" name="TextBox 19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2" name="TextBox 1907"/>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713" name="TextBox 19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4" name="TextBox 19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5" name="TextBox 19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6" name="TextBox 19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7" name="TextBox 19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8" name="TextBox 19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19" name="TextBox 19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0" name="TextBox 19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1" name="TextBox 19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2" name="TextBox 19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3" name="TextBox 19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4" name="TextBox 19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5" name="TextBox 19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6" name="TextBox 19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7" name="TextBox 19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8" name="TextBox 19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29" name="TextBox 19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0" name="TextBox 19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1" name="TextBox 19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2" name="TextBox 19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3" name="TextBox 19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4" name="TextBox 19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5" name="TextBox 19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6" name="TextBox 19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7" name="TextBox 19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8" name="TextBox 19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39" name="TextBox 19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0" name="TextBox 19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1" name="TextBox 19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2" name="TextBox 19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3" name="TextBox 19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4" name="TextBox 19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5" name="TextBox 19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6" name="TextBox 19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7" name="TextBox 1942"/>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748" name="TextBox 19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49" name="TextBox 19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0" name="TextBox 19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1" name="TextBox 19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2" name="TextBox 19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3" name="TextBox 19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4" name="TextBox 19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5" name="TextBox 19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6" name="TextBox 19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7" name="TextBox 19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8" name="TextBox 19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59" name="TextBox 19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0" name="TextBox 19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1" name="TextBox 19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2" name="TextBox 19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3" name="TextBox 19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4" name="TextBox 19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5" name="TextBox 1960"/>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766" name="TextBox 19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7" name="TextBox 19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8" name="TextBox 19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69" name="TextBox 19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0" name="TextBox 19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1" name="TextBox 19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2" name="TextBox 19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3" name="TextBox 19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4" name="TextBox 19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5" name="TextBox 19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6" name="TextBox 19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7" name="TextBox 19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8" name="TextBox 19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79" name="TextBox 19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0" name="TextBox 19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1" name="TextBox 19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2" name="TextBox 19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3" name="TextBox 19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4" name="TextBox 19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5" name="TextBox 19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6" name="TextBox 19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7" name="TextBox 19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8" name="TextBox 19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89" name="TextBox 19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0" name="TextBox 19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1" name="TextBox 19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2" name="TextBox 19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3" name="TextBox 19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4" name="TextBox 19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5" name="TextBox 19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6" name="TextBox 19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7" name="TextBox 19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8" name="TextBox 19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799" name="TextBox 19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0" name="TextBox 19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1" name="TextBox 19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2" name="TextBox 19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3" name="TextBox 19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4" name="TextBox 19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5" name="TextBox 20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6" name="TextBox 20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7" name="TextBox 20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8" name="TextBox 20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09" name="TextBox 20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0" name="TextBox 20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1" name="TextBox 20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2" name="TextBox 20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3" name="TextBox 20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4" name="TextBox 20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5" name="TextBox 20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6" name="TextBox 20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7" name="TextBox 20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8" name="TextBox 20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19" name="TextBox 20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0" name="TextBox 20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1" name="TextBox 20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2" name="TextBox 20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3" name="TextBox 20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4" name="TextBox 20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5" name="TextBox 20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6" name="TextBox 20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7" name="TextBox 20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8" name="TextBox 20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29" name="TextBox 20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0" name="TextBox 20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1" name="TextBox 20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2" name="TextBox 20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3" name="TextBox 20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4" name="TextBox 20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5" name="TextBox 20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6" name="TextBox 20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7" name="TextBox 20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8" name="TextBox 20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39" name="TextBox 20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0" name="TextBox 20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1" name="TextBox 20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2" name="TextBox 20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3" name="TextBox 20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4" name="TextBox 20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5" name="TextBox 20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6" name="TextBox 20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7" name="TextBox 20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8" name="TextBox 20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49" name="TextBox 20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0" name="TextBox 20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1" name="TextBox 20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2" name="TextBox 20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3" name="TextBox 20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4" name="TextBox 20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5" name="TextBox 20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6" name="TextBox 20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7" name="TextBox 20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8" name="TextBox 20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59" name="TextBox 20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0" name="TextBox 20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1" name="TextBox 20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2" name="TextBox 20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3" name="TextBox 20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4" name="TextBox 20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5" name="TextBox 20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6" name="TextBox 20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7" name="TextBox 20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8" name="TextBox 20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69" name="TextBox 20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0" name="TextBox 20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1" name="TextBox 20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2" name="TextBox 20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3" name="TextBox 20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4" name="TextBox 20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5" name="TextBox 20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6" name="TextBox 20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7" name="TextBox 20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8" name="TextBox 20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79" name="TextBox 20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0" name="TextBox 20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1" name="TextBox 20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2" name="TextBox 20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3" name="TextBox 20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4" name="TextBox 20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5" name="TextBox 20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6" name="TextBox 20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7" name="TextBox 20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8" name="TextBox 20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89" name="TextBox 20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0" name="TextBox 20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1" name="TextBox 20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2" name="TextBox 20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3" name="TextBox 20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4" name="TextBox 20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5" name="TextBox 20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6" name="TextBox 20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7" name="TextBox 20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8" name="TextBox 20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899" name="TextBox 20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0" name="TextBox 2095"/>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901" name="TextBox 20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2" name="TextBox 20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3" name="TextBox 20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4" name="TextBox 20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5" name="TextBox 21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6" name="TextBox 21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7" name="TextBox 21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8" name="TextBox 21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09" name="TextBox 21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0" name="TextBox 21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1" name="TextBox 21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2" name="TextBox 21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3" name="TextBox 21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4" name="TextBox 21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5" name="TextBox 21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6" name="TextBox 21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7" name="TextBox 21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18" name="TextBox 2113"/>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919" name="TextBox 21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0" name="TextBox 21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1" name="TextBox 21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2" name="TextBox 21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3" name="TextBox 21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4" name="TextBox 21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5" name="TextBox 21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6" name="TextBox 21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7" name="TextBox 21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8" name="TextBox 21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29" name="TextBox 21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0" name="TextBox 21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1" name="TextBox 21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2" name="TextBox 21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3" name="TextBox 21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4" name="TextBox 21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5" name="TextBox 21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6" name="TextBox 21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7" name="TextBox 21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8" name="TextBox 21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39" name="TextBox 21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0" name="TextBox 21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1" name="TextBox 21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2" name="TextBox 21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3" name="TextBox 21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4" name="TextBox 21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5" name="TextBox 21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6" name="TextBox 21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7" name="TextBox 21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8" name="TextBox 21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49" name="TextBox 21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0" name="TextBox 21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1" name="TextBox 21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2" name="TextBox 21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3" name="TextBox 2148"/>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954" name="TextBox 21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5" name="TextBox 21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6" name="TextBox 21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7" name="TextBox 21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8" name="TextBox 21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59" name="TextBox 21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0" name="TextBox 21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1" name="TextBox 21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2" name="TextBox 21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3" name="TextBox 21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4" name="TextBox 21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5" name="TextBox 21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6" name="TextBox 21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7" name="TextBox 21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8" name="TextBox 21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69" name="TextBox 21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0" name="TextBox 21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1" name="TextBox 2166"/>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3972" name="TextBox 21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3" name="TextBox 21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4" name="TextBox 21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5" name="TextBox 21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6" name="TextBox 21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7" name="TextBox 21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8" name="TextBox 21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79" name="TextBox 21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0" name="TextBox 21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1" name="TextBox 21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2" name="TextBox 21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3" name="TextBox 21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4" name="TextBox 21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5" name="TextBox 21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6" name="TextBox 21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7" name="TextBox 21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8" name="TextBox 21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89" name="TextBox 21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0" name="TextBox 21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1" name="TextBox 21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2" name="TextBox 21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3" name="TextBox 21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4" name="TextBox 21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5" name="TextBox 21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6" name="TextBox 21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7" name="TextBox 21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8" name="TextBox 21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3999" name="TextBox 21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0" name="TextBox 21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1" name="TextBox 21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2" name="TextBox 21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3" name="TextBox 21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4" name="TextBox 21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5" name="TextBox 22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6" name="TextBox 22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7" name="TextBox 22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8" name="TextBox 22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09" name="TextBox 22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0" name="TextBox 22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1" name="TextBox 22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2" name="TextBox 22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3" name="TextBox 22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4" name="TextBox 22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5" name="TextBox 22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6" name="TextBox 22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7" name="TextBox 22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8" name="TextBox 22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19" name="TextBox 22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0" name="TextBox 22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1" name="TextBox 22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2" name="TextBox 22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3" name="TextBox 22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4" name="TextBox 22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5" name="TextBox 22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6" name="TextBox 22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7" name="TextBox 22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8" name="TextBox 22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29" name="TextBox 22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0" name="TextBox 22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1" name="TextBox 22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2" name="TextBox 22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3" name="TextBox 22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4" name="TextBox 22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5" name="TextBox 22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6" name="TextBox 22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7" name="TextBox 22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8" name="TextBox 22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39" name="TextBox 22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0" name="TextBox 22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1" name="TextBox 22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2" name="TextBox 22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3" name="TextBox 22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4" name="TextBox 22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5" name="TextBox 22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6" name="TextBox 22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7" name="TextBox 22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8" name="TextBox 22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49" name="TextBox 22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0" name="TextBox 22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1" name="TextBox 22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2" name="TextBox 22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3" name="TextBox 22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4" name="TextBox 22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5" name="TextBox 22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6" name="TextBox 22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7" name="TextBox 22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8" name="TextBox 22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59" name="TextBox 22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0" name="TextBox 22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1" name="TextBox 22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2" name="TextBox 22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3" name="TextBox 22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4" name="TextBox 22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5" name="TextBox 22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6" name="TextBox 22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7" name="TextBox 22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8" name="TextBox 22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69" name="TextBox 22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0" name="TextBox 22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1" name="TextBox 22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2" name="TextBox 22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3" name="TextBox 22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4" name="TextBox 22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5" name="TextBox 22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6" name="TextBox 22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7" name="TextBox 22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8" name="TextBox 22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79" name="TextBox 22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0" name="TextBox 22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1" name="TextBox 22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2" name="TextBox 22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3" name="TextBox 22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4" name="TextBox 22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5" name="TextBox 22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6" name="TextBox 22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7" name="TextBox 22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8" name="TextBox 22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89" name="TextBox 22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0" name="TextBox 22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1" name="TextBox 22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2" name="TextBox 22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3" name="TextBox 22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4" name="TextBox 22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5" name="TextBox 22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6" name="TextBox 22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7" name="TextBox 22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8" name="TextBox 22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099" name="TextBox 22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0" name="TextBox 22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1" name="TextBox 22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2" name="TextBox 22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3" name="TextBox 22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4" name="TextBox 22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5" name="TextBox 23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6" name="TextBox 2301"/>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107" name="TextBox 23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8" name="TextBox 23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09" name="TextBox 23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0" name="TextBox 23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1" name="TextBox 23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2" name="TextBox 23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3" name="TextBox 23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4" name="TextBox 23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5" name="TextBox 23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6" name="TextBox 23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7" name="TextBox 23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8" name="TextBox 23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19" name="TextBox 23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0" name="TextBox 23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1" name="TextBox 23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2" name="TextBox 23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3" name="TextBox 23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4" name="TextBox 2319"/>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125" name="TextBox 23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6" name="TextBox 23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7" name="TextBox 23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8" name="TextBox 23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29" name="TextBox 23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0" name="TextBox 23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1" name="TextBox 23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2" name="TextBox 23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3" name="TextBox 23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4" name="TextBox 23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5" name="TextBox 23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6" name="TextBox 23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7" name="TextBox 23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8" name="TextBox 23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39" name="TextBox 23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0" name="TextBox 23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1" name="TextBox 23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2" name="TextBox 23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3" name="TextBox 23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4" name="TextBox 23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5" name="TextBox 23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6" name="TextBox 23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7" name="TextBox 23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8" name="TextBox 23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49" name="TextBox 23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0" name="TextBox 23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1" name="TextBox 23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2" name="TextBox 23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3" name="TextBox 23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4" name="TextBox 23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5" name="TextBox 23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6" name="TextBox 23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7" name="TextBox 23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8" name="TextBox 23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59" name="TextBox 2354"/>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160" name="TextBox 23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1" name="TextBox 23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2" name="TextBox 23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3" name="TextBox 23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4" name="TextBox 23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5" name="TextBox 23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6" name="TextBox 23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7" name="TextBox 23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8" name="TextBox 23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69" name="TextBox 23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0" name="TextBox 23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1" name="TextBox 23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2" name="TextBox 23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3" name="TextBox 23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4" name="TextBox 23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5" name="TextBox 23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6" name="TextBox 23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7" name="TextBox 2372"/>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178" name="TextBox 23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79" name="TextBox 23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0" name="TextBox 23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1" name="TextBox 23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2" name="TextBox 23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3" name="TextBox 23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4" name="TextBox 23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5" name="TextBox 23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6" name="TextBox 23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7" name="TextBox 23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8" name="TextBox 23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89" name="TextBox 23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0" name="TextBox 23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1" name="TextBox 23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2" name="TextBox 23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3" name="TextBox 23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4" name="TextBox 23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5" name="TextBox 23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6" name="TextBox 23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7" name="TextBox 23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8" name="TextBox 23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199" name="TextBox 23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0" name="TextBox 23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1" name="TextBox 23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2" name="TextBox 23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3" name="TextBox 23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4" name="TextBox 23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5" name="TextBox 24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6" name="TextBox 24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7" name="TextBox 24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8" name="TextBox 24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09" name="TextBox 24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0" name="TextBox 24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1" name="TextBox 24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2" name="TextBox 24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3" name="TextBox 24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4" name="TextBox 24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5" name="TextBox 24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6" name="TextBox 24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7" name="TextBox 24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8" name="TextBox 24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19" name="TextBox 24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0" name="TextBox 24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1" name="TextBox 24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2" name="TextBox 24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3" name="TextBox 24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4" name="TextBox 24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5" name="TextBox 24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6" name="TextBox 24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7" name="TextBox 24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8" name="TextBox 24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29" name="TextBox 24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0" name="TextBox 24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1" name="TextBox 24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2" name="TextBox 24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3" name="TextBox 24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4" name="TextBox 24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5" name="TextBox 24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6" name="TextBox 24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7" name="TextBox 24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8" name="TextBox 24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39" name="TextBox 24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0" name="TextBox 24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1" name="TextBox 24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2" name="TextBox 24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3" name="TextBox 24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4" name="TextBox 24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5" name="TextBox 24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6" name="TextBox 24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7" name="TextBox 24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8" name="TextBox 24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49" name="TextBox 24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0" name="TextBox 24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1" name="TextBox 24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2" name="TextBox 24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3" name="TextBox 24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4" name="TextBox 24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5" name="TextBox 24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6" name="TextBox 24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7" name="TextBox 24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8" name="TextBox 24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59" name="TextBox 24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0" name="TextBox 24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1" name="TextBox 24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2" name="TextBox 24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3" name="TextBox 24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4" name="TextBox 24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5" name="TextBox 24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6" name="TextBox 24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7" name="TextBox 24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8" name="TextBox 24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69" name="TextBox 24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0" name="TextBox 24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1" name="TextBox 24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2" name="TextBox 24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3" name="TextBox 24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4" name="TextBox 24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5" name="TextBox 24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6" name="TextBox 24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7" name="TextBox 24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8" name="TextBox 24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79" name="TextBox 24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0" name="TextBox 24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1" name="TextBox 24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2" name="TextBox 24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3" name="TextBox 24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4" name="TextBox 24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5" name="TextBox 24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6" name="TextBox 24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7" name="TextBox 24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8" name="TextBox 24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89" name="TextBox 24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0" name="TextBox 24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1" name="TextBox 24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2" name="TextBox 24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3" name="TextBox 24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4" name="TextBox 24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5" name="TextBox 24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6" name="TextBox 24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7" name="TextBox 24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8" name="TextBox 24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299" name="TextBox 24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0" name="TextBox 24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1" name="TextBox 24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2" name="TextBox 24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3" name="TextBox 24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4" name="TextBox 24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5" name="TextBox 25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6" name="TextBox 25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7" name="TextBox 25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8" name="TextBox 25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09" name="TextBox 25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0" name="TextBox 25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1" name="TextBox 25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2" name="TextBox 2507"/>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313" name="TextBox 25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4" name="TextBox 25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5" name="TextBox 25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6" name="TextBox 25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7" name="TextBox 25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8" name="TextBox 25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19" name="TextBox 25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0" name="TextBox 25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1" name="TextBox 25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2" name="TextBox 25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3" name="TextBox 25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4" name="TextBox 25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5" name="TextBox 25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6" name="TextBox 25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7" name="TextBox 25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8" name="TextBox 25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29" name="TextBox 25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0" name="TextBox 2525"/>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331" name="TextBox 25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2" name="TextBox 25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3" name="TextBox 25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4" name="TextBox 25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5" name="TextBox 25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6" name="TextBox 25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7" name="TextBox 25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8" name="TextBox 25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39" name="TextBox 25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0" name="TextBox 25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1" name="TextBox 25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2" name="TextBox 25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3" name="TextBox 25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4" name="TextBox 25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5" name="TextBox 25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6" name="TextBox 25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7" name="TextBox 25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8" name="TextBox 25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49" name="TextBox 25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0" name="TextBox 25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1" name="TextBox 25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2" name="TextBox 25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3" name="TextBox 25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4" name="TextBox 25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5" name="TextBox 25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6" name="TextBox 25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7" name="TextBox 25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8" name="TextBox 25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59" name="TextBox 25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0" name="TextBox 25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1" name="TextBox 25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2" name="TextBox 25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3" name="TextBox 25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4" name="TextBox 25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5" name="TextBox 2560"/>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366" name="TextBox 25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7" name="TextBox 25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8" name="TextBox 25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69" name="TextBox 25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0" name="TextBox 25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1" name="TextBox 25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2" name="TextBox 25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3" name="TextBox 25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4" name="TextBox 25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5" name="TextBox 25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6" name="TextBox 25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7" name="TextBox 25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8" name="TextBox 25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79" name="TextBox 25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0" name="TextBox 25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1" name="TextBox 25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2" name="TextBox 25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3" name="TextBox 2578"/>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384" name="TextBox 25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5" name="TextBox 25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6" name="TextBox 25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7" name="TextBox 25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8" name="TextBox 25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89" name="TextBox 25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0" name="TextBox 25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1" name="TextBox 25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2" name="TextBox 25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3" name="TextBox 25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4" name="TextBox 25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5" name="TextBox 25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6" name="TextBox 25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7" name="TextBox 25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8" name="TextBox 25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399" name="TextBox 25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0" name="TextBox 25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1" name="TextBox 25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2" name="TextBox 25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3" name="TextBox 25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4" name="TextBox 25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5" name="TextBox 26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6" name="TextBox 26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7" name="TextBox 26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8" name="TextBox 26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09" name="TextBox 26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0" name="TextBox 26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1" name="TextBox 26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2" name="TextBox 26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3" name="TextBox 26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4" name="TextBox 26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5" name="TextBox 26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6" name="TextBox 26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7" name="TextBox 26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8" name="TextBox 26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19" name="TextBox 26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0" name="TextBox 26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1" name="TextBox 26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2" name="TextBox 26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3" name="TextBox 26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4" name="TextBox 26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5" name="TextBox 26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6" name="TextBox 26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7" name="TextBox 26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8" name="TextBox 26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29" name="TextBox 26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0" name="TextBox 26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1" name="TextBox 26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2" name="TextBox 26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3" name="TextBox 26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4" name="TextBox 26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5" name="TextBox 26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6" name="TextBox 26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7" name="TextBox 26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8" name="TextBox 26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39" name="TextBox 26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0" name="TextBox 26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1" name="TextBox 26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2" name="TextBox 26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3" name="TextBox 26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4" name="TextBox 26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5" name="TextBox 26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6" name="TextBox 26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7" name="TextBox 26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8" name="TextBox 26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49" name="TextBox 26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0" name="TextBox 26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1" name="TextBox 26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2" name="TextBox 26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3" name="TextBox 26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4" name="TextBox 26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5" name="TextBox 26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6" name="TextBox 26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7" name="TextBox 26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8" name="TextBox 26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59" name="TextBox 26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0" name="TextBox 26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1" name="TextBox 26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2" name="TextBox 26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3" name="TextBox 26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4" name="TextBox 26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5" name="TextBox 26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6" name="TextBox 26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7" name="TextBox 26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8" name="TextBox 26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69" name="TextBox 26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0" name="TextBox 26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1" name="TextBox 26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2" name="TextBox 26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3" name="TextBox 26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4" name="TextBox 26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5" name="TextBox 26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6" name="TextBox 26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7" name="TextBox 26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8" name="TextBox 26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79" name="TextBox 26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0" name="TextBox 26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1" name="TextBox 26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2" name="TextBox 26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3" name="TextBox 26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4" name="TextBox 26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5" name="TextBox 26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6" name="TextBox 26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7" name="TextBox 26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8" name="TextBox 26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89" name="TextBox 26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0" name="TextBox 26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1" name="TextBox 26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2" name="TextBox 26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3" name="TextBox 26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4" name="TextBox 26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5" name="TextBox 26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6" name="TextBox 26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7" name="TextBox 26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8" name="TextBox 26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499" name="TextBox 26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0" name="TextBox 26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1" name="TextBox 26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2" name="TextBox 26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3" name="TextBox 26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4" name="TextBox 26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5" name="TextBox 27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6" name="TextBox 27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7" name="TextBox 27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8" name="TextBox 27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09" name="TextBox 27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0" name="TextBox 27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1" name="TextBox 27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2" name="TextBox 27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3" name="TextBox 27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4" name="TextBox 27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5" name="TextBox 27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6" name="TextBox 2711"/>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517" name="TextBox 27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8" name="TextBox 27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19" name="TextBox 27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0" name="TextBox 27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1" name="TextBox 27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2" name="TextBox 27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3" name="TextBox 27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4" name="TextBox 27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5" name="TextBox 27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6" name="TextBox 27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7" name="TextBox 27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8" name="TextBox 27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29" name="TextBox 27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0" name="TextBox 27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1" name="TextBox 27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2" name="TextBox 27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3" name="TextBox 27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4" name="TextBox 2729"/>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535" name="TextBox 27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6" name="TextBox 27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7" name="TextBox 27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8" name="TextBox 27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39" name="TextBox 27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0" name="TextBox 27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1" name="TextBox 27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2" name="TextBox 27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3" name="TextBox 27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4" name="TextBox 27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5" name="TextBox 27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6" name="TextBox 27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7" name="TextBox 27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8" name="TextBox 27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49" name="TextBox 27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0" name="TextBox 27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1" name="TextBox 27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2" name="TextBox 27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3" name="TextBox 27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4" name="TextBox 27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5" name="TextBox 27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6" name="TextBox 27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7" name="TextBox 27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8" name="TextBox 27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59" name="TextBox 27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0" name="TextBox 27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1" name="TextBox 27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2" name="TextBox 27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3" name="TextBox 27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4" name="TextBox 27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5" name="TextBox 27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6" name="TextBox 27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7" name="TextBox 27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8" name="TextBox 27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69" name="TextBox 2764"/>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570" name="TextBox 27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1" name="TextBox 27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2" name="TextBox 27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3" name="TextBox 27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4" name="TextBox 27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5" name="TextBox 27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6" name="TextBox 27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7" name="TextBox 27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8" name="TextBox 27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79" name="TextBox 27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0" name="TextBox 27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1" name="TextBox 27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2" name="TextBox 27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3" name="TextBox 27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4" name="TextBox 27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5" name="TextBox 27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6" name="TextBox 27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7" name="TextBox 2782"/>
          <p:cNvSpPr txBox="1"/>
          <p:nvPr/>
        </p:nvSpPr>
        <p:spPr>
          <a:xfrm flipV="1">
            <a:off x="3949701" y="3098800"/>
            <a:ext cx="773113"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panose="02020603050405020304"/>
            </a:endParaRPr>
          </a:p>
        </p:txBody>
      </p:sp>
      <p:sp>
        <p:nvSpPr>
          <p:cNvPr id="4588" name="TextBox 27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89" name="TextBox 27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0" name="TextBox 27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1" name="TextBox 27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2" name="TextBox 27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3" name="TextBox 27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4" name="TextBox 27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5" name="TextBox 27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6" name="TextBox 27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7" name="TextBox 27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8" name="TextBox 27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599" name="TextBox 27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0" name="TextBox 27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1" name="TextBox 27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2" name="TextBox 27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3" name="TextBox 27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4" name="TextBox 27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5" name="TextBox 28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6" name="TextBox 28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7" name="TextBox 28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8" name="TextBox 28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09" name="TextBox 28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0" name="TextBox 28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1" name="TextBox 28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2" name="TextBox 28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3" name="TextBox 28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4" name="TextBox 28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5" name="TextBox 28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6" name="TextBox 28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7" name="TextBox 28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8" name="TextBox 28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19" name="TextBox 28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0" name="TextBox 28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1" name="TextBox 281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2" name="TextBox 281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3" name="TextBox 281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4" name="TextBox 281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5" name="TextBox 282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6" name="TextBox 282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7" name="TextBox 282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8" name="TextBox 282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29" name="TextBox 282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0" name="TextBox 282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1" name="TextBox 282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2" name="TextBox 282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3" name="TextBox 282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4" name="TextBox 282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5" name="TextBox 283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6" name="TextBox 283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7" name="TextBox 283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8" name="TextBox 283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39" name="TextBox 283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0" name="TextBox 283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1" name="TextBox 283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2" name="TextBox 283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3" name="TextBox 283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4" name="TextBox 283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5" name="TextBox 284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6" name="TextBox 284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7" name="TextBox 284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8" name="TextBox 284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49" name="TextBox 284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0" name="TextBox 284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1" name="TextBox 284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2" name="TextBox 284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3" name="TextBox 284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4" name="TextBox 284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5" name="TextBox 285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6" name="TextBox 285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7" name="TextBox 285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8" name="TextBox 285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59" name="TextBox 285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0" name="TextBox 285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1" name="TextBox 285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2" name="TextBox 285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3" name="TextBox 285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4" name="TextBox 285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5" name="TextBox 286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6" name="TextBox 286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7" name="TextBox 286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8" name="TextBox 286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69" name="TextBox 286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0" name="TextBox 286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1" name="TextBox 286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2" name="TextBox 286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3" name="TextBox 286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4" name="TextBox 286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5" name="TextBox 287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6" name="TextBox 287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7" name="TextBox 287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8" name="TextBox 287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79" name="TextBox 287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0" name="TextBox 287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1" name="TextBox 287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2" name="TextBox 287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3" name="TextBox 287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4" name="TextBox 287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5" name="TextBox 288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6" name="TextBox 288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7" name="TextBox 288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8" name="TextBox 288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89" name="TextBox 288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0" name="TextBox 288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1" name="TextBox 288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2" name="TextBox 288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3" name="TextBox 288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4" name="TextBox 288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5" name="TextBox 289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6" name="TextBox 289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7" name="TextBox 289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8" name="TextBox 289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699" name="TextBox 289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0" name="TextBox 289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1" name="TextBox 289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2" name="TextBox 289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3" name="TextBox 289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4" name="TextBox 289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5" name="TextBox 290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6" name="TextBox 290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7" name="TextBox 290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8" name="TextBox 290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09" name="TextBox 290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0" name="TextBox 290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1" name="TextBox 2906"/>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2" name="TextBox 2907"/>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3" name="TextBox 2908"/>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4" name="TextBox 2909"/>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5" name="TextBox 2910"/>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6" name="TextBox 2911"/>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7" name="TextBox 2912"/>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8" name="TextBox 2913"/>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19" name="TextBox 2914"/>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0" name="TextBox 2915"/>
          <p:cNvSpPr txBox="1"/>
          <p:nvPr/>
        </p:nvSpPr>
        <p:spPr>
          <a:xfrm>
            <a:off x="3949701" y="30988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1" name="TextBox 2916"/>
          <p:cNvSpPr txBox="1"/>
          <p:nvPr/>
        </p:nvSpPr>
        <p:spPr>
          <a:xfrm>
            <a:off x="3949701" y="3775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2" name="TextBox 2917"/>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3" name="TextBox 2918"/>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4" name="TextBox 2919"/>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5" name="TextBox 2920"/>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6" name="TextBox 2921"/>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7" name="TextBox 2922"/>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8" name="TextBox 2923"/>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29" name="TextBox 2924"/>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0" name="TextBox 2925"/>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1" name="TextBox 2926"/>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2" name="TextBox 2927"/>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3" name="TextBox 2928"/>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4" name="TextBox 2929"/>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5" name="TextBox 2930"/>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6" name="TextBox 2931"/>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7" name="TextBox 2932"/>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8" name="TextBox 2933"/>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39" name="TextBox 2934"/>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0" name="TextBox 2935"/>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1" name="TextBox 2936"/>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2" name="TextBox 2937"/>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3" name="TextBox 2938"/>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4" name="TextBox 2939"/>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5" name="TextBox 2940"/>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6" name="TextBox 2941"/>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7" name="TextBox 2942"/>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8" name="TextBox 2943"/>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49" name="TextBox 2944"/>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0" name="TextBox 2945"/>
          <p:cNvSpPr txBox="1"/>
          <p:nvPr/>
        </p:nvSpPr>
        <p:spPr>
          <a:xfrm>
            <a:off x="6108701" y="40386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1" name="TextBox 2946"/>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2" name="TextBox 2947"/>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3" name="TextBox 2948"/>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4" name="TextBox 2949"/>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5" name="TextBox 2950"/>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6" name="TextBox 2951"/>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7" name="TextBox 2952"/>
          <p:cNvSpPr txBox="1"/>
          <p:nvPr/>
        </p:nvSpPr>
        <p:spPr>
          <a:xfrm>
            <a:off x="6108701" y="3644901"/>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panose="02020603050405020304"/>
            </a:endParaRPr>
          </a:p>
        </p:txBody>
      </p:sp>
      <p:sp>
        <p:nvSpPr>
          <p:cNvPr id="4758" name="TextBox 4757"/>
          <p:cNvSpPr txBox="1"/>
          <p:nvPr/>
        </p:nvSpPr>
        <p:spPr>
          <a:xfrm>
            <a:off x="354766" y="4533898"/>
            <a:ext cx="11482465" cy="1815882"/>
          </a:xfrm>
          <a:prstGeom prst="rect">
            <a:avLst/>
          </a:prstGeom>
          <a:noFill/>
        </p:spPr>
        <p:txBody>
          <a:bodyPr wrap="square" rtlCol="0">
            <a:spAutoFit/>
          </a:bodyPr>
          <a:lstStyle/>
          <a:p>
            <a:pPr algn="just" fontAlgn="ctr">
              <a:defRPr/>
            </a:pPr>
            <a:r>
              <a:rPr lang="en-US" sz="1400" b="1" dirty="0">
                <a:solidFill>
                  <a:srgbClr val="000000"/>
                </a:solidFill>
                <a:latin typeface="+mn-lt"/>
                <a:cs typeface="Calibri" panose="020F0502020204030204" pitchFamily="34" charset="0"/>
              </a:rPr>
              <a:t>As at 30 </a:t>
            </a:r>
            <a:r>
              <a:rPr lang="en-US" sz="1400" dirty="0">
                <a:solidFill>
                  <a:srgbClr val="000000"/>
                </a:solidFill>
                <a:latin typeface="+mn-lt"/>
                <a:ea typeface="ＭＳ Ｐゴシック" pitchFamily="-108" charset="-128"/>
                <a:cs typeface="Calibri" panose="020F0502020204030204" pitchFamily="34" charset="0"/>
              </a:rPr>
              <a:t>of basic services.</a:t>
            </a:r>
            <a:r>
              <a:rPr lang="en-US" sz="1400" b="1" dirty="0">
                <a:solidFill>
                  <a:srgbClr val="000000"/>
                </a:solidFill>
                <a:latin typeface="+mn-lt"/>
                <a:cs typeface="Calibri" panose="020F0502020204030204" pitchFamily="34" charset="0"/>
              </a:rPr>
              <a:t> June 2022:</a:t>
            </a:r>
            <a:endParaRPr lang="en-ZA" sz="1400" dirty="0">
              <a:solidFill>
                <a:srgbClr val="000000"/>
              </a:solidFill>
              <a:latin typeface="+mn-lt"/>
              <a:cs typeface="Calibri" panose="020F0502020204030204" pitchFamily="34" charset="0"/>
            </a:endParaRPr>
          </a:p>
          <a:p>
            <a:pPr marL="285750" indent="-285750" algn="just" fontAlgn="ctr">
              <a:buFont typeface="Arial" panose="020B0604020202020204" pitchFamily="34" charset="0"/>
              <a:buChar char="•"/>
              <a:defRPr/>
            </a:pPr>
            <a:r>
              <a:rPr lang="en-GB" sz="1400" dirty="0">
                <a:solidFill>
                  <a:srgbClr val="000000"/>
                </a:solidFill>
                <a:latin typeface="+mn-lt"/>
                <a:cs typeface="Calibri" panose="020F0502020204030204" pitchFamily="34" charset="0"/>
              </a:rPr>
              <a:t>The overall expenditure stands at 76% of the total available as at 30 June 2022.</a:t>
            </a:r>
          </a:p>
          <a:p>
            <a:pPr marL="285750" indent="-285750" algn="just" fontAlgn="ctr">
              <a:buFont typeface="Arial" panose="020B0604020202020204" pitchFamily="34" charset="0"/>
              <a:buChar char="•"/>
              <a:defRPr/>
            </a:pPr>
            <a:r>
              <a:rPr lang="en-GB" sz="1400" dirty="0">
                <a:solidFill>
                  <a:srgbClr val="000000"/>
                </a:solidFill>
                <a:latin typeface="+mn-lt"/>
                <a:cs typeface="Calibri" panose="020F0502020204030204" pitchFamily="34" charset="0"/>
              </a:rPr>
              <a:t>All Metros spent more than 50% of total available funds, except for </a:t>
            </a:r>
            <a:r>
              <a:rPr lang="en-GB" sz="1400" dirty="0" err="1">
                <a:solidFill>
                  <a:srgbClr val="000000"/>
                </a:solidFill>
                <a:latin typeface="+mn-lt"/>
                <a:cs typeface="Calibri" panose="020F0502020204030204" pitchFamily="34" charset="0"/>
              </a:rPr>
              <a:t>NMB</a:t>
            </a:r>
            <a:r>
              <a:rPr lang="en-GB" sz="1400" dirty="0">
                <a:solidFill>
                  <a:srgbClr val="000000"/>
                </a:solidFill>
                <a:latin typeface="+mn-lt"/>
                <a:cs typeface="Calibri" panose="020F0502020204030204" pitchFamily="34" charset="0"/>
              </a:rPr>
              <a:t> and </a:t>
            </a:r>
            <a:r>
              <a:rPr lang="en-GB" sz="1400" dirty="0" err="1">
                <a:solidFill>
                  <a:srgbClr val="000000"/>
                </a:solidFill>
                <a:latin typeface="+mn-lt"/>
                <a:cs typeface="Calibri" panose="020F0502020204030204" pitchFamily="34" charset="0"/>
              </a:rPr>
              <a:t>Mangaung</a:t>
            </a:r>
            <a:r>
              <a:rPr lang="en-GB" sz="1400" dirty="0">
                <a:solidFill>
                  <a:srgbClr val="000000"/>
                </a:solidFill>
                <a:latin typeface="+mn-lt"/>
                <a:cs typeface="Calibri" panose="020F0502020204030204" pitchFamily="34" charset="0"/>
              </a:rPr>
              <a:t> which are at 36% and 34% respectively.</a:t>
            </a:r>
          </a:p>
          <a:p>
            <a:pPr marL="285750" indent="-285750" algn="just" fontAlgn="ctr">
              <a:buFont typeface="Arial" panose="020B0604020202020204" pitchFamily="34" charset="0"/>
              <a:buChar char="•"/>
              <a:defRPr/>
            </a:pPr>
            <a:r>
              <a:rPr lang="en-GB" sz="1400" dirty="0">
                <a:solidFill>
                  <a:srgbClr val="000000"/>
                </a:solidFill>
                <a:latin typeface="+mn-lt"/>
                <a:cs typeface="Calibri" panose="020F0502020204030204" pitchFamily="34" charset="0"/>
              </a:rPr>
              <a:t>National Treasury stopped portions of ISUPG funds from 5 Metros in terms of DORA Section 18 amounting to R143 million: </a:t>
            </a:r>
            <a:r>
              <a:rPr lang="en-GB" sz="1400" dirty="0" err="1">
                <a:solidFill>
                  <a:srgbClr val="000000"/>
                </a:solidFill>
                <a:latin typeface="+mn-lt"/>
                <a:cs typeface="Calibri" panose="020F0502020204030204" pitchFamily="34" charset="0"/>
              </a:rPr>
              <a:t>BCM</a:t>
            </a:r>
            <a:r>
              <a:rPr lang="en-GB" sz="1400" dirty="0">
                <a:solidFill>
                  <a:srgbClr val="000000"/>
                </a:solidFill>
                <a:latin typeface="+mn-lt"/>
                <a:cs typeface="Calibri" panose="020F0502020204030204" pitchFamily="34" charset="0"/>
              </a:rPr>
              <a:t> (R28 Mil), </a:t>
            </a:r>
            <a:r>
              <a:rPr lang="en-GB" sz="1400" dirty="0" err="1">
                <a:solidFill>
                  <a:srgbClr val="000000"/>
                </a:solidFill>
                <a:latin typeface="+mn-lt"/>
                <a:cs typeface="Calibri" panose="020F0502020204030204" pitchFamily="34" charset="0"/>
              </a:rPr>
              <a:t>NMB</a:t>
            </a:r>
            <a:r>
              <a:rPr lang="en-GB" sz="1400" dirty="0">
                <a:solidFill>
                  <a:srgbClr val="000000"/>
                </a:solidFill>
                <a:latin typeface="+mn-lt"/>
                <a:cs typeface="Calibri" panose="020F0502020204030204" pitchFamily="34" charset="0"/>
              </a:rPr>
              <a:t> (R33 Mil), </a:t>
            </a:r>
            <a:r>
              <a:rPr lang="en-GB" sz="1400" dirty="0" err="1">
                <a:solidFill>
                  <a:srgbClr val="000000"/>
                </a:solidFill>
                <a:latin typeface="+mn-lt"/>
                <a:cs typeface="Calibri" panose="020F0502020204030204" pitchFamily="34" charset="0"/>
              </a:rPr>
              <a:t>MNG</a:t>
            </a:r>
            <a:r>
              <a:rPr lang="en-GB" sz="1400" dirty="0">
                <a:solidFill>
                  <a:srgbClr val="000000"/>
                </a:solidFill>
                <a:latin typeface="+mn-lt"/>
                <a:cs typeface="Calibri" panose="020F0502020204030204" pitchFamily="34" charset="0"/>
              </a:rPr>
              <a:t> (R50 Mil), COE (R15 Mil) and </a:t>
            </a:r>
            <a:r>
              <a:rPr lang="en-GB" sz="1400" dirty="0" err="1">
                <a:solidFill>
                  <a:srgbClr val="000000"/>
                </a:solidFill>
                <a:latin typeface="+mn-lt"/>
                <a:cs typeface="Calibri" panose="020F0502020204030204" pitchFamily="34" charset="0"/>
              </a:rPr>
              <a:t>COJ</a:t>
            </a:r>
            <a:r>
              <a:rPr lang="en-GB" sz="1400" dirty="0">
                <a:solidFill>
                  <a:srgbClr val="000000"/>
                </a:solidFill>
                <a:latin typeface="+mn-lt"/>
                <a:cs typeface="Calibri" panose="020F0502020204030204" pitchFamily="34" charset="0"/>
              </a:rPr>
              <a:t> (R17 Mil). These funds were reallocated to eThekwini in line with gazette number 46095.</a:t>
            </a:r>
          </a:p>
          <a:p>
            <a:pPr marL="285750" indent="-285750" algn="just" fontAlgn="ctr">
              <a:buFont typeface="Arial" panose="020B0604020202020204" pitchFamily="34" charset="0"/>
              <a:buChar char="•"/>
              <a:defRPr/>
            </a:pPr>
            <a:r>
              <a:rPr lang="en-US" sz="1400" dirty="0">
                <a:solidFill>
                  <a:srgbClr val="000000"/>
                </a:solidFill>
                <a:latin typeface="+mn-lt"/>
                <a:ea typeface="ＭＳ Ｐゴシック" pitchFamily="-108" charset="-128"/>
                <a:cs typeface="Calibri" panose="020F0502020204030204" pitchFamily="34" charset="0"/>
              </a:rPr>
              <a:t>Metros are spending their funds under planning and provision </a:t>
            </a:r>
            <a:endParaRPr lang="en-ZA" sz="1400" dirty="0">
              <a:solidFill>
                <a:srgbClr val="000000"/>
              </a:solidFill>
              <a:latin typeface="+mn-lt"/>
              <a:ea typeface="ＭＳ Ｐゴシック" pitchFamily="-108" charset="-128"/>
              <a:cs typeface="Calibri" panose="020F0502020204030204" pitchFamily="34" charset="0"/>
            </a:endParaRPr>
          </a:p>
          <a:p>
            <a:pPr marL="285750" indent="-285750" algn="just">
              <a:buFont typeface="Arial" panose="020B0604020202020204" pitchFamily="34" charset="0"/>
              <a:buChar char="•"/>
              <a:defRPr/>
            </a:pPr>
            <a:endParaRPr lang="en-ZA" sz="1400" dirty="0">
              <a:solidFill>
                <a:srgbClr val="000000"/>
              </a:solidFill>
              <a:latin typeface="Calibri" panose="020F0502020204030204" pitchFamily="34" charset="0"/>
              <a:cs typeface="Calibri" panose="020F0502020204030204" pitchFamily="34" charset="0"/>
            </a:endParaRPr>
          </a:p>
        </p:txBody>
      </p:sp>
      <p:sp>
        <p:nvSpPr>
          <p:cNvPr id="4764" name="TextBox 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65" name="TextBox 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66" name="TextBox 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67" name="TextBox 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68" name="TextBox 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69" name="TextBox 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0" name="TextBox 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1" name="TextBox 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2" name="TextBox 9"/>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773" name="TextBox 1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4" name="TextBox 1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5" name="TextBox 1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6" name="TextBox 13"/>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777" name="TextBox 14"/>
          <p:cNvSpPr txBox="1"/>
          <p:nvPr/>
        </p:nvSpPr>
        <p:spPr>
          <a:xfrm flipV="1">
            <a:off x="9674226" y="245903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dirty="0">
              <a:solidFill>
                <a:srgbClr val="000000"/>
              </a:solidFill>
              <a:latin typeface="Times New Roman"/>
            </a:endParaRPr>
          </a:p>
        </p:txBody>
      </p:sp>
      <p:sp>
        <p:nvSpPr>
          <p:cNvPr id="4778" name="TextBox 15"/>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79" name="TextBox 16"/>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0" name="TextBox 17"/>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1" name="TextBox 18"/>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2" name="TextBox 19"/>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3" name="TextBox 20"/>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4" name="TextBox 21"/>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5" name="TextBox 22"/>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786" name="TextBox 23"/>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7" name="TextBox 24"/>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788" name="TextBox 2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89" name="TextBox 2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0" name="TextBox 2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1" name="TextBox 3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2" name="TextBox 3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3" name="TextBox 3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4" name="TextBox 3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5" name="TextBox 34"/>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796" name="TextBox 3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7" name="TextBox 3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8" name="TextBox 3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799" name="TextBox 38"/>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00" name="TextBox 39"/>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01" name="TextBox 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2" name="TextBox 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3" name="TextBox 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4" name="TextBox 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5" name="TextBox 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6" name="TextBox 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7" name="TextBox 4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08" name="TextBox 47"/>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09" name="TextBox 48"/>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10" name="TextBox 49"/>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11" name="TextBox 5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2" name="TextBox 5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3" name="TextBox 5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4" name="TextBox 5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5" name="TextBox 5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6" name="TextBox 5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7" name="TextBox 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8" name="TextBox 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19" name="TextBox 58"/>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20" name="TextBox 5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21" name="TextBox 6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22" name="TextBox 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23" name="TextBox 62"/>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24" name="TextBox 63"/>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25" name="TextBox 72"/>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26" name="TextBox 76"/>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27" name="TextBox 77"/>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28" name="TextBox 79"/>
          <p:cNvSpPr txBox="1"/>
          <p:nvPr/>
        </p:nvSpPr>
        <p:spPr>
          <a:xfrm flipV="1">
            <a:off x="4538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29" name="TextBox 8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0" name="TextBox 8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1" name="TextBox 8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2" name="TextBox 8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3" name="TextBox 8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4" name="TextBox 85"/>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35" name="TextBox 8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6" name="TextBox 8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37" name="TextBox 8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38" name="TextBox 8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39" name="TextBox 9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0" name="TextBox 9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1" name="TextBox 9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2" name="TextBox 9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3" name="TextBox 9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4" name="TextBox 9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5" name="TextBox 96"/>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46" name="TextBox 9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7" name="TextBox 9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8" name="TextBox 9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49" name="TextBox 100"/>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50" name="TextBox 101"/>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51" name="TextBox 10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2" name="TextBox 10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3" name="TextBox 10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4" name="TextBox 10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5" name="TextBox 10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6" name="TextBox 10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7" name="TextBox 10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8" name="TextBox 10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59" name="TextBox 110"/>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60" name="TextBox 11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1" name="TextBox 11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2" name="TextBox 11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3" name="TextBox 114"/>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64" name="TextBox 115"/>
          <p:cNvSpPr txBox="1"/>
          <p:nvPr/>
        </p:nvSpPr>
        <p:spPr>
          <a:xfrm flipV="1">
            <a:off x="9674226" y="245903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4865" name="TextBox 116"/>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6" name="TextBox 117"/>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7" name="TextBox 118"/>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8" name="TextBox 119"/>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69" name="TextBox 120"/>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0" name="TextBox 121"/>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1" name="TextBox 122"/>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2" name="TextBox 123"/>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73" name="TextBox 124"/>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4" name="TextBox 125"/>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75" name="TextBox 127"/>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76" name="TextBox 12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7" name="TextBox 12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8" name="TextBox 13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79" name="TextBox 13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0" name="TextBox 13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1" name="TextBox 13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2" name="TextBox 13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3" name="TextBox 135"/>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84" name="TextBox 13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5" name="TextBox 13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6" name="TextBox 13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87" name="TextBox 139"/>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88" name="TextBox 140"/>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89" name="TextBox 1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0" name="TextBox 1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1" name="TextBox 1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2" name="TextBox 1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3" name="TextBox 1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4" name="TextBox 14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5" name="TextBox 14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896" name="TextBox 148"/>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897" name="TextBox 149"/>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898" name="TextBox 150"/>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899" name="TextBox 15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0" name="TextBox 15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1" name="TextBox 15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2" name="TextBox 15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3" name="TextBox 15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4" name="TextBox 1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5" name="TextBox 1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6" name="TextBox 15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7" name="TextBox 159"/>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08" name="TextBox 16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09" name="TextBox 1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10" name="TextBox 16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11" name="TextBox 163"/>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12" name="TextBox 164"/>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13" name="TextBox 173"/>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14" name="TextBox 177"/>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15" name="TextBox 178"/>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16" name="TextBox 180"/>
          <p:cNvSpPr txBox="1"/>
          <p:nvPr/>
        </p:nvSpPr>
        <p:spPr>
          <a:xfrm flipV="1">
            <a:off x="4538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17" name="TextBox 18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18" name="TextBox 18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19" name="TextBox 18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0" name="TextBox 18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1" name="TextBox 18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2" name="TextBox 186"/>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23" name="TextBox 18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4" name="TextBox 18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5" name="TextBox 189"/>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26" name="TextBox 190"/>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27" name="TextBox 19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8" name="TextBox 19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29" name="TextBox 19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0" name="TextBox 19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1" name="TextBox 19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2" name="TextBox 19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3" name="TextBox 197"/>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34" name="TextBox 19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5" name="TextBox 19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6" name="TextBox 20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37" name="TextBox 201"/>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38" name="TextBox 202"/>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39" name="TextBox 20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0" name="TextBox 20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1" name="TextBox 20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2" name="TextBox 20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3" name="TextBox 20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4" name="TextBox 20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5" name="TextBox 20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6" name="TextBox 21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7" name="TextBox 21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8" name="TextBox 21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49" name="TextBox 21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0" name="TextBox 21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1" name="TextBox 21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2" name="TextBox 21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3" name="TextBox 21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4" name="TextBox 21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5" name="TextBox 21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6" name="TextBox 22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7" name="TextBox 22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8" name="TextBox 22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59" name="TextBox 22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0" name="TextBox 22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1" name="TextBox 22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2" name="TextBox 22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3" name="TextBox 22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4" name="TextBox 22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5" name="TextBox 22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6" name="TextBox 23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7" name="TextBox 23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8" name="TextBox 23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69" name="TextBox 23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0" name="TextBox 23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1" name="TextBox 23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2" name="TextBox 23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3" name="TextBox 23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4" name="TextBox 23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5" name="TextBox 23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6" name="TextBox 2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7" name="TextBox 2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8" name="TextBox 2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79" name="TextBox 2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0" name="TextBox 2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1" name="TextBox 2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2" name="TextBox 24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3" name="TextBox 247"/>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84" name="TextBox 24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5" name="TextBox 24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6" name="TextBox 25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87" name="TextBox 251"/>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88" name="TextBox 260"/>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89" name="TextBox 262"/>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4990" name="TextBox 264"/>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4991" name="TextBox 26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2" name="TextBox 26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3" name="TextBox 26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4" name="TextBox 26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5" name="TextBox 26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6" name="TextBox 27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7" name="TextBox 27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4998" name="TextBox 272"/>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4999" name="TextBox 27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0" name="TextBox 27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1" name="TextBox 27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2" name="TextBox 276"/>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03" name="TextBox 277"/>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04" name="TextBox 279"/>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5" name="TextBox 280"/>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6" name="TextBox 281"/>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7" name="TextBox 282"/>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8" name="TextBox 283"/>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09" name="TextBox 284"/>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0" name="TextBox 285"/>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11" name="TextBox 286"/>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12" name="TextBox 287"/>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13" name="TextBox 28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4" name="TextBox 28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5" name="TextBox 29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6" name="TextBox 29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7" name="TextBox 29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8" name="TextBox 29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19" name="TextBox 29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20" name="TextBox 29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21" name="TextBox 296"/>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22" name="TextBox 29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23" name="TextBox 29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24" name="TextBox 29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25" name="TextBox 300"/>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26" name="TextBox 301"/>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27" name="TextBox 310"/>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28" name="TextBox 314"/>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29" name="TextBox 315"/>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30" name="TextBox 317"/>
          <p:cNvSpPr txBox="1"/>
          <p:nvPr/>
        </p:nvSpPr>
        <p:spPr>
          <a:xfrm flipV="1">
            <a:off x="7205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31" name="TextBox 31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2" name="TextBox 31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3" name="TextBox 32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4" name="TextBox 32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5" name="TextBox 32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6" name="TextBox 323"/>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37" name="TextBox 32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8" name="TextBox 32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39" name="TextBox 326"/>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40" name="TextBox 327"/>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41" name="TextBox 32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2" name="TextBox 33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3" name="TextBox 33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4" name="TextBox 33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5" name="TextBox 33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6" name="TextBox 334"/>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47" name="TextBox 33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8" name="TextBox 33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49" name="TextBox 33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0" name="TextBox 33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51" name="TextBox 33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52" name="TextBox 3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3" name="TextBox 3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4" name="TextBox 3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5" name="TextBox 3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6" name="TextBox 3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7" name="TextBox 3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8" name="TextBox 34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59" name="TextBox 34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60" name="TextBox 348"/>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61" name="TextBox 34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62" name="TextBox 35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63" name="TextBox 35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64" name="TextBox 352"/>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65" name="TextBox 361"/>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66" name="TextBox 363"/>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67" name="TextBox 365"/>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68" name="TextBox 36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69" name="TextBox 36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0" name="TextBox 36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1" name="TextBox 36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2" name="TextBox 37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3" name="TextBox 37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4" name="TextBox 37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5" name="TextBox 373"/>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76" name="TextBox 37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7" name="TextBox 37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8" name="TextBox 37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79" name="TextBox 377"/>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80" name="TextBox 378"/>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81" name="TextBox 379"/>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2" name="TextBox 380"/>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3" name="TextBox 381"/>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4" name="TextBox 382"/>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5" name="TextBox 383"/>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6" name="TextBox 384"/>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7" name="TextBox 385"/>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88" name="TextBox 386"/>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089" name="TextBox 387"/>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090" name="TextBox 388"/>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091" name="TextBox 38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2" name="TextBox 39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3" name="TextBox 39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4" name="TextBox 39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5" name="TextBox 39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6" name="TextBox 39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7" name="TextBox 39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8" name="TextBox 39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099" name="TextBox 397"/>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00" name="TextBox 39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01" name="TextBox 39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02" name="TextBox 40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03" name="TextBox 401"/>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04" name="TextBox 402"/>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05" name="TextBox 411"/>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06" name="TextBox 414"/>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07" name="TextBox 415"/>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08" name="TextBox 417"/>
          <p:cNvSpPr txBox="1"/>
          <p:nvPr/>
        </p:nvSpPr>
        <p:spPr>
          <a:xfrm flipV="1">
            <a:off x="7205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09" name="TextBox 41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0" name="TextBox 41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1" name="TextBox 42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2" name="TextBox 42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3" name="TextBox 42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4" name="TextBox 423"/>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15" name="TextBox 42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6" name="TextBox 42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17" name="TextBox 426"/>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18" name="TextBox 427"/>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19" name="TextBox 42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0" name="TextBox 42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1" name="TextBox 43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2" name="TextBox 43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3" name="TextBox 43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4" name="TextBox 43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5" name="TextBox 434"/>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26" name="TextBox 43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7" name="TextBox 43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8" name="TextBox 43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29" name="TextBox 43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30" name="TextBox 43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31" name="TextBox 44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2" name="TextBox 44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3" name="TextBox 44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4" name="TextBox 44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5" name="TextBox 44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6" name="TextBox 44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7" name="TextBox 44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8" name="TextBox 44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39" name="TextBox 44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0" name="TextBox 44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1" name="TextBox 45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2" name="TextBox 45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3" name="TextBox 45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4" name="TextBox 45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5" name="TextBox 45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6" name="TextBox 45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7" name="TextBox 45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8" name="TextBox 45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49" name="TextBox 45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0" name="TextBox 45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1" name="TextBox 46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2" name="TextBox 46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3" name="TextBox 46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4" name="TextBox 46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5" name="TextBox 46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6" name="TextBox 46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7" name="TextBox 46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8" name="TextBox 46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59" name="TextBox 46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0" name="TextBox 46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1" name="TextBox 47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2" name="TextBox 47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3" name="TextBox 47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4" name="TextBox 47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5" name="TextBox 47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6" name="TextBox 47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7" name="TextBox 47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8" name="TextBox 47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69" name="TextBox 47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0" name="TextBox 47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1" name="TextBox 48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2" name="TextBox 48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3" name="TextBox 48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4" name="TextBox 48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5" name="TextBox 484"/>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76" name="TextBox 48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7" name="TextBox 48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8" name="TextBox 48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79" name="TextBox 488"/>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80" name="TextBox 489"/>
          <p:cNvSpPr txBox="1"/>
          <p:nvPr/>
        </p:nvSpPr>
        <p:spPr>
          <a:xfrm flipV="1">
            <a:off x="9674226" y="245903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5181" name="TextBox 490"/>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2" name="TextBox 491"/>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3" name="TextBox 492"/>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4" name="TextBox 493"/>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5" name="TextBox 494"/>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6" name="TextBox 495"/>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7" name="TextBox 496"/>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88" name="TextBox 497"/>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189" name="TextBox 498"/>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0" name="TextBox 499"/>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191" name="TextBox 501"/>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192" name="TextBox 50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3" name="TextBox 50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4" name="TextBox 50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5" name="TextBox 50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6" name="TextBox 50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7" name="TextBox 50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8" name="TextBox 50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199" name="TextBox 509"/>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00" name="TextBox 51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1" name="TextBox 51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2" name="TextBox 51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3" name="TextBox 513"/>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04" name="TextBox 514"/>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05" name="TextBox 51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6" name="TextBox 51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7" name="TextBox 51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8" name="TextBox 51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09" name="TextBox 51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0" name="TextBox 52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1" name="TextBox 52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2" name="TextBox 522"/>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13" name="TextBox 523"/>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14" name="TextBox 524"/>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15" name="TextBox 52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6" name="TextBox 52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7" name="TextBox 52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8" name="TextBox 52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19" name="TextBox 52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0" name="TextBox 53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1" name="TextBox 53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2" name="TextBox 53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3" name="TextBox 533"/>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24" name="TextBox 53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5" name="TextBox 53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6" name="TextBox 53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27" name="TextBox 537"/>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28" name="TextBox 538"/>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29" name="TextBox 547"/>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30" name="TextBox 551"/>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31" name="TextBox 552"/>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32" name="TextBox 55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3" name="TextBox 5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4" name="TextBox 5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5" name="TextBox 55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6" name="TextBox 55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7" name="TextBox 560"/>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38" name="TextBox 5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39" name="TextBox 56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0" name="TextBox 563"/>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41" name="TextBox 564"/>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42" name="TextBox 56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3" name="TextBox 56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4" name="TextBox 56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5" name="TextBox 56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6" name="TextBox 56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7" name="TextBox 57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48" name="TextBox 571"/>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49" name="TextBox 57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0" name="TextBox 57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1" name="TextBox 57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2" name="TextBox 575"/>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53" name="TextBox 576"/>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54" name="TextBox 57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5" name="TextBox 57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6" name="TextBox 57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7" name="TextBox 58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8" name="TextBox 58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59" name="TextBox 58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0" name="TextBox 58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1" name="TextBox 58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2" name="TextBox 585"/>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63" name="TextBox 58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4" name="TextBox 58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5" name="TextBox 58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6" name="TextBox 589"/>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67" name="TextBox 590"/>
          <p:cNvSpPr txBox="1"/>
          <p:nvPr/>
        </p:nvSpPr>
        <p:spPr>
          <a:xfrm flipV="1">
            <a:off x="9674226" y="245903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5268" name="TextBox 591"/>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69" name="TextBox 592"/>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0" name="TextBox 593"/>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1" name="TextBox 594"/>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2" name="TextBox 595"/>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3" name="TextBox 596"/>
          <p:cNvSpPr txBox="1"/>
          <p:nvPr/>
        </p:nvSpPr>
        <p:spPr>
          <a:xfrm>
            <a:off x="9674226"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5" name="TextBox 598"/>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76" name="TextBox 600"/>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77" name="TextBox 602"/>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78" name="TextBox 60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79" name="TextBox 60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0" name="TextBox 60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1" name="TextBox 60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2" name="TextBox 60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3" name="TextBox 60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4" name="TextBox 60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5" name="TextBox 610"/>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86" name="TextBox 61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7" name="TextBox 61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8" name="TextBox 61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89" name="TextBox 614"/>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290" name="TextBox 615"/>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291" name="TextBox 61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2" name="TextBox 61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3" name="TextBox 61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4" name="TextBox 61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5" name="TextBox 62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6" name="TextBox 62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7" name="TextBox 62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298" name="TextBox 623"/>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299" name="TextBox 624"/>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00" name="TextBox 625"/>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01" name="TextBox 62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2" name="TextBox 62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3" name="TextBox 62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4" name="TextBox 62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5" name="TextBox 63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6" name="TextBox 63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7" name="TextBox 63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8" name="TextBox 63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09" name="TextBox 634"/>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10" name="TextBox 63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11" name="TextBox 63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12" name="TextBox 63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13" name="TextBox 63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14" name="TextBox 63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15" name="TextBox 648"/>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16" name="TextBox 651"/>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17" name="TextBox 652"/>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18" name="TextBox 65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19" name="TextBox 6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0" name="TextBox 6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1" name="TextBox 65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2" name="TextBox 65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3" name="TextBox 660"/>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24" name="TextBox 6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5" name="TextBox 66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6" name="TextBox 663"/>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27" name="TextBox 664"/>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28" name="TextBox 66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29" name="TextBox 66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0" name="TextBox 66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1" name="TextBox 66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2" name="TextBox 66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3" name="TextBox 67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4" name="TextBox 671"/>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35" name="TextBox 675"/>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36" name="TextBox 676"/>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37" name="TextBox 67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8" name="TextBox 67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39" name="TextBox 67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0" name="TextBox 68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1" name="TextBox 68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2" name="TextBox 68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3" name="TextBox 68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4" name="TextBox 68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5" name="TextBox 68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6" name="TextBox 68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7" name="TextBox 68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8" name="TextBox 68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49" name="TextBox 68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0" name="TextBox 69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1" name="TextBox 69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2" name="TextBox 69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3" name="TextBox 69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4" name="TextBox 69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5" name="TextBox 69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6" name="TextBox 69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7" name="TextBox 69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8" name="TextBox 69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59" name="TextBox 69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0" name="TextBox 70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1" name="TextBox 70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2" name="TextBox 70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3" name="TextBox 70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4" name="TextBox 70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5" name="TextBox 70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6" name="TextBox 70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7" name="TextBox 70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8" name="TextBox 70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69" name="TextBox 70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0" name="TextBox 71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1" name="TextBox 71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2" name="TextBox 71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3" name="TextBox 71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4" name="TextBox 71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5" name="TextBox 71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6" name="TextBox 71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7" name="TextBox 71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8" name="TextBox 71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79" name="TextBox 71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80" name="TextBox 72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81" name="TextBox 721"/>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82" name="TextBox 72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83" name="TextBox 72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84" name="TextBox 72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85" name="TextBox 725"/>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86" name="TextBox 734"/>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87" name="TextBox 736"/>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388" name="TextBox 738"/>
          <p:cNvSpPr txBox="1"/>
          <p:nvPr/>
        </p:nvSpPr>
        <p:spPr>
          <a:xfrm flipV="1">
            <a:off x="4538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389" name="TextBox 73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0" name="TextBox 7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1" name="TextBox 7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2" name="TextBox 7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3" name="TextBox 7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4" name="TextBox 7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5" name="TextBox 7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6" name="TextBox 746"/>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397" name="TextBox 74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8" name="TextBox 74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399" name="TextBox 74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0" name="TextBox 750"/>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01" name="TextBox 751"/>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02" name="TextBox 752"/>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3" name="TextBox 753"/>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4" name="TextBox 754"/>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5" name="TextBox 755"/>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6" name="TextBox 756"/>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7" name="TextBox 757"/>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8" name="TextBox 758"/>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09" name="TextBox 759"/>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10" name="TextBox 760"/>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11" name="TextBox 761"/>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12" name="TextBox 76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3" name="TextBox 76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4" name="TextBox 76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5" name="TextBox 76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6" name="TextBox 76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7" name="TextBox 76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8" name="TextBox 76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19" name="TextBox 76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20" name="TextBox 770"/>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21" name="TextBox 77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22" name="TextBox 77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23" name="TextBox 77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24" name="TextBox 774"/>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25" name="TextBox 775"/>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26" name="TextBox 784"/>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27" name="TextBox 78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28" name="TextBox 78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29" name="TextBox 791"/>
          <p:cNvSpPr txBox="1"/>
          <p:nvPr/>
        </p:nvSpPr>
        <p:spPr>
          <a:xfrm flipV="1">
            <a:off x="7205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30" name="TextBox 79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1" name="TextBox 79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2" name="TextBox 79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3" name="TextBox 79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4" name="TextBox 79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5" name="TextBox 797"/>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36" name="TextBox 79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7" name="TextBox 79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38" name="TextBox 800"/>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39" name="TextBox 801"/>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40" name="TextBox 80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1" name="TextBox 80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2" name="TextBox 80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3" name="TextBox 80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4" name="TextBox 80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5" name="TextBox 80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6" name="TextBox 808"/>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47" name="TextBox 80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8" name="TextBox 81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49" name="TextBox 81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0" name="TextBox 812"/>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51" name="TextBox 813"/>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52" name="TextBox 81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3" name="TextBox 81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4" name="TextBox 81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5" name="TextBox 81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6" name="TextBox 81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7" name="TextBox 81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8" name="TextBox 82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59" name="TextBox 82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0" name="TextBox 822"/>
          <p:cNvSpPr txBox="1"/>
          <p:nvPr/>
        </p:nvSpPr>
        <p:spPr>
          <a:xfrm flipH="1">
            <a:off x="2992439" y="2306638"/>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61" name="TextBox 82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2" name="TextBox 82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3" name="TextBox 82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4" name="TextBox 826"/>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65" name="TextBox 835"/>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66" name="TextBox 837"/>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67" name="TextBox 8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8" name="TextBox 8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69" name="TextBox 8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0" name="TextBox 8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1" name="TextBox 84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2" name="TextBox 84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3" name="TextBox 84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4" name="TextBox 847"/>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75" name="TextBox 84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6" name="TextBox 84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7" name="TextBox 85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78" name="TextBox 851"/>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79" name="TextBox 852"/>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80" name="TextBox 853"/>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1" name="TextBox 854"/>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2" name="TextBox 855"/>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3" name="TextBox 856"/>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4" name="TextBox 857"/>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5" name="TextBox 858"/>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6" name="TextBox 859"/>
          <p:cNvSpPr txBox="1"/>
          <p:nvPr/>
        </p:nvSpPr>
        <p:spPr>
          <a:xfrm>
            <a:off x="7205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87" name="TextBox 860"/>
          <p:cNvSpPr txBox="1"/>
          <p:nvPr/>
        </p:nvSpPr>
        <p:spPr>
          <a:xfrm flipH="1">
            <a:off x="2992439" y="2306638"/>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88" name="TextBox 861"/>
          <p:cNvSpPr txBox="1"/>
          <p:nvPr/>
        </p:nvSpPr>
        <p:spPr>
          <a:xfrm>
            <a:off x="2992439" y="230663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489" name="TextBox 862"/>
          <p:cNvSpPr txBox="1"/>
          <p:nvPr/>
        </p:nvSpPr>
        <p:spPr>
          <a:xfrm flipH="1" flipV="1">
            <a:off x="2992438" y="230663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490" name="TextBox 86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1" name="TextBox 86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2" name="TextBox 86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3" name="TextBox 86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4" name="TextBox 86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5" name="TextBox 86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6" name="TextBox 86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7" name="TextBox 87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498" name="TextBox 871"/>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499" name="TextBox 87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00" name="TextBox 87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01" name="TextBox 87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02" name="TextBox 875"/>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503" name="TextBox 876"/>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504" name="TextBox 885"/>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505" name="TextBox 888"/>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506" name="TextBox 889"/>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507" name="TextBox 89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08" name="TextBox 89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09" name="TextBox 89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0" name="TextBox 89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1" name="TextBox 89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2" name="TextBox 897"/>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513" name="TextBox 89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4" name="TextBox 89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5" name="TextBox 900"/>
          <p:cNvSpPr txBox="1"/>
          <p:nvPr/>
        </p:nvSpPr>
        <p:spPr>
          <a:xfrm>
            <a:off x="2992439" y="2733675"/>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516" name="TextBox 901"/>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517" name="TextBox 90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8" name="TextBox 90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19" name="TextBox 90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0" name="TextBox 90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1" name="TextBox 90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2" name="TextBox 90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3" name="TextBox 908"/>
          <p:cNvSpPr txBox="1"/>
          <p:nvPr/>
        </p:nvSpPr>
        <p:spPr>
          <a:xfrm flipH="1">
            <a:off x="2992439" y="2733676"/>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5524" name="TextBox 90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5" name="TextBox 91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6" name="TextBox 91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7" name="TextBox 913"/>
          <p:cNvSpPr txBox="1"/>
          <p:nvPr/>
        </p:nvSpPr>
        <p:spPr>
          <a:xfrm flipH="1" flipV="1">
            <a:off x="2992438" y="2733675"/>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5528" name="TextBox 91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29" name="TextBox 91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0" name="TextBox 91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1" name="TextBox 91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2" name="TextBox 91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3" name="TextBox 91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4" name="TextBox 92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5" name="TextBox 92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6" name="TextBox 92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7" name="TextBox 92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8" name="TextBox 92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39" name="TextBox 92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0" name="TextBox 92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1" name="TextBox 92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2" name="TextBox 92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3" name="TextBox 92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4" name="TextBox 93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5" name="TextBox 93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6" name="TextBox 93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7" name="TextBox 93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8" name="TextBox 93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49" name="TextBox 93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0" name="TextBox 93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1" name="TextBox 93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2" name="TextBox 93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3" name="TextBox 939"/>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4" name="TextBox 940"/>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5" name="TextBox 941"/>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6" name="TextBox 942"/>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7" name="TextBox 943"/>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8" name="TextBox 944"/>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59" name="TextBox 945"/>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0" name="TextBox 946"/>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1" name="TextBox 947"/>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2" name="TextBox 948"/>
          <p:cNvSpPr txBox="1"/>
          <p:nvPr/>
        </p:nvSpPr>
        <p:spPr>
          <a:xfrm>
            <a:off x="7205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3" name="TextBox 94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4" name="TextBox 95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5" name="TextBox 95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6" name="TextBox 95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7" name="TextBox 95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8" name="TextBox 95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69" name="TextBox 95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0" name="TextBox 9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1" name="TextBox 9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2" name="TextBox 95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3" name="TextBox 95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4" name="TextBox 96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5" name="TextBox 9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6" name="TextBox 96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7" name="TextBox 96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8" name="TextBox 96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79" name="TextBox 96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0" name="TextBox 96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1" name="TextBox 967"/>
          <p:cNvSpPr txBox="1"/>
          <p:nvPr/>
        </p:nvSpPr>
        <p:spPr>
          <a:xfrm flipV="1">
            <a:off x="4538664" y="29241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582" name="TextBox 96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3" name="TextBox 96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4" name="TextBox 97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5" name="TextBox 97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6" name="TextBox 97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7" name="TextBox 97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8" name="TextBox 97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89" name="TextBox 97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0" name="TextBox 97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1" name="TextBox 97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2" name="TextBox 97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3" name="TextBox 97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4" name="TextBox 98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5" name="TextBox 98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6" name="TextBox 98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7" name="TextBox 98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8" name="TextBox 98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599" name="TextBox 98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0" name="TextBox 98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1" name="TextBox 98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2" name="TextBox 98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3" name="TextBox 98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4" name="TextBox 99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5" name="TextBox 99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6" name="TextBox 99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7" name="TextBox 99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8" name="TextBox 99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09" name="TextBox 99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0" name="TextBox 99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1" name="TextBox 99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2" name="TextBox 99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3" name="TextBox 100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4" name="TextBox 100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5" name="TextBox 100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6" name="TextBox 100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7" name="TextBox 100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8" name="TextBox 100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19" name="TextBox 100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0" name="TextBox 100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1" name="TextBox 100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2" name="TextBox 100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3" name="TextBox 101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4" name="TextBox 101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5" name="TextBox 101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6" name="TextBox 101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7" name="TextBox 101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8" name="TextBox 101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29" name="TextBox 101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0" name="TextBox 101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1" name="TextBox 101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2" name="TextBox 101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3" name="TextBox 102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4" name="TextBox 102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5" name="TextBox 102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6" name="TextBox 102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7" name="TextBox 102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8" name="TextBox 102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39" name="TextBox 102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0" name="TextBox 102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1" name="TextBox 102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2" name="TextBox 102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3" name="TextBox 103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4" name="TextBox 103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5" name="TextBox 103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6" name="TextBox 103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7" name="TextBox 103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8" name="TextBox 103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49" name="TextBox 103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0" name="TextBox 103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1" name="TextBox 103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2" name="TextBox 1039"/>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3" name="TextBox 1040"/>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4" name="TextBox 1041"/>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5" name="TextBox 104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6" name="TextBox 104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7" name="TextBox 104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8" name="TextBox 104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59" name="TextBox 104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0" name="TextBox 104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1" name="TextBox 104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2" name="TextBox 104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3" name="TextBox 105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4" name="TextBox 105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5" name="TextBox 105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6" name="TextBox 105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7" name="TextBox 105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8" name="TextBox 105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69" name="TextBox 105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0" name="TextBox 105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1" name="TextBox 105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2" name="TextBox 105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3" name="TextBox 106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4" name="TextBox 106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5" name="TextBox 1062"/>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6" name="TextBox 1063"/>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7" name="TextBox 1064"/>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8" name="TextBox 1065"/>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79" name="TextBox 1066"/>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0" name="TextBox 1067"/>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1" name="TextBox 1068"/>
          <p:cNvSpPr txBox="1"/>
          <p:nvPr/>
        </p:nvSpPr>
        <p:spPr>
          <a:xfrm>
            <a:off x="4538664" y="2306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2" name="TextBox 106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3" name="TextBox 107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4" name="TextBox 107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5" name="TextBox 107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6" name="TextBox 107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7" name="TextBox 107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8" name="TextBox 107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89" name="TextBox 107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0" name="TextBox 107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1" name="TextBox 107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2" name="TextBox 107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3" name="TextBox 108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4" name="TextBox 108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5" name="TextBox 108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6" name="TextBox 108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7" name="TextBox 108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8" name="TextBox 108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699" name="TextBox 108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0" name="TextBox 108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1" name="TextBox 108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2" name="TextBox 108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3" name="TextBox 109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4" name="TextBox 109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5" name="TextBox 109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6" name="TextBox 109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7" name="TextBox 109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8" name="TextBox 109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09" name="TextBox 109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0" name="TextBox 109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1" name="TextBox 109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2" name="TextBox 109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3" name="TextBox 110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4" name="TextBox 110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5" name="TextBox 110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6" name="TextBox 110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7" name="TextBox 110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8" name="TextBox 110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19" name="TextBox 110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0" name="TextBox 110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1" name="TextBox 110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2" name="TextBox 110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3" name="TextBox 111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4" name="TextBox 111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5" name="TextBox 1112"/>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6" name="TextBox 1113"/>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7" name="TextBox 1114"/>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8" name="TextBox 1115"/>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29" name="TextBox 1116"/>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0" name="TextBox 1117"/>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1" name="TextBox 1118"/>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2" name="TextBox 1119"/>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3" name="TextBox 1120"/>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4" name="TextBox 1121"/>
          <p:cNvSpPr txBox="1"/>
          <p:nvPr/>
        </p:nvSpPr>
        <p:spPr>
          <a:xfrm>
            <a:off x="45386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5" name="TextBox 112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6" name="TextBox 112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7" name="TextBox 112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8" name="TextBox 112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39" name="TextBox 112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0" name="TextBox 112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1" name="TextBox 112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2" name="TextBox 113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3" name="TextBox 113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4" name="TextBox 113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5" name="TextBox 113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6" name="TextBox 113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7" name="TextBox 113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8" name="TextBox 113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49" name="TextBox 113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0" name="TextBox 113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1" name="TextBox 113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2" name="TextBox 114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3" name="TextBox 114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4" name="TextBox 114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5" name="TextBox 114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6" name="TextBox 114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7" name="TextBox 114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8" name="TextBox 114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59" name="TextBox 114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0" name="TextBox 114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1" name="TextBox 114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2" name="TextBox 115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3" name="TextBox 115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4" name="TextBox 115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5" name="TextBox 115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6" name="TextBox 115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7" name="TextBox 115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8" name="TextBox 115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69" name="TextBox 115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0" name="TextBox 1158"/>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1" name="TextBox 1159"/>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2" name="TextBox 1160"/>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3" name="TextBox 1161"/>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4" name="TextBox 1162"/>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5" name="TextBox 1163"/>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6" name="TextBox 1164"/>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7" name="TextBox 1165"/>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8" name="TextBox 1166"/>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79" name="TextBox 1167"/>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0" name="TextBox 1168"/>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1" name="TextBox 1169"/>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2" name="TextBox 1170"/>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3" name="TextBox 1171"/>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4" name="TextBox 1172"/>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5" name="TextBox 1173"/>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6" name="TextBox 1174"/>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7" name="TextBox 1175"/>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8" name="TextBox 1176"/>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89" name="TextBox 1177"/>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0" name="TextBox 1178"/>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1" name="TextBox 1179"/>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2" name="TextBox 1180"/>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3" name="TextBox 1181"/>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4" name="TextBox 1182"/>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5" name="TextBox 1183"/>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6" name="TextBox 1184"/>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7" name="TextBox 1185"/>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8" name="TextBox 1186"/>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799" name="TextBox 1187"/>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0" name="TextBox 1188"/>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1" name="TextBox 1189"/>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2" name="TextBox 1190"/>
          <p:cNvSpPr txBox="1"/>
          <p:nvPr/>
        </p:nvSpPr>
        <p:spPr>
          <a:xfrm>
            <a:off x="8272464"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3" name="TextBox 119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4" name="TextBox 119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5" name="TextBox 119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6" name="TextBox 119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7" name="TextBox 119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8" name="TextBox 119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09" name="TextBox 119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0" name="TextBox 120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1" name="TextBox 120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2" name="TextBox 120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3" name="TextBox 120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4" name="TextBox 120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5" name="TextBox 120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6" name="TextBox 120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7" name="TextBox 120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8" name="TextBox 120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19" name="TextBox 120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0" name="TextBox 121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1" name="TextBox 121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2" name="TextBox 121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3" name="TextBox 121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4" name="TextBox 121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5" name="TextBox 121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6" name="TextBox 121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7" name="TextBox 121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8" name="TextBox 121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29" name="TextBox 121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0" name="TextBox 122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1" name="TextBox 122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2" name="TextBox 122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3" name="TextBox 122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4" name="TextBox 122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5" name="TextBox 122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6" name="TextBox 122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7" name="TextBox 122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8" name="TextBox 122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39" name="TextBox 122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0" name="TextBox 123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1" name="TextBox 123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2" name="TextBox 123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3" name="TextBox 123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4" name="TextBox 123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5" name="TextBox 123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6" name="TextBox 123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7" name="TextBox 123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8" name="TextBox 123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49" name="TextBox 123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0" name="TextBox 124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1" name="TextBox 124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2" name="TextBox 124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3" name="TextBox 124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4" name="TextBox 124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5" name="TextBox 124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6" name="TextBox 124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7" name="TextBox 124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8" name="TextBox 124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59" name="TextBox 124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0" name="TextBox 125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1" name="TextBox 125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2" name="TextBox 125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3" name="TextBox 125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4" name="TextBox 125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5" name="TextBox 125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6" name="TextBox 125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7" name="TextBox 125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8" name="TextBox 125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69" name="TextBox 125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0" name="TextBox 126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1" name="TextBox 126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2" name="TextBox 126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3" name="TextBox 126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4" name="TextBox 126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5" name="TextBox 126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6" name="TextBox 126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7" name="TextBox 126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8" name="TextBox 126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79" name="TextBox 126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0" name="TextBox 127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1" name="TextBox 127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2" name="TextBox 127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3" name="TextBox 127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4" name="TextBox 127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5" name="TextBox 127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6" name="TextBox 127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7" name="TextBox 127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8" name="TextBox 127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89" name="TextBox 127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0" name="TextBox 128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1" name="TextBox 128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2" name="TextBox 128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3" name="TextBox 128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4" name="TextBox 128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5" name="TextBox 128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6" name="TextBox 128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7" name="TextBox 128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8" name="TextBox 128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899" name="TextBox 128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0" name="TextBox 129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1" name="TextBox 129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2" name="TextBox 129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3" name="TextBox 129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4" name="TextBox 129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5" name="TextBox 129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6" name="TextBox 129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7" name="TextBox 129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8" name="TextBox 129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09" name="TextBox 129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0" name="TextBox 130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1" name="TextBox 130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2" name="TextBox 130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3" name="TextBox 130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4" name="TextBox 130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5" name="TextBox 130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6" name="TextBox 130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7" name="TextBox 130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8" name="TextBox 130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19" name="TextBox 130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0" name="TextBox 131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1" name="TextBox 131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2" name="TextBox 131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3" name="TextBox 131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4" name="TextBox 131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5" name="TextBox 131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6" name="TextBox 131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7" name="TextBox 131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8" name="TextBox 131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29" name="TextBox 131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0" name="TextBox 132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1" name="TextBox 132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2" name="TextBox 132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3" name="TextBox 1323"/>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4" name="TextBox 1324"/>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5" name="TextBox 1325"/>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6" name="TextBox 1326"/>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7" name="TextBox 1327"/>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8" name="TextBox 1328"/>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39" name="TextBox 1329"/>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0" name="TextBox 1330"/>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1" name="TextBox 1331"/>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2" name="TextBox 1332"/>
          <p:cNvSpPr txBox="1"/>
          <p:nvPr/>
        </p:nvSpPr>
        <p:spPr>
          <a:xfrm>
            <a:off x="9674226" y="27336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3" name="TextBox 273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4" name="TextBox 273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5" name="TextBox 273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6" name="TextBox 274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7" name="TextBox 274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8" name="TextBox 274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49" name="TextBox 274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0" name="TextBox 274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1" name="TextBox 274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2" name="TextBox 274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3" name="TextBox 274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4" name="TextBox 274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5" name="TextBox 274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6" name="TextBox 275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7" name="TextBox 275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8" name="TextBox 275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59" name="TextBox 275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0" name="TextBox 275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1" name="TextBox 275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2" name="TextBox 275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3" name="TextBox 275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4" name="TextBox 275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5" name="TextBox 275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6" name="TextBox 276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7" name="TextBox 276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8" name="TextBox 276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69" name="TextBox 276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0" name="TextBox 276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1" name="TextBox 276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2" name="TextBox 276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3" name="TextBox 276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4" name="TextBox 276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5" name="TextBox 2769"/>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976" name="TextBox 277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7" name="TextBox 277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8" name="TextBox 277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79" name="TextBox 277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0" name="TextBox 277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1" name="TextBox 277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2" name="TextBox 277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3" name="TextBox 277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4" name="TextBox 277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5" name="TextBox 277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6" name="TextBox 278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7" name="TextBox 278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8" name="TextBox 278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89" name="TextBox 278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0" name="TextBox 278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1" name="TextBox 278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2" name="TextBox 278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3" name="TextBox 278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4" name="TextBox 278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5" name="TextBox 278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6" name="TextBox 279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7" name="TextBox 2791"/>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5998" name="TextBox 279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5999" name="TextBox 279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0" name="TextBox 279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1" name="TextBox 279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2" name="TextBox 279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3" name="TextBox 279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4" name="TextBox 279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5" name="TextBox 279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6" name="TextBox 280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7" name="TextBox 280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8" name="TextBox 280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09" name="TextBox 280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0" name="TextBox 280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1" name="TextBox 280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2" name="TextBox 280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3" name="TextBox 280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4" name="TextBox 280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5" name="TextBox 280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6" name="TextBox 281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7" name="TextBox 281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8" name="TextBox 281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19" name="TextBox 2813"/>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020" name="TextBox 281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1" name="TextBox 281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2" name="TextBox 281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3" name="TextBox 281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4" name="TextBox 281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5" name="TextBox 281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6" name="TextBox 282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7" name="TextBox 282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8" name="TextBox 282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29" name="TextBox 282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0" name="TextBox 282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1" name="TextBox 282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2" name="TextBox 282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3" name="TextBox 282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4" name="TextBox 282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5" name="TextBox 282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6" name="TextBox 283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7" name="TextBox 283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8" name="TextBox 283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39" name="TextBox 283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0" name="TextBox 283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1" name="TextBox 283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2" name="TextBox 283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3" name="TextBox 283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4" name="TextBox 283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5" name="TextBox 283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6" name="TextBox 284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7" name="TextBox 284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8" name="TextBox 284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49" name="TextBox 284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0" name="TextBox 284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1" name="TextBox 284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2" name="TextBox 284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3" name="TextBox 284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4" name="TextBox 284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5" name="TextBox 284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6" name="TextBox 285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7" name="TextBox 285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8" name="TextBox 285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59" name="TextBox 285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0" name="TextBox 285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1" name="TextBox 285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2" name="TextBox 2856"/>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063" name="TextBox 285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4" name="TextBox 285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5" name="TextBox 285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6" name="TextBox 286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7" name="TextBox 286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8" name="TextBox 286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69" name="TextBox 286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0" name="TextBox 286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1" name="TextBox 286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2" name="TextBox 286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3" name="TextBox 286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4" name="TextBox 286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5" name="TextBox 286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6" name="TextBox 287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7" name="TextBox 287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8" name="TextBox 287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79" name="TextBox 287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0" name="TextBox 287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1" name="TextBox 287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2" name="TextBox 287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3" name="TextBox 287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4" name="TextBox 2878"/>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085" name="TextBox 287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6" name="TextBox 288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7" name="TextBox 288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8" name="TextBox 288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89" name="TextBox 288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0" name="TextBox 288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1" name="TextBox 288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2" name="TextBox 288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3" name="TextBox 288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4" name="TextBox 288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5" name="TextBox 288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6" name="TextBox 289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7" name="TextBox 289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8" name="TextBox 289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099" name="TextBox 289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0" name="TextBox 289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1" name="TextBox 289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2" name="TextBox 289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3" name="TextBox 289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4" name="TextBox 289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5" name="TextBox 289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6" name="TextBox 2900"/>
          <p:cNvSpPr txBox="1"/>
          <p:nvPr/>
        </p:nvSpPr>
        <p:spPr>
          <a:xfrm flipV="1">
            <a:off x="5491164" y="23066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107" name="TextBox 2901"/>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8" name="TextBox 2902"/>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09" name="TextBox 2903"/>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0" name="TextBox 2904"/>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1" name="TextBox 2905"/>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2" name="TextBox 2906"/>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3" name="TextBox 2907"/>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4" name="TextBox 2908"/>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5" name="TextBox 2909"/>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6" name="TextBox 2910"/>
          <p:cNvSpPr txBox="1"/>
          <p:nvPr/>
        </p:nvSpPr>
        <p:spPr>
          <a:xfrm>
            <a:off x="5491164" y="21240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7" name="TextBox 33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8" name="TextBox 33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19" name="TextBox 33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0" name="TextBox 33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1" name="TextBox 33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2" name="TextBox 33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3" name="TextBox 33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4" name="TextBox 33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5" name="TextBox 33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6" name="TextBox 33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7" name="TextBox 33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8" name="TextBox 33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29" name="TextBox 33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0" name="TextBox 33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1" name="TextBox 33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2" name="TextBox 33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3" name="TextBox 33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4" name="TextBox 33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5" name="TextBox 331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6" name="TextBox 33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7" name="TextBox 33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8" name="TextBox 33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39" name="TextBox 33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0" name="TextBox 33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1" name="TextBox 332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2" name="TextBox 332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3" name="TextBox 332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4" name="TextBox 332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5" name="TextBox 332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6" name="TextBox 333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7" name="TextBox 333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8" name="TextBox 333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49" name="TextBox 333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0" name="TextBox 333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1" name="TextBox 333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2" name="TextBox 333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3" name="TextBox 333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4" name="TextBox 333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5" name="TextBox 333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6" name="TextBox 3340"/>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157" name="TextBox 334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8" name="TextBox 334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59" name="TextBox 334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0" name="TextBox 334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1" name="TextBox 334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2" name="TextBox 334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3" name="TextBox 334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4" name="TextBox 334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5" name="TextBox 334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6" name="TextBox 335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7" name="TextBox 335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8" name="TextBox 335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69" name="TextBox 335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0" name="TextBox 335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1" name="TextBox 335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2" name="TextBox 335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3" name="TextBox 335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4" name="TextBox 335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5" name="TextBox 3359"/>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176" name="TextBox 336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7" name="TextBox 336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8" name="TextBox 336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79" name="TextBox 336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0" name="TextBox 336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1" name="TextBox 336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2" name="TextBox 336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3" name="TextBox 336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4" name="TextBox 336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5" name="TextBox 336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6" name="TextBox 337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7" name="TextBox 337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8" name="TextBox 337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89" name="TextBox 337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0" name="TextBox 337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1" name="TextBox 337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2" name="TextBox 337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3" name="TextBox 337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4" name="TextBox 337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5" name="TextBox 337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6" name="TextBox 338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7" name="TextBox 338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8" name="TextBox 338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199" name="TextBox 338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0" name="TextBox 338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1" name="TextBox 338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2" name="TextBox 338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3" name="TextBox 338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4" name="TextBox 3388"/>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205" name="TextBox 338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6" name="TextBox 339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7" name="TextBox 339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8" name="TextBox 339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09" name="TextBox 339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0" name="TextBox 339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1" name="TextBox 339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2" name="TextBox 339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3" name="TextBox 339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4" name="TextBox 339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5" name="TextBox 339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6" name="TextBox 340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7" name="TextBox 34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8" name="TextBox 34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19" name="TextBox 34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0" name="TextBox 34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1" name="TextBox 34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2" name="TextBox 34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3" name="TextBox 34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4" name="TextBox 34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5" name="TextBox 34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6" name="TextBox 34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7" name="TextBox 34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8" name="TextBox 34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29" name="TextBox 34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0" name="TextBox 34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1" name="TextBox 34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2" name="TextBox 34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3" name="TextBox 34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4" name="TextBox 34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5" name="TextBox 341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6" name="TextBox 34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7" name="TextBox 34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8" name="TextBox 34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39" name="TextBox 34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0" name="TextBox 34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1" name="TextBox 342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2" name="TextBox 342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3" name="TextBox 342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4" name="TextBox 342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5" name="TextBox 342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6" name="TextBox 343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7" name="TextBox 343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8" name="TextBox 343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49" name="TextBox 343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0" name="TextBox 343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1" name="TextBox 343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2" name="TextBox 343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3" name="TextBox 343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4" name="TextBox 343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5" name="TextBox 343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6" name="TextBox 344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7" name="TextBox 344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8" name="TextBox 344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59" name="TextBox 3443"/>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260" name="TextBox 344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1" name="TextBox 344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2" name="TextBox 344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3" name="TextBox 344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4" name="TextBox 344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5" name="TextBox 344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6" name="TextBox 345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7" name="TextBox 345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8" name="TextBox 345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69" name="TextBox 345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0" name="TextBox 3454"/>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271" name="TextBox 345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2" name="TextBox 345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3" name="TextBox 345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4" name="TextBox 345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5" name="TextBox 345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6" name="TextBox 346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7" name="TextBox 346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8" name="TextBox 346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79" name="TextBox 346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0" name="TextBox 346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1" name="TextBox 346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2" name="TextBox 3466"/>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283" name="TextBox 346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4" name="TextBox 346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5" name="TextBox 346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6" name="TextBox 347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7" name="TextBox 347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8" name="TextBox 347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89" name="TextBox 347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0" name="TextBox 347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1" name="TextBox 347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2" name="TextBox 347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3" name="TextBox 3477"/>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294" name="TextBox 347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5" name="TextBox 347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6" name="TextBox 348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7" name="TextBox 348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8" name="TextBox 348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299" name="TextBox 348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0" name="TextBox 348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1" name="TextBox 348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2" name="TextBox 348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3" name="TextBox 348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4" name="TextBox 348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5" name="TextBox 3489"/>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306" name="TextBox 349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7" name="TextBox 349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8" name="TextBox 349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09" name="TextBox 349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0" name="TextBox 349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1" name="TextBox 349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2" name="TextBox 349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3" name="TextBox 349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4" name="TextBox 349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5" name="TextBox 349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6" name="TextBox 350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7" name="TextBox 35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8" name="TextBox 35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19" name="TextBox 35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0" name="TextBox 35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1" name="TextBox 35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2" name="TextBox 35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3" name="TextBox 35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4" name="TextBox 35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5" name="TextBox 35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6" name="TextBox 35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7" name="TextBox 35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8" name="TextBox 35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29" name="TextBox 35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0" name="TextBox 35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1" name="TextBox 35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2" name="TextBox 35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3" name="TextBox 35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4" name="TextBox 35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5" name="TextBox 351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6" name="TextBox 35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7" name="TextBox 35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8" name="TextBox 35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39" name="TextBox 35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0" name="TextBox 35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1" name="TextBox 352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2" name="TextBox 352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3" name="TextBox 352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4" name="TextBox 352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5" name="TextBox 352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6" name="TextBox 353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7" name="TextBox 353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8" name="TextBox 353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49" name="TextBox 353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0" name="TextBox 353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1" name="TextBox 353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2" name="TextBox 3536"/>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353" name="TextBox 353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4" name="TextBox 353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5" name="TextBox 353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6" name="TextBox 354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7" name="TextBox 354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8" name="TextBox 354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59" name="TextBox 354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0" name="TextBox 354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1" name="TextBox 354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2" name="TextBox 354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3" name="TextBox 354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4" name="TextBox 354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5" name="TextBox 354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6" name="TextBox 355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7" name="TextBox 355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8" name="TextBox 355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69" name="TextBox 355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0" name="TextBox 355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1" name="TextBox 355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2" name="TextBox 355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3" name="TextBox 355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4" name="TextBox 355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5" name="TextBox 355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6" name="TextBox 356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7" name="TextBox 356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8" name="TextBox 356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79" name="TextBox 356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0" name="TextBox 356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1" name="TextBox 356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2" name="TextBox 356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3" name="TextBox 356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4" name="TextBox 356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5" name="TextBox 356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6" name="TextBox 357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7" name="TextBox 357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8" name="TextBox 357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89" name="TextBox 357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0" name="TextBox 357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1" name="TextBox 357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2" name="TextBox 357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3" name="TextBox 357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4" name="TextBox 357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5" name="TextBox 357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6" name="TextBox 358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7" name="TextBox 358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8" name="TextBox 358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399" name="TextBox 358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0" name="TextBox 358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1" name="TextBox 358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2" name="TextBox 358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3" name="TextBox 358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4" name="TextBox 358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5" name="TextBox 358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6" name="TextBox 359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7" name="TextBox 359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8" name="TextBox 359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09" name="TextBox 359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0" name="TextBox 359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1" name="TextBox 359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2" name="TextBox 359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3" name="TextBox 359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4" name="TextBox 359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5" name="TextBox 359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6" name="TextBox 360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7" name="TextBox 36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8" name="TextBox 36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19" name="TextBox 36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0" name="TextBox 36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1" name="TextBox 36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2" name="TextBox 36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3" name="TextBox 36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4" name="TextBox 36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5" name="TextBox 36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6" name="TextBox 36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7" name="TextBox 36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8" name="TextBox 36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29" name="TextBox 36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0" name="TextBox 36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1" name="TextBox 36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2" name="TextBox 36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3" name="TextBox 36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4" name="TextBox 36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5" name="TextBox 3619"/>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436" name="TextBox 36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7" name="TextBox 36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8" name="TextBox 36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39" name="TextBox 36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0" name="TextBox 36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1" name="TextBox 362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2" name="TextBox 362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3" name="TextBox 362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4" name="TextBox 362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5" name="TextBox 362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6" name="TextBox 3630"/>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447" name="TextBox 363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8" name="TextBox 363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49" name="TextBox 363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0" name="TextBox 363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1" name="TextBox 363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2" name="TextBox 363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3" name="TextBox 363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4" name="TextBox 363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5" name="TextBox 363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6" name="TextBox 364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7" name="TextBox 364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8" name="TextBox 364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59" name="TextBox 364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0" name="TextBox 364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1" name="TextBox 364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2" name="TextBox 364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3" name="TextBox 364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4" name="TextBox 364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5" name="TextBox 364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6" name="TextBox 365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7" name="TextBox 365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8" name="TextBox 365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69" name="TextBox 365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0" name="TextBox 365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1" name="TextBox 365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2" name="TextBox 365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3" name="TextBox 365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4" name="TextBox 365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5" name="TextBox 365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6" name="TextBox 366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7" name="TextBox 366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8" name="TextBox 366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79" name="TextBox 366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0" name="TextBox 366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1" name="TextBox 366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2" name="TextBox 366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3" name="TextBox 366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4" name="TextBox 366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5" name="TextBox 366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6" name="TextBox 3670"/>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487" name="TextBox 367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8" name="TextBox 367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89" name="TextBox 367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0" name="TextBox 367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1" name="TextBox 367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2" name="TextBox 367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3" name="TextBox 367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4" name="TextBox 367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5" name="TextBox 367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6" name="TextBox 368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7" name="TextBox 368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8" name="TextBox 368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499" name="TextBox 368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0" name="TextBox 368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1" name="TextBox 368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2" name="TextBox 368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3" name="TextBox 368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4" name="TextBox 368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5" name="TextBox 368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6" name="TextBox 369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7" name="TextBox 369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8" name="TextBox 369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09" name="TextBox 369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0" name="TextBox 369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1" name="TextBox 369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2" name="TextBox 3696"/>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513" name="TextBox 369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4" name="TextBox 369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5" name="TextBox 369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6" name="TextBox 370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7" name="TextBox 37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8" name="TextBox 37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19" name="TextBox 37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0" name="TextBox 37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1" name="TextBox 37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2" name="TextBox 37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3" name="TextBox 37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4" name="TextBox 37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5" name="TextBox 37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6" name="TextBox 37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7" name="TextBox 37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8" name="TextBox 37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29" name="TextBox 37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0" name="TextBox 37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1" name="TextBox 37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2" name="TextBox 37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3" name="TextBox 37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4" name="TextBox 37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5" name="TextBox 371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6" name="TextBox 37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7" name="TextBox 37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8" name="TextBox 37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39" name="TextBox 37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0" name="TextBox 37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1" name="TextBox 372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2" name="TextBox 372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3" name="TextBox 372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4" name="TextBox 372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5" name="TextBox 372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6" name="TextBox 373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7" name="TextBox 373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8" name="TextBox 373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49" name="TextBox 373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0" name="TextBox 373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1" name="TextBox 373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2" name="TextBox 373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3" name="TextBox 373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4" name="TextBox 373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5" name="TextBox 373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6" name="TextBox 374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7" name="TextBox 374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8" name="TextBox 374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59" name="TextBox 374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0" name="TextBox 374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1" name="TextBox 374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2" name="TextBox 374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3" name="TextBox 374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4" name="TextBox 374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5" name="TextBox 374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6" name="TextBox 375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7" name="TextBox 375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8" name="TextBox 375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69" name="TextBox 375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0" name="TextBox 375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1" name="TextBox 375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2" name="TextBox 375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3" name="TextBox 375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4" name="TextBox 375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5" name="TextBox 375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6" name="TextBox 376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7" name="TextBox 376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8" name="TextBox 376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79" name="TextBox 376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0" name="TextBox 376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1" name="TextBox 376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2" name="TextBox 376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3" name="TextBox 376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4" name="TextBox 376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5" name="TextBox 376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6" name="TextBox 377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7" name="TextBox 377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8" name="TextBox 377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89" name="TextBox 377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0" name="TextBox 377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1" name="TextBox 377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2" name="TextBox 377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3" name="TextBox 377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4" name="TextBox 377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5" name="TextBox 377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6" name="TextBox 378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7" name="TextBox 378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8" name="TextBox 378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599" name="TextBox 378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0" name="TextBox 378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1" name="TextBox 378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2" name="TextBox 378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3" name="TextBox 378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4" name="TextBox 378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5" name="TextBox 378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6" name="TextBox 379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7" name="TextBox 379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8" name="TextBox 379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09" name="TextBox 379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0" name="TextBox 379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1" name="TextBox 379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2" name="TextBox 379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3" name="TextBox 379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4" name="TextBox 379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5" name="TextBox 379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6" name="TextBox 380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7" name="TextBox 380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8" name="TextBox 380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19" name="TextBox 380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0" name="TextBox 380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1" name="TextBox 380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2" name="TextBox 380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3" name="TextBox 380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4" name="TextBox 380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5" name="TextBox 380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6" name="TextBox 381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7" name="TextBox 381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8" name="TextBox 381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29" name="TextBox 381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0" name="TextBox 381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1" name="TextBox 3815"/>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2" name="TextBox 3816"/>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3" name="TextBox 3817"/>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4" name="TextBox 3818"/>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5" name="TextBox 3819"/>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6" name="TextBox 3820"/>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7" name="TextBox 3821"/>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8" name="TextBox 3822"/>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39" name="TextBox 3823"/>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40" name="TextBox 3824"/>
          <p:cNvSpPr txBox="1"/>
          <p:nvPr/>
        </p:nvSpPr>
        <p:spPr>
          <a:xfrm>
            <a:off x="4538664" y="38004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41" name="TextBox 3825"/>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2" name="TextBox 3826"/>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3" name="TextBox 3827"/>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4" name="TextBox 3828"/>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5" name="TextBox 3829"/>
          <p:cNvSpPr txBox="1"/>
          <p:nvPr/>
        </p:nvSpPr>
        <p:spPr>
          <a:xfrm flipV="1">
            <a:off x="4538664" y="38004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6" name="TextBox 3832"/>
          <p:cNvSpPr txBox="1"/>
          <p:nvPr/>
        </p:nvSpPr>
        <p:spPr>
          <a:xfrm flipV="1">
            <a:off x="7205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7" name="TextBox 3833"/>
          <p:cNvSpPr txBox="1"/>
          <p:nvPr/>
        </p:nvSpPr>
        <p:spPr>
          <a:xfrm flipV="1">
            <a:off x="7205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8" name="TextBox 3834"/>
          <p:cNvSpPr txBox="1"/>
          <p:nvPr/>
        </p:nvSpPr>
        <p:spPr>
          <a:xfrm flipV="1">
            <a:off x="7205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49" name="TextBox 3835"/>
          <p:cNvSpPr txBox="1"/>
          <p:nvPr/>
        </p:nvSpPr>
        <p:spPr>
          <a:xfrm flipV="1">
            <a:off x="7205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50" name="TextBox 3836"/>
          <p:cNvSpPr txBox="1"/>
          <p:nvPr/>
        </p:nvSpPr>
        <p:spPr>
          <a:xfrm flipV="1">
            <a:off x="7205664" y="27336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6652" name="TextBox 4564"/>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653" name="TextBox 45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4" name="TextBox 45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5" name="TextBox 45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6" name="TextBox 45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7" name="TextBox 45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8" name="TextBox 45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59" name="TextBox 45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0" name="TextBox 45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1" name="TextBox 45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2" name="TextBox 45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3" name="TextBox 45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4" name="TextBox 45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5" name="TextBox 45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6" name="TextBox 45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7" name="TextBox 45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8" name="TextBox 45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69" name="TextBox 45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0" name="TextBox 4582"/>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671" name="TextBox 45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2" name="TextBox 45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3" name="TextBox 45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4" name="TextBox 45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5" name="TextBox 45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6" name="TextBox 45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7" name="TextBox 45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8" name="TextBox 45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79" name="TextBox 45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0" name="TextBox 45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1" name="TextBox 45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2" name="TextBox 45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3" name="TextBox 45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4" name="TextBox 45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5" name="TextBox 45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6" name="TextBox 45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7" name="TextBox 45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8" name="TextBox 46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89" name="TextBox 46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0" name="TextBox 46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1" name="TextBox 46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2" name="TextBox 46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3" name="TextBox 46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4" name="TextBox 46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5" name="TextBox 46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6" name="TextBox 46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7" name="TextBox 46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8" name="TextBox 46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699" name="TextBox 46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0" name="TextBox 46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1" name="TextBox 46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2" name="TextBox 46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3" name="TextBox 46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4" name="TextBox 46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5" name="TextBox 4617"/>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706" name="TextBox 46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7" name="TextBox 46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8" name="TextBox 46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09" name="TextBox 46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0" name="TextBox 46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1" name="TextBox 46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2" name="TextBox 46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3" name="TextBox 46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4" name="TextBox 46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5" name="TextBox 46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6" name="TextBox 46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7" name="TextBox 46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8" name="TextBox 46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19" name="TextBox 46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0" name="TextBox 46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1" name="TextBox 46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2" name="TextBox 46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3" name="TextBox 4635"/>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724" name="TextBox 46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5" name="TextBox 46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6" name="TextBox 46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7" name="TextBox 46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8" name="TextBox 46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29" name="TextBox 46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0" name="TextBox 46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1" name="TextBox 46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2" name="TextBox 46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3" name="TextBox 46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4" name="TextBox 46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5" name="TextBox 46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6" name="TextBox 46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7" name="TextBox 46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8" name="TextBox 46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39" name="TextBox 46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0" name="TextBox 46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1" name="TextBox 46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2" name="TextBox 46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3" name="TextBox 46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4" name="TextBox 46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5" name="TextBox 46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6" name="TextBox 46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7" name="TextBox 46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8" name="TextBox 46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49" name="TextBox 46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0" name="TextBox 46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1" name="TextBox 46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2" name="TextBox 46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3" name="TextBox 46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4" name="TextBox 46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5" name="TextBox 46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6" name="TextBox 46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7" name="TextBox 46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8" name="TextBox 46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59" name="TextBox 46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0" name="TextBox 46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1" name="TextBox 46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2" name="TextBox 46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3" name="TextBox 46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4" name="TextBox 46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5" name="TextBox 46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6" name="TextBox 46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7" name="TextBox 46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8" name="TextBox 46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69" name="TextBox 46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0" name="TextBox 46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1" name="TextBox 46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2" name="TextBox 46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3" name="TextBox 46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4" name="TextBox 46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5" name="TextBox 46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6" name="TextBox 46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7" name="TextBox 46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8" name="TextBox 46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79" name="TextBox 46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0" name="TextBox 46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1" name="TextBox 46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2" name="TextBox 46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3" name="TextBox 46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4" name="TextBox 46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5" name="TextBox 46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6" name="TextBox 46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7" name="TextBox 46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8" name="TextBox 47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89" name="TextBox 47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0" name="TextBox 47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1" name="TextBox 47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2" name="TextBox 47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3" name="TextBox 47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4" name="TextBox 47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5" name="TextBox 47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6" name="TextBox 47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7" name="TextBox 47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8" name="TextBox 47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799" name="TextBox 47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0" name="TextBox 47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1" name="TextBox 47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2" name="TextBox 47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3" name="TextBox 47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4" name="TextBox 47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5" name="TextBox 47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6" name="TextBox 47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7" name="TextBox 47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8" name="TextBox 47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09" name="TextBox 47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0" name="TextBox 47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1" name="TextBox 47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2" name="TextBox 47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3" name="TextBox 47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4" name="TextBox 47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5" name="TextBox 47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6" name="TextBox 47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7" name="TextBox 47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8" name="TextBox 47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19" name="TextBox 47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0" name="TextBox 47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1" name="TextBox 47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2" name="TextBox 47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3" name="TextBox 47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4" name="TextBox 47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5" name="TextBox 47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6" name="TextBox 47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7" name="TextBox 47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8" name="TextBox 47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29" name="TextBox 47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0" name="TextBox 47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1" name="TextBox 47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2" name="TextBox 47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3" name="TextBox 47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4" name="TextBox 47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5" name="TextBox 47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6" name="TextBox 47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7" name="TextBox 47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8" name="TextBox 47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39" name="TextBox 47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0" name="TextBox 47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1" name="TextBox 47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2" name="TextBox 47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3" name="TextBox 47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4" name="TextBox 47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5" name="TextBox 47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6" name="TextBox 47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7" name="TextBox 47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8" name="TextBox 47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49" name="TextBox 47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0" name="TextBox 47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1" name="TextBox 47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2" name="TextBox 47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3" name="TextBox 47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4" name="TextBox 47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5" name="TextBox 47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6" name="TextBox 47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7" name="TextBox 47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58" name="TextBox 4978"/>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859" name="TextBox 49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0" name="TextBox 49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1" name="TextBox 49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2" name="TextBox 49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3" name="TextBox 49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4" name="TextBox 49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5" name="TextBox 49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6" name="TextBox 49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7" name="TextBox 49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8" name="TextBox 49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69" name="TextBox 49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0" name="TextBox 49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1" name="TextBox 49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2" name="TextBox 49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3" name="TextBox 49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4" name="TextBox 49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5" name="TextBox 49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6" name="TextBox 4996"/>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877" name="TextBox 49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8" name="TextBox 49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79" name="TextBox 49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0" name="TextBox 50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1" name="TextBox 50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2" name="TextBox 50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3" name="TextBox 50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4" name="TextBox 50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5" name="TextBox 50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6" name="TextBox 50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7" name="TextBox 50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8" name="TextBox 50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89" name="TextBox 50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0" name="TextBox 50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1" name="TextBox 50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2" name="TextBox 50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3" name="TextBox 50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4" name="TextBox 50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5" name="TextBox 50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6" name="TextBox 50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7" name="TextBox 50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8" name="TextBox 50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899" name="TextBox 50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0" name="TextBox 50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1" name="TextBox 50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2" name="TextBox 50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3" name="TextBox 50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4" name="TextBox 50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5" name="TextBox 50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6" name="TextBox 50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7" name="TextBox 50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8" name="TextBox 50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09" name="TextBox 50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0" name="TextBox 50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1" name="TextBox 5031"/>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912" name="TextBox 50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3" name="TextBox 50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4" name="TextBox 50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5" name="TextBox 50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6" name="TextBox 50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7" name="TextBox 50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8" name="TextBox 50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19" name="TextBox 50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0" name="TextBox 50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1" name="TextBox 50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2" name="TextBox 50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3" name="TextBox 50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4" name="TextBox 50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5" name="TextBox 50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6" name="TextBox 50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7" name="TextBox 50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8" name="TextBox 50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29" name="TextBox 5049"/>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6930" name="TextBox 50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1" name="TextBox 50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2" name="TextBox 50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3" name="TextBox 50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4" name="TextBox 50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5" name="TextBox 50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6" name="TextBox 50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7" name="TextBox 50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8" name="TextBox 50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39" name="TextBox 50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0" name="TextBox 50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1" name="TextBox 50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2" name="TextBox 50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3" name="TextBox 50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4" name="TextBox 50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5" name="TextBox 50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6" name="TextBox 50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7" name="TextBox 50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8" name="TextBox 50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49" name="TextBox 50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0" name="TextBox 50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1" name="TextBox 50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2" name="TextBox 50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3" name="TextBox 50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4" name="TextBox 50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5" name="TextBox 50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6" name="TextBox 50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7" name="TextBox 50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8" name="TextBox 50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59" name="TextBox 50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0" name="TextBox 50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1" name="TextBox 50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2" name="TextBox 50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3" name="TextBox 50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4" name="TextBox 50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5" name="TextBox 50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6" name="TextBox 50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7" name="TextBox 50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8" name="TextBox 50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69" name="TextBox 50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0" name="TextBox 50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1" name="TextBox 50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2" name="TextBox 50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3" name="TextBox 50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4" name="TextBox 50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5" name="TextBox 50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6" name="TextBox 50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7" name="TextBox 50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8" name="TextBox 50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79" name="TextBox 50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0" name="TextBox 51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1" name="TextBox 51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2" name="TextBox 51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3" name="TextBox 51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4" name="TextBox 51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5" name="TextBox 51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6" name="TextBox 51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7" name="TextBox 51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8" name="TextBox 51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89" name="TextBox 51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0" name="TextBox 51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1" name="TextBox 51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2" name="TextBox 51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3" name="TextBox 51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4" name="TextBox 51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5" name="TextBox 51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6" name="TextBox 51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7" name="TextBox 51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8" name="TextBox 51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6999" name="TextBox 51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0" name="TextBox 51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1" name="TextBox 51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2" name="TextBox 51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3" name="TextBox 51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4" name="TextBox 51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5" name="TextBox 51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6" name="TextBox 51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7" name="TextBox 51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8" name="TextBox 51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09" name="TextBox 51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0" name="TextBox 51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1" name="TextBox 51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2" name="TextBox 51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3" name="TextBox 51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4" name="TextBox 51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5" name="TextBox 51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6" name="TextBox 51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7" name="TextBox 51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8" name="TextBox 51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19" name="TextBox 51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0" name="TextBox 51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1" name="TextBox 51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2" name="TextBox 51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3" name="TextBox 51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4" name="TextBox 51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5" name="TextBox 51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6" name="TextBox 51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7" name="TextBox 51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8" name="TextBox 51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29" name="TextBox 51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0" name="TextBox 51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1" name="TextBox 51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2" name="TextBox 51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3" name="TextBox 51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4" name="TextBox 51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5" name="TextBox 51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6" name="TextBox 51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7" name="TextBox 51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8" name="TextBox 51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39" name="TextBox 51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0" name="TextBox 51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1" name="TextBox 51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2" name="TextBox 51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3" name="TextBox 51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4" name="TextBox 51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5" name="TextBox 51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6" name="TextBox 51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7" name="TextBox 51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8" name="TextBox 51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49" name="TextBox 51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0" name="TextBox 51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1" name="TextBox 51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2" name="TextBox 51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3" name="TextBox 51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4" name="TextBox 51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5" name="TextBox 51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6" name="TextBox 51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7" name="TextBox 51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8" name="TextBox 51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59" name="TextBox 51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0" name="TextBox 51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1" name="TextBox 51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2" name="TextBox 51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3" name="TextBox 51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4" name="TextBox 5705"/>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065" name="TextBox 57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6" name="TextBox 57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7" name="TextBox 57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8" name="TextBox 57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69" name="TextBox 57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0" name="TextBox 57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1" name="TextBox 57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2" name="TextBox 57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3" name="TextBox 57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4" name="TextBox 57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5" name="TextBox 57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6" name="TextBox 57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7" name="TextBox 57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8" name="TextBox 57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79" name="TextBox 57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0" name="TextBox 57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1" name="TextBox 57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2" name="TextBox 5723"/>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083" name="TextBox 57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4" name="TextBox 57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5" name="TextBox 57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6" name="TextBox 57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7" name="TextBox 57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8" name="TextBox 57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89" name="TextBox 57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0" name="TextBox 57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1" name="TextBox 57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2" name="TextBox 57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3" name="TextBox 57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4" name="TextBox 57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5" name="TextBox 57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6" name="TextBox 57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7" name="TextBox 57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8" name="TextBox 57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099" name="TextBox 57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0" name="TextBox 57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1" name="TextBox 57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2" name="TextBox 57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3" name="TextBox 57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4" name="TextBox 57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5" name="TextBox 57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6" name="TextBox 57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7" name="TextBox 57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8" name="TextBox 57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09" name="TextBox 57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0" name="TextBox 57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1" name="TextBox 57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2" name="TextBox 57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3" name="TextBox 57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4" name="TextBox 57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5" name="TextBox 57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6" name="TextBox 57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7" name="TextBox 5758"/>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118" name="TextBox 57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19" name="TextBox 57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0" name="TextBox 57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1" name="TextBox 57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2" name="TextBox 57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3" name="TextBox 57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4" name="TextBox 57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5" name="TextBox 57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6" name="TextBox 57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7" name="TextBox 57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8" name="TextBox 57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29" name="TextBox 57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0" name="TextBox 57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1" name="TextBox 57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2" name="TextBox 57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3" name="TextBox 57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4" name="TextBox 57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5" name="TextBox 5776"/>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136" name="TextBox 57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7" name="TextBox 57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8" name="TextBox 57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39" name="TextBox 57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0" name="TextBox 57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1" name="TextBox 57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2" name="TextBox 57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3" name="TextBox 57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4" name="TextBox 57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5" name="TextBox 57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6" name="TextBox 57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7" name="TextBox 57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8" name="TextBox 57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49" name="TextBox 57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0" name="TextBox 57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1" name="TextBox 57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2" name="TextBox 57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3" name="TextBox 57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4" name="TextBox 57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5" name="TextBox 57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6" name="TextBox 57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7" name="TextBox 57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8" name="TextBox 57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59" name="TextBox 58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0" name="TextBox 58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1" name="TextBox 58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2" name="TextBox 58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3" name="TextBox 58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4" name="TextBox 58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5" name="TextBox 58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6" name="TextBox 58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7" name="TextBox 58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8" name="TextBox 58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69" name="TextBox 58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0" name="TextBox 58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1" name="TextBox 58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2" name="TextBox 58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3" name="TextBox 58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4" name="TextBox 58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5" name="TextBox 58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6" name="TextBox 58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7" name="TextBox 58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8" name="TextBox 58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79" name="TextBox 58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0" name="TextBox 58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1" name="TextBox 58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2" name="TextBox 58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3" name="TextBox 58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4" name="TextBox 58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5" name="TextBox 58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6" name="TextBox 58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7" name="TextBox 58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8" name="TextBox 58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89" name="TextBox 58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0" name="TextBox 58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1" name="TextBox 58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2" name="TextBox 58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3" name="TextBox 58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4" name="TextBox 58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5" name="TextBox 58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6" name="TextBox 58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7" name="TextBox 58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8" name="TextBox 58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199" name="TextBox 58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0" name="TextBox 58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1" name="TextBox 58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2" name="TextBox 58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3" name="TextBox 58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4" name="TextBox 58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5" name="TextBox 58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6" name="TextBox 58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7" name="TextBox 58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8" name="TextBox 58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09" name="TextBox 58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0" name="TextBox 58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1" name="TextBox 58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2" name="TextBox 58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3" name="TextBox 58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4" name="TextBox 58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5" name="TextBox 58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6" name="TextBox 58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7" name="TextBox 58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8" name="TextBox 58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19" name="TextBox 58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0" name="TextBox 58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1" name="TextBox 58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2" name="TextBox 58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3" name="TextBox 58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4" name="TextBox 58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5" name="TextBox 58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6" name="TextBox 58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7" name="TextBox 58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8" name="TextBox 58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29" name="TextBox 58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0" name="TextBox 58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1" name="TextBox 58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2" name="TextBox 58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3" name="TextBox 58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4" name="TextBox 58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5" name="TextBox 58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6" name="TextBox 58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7" name="TextBox 58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8" name="TextBox 58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39" name="TextBox 58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0" name="TextBox 58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1" name="TextBox 58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2" name="TextBox 58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3" name="TextBox 58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4" name="TextBox 58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5" name="TextBox 58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6" name="TextBox 58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7" name="TextBox 58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8" name="TextBox 58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49" name="TextBox 58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0" name="TextBox 58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1" name="TextBox 58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2" name="TextBox 58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3" name="TextBox 58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4" name="TextBox 58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5" name="TextBox 58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6" name="TextBox 58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7" name="TextBox 58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8" name="TextBox 58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59" name="TextBox 59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0" name="TextBox 59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1" name="TextBox 59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2" name="TextBox 59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3" name="TextBox 59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4" name="TextBox 59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5" name="TextBox 59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6" name="TextBox 59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7" name="TextBox 59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8" name="TextBox 59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69" name="TextBox 59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0" name="TextBox 5911"/>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271" name="TextBox 59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2" name="TextBox 59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3" name="TextBox 59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4" name="TextBox 59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5" name="TextBox 59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6" name="TextBox 59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7" name="TextBox 59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8" name="TextBox 59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79" name="TextBox 59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0" name="TextBox 59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1" name="TextBox 59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2" name="TextBox 59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3" name="TextBox 59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4" name="TextBox 59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5" name="TextBox 59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6" name="TextBox 59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7" name="TextBox 59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88" name="TextBox 5929"/>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289" name="TextBox 59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0" name="TextBox 59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1" name="TextBox 59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2" name="TextBox 59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3" name="TextBox 59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4" name="TextBox 59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5" name="TextBox 59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6" name="TextBox 59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7" name="TextBox 59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8" name="TextBox 59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299" name="TextBox 59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0" name="TextBox 59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1" name="TextBox 59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2" name="TextBox 59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3" name="TextBox 59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4" name="TextBox 59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5" name="TextBox 59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6" name="TextBox 59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7" name="TextBox 59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8" name="TextBox 59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09" name="TextBox 59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0" name="TextBox 59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1" name="TextBox 59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2" name="TextBox 59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3" name="TextBox 59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4" name="TextBox 59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5" name="TextBox 59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6" name="TextBox 59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7" name="TextBox 59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8" name="TextBox 59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19" name="TextBox 59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0" name="TextBox 59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1" name="TextBox 59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2" name="TextBox 59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3" name="TextBox 5964"/>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324" name="TextBox 59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5" name="TextBox 59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6" name="TextBox 59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7" name="TextBox 59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8" name="TextBox 59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29" name="TextBox 59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0" name="TextBox 59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1" name="TextBox 59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2" name="TextBox 59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3" name="TextBox 59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4" name="TextBox 59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5" name="TextBox 59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6" name="TextBox 59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7" name="TextBox 59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8" name="TextBox 59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39" name="TextBox 59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0" name="TextBox 59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1" name="TextBox 5982"/>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342" name="TextBox 59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3" name="TextBox 59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4" name="TextBox 59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5" name="TextBox 59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6" name="TextBox 59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7" name="TextBox 59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8" name="TextBox 59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49" name="TextBox 59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0" name="TextBox 59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1" name="TextBox 59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2" name="TextBox 59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3" name="TextBox 59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4" name="TextBox 59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5" name="TextBox 59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6" name="TextBox 59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7" name="TextBox 59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8" name="TextBox 59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59" name="TextBox 60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0" name="TextBox 60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1" name="TextBox 60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2" name="TextBox 60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3" name="TextBox 60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4" name="TextBox 60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5" name="TextBox 60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6" name="TextBox 60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7" name="TextBox 60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8" name="TextBox 60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69" name="TextBox 60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0" name="TextBox 60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1" name="TextBox 60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2" name="TextBox 60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3" name="TextBox 60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4" name="TextBox 60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5" name="TextBox 60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6" name="TextBox 60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7" name="TextBox 60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8" name="TextBox 60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79" name="TextBox 60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0" name="TextBox 60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1" name="TextBox 60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2" name="TextBox 60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3" name="TextBox 60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4" name="TextBox 60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5" name="TextBox 60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6" name="TextBox 60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7" name="TextBox 60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8" name="TextBox 60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89" name="TextBox 60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0" name="TextBox 60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1" name="TextBox 60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2" name="TextBox 60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3" name="TextBox 60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4" name="TextBox 60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5" name="TextBox 60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6" name="TextBox 60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7" name="TextBox 60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8" name="TextBox 60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399" name="TextBox 60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0" name="TextBox 60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1" name="TextBox 60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2" name="TextBox 60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3" name="TextBox 60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4" name="TextBox 60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5" name="TextBox 60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6" name="TextBox 60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7" name="TextBox 60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8" name="TextBox 60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09" name="TextBox 60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0" name="TextBox 60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1" name="TextBox 60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2" name="TextBox 60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3" name="TextBox 60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4" name="TextBox 60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5" name="TextBox 60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6" name="TextBox 60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7" name="TextBox 60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8" name="TextBox 60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19" name="TextBox 60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0" name="TextBox 60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1" name="TextBox 60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2" name="TextBox 60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3" name="TextBox 60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4" name="TextBox 60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5" name="TextBox 60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6" name="TextBox 60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7" name="TextBox 60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8" name="TextBox 60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29" name="TextBox 60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0" name="TextBox 60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1" name="TextBox 60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2" name="TextBox 60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3" name="TextBox 60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4" name="TextBox 60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5" name="TextBox 60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6" name="TextBox 60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7" name="TextBox 60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8" name="TextBox 60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39" name="TextBox 60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0" name="TextBox 60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1" name="TextBox 60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2" name="TextBox 60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3" name="TextBox 60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4" name="TextBox 60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5" name="TextBox 60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6" name="TextBox 60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7" name="TextBox 60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8" name="TextBox 60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49" name="TextBox 60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0" name="TextBox 60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1" name="TextBox 60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2" name="TextBox 60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3" name="TextBox 60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4" name="TextBox 60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5" name="TextBox 60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6" name="TextBox 60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7" name="TextBox 60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8" name="TextBox 60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59" name="TextBox 61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0" name="TextBox 61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1" name="TextBox 61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2" name="TextBox 61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3" name="TextBox 61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4" name="TextBox 61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5" name="TextBox 61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6" name="TextBox 61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7" name="TextBox 61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8" name="TextBox 61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69" name="TextBox 61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0" name="TextBox 61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1" name="TextBox 61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2" name="TextBox 61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3" name="TextBox 61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4" name="TextBox 6935"/>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475" name="TextBox 69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6" name="TextBox 69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7" name="TextBox 69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8" name="TextBox 69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79" name="TextBox 69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0" name="TextBox 69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1" name="TextBox 69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2" name="TextBox 69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3" name="TextBox 69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4" name="TextBox 69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5" name="TextBox 69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6" name="TextBox 69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7" name="TextBox 69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8" name="TextBox 69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89" name="TextBox 69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0" name="TextBox 69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1" name="TextBox 69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2" name="TextBox 6953"/>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493" name="TextBox 69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4" name="TextBox 69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5" name="TextBox 69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6" name="TextBox 69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7" name="TextBox 69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8" name="TextBox 69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499" name="TextBox 69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0" name="TextBox 69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1" name="TextBox 69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2" name="TextBox 69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3" name="TextBox 69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4" name="TextBox 69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5" name="TextBox 69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6" name="TextBox 69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7" name="TextBox 69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8" name="TextBox 69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09" name="TextBox 69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0" name="TextBox 69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1" name="TextBox 69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2" name="TextBox 69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3" name="TextBox 69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4" name="TextBox 69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5" name="TextBox 69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6" name="TextBox 69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7" name="TextBox 69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8" name="TextBox 69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19" name="TextBox 69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0" name="TextBox 69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1" name="TextBox 69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2" name="TextBox 69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3" name="TextBox 69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4" name="TextBox 69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5" name="TextBox 69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6" name="TextBox 69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7" name="TextBox 6988"/>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528" name="TextBox 69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29" name="TextBox 69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0" name="TextBox 69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1" name="TextBox 69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2" name="TextBox 69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3" name="TextBox 69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4" name="TextBox 69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5" name="TextBox 69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6" name="TextBox 69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7" name="TextBox 69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8" name="TextBox 69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39" name="TextBox 70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0" name="TextBox 70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1" name="TextBox 70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2" name="TextBox 70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3" name="TextBox 70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4" name="TextBox 70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5" name="TextBox 7006"/>
          <p:cNvSpPr txBox="1"/>
          <p:nvPr/>
        </p:nvSpPr>
        <p:spPr>
          <a:xfrm flipV="1">
            <a:off x="5491163" y="3998914"/>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546" name="TextBox 70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7" name="TextBox 70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8" name="TextBox 70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49" name="TextBox 70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0" name="TextBox 70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1" name="TextBox 70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2" name="TextBox 70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3" name="TextBox 70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4" name="TextBox 70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5" name="TextBox 70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6" name="TextBox 70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7" name="TextBox 70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8" name="TextBox 70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59" name="TextBox 70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0" name="TextBox 70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1" name="TextBox 70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2" name="TextBox 70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3" name="TextBox 70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4" name="TextBox 70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5" name="TextBox 70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6" name="TextBox 70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7" name="TextBox 70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8" name="TextBox 70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69" name="TextBox 70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0" name="TextBox 70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1" name="TextBox 70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2" name="TextBox 70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3" name="TextBox 70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4" name="TextBox 70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5" name="TextBox 70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6" name="TextBox 70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7" name="TextBox 70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8" name="TextBox 70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79" name="TextBox 704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0" name="TextBox 704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1" name="TextBox 704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2" name="TextBox 704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3" name="TextBox 704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4" name="TextBox 704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5" name="TextBox 704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6" name="TextBox 704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7" name="TextBox 704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8" name="TextBox 704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89" name="TextBox 705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0" name="TextBox 705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1" name="TextBox 705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2" name="TextBox 705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3" name="TextBox 705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4" name="TextBox 705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5" name="TextBox 705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6" name="TextBox 705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7" name="TextBox 705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8" name="TextBox 705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599" name="TextBox 706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0" name="TextBox 706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1" name="TextBox 706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2" name="TextBox 706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3" name="TextBox 706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4" name="TextBox 706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5" name="TextBox 706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6" name="TextBox 706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7" name="TextBox 706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8" name="TextBox 706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09" name="TextBox 707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0" name="TextBox 707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1" name="TextBox 707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2" name="TextBox 707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3" name="TextBox 707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4" name="TextBox 707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5" name="TextBox 707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6" name="TextBox 707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7" name="TextBox 707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8" name="TextBox 707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19" name="TextBox 708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0" name="TextBox 708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1" name="TextBox 708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2" name="TextBox 708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3" name="TextBox 708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4" name="TextBox 708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5" name="TextBox 708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6" name="TextBox 708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7" name="TextBox 708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8" name="TextBox 708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29" name="TextBox 709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0" name="TextBox 709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1" name="TextBox 709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2" name="TextBox 709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3" name="TextBox 709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4" name="TextBox 709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5" name="TextBox 709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6" name="TextBox 709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7" name="TextBox 709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8" name="TextBox 709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39" name="TextBox 710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0" name="TextBox 710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1" name="TextBox 710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2" name="TextBox 710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3" name="TextBox 710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4" name="TextBox 710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5" name="TextBox 710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6" name="TextBox 710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7" name="TextBox 710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8" name="TextBox 710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49" name="TextBox 711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0" name="TextBox 711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1" name="TextBox 711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2" name="TextBox 711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3" name="TextBox 711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4" name="TextBox 711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5" name="TextBox 711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6" name="TextBox 711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7" name="TextBox 711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8" name="TextBox 711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59" name="TextBox 712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0" name="TextBox 712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1" name="TextBox 712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2" name="TextBox 712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3" name="TextBox 712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4" name="TextBox 712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5" name="TextBox 712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6" name="TextBox 712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7" name="TextBox 712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8" name="TextBox 712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69" name="TextBox 7130"/>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0" name="TextBox 7131"/>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1" name="TextBox 7132"/>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2" name="TextBox 7133"/>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3" name="TextBox 7134"/>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4" name="TextBox 7135"/>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5" name="TextBox 7136"/>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6" name="TextBox 7137"/>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7" name="TextBox 7138"/>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8" name="TextBox 7139"/>
          <p:cNvSpPr txBox="1"/>
          <p:nvPr/>
        </p:nvSpPr>
        <p:spPr>
          <a:xfrm>
            <a:off x="5491164" y="3998914"/>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79" name="TextBox 7140"/>
          <p:cNvSpPr txBox="1"/>
          <p:nvPr/>
        </p:nvSpPr>
        <p:spPr>
          <a:xfrm>
            <a:off x="5491164" y="4754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0" name="TextBox 7141"/>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1" name="TextBox 7142"/>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2" name="TextBox 7143"/>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3" name="TextBox 7144"/>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4" name="TextBox 7145"/>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5" name="TextBox 7146"/>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6" name="TextBox 7147"/>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7" name="TextBox 7148"/>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8" name="TextBox 7149"/>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89" name="TextBox 7150"/>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0" name="TextBox 7151"/>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1" name="TextBox 7152"/>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2" name="TextBox 7153"/>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3" name="TextBox 7154"/>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4" name="TextBox 7155"/>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5" name="TextBox 7156"/>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6" name="TextBox 7157"/>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7" name="TextBox 7158"/>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8" name="TextBox 7159"/>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699" name="TextBox 7160"/>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0" name="TextBox 7161"/>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1" name="TextBox 7162"/>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2" name="TextBox 7163"/>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3" name="TextBox 7164"/>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4" name="TextBox 7165"/>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5" name="TextBox 7166"/>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6" name="TextBox 7167"/>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7" name="TextBox 7168"/>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8" name="TextBox 7169"/>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09" name="TextBox 7170"/>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0" name="TextBox 7171"/>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1" name="TextBox 7172"/>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2" name="TextBox 7173"/>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3" name="TextBox 7174"/>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4" name="TextBox 7175"/>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5" name="TextBox 7176"/>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6" name="TextBox 7208"/>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7" name="TextBox 7209"/>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8" name="TextBox 7210"/>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19" name="TextBox 7211"/>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0" name="TextBox 7212"/>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1" name="TextBox 7213"/>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2" name="TextBox 7214"/>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3" name="TextBox 7215"/>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4" name="TextBox 7216"/>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5" name="TextBox 7217"/>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6" name="TextBox 7218"/>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7" name="TextBox 7219"/>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8" name="TextBox 7220"/>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29" name="TextBox 7221"/>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0" name="TextBox 7222"/>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1" name="TextBox 7223"/>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2" name="TextBox 7224"/>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3" name="TextBox 7225"/>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4" name="TextBox 7226"/>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5" name="TextBox 7227"/>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6" name="TextBox 7228"/>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7" name="TextBox 7229"/>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8" name="TextBox 7230"/>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39" name="TextBox 7231"/>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0" name="TextBox 7232"/>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1" name="TextBox 7233"/>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2" name="TextBox 7234"/>
          <p:cNvSpPr txBox="1"/>
          <p:nvPr/>
        </p:nvSpPr>
        <p:spPr>
          <a:xfrm>
            <a:off x="7205664" y="5057776"/>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3" name="TextBox 7235"/>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4" name="TextBox 7236"/>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5" name="TextBox 7237"/>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6" name="TextBox 7238"/>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7" name="TextBox 7239"/>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8" name="TextBox 7240"/>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49" name="TextBox 7241"/>
          <p:cNvSpPr txBox="1"/>
          <p:nvPr/>
        </p:nvSpPr>
        <p:spPr>
          <a:xfrm>
            <a:off x="7205664" y="4592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graphicFrame>
        <p:nvGraphicFramePr>
          <p:cNvPr id="2" name="Table 1"/>
          <p:cNvGraphicFramePr>
            <a:graphicFrameLocks noGrp="1"/>
          </p:cNvGraphicFramePr>
          <p:nvPr/>
        </p:nvGraphicFramePr>
        <p:xfrm>
          <a:off x="404735" y="846156"/>
          <a:ext cx="11212643" cy="3237570"/>
        </p:xfrm>
        <a:graphic>
          <a:graphicData uri="http://schemas.openxmlformats.org/drawingml/2006/table">
            <a:tbl>
              <a:tblPr/>
              <a:tblGrid>
                <a:gridCol w="2283711">
                  <a:extLst>
                    <a:ext uri="{9D8B030D-6E8A-4147-A177-3AD203B41FA5}">
                      <a16:colId xmlns:a16="http://schemas.microsoft.com/office/drawing/2014/main" val="20000"/>
                    </a:ext>
                  </a:extLst>
                </a:gridCol>
                <a:gridCol w="1403921">
                  <a:extLst>
                    <a:ext uri="{9D8B030D-6E8A-4147-A177-3AD203B41FA5}">
                      <a16:colId xmlns:a16="http://schemas.microsoft.com/office/drawing/2014/main" val="20001"/>
                    </a:ext>
                  </a:extLst>
                </a:gridCol>
                <a:gridCol w="1216731">
                  <a:extLst>
                    <a:ext uri="{9D8B030D-6E8A-4147-A177-3AD203B41FA5}">
                      <a16:colId xmlns:a16="http://schemas.microsoft.com/office/drawing/2014/main" val="20002"/>
                    </a:ext>
                  </a:extLst>
                </a:gridCol>
                <a:gridCol w="1310325">
                  <a:extLst>
                    <a:ext uri="{9D8B030D-6E8A-4147-A177-3AD203B41FA5}">
                      <a16:colId xmlns:a16="http://schemas.microsoft.com/office/drawing/2014/main" val="20003"/>
                    </a:ext>
                  </a:extLst>
                </a:gridCol>
                <a:gridCol w="1572390">
                  <a:extLst>
                    <a:ext uri="{9D8B030D-6E8A-4147-A177-3AD203B41FA5}">
                      <a16:colId xmlns:a16="http://schemas.microsoft.com/office/drawing/2014/main" val="20004"/>
                    </a:ext>
                  </a:extLst>
                </a:gridCol>
                <a:gridCol w="1216731">
                  <a:extLst>
                    <a:ext uri="{9D8B030D-6E8A-4147-A177-3AD203B41FA5}">
                      <a16:colId xmlns:a16="http://schemas.microsoft.com/office/drawing/2014/main" val="20005"/>
                    </a:ext>
                  </a:extLst>
                </a:gridCol>
                <a:gridCol w="1104417">
                  <a:extLst>
                    <a:ext uri="{9D8B030D-6E8A-4147-A177-3AD203B41FA5}">
                      <a16:colId xmlns:a16="http://schemas.microsoft.com/office/drawing/2014/main" val="20006"/>
                    </a:ext>
                  </a:extLst>
                </a:gridCol>
                <a:gridCol w="1104417">
                  <a:extLst>
                    <a:ext uri="{9D8B030D-6E8A-4147-A177-3AD203B41FA5}">
                      <a16:colId xmlns:a16="http://schemas.microsoft.com/office/drawing/2014/main" val="20007"/>
                    </a:ext>
                  </a:extLst>
                </a:gridCol>
              </a:tblGrid>
              <a:tr h="391129">
                <a:tc rowSpan="3">
                  <a:txBody>
                    <a:bodyPr/>
                    <a:lstStyle/>
                    <a:p>
                      <a:pPr algn="l" fontAlgn="b"/>
                      <a:r>
                        <a:rPr lang="en-US" sz="1100" b="1" i="0" u="none" strike="noStrike" dirty="0">
                          <a:solidFill>
                            <a:srgbClr val="000000"/>
                          </a:solidFill>
                          <a:effectLst/>
                          <a:latin typeface="Calibri" panose="020F0502020204030204" pitchFamily="34" charset="0"/>
                        </a:rPr>
                        <a:t>METROS</a:t>
                      </a:r>
                      <a:endParaRPr lang="en-US" sz="1400" b="0" i="0" u="none" strike="noStrike" dirty="0">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rowSpan="2">
                  <a:txBody>
                    <a:bodyPr/>
                    <a:lstStyle/>
                    <a:p>
                      <a:pPr algn="l" fontAlgn="b"/>
                      <a:r>
                        <a:rPr lang="en-US" sz="1100" b="1" i="0" u="none" strike="noStrike" dirty="0">
                          <a:solidFill>
                            <a:srgbClr val="000000"/>
                          </a:solidFill>
                          <a:effectLst/>
                          <a:latin typeface="Calibri" panose="020F0502020204030204" pitchFamily="34" charset="0"/>
                        </a:rPr>
                        <a:t>Voted Funds</a:t>
                      </a:r>
                      <a:endParaRPr lang="en-US" sz="1400" b="0" i="0" u="none" strike="noStrike" dirty="0">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rowSpan="2">
                  <a:txBody>
                    <a:bodyPr/>
                    <a:lstStyle/>
                    <a:p>
                      <a:pPr algn="l" fontAlgn="b"/>
                      <a:r>
                        <a:rPr lang="en-US" sz="1100" b="1" i="0" u="none" strike="noStrike">
                          <a:solidFill>
                            <a:srgbClr val="000000"/>
                          </a:solidFill>
                          <a:effectLst/>
                          <a:latin typeface="Calibri" panose="020F0502020204030204" pitchFamily="34" charset="0"/>
                        </a:rPr>
                        <a:t>Stopped/Reallocation</a:t>
                      </a:r>
                      <a:endParaRPr lang="en-US" sz="1400" b="0" i="0" u="none" strike="noStrike">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CDB"/>
                    </a:solidFill>
                  </a:tcPr>
                </a:tc>
                <a:tc rowSpan="2">
                  <a:txBody>
                    <a:bodyPr/>
                    <a:lstStyle/>
                    <a:p>
                      <a:pPr algn="ctr" fontAlgn="ctr"/>
                      <a:r>
                        <a:rPr lang="en-US" sz="1100" b="1" i="0" u="none" strike="noStrike" dirty="0">
                          <a:solidFill>
                            <a:srgbClr val="000000"/>
                          </a:solidFill>
                          <a:effectLst/>
                          <a:latin typeface="Calibri" panose="020F0502020204030204" pitchFamily="34" charset="0"/>
                        </a:rPr>
                        <a:t>Total available funds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C0DA"/>
                    </a:solidFill>
                  </a:tcPr>
                </a:tc>
                <a:tc gridSpan="4">
                  <a:txBody>
                    <a:bodyPr/>
                    <a:lstStyle/>
                    <a:p>
                      <a:pPr algn="l" fontAlgn="b"/>
                      <a:r>
                        <a:rPr lang="en-US" sz="1200" b="1" i="0" u="none" strike="noStrike">
                          <a:solidFill>
                            <a:srgbClr val="000000"/>
                          </a:solidFill>
                          <a:effectLst/>
                          <a:latin typeface="Calibri" panose="020F0502020204030204" pitchFamily="34" charset="0"/>
                        </a:rPr>
                        <a:t>ISUPG EXPENDITURE (01 JULY 2021 - 30 JUNE 2022) </a:t>
                      </a:r>
                      <a:endParaRPr lang="en-US" sz="1200" b="0" i="0" u="none" strike="noStrike">
                        <a:solidFill>
                          <a:srgbClr val="000000"/>
                        </a:solidFill>
                        <a:effectLst/>
                        <a:latin typeface="Calibri" panose="020F0502020204030204"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9D9D9"/>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17204">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algn="ctr" fontAlgn="ctr"/>
                      <a:r>
                        <a:rPr lang="en-US" sz="1100" b="1" i="0" u="none" strike="noStrike" dirty="0">
                          <a:solidFill>
                            <a:srgbClr val="000000"/>
                          </a:solidFill>
                          <a:effectLst/>
                          <a:latin typeface="Calibri" panose="020F0502020204030204" pitchFamily="34" charset="0"/>
                        </a:rPr>
                        <a:t>Spent by Municipality</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fontAlgn="b"/>
                      <a:r>
                        <a:rPr lang="en-US" sz="1100" b="1" i="0" u="none" strike="noStrike" dirty="0">
                          <a:solidFill>
                            <a:srgbClr val="000000"/>
                          </a:solidFill>
                          <a:effectLst/>
                          <a:latin typeface="Calibri" panose="020F0502020204030204" pitchFamily="34" charset="0"/>
                        </a:rPr>
                        <a:t>Unspent against total available funds</a:t>
                      </a:r>
                      <a:endParaRPr lang="en-US" sz="1400" b="0" i="0" u="none" strike="noStrike" dirty="0">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rowSpan="2">
                  <a:txBody>
                    <a:bodyPr/>
                    <a:lstStyle/>
                    <a:p>
                      <a:pPr algn="ctr" fontAlgn="ctr"/>
                      <a:r>
                        <a:rPr lang="en-US" sz="1100" b="1" i="0" u="none" strike="noStrike">
                          <a:solidFill>
                            <a:srgbClr val="000000"/>
                          </a:solidFill>
                          <a:effectLst/>
                          <a:latin typeface="Calibri" panose="020F0502020204030204" pitchFamily="34" charset="0"/>
                        </a:rPr>
                        <a:t>% Spent against total available Funds</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AF7B8"/>
                    </a:solidFill>
                  </a:tcPr>
                </a:tc>
                <a:tc rowSpan="2">
                  <a:txBody>
                    <a:bodyPr/>
                    <a:lstStyle/>
                    <a:p>
                      <a:pPr algn="ctr" fontAlgn="b"/>
                      <a:r>
                        <a:rPr lang="en-US" sz="1100" b="1" i="0" u="none" strike="noStrike">
                          <a:solidFill>
                            <a:srgbClr val="000000"/>
                          </a:solidFill>
                          <a:effectLst/>
                          <a:latin typeface="Calibri" panose="020F0502020204030204" pitchFamily="34" charset="0"/>
                        </a:rPr>
                        <a:t>% Unspent  against total available funds</a:t>
                      </a:r>
                      <a:endParaRPr lang="en-US" sz="1400" b="0" i="0" u="none" strike="noStrike">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3BFE4"/>
                    </a:solidFill>
                  </a:tcPr>
                </a:tc>
                <a:extLst>
                  <a:ext uri="{0D108BD9-81ED-4DB2-BD59-A6C34878D82A}">
                    <a16:rowId xmlns:a16="http://schemas.microsoft.com/office/drawing/2014/main" val="10001"/>
                  </a:ext>
                </a:extLst>
              </a:tr>
              <a:tr h="234677">
                <a:tc vMerge="1">
                  <a:txBody>
                    <a:bodyPr/>
                    <a:lstStyle/>
                    <a:p>
                      <a:endParaRPr lang="en-US"/>
                    </a:p>
                  </a:txBody>
                  <a:tcPr/>
                </a:tc>
                <a:tc>
                  <a:txBody>
                    <a:bodyPr/>
                    <a:lstStyle/>
                    <a:p>
                      <a:pPr algn="l" fontAlgn="b"/>
                      <a:r>
                        <a:rPr lang="en-US" sz="1400" b="1" i="0" u="none" strike="noStrike">
                          <a:solidFill>
                            <a:srgbClr val="000000"/>
                          </a:solidFill>
                          <a:effectLst/>
                          <a:latin typeface="Calibri" panose="020F0502020204030204" pitchFamily="34" charset="0"/>
                        </a:rPr>
                        <a:t>R'000</a:t>
                      </a:r>
                      <a:endParaRPr lang="en-US" sz="1400" b="0" i="0" u="none" strike="noStrike">
                        <a:solidFill>
                          <a:srgbClr val="000000"/>
                        </a:solidFill>
                        <a:effectLst/>
                        <a:latin typeface="Calibri" panose="020F0502020204030204" pitchFamily="34" charset="0"/>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ctr" rtl="0" fontAlgn="ctr"/>
                      <a:r>
                        <a:rPr lang="en-US" sz="1400" b="1" i="0" u="none" strike="noStrike">
                          <a:solidFill>
                            <a:srgbClr val="000000"/>
                          </a:solidFill>
                          <a:effectLst/>
                          <a:latin typeface="Calibri" panose="020F0502020204030204" pitchFamily="34" charset="0"/>
                        </a:rPr>
                        <a:t>R'000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CDB"/>
                    </a:solidFill>
                  </a:tcPr>
                </a:tc>
                <a:tc>
                  <a:txBody>
                    <a:bodyPr/>
                    <a:lstStyle/>
                    <a:p>
                      <a:pPr algn="ctr" rtl="0" fontAlgn="ctr"/>
                      <a:r>
                        <a:rPr lang="en-US" sz="1400" b="1" i="0" u="none" strike="noStrike" dirty="0">
                          <a:solidFill>
                            <a:srgbClr val="000000"/>
                          </a:solidFill>
                          <a:effectLst/>
                          <a:latin typeface="Calibri" panose="020F0502020204030204" pitchFamily="34" charset="0"/>
                        </a:rPr>
                        <a:t>R'000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C0DA"/>
                    </a:solidFill>
                  </a:tcPr>
                </a:tc>
                <a:tc>
                  <a:txBody>
                    <a:bodyPr/>
                    <a:lstStyle/>
                    <a:p>
                      <a:pPr algn="ctr" rtl="0" fontAlgn="ctr"/>
                      <a:r>
                        <a:rPr lang="en-US" sz="1400" b="1" i="0" u="none" strike="noStrike" dirty="0">
                          <a:solidFill>
                            <a:srgbClr val="000000"/>
                          </a:solidFill>
                          <a:effectLst/>
                          <a:latin typeface="Calibri" panose="020F0502020204030204" pitchFamily="34" charset="0"/>
                        </a:rPr>
                        <a:t>R'000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rtl="0" fontAlgn="ctr"/>
                      <a:r>
                        <a:rPr lang="en-US" sz="1400" b="1" i="0" u="none" strike="noStrike">
                          <a:solidFill>
                            <a:srgbClr val="000000"/>
                          </a:solidFill>
                          <a:effectLst/>
                          <a:latin typeface="Calibri" panose="020F0502020204030204" pitchFamily="34" charset="0"/>
                        </a:rPr>
                        <a:t>R'000</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2"/>
                  </a:ext>
                </a:extLst>
              </a:tr>
              <a:tr h="180788">
                <a:tc>
                  <a:txBody>
                    <a:bodyPr/>
                    <a:lstStyle/>
                    <a:p>
                      <a:pPr algn="l" rtl="0" fontAlgn="b"/>
                      <a:r>
                        <a:rPr lang="en-US" sz="1600" b="1" i="0" u="none" strike="noStrike">
                          <a:solidFill>
                            <a:srgbClr val="000000"/>
                          </a:solidFill>
                          <a:effectLst/>
                          <a:latin typeface="Calibri" panose="020F0502020204030204" pitchFamily="34" charset="0"/>
                        </a:rPr>
                        <a:t>Buffalo City</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266</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258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(28,000)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238 258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206</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348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a:solidFill>
                            <a:srgbClr val="000000"/>
                          </a:solidFill>
                          <a:effectLst/>
                          <a:latin typeface="Calibri" panose="020F0502020204030204" pitchFamily="34" charset="0"/>
                        </a:rPr>
                        <a:t>   31 910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86.6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13.4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5986">
                <a:tc>
                  <a:txBody>
                    <a:bodyPr/>
                    <a:lstStyle/>
                    <a:p>
                      <a:pPr algn="l" rtl="0" fontAlgn="b"/>
                      <a:r>
                        <a:rPr lang="en-US" sz="1600" b="1" i="0" u="none" strike="noStrike">
                          <a:solidFill>
                            <a:srgbClr val="000000"/>
                          </a:solidFill>
                          <a:effectLst/>
                          <a:latin typeface="Calibri" panose="020F0502020204030204" pitchFamily="34" charset="0"/>
                        </a:rPr>
                        <a:t>Nelson Mandela Bay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316 045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(33,000)</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283 045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101</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949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dirty="0">
                          <a:solidFill>
                            <a:srgbClr val="000000"/>
                          </a:solidFill>
                          <a:effectLst/>
                          <a:latin typeface="Calibri" panose="020F0502020204030204" pitchFamily="34" charset="0"/>
                        </a:rPr>
                        <a:t>   181 096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36.0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64.0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0788">
                <a:tc>
                  <a:txBody>
                    <a:bodyPr/>
                    <a:lstStyle/>
                    <a:p>
                      <a:pPr algn="l" rtl="0" fontAlgn="b"/>
                      <a:r>
                        <a:rPr lang="en-US" sz="1600" b="1" i="0" u="none" strike="noStrike">
                          <a:solidFill>
                            <a:srgbClr val="000000"/>
                          </a:solidFill>
                          <a:effectLst/>
                          <a:latin typeface="Calibri" panose="020F0502020204030204" pitchFamily="34" charset="0"/>
                        </a:rPr>
                        <a:t>Mangaung</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263 893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(50,000)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213 893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73 130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a:solidFill>
                            <a:srgbClr val="000000"/>
                          </a:solidFill>
                          <a:effectLst/>
                          <a:latin typeface="Calibri" panose="020F0502020204030204" pitchFamily="34" charset="0"/>
                        </a:rPr>
                        <a:t>   140 763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34.2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65.8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08602">
                <a:tc>
                  <a:txBody>
                    <a:bodyPr/>
                    <a:lstStyle/>
                    <a:p>
                      <a:pPr algn="l" rtl="0" fontAlgn="b"/>
                      <a:r>
                        <a:rPr lang="en-US" sz="1600" b="1" i="0" u="none" strike="noStrike">
                          <a:solidFill>
                            <a:srgbClr val="000000"/>
                          </a:solidFill>
                          <a:effectLst/>
                          <a:latin typeface="Calibri" panose="020F0502020204030204" pitchFamily="34" charset="0"/>
                        </a:rPr>
                        <a:t>City of Ekurhuleni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688 066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(15,167)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672 899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584</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375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a:solidFill>
                            <a:srgbClr val="000000"/>
                          </a:solidFill>
                          <a:effectLst/>
                          <a:latin typeface="Calibri" panose="020F0502020204030204" pitchFamily="34" charset="0"/>
                        </a:rPr>
                        <a:t>   88 524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86.8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13.2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17294">
                <a:tc>
                  <a:txBody>
                    <a:bodyPr/>
                    <a:lstStyle/>
                    <a:p>
                      <a:pPr algn="l" rtl="0" fontAlgn="b"/>
                      <a:r>
                        <a:rPr lang="en-US" sz="1600" b="1" i="0" u="none" strike="noStrike">
                          <a:solidFill>
                            <a:srgbClr val="000000"/>
                          </a:solidFill>
                          <a:effectLst/>
                          <a:latin typeface="Calibri" panose="020F0502020204030204" pitchFamily="34" charset="0"/>
                        </a:rPr>
                        <a:t>City of Johannesburg</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646 375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(17,000)</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629 375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563</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965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65 410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89.6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10.4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0788">
                <a:tc>
                  <a:txBody>
                    <a:bodyPr/>
                    <a:lstStyle/>
                    <a:p>
                      <a:pPr algn="l" rtl="0" fontAlgn="b"/>
                      <a:r>
                        <a:rPr lang="en-US" sz="1600" b="1" i="0" u="none" strike="noStrike">
                          <a:solidFill>
                            <a:srgbClr val="000000"/>
                          </a:solidFill>
                          <a:effectLst/>
                          <a:latin typeface="Calibri" panose="020F0502020204030204" pitchFamily="34" charset="0"/>
                        </a:rPr>
                        <a:t>City of Tshwane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560 301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560 301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448</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198 </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a:solidFill>
                            <a:srgbClr val="000000"/>
                          </a:solidFill>
                          <a:effectLst/>
                          <a:latin typeface="Calibri" panose="020F0502020204030204" pitchFamily="34" charset="0"/>
                        </a:rPr>
                        <a:t>   112 103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dirty="0">
                          <a:solidFill>
                            <a:srgbClr val="000000"/>
                          </a:solidFill>
                          <a:effectLst/>
                          <a:latin typeface="Calibri" panose="020F0502020204030204" pitchFamily="34" charset="0"/>
                        </a:rPr>
                        <a:t>        80.0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20.0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0788">
                <a:tc>
                  <a:txBody>
                    <a:bodyPr/>
                    <a:lstStyle/>
                    <a:p>
                      <a:pPr algn="l" rtl="0" fontAlgn="b"/>
                      <a:r>
                        <a:rPr lang="en-US" sz="1600" b="1" i="0" u="none" strike="noStrike">
                          <a:solidFill>
                            <a:srgbClr val="000000"/>
                          </a:solidFill>
                          <a:effectLst/>
                          <a:latin typeface="Calibri" panose="020F0502020204030204" pitchFamily="34" charset="0"/>
                        </a:rPr>
                        <a:t>eThekwini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686 369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143,167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829 536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564</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590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dirty="0">
                          <a:solidFill>
                            <a:srgbClr val="000000"/>
                          </a:solidFill>
                          <a:effectLst/>
                          <a:latin typeface="Calibri" panose="020F0502020204030204" pitchFamily="34" charset="0"/>
                        </a:rPr>
                        <a:t>   264 946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68.1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31.9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99910">
                <a:tc>
                  <a:txBody>
                    <a:bodyPr/>
                    <a:lstStyle/>
                    <a:p>
                      <a:pPr algn="l" rtl="0" fontAlgn="b"/>
                      <a:r>
                        <a:rPr lang="en-US" sz="1600" b="1" i="0" u="none" strike="noStrike">
                          <a:solidFill>
                            <a:srgbClr val="000000"/>
                          </a:solidFill>
                          <a:effectLst/>
                          <a:latin typeface="Calibri" panose="020F0502020204030204" pitchFamily="34" charset="0"/>
                        </a:rPr>
                        <a:t>City of Cape Town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518 140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en-US" sz="1400" b="0" i="0" u="none" strike="noStrike" dirty="0">
                          <a:solidFill>
                            <a:srgbClr val="000000"/>
                          </a:solidFill>
                          <a:effectLst/>
                          <a:latin typeface="Calibri" panose="020F0502020204030204" pitchFamily="34" charset="0"/>
                        </a:rPr>
                        <a:t>           518 140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400" b="0" i="0" u="none" strike="noStrike" dirty="0">
                          <a:solidFill>
                            <a:srgbClr val="000000"/>
                          </a:solidFill>
                          <a:effectLst/>
                          <a:latin typeface="Calibri" panose="020F0502020204030204" pitchFamily="34" charset="0"/>
                        </a:rPr>
                        <a:t>                 464</a:t>
                      </a:r>
                      <a:r>
                        <a:rPr lang="en-US" sz="1400" b="0" i="0" u="none" strike="noStrike" baseline="0" dirty="0">
                          <a:solidFill>
                            <a:srgbClr val="000000"/>
                          </a:solidFill>
                          <a:effectLst/>
                          <a:latin typeface="Calibri" panose="020F0502020204030204" pitchFamily="34" charset="0"/>
                        </a:rPr>
                        <a:t> </a:t>
                      </a:r>
                      <a:r>
                        <a:rPr lang="en-US" sz="1400" b="0" i="0" u="none" strike="noStrike" dirty="0">
                          <a:solidFill>
                            <a:srgbClr val="000000"/>
                          </a:solidFill>
                          <a:effectLst/>
                          <a:latin typeface="Calibri" panose="020F0502020204030204" pitchFamily="34" charset="0"/>
                        </a:rPr>
                        <a:t>085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rtl="0" fontAlgn="b"/>
                      <a:r>
                        <a:rPr lang="en-US" sz="1400" b="0" i="0" u="none" strike="noStrike">
                          <a:solidFill>
                            <a:srgbClr val="000000"/>
                          </a:solidFill>
                          <a:effectLst/>
                          <a:latin typeface="Calibri" panose="020F0502020204030204" pitchFamily="34" charset="0"/>
                        </a:rPr>
                        <a:t>   54 055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89.6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en-US" sz="1400" b="0" i="0" u="none" strike="noStrike">
                          <a:solidFill>
                            <a:srgbClr val="000000"/>
                          </a:solidFill>
                          <a:effectLst/>
                          <a:latin typeface="Calibri" panose="020F0502020204030204" pitchFamily="34" charset="0"/>
                        </a:rPr>
                        <a:t>              10.4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0788">
                <a:tc>
                  <a:txBody>
                    <a:bodyPr/>
                    <a:lstStyle/>
                    <a:p>
                      <a:pPr algn="l" rtl="0" fontAlgn="b"/>
                      <a:r>
                        <a:rPr lang="en-US" sz="1600" b="1" i="0" u="none" strike="noStrike" dirty="0">
                          <a:solidFill>
                            <a:srgbClr val="000000"/>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BF1DE"/>
                    </a:solidFill>
                  </a:tcPr>
                </a:tc>
                <a:tc>
                  <a:txBody>
                    <a:bodyPr/>
                    <a:lstStyle/>
                    <a:p>
                      <a:pPr algn="r" rtl="0" fontAlgn="b"/>
                      <a:r>
                        <a:rPr lang="en-US" sz="1600" b="1" i="0" u="none" strike="noStrike" dirty="0">
                          <a:solidFill>
                            <a:srgbClr val="000000"/>
                          </a:solidFill>
                          <a:effectLst/>
                          <a:latin typeface="Calibri" panose="020F0502020204030204" pitchFamily="34" charset="0"/>
                        </a:rPr>
                        <a:t>  3 945 447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CE6F1"/>
                    </a:solidFill>
                  </a:tcPr>
                </a:tc>
                <a:tc>
                  <a:txBody>
                    <a:bodyPr/>
                    <a:lstStyle/>
                    <a:p>
                      <a:pPr algn="r" rtl="0" fontAlgn="b"/>
                      <a:r>
                        <a:rPr lang="en-US" sz="1600" b="1"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DCDB"/>
                    </a:solidFill>
                  </a:tcPr>
                </a:tc>
                <a:tc>
                  <a:txBody>
                    <a:bodyPr/>
                    <a:lstStyle/>
                    <a:p>
                      <a:pPr algn="r" rtl="0" fontAlgn="b"/>
                      <a:r>
                        <a:rPr lang="en-US" sz="1600" b="1" i="0" u="none" strike="noStrike">
                          <a:solidFill>
                            <a:srgbClr val="000000"/>
                          </a:solidFill>
                          <a:effectLst/>
                          <a:latin typeface="Calibri" panose="020F0502020204030204" pitchFamily="34" charset="0"/>
                        </a:rPr>
                        <a:t>  3 945 447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CC0DA"/>
                    </a:solidFill>
                  </a:tcPr>
                </a:tc>
                <a:tc>
                  <a:txBody>
                    <a:bodyPr/>
                    <a:lstStyle/>
                    <a:p>
                      <a:pPr algn="ctr" rtl="0" fontAlgn="b"/>
                      <a:r>
                        <a:rPr lang="en-US" sz="1600" b="1" i="0" u="none" strike="noStrike" dirty="0">
                          <a:solidFill>
                            <a:srgbClr val="000000"/>
                          </a:solidFill>
                          <a:effectLst/>
                          <a:latin typeface="Calibri" panose="020F0502020204030204" pitchFamily="34" charset="0"/>
                        </a:rPr>
                        <a:t>  3 006 640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4"/>
                    </a:solidFill>
                  </a:tcPr>
                </a:tc>
                <a:tc>
                  <a:txBody>
                    <a:bodyPr/>
                    <a:lstStyle/>
                    <a:p>
                      <a:pPr algn="ctr" rtl="0" fontAlgn="b"/>
                      <a:r>
                        <a:rPr lang="en-US" sz="1600" b="1" i="0" u="none" strike="noStrike" dirty="0">
                          <a:solidFill>
                            <a:srgbClr val="000000"/>
                          </a:solidFill>
                          <a:effectLst/>
                          <a:latin typeface="Calibri" panose="020F0502020204030204" pitchFamily="34" charset="0"/>
                        </a:rPr>
                        <a:t>   938 807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a:txBody>
                    <a:bodyPr/>
                    <a:lstStyle/>
                    <a:p>
                      <a:pPr algn="ctr" rtl="0" fontAlgn="b"/>
                      <a:r>
                        <a:rPr lang="en-US" sz="1600" b="1" i="0" u="none" strike="noStrike">
                          <a:solidFill>
                            <a:srgbClr val="000000"/>
                          </a:solidFill>
                          <a:effectLst/>
                          <a:latin typeface="Calibri" panose="020F0502020204030204" pitchFamily="34" charset="0"/>
                        </a:rPr>
                        <a:t>     76.2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AF7B8"/>
                    </a:solidFill>
                  </a:tcPr>
                </a:tc>
                <a:tc>
                  <a:txBody>
                    <a:bodyPr/>
                    <a:lstStyle/>
                    <a:p>
                      <a:pPr algn="ctr" rtl="0" fontAlgn="b"/>
                      <a:r>
                        <a:rPr lang="en-US" sz="1600" b="1" i="0" u="none" strike="noStrike" dirty="0">
                          <a:solidFill>
                            <a:srgbClr val="000000"/>
                          </a:solidFill>
                          <a:effectLst/>
                          <a:latin typeface="Calibri" panose="020F0502020204030204" pitchFamily="34" charset="0"/>
                        </a:rPr>
                        <a:t>          23.8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3BFE4"/>
                    </a:solidFill>
                  </a:tcPr>
                </a:tc>
                <a:extLst>
                  <a:ext uri="{0D108BD9-81ED-4DB2-BD59-A6C34878D82A}">
                    <a16:rowId xmlns:a16="http://schemas.microsoft.com/office/drawing/2014/main" val="10011"/>
                  </a:ext>
                </a:extLst>
              </a:tr>
            </a:tbl>
          </a:graphicData>
        </a:graphic>
      </p:graphicFrame>
      <p:sp>
        <p:nvSpPr>
          <p:cNvPr id="7750" name="TextBox 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1" name="TextBox 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2" name="TextBox 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3" name="TextBox 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4" name="TextBox 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5" name="TextBox 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6" name="TextBox 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7" name="TextBox 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58" name="TextBox 9"/>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759" name="TextBox 1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0" name="TextBox 1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1" name="TextBox 1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2" name="TextBox 13"/>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763" name="TextBox 14"/>
          <p:cNvSpPr txBox="1"/>
          <p:nvPr/>
        </p:nvSpPr>
        <p:spPr>
          <a:xfrm flipV="1">
            <a:off x="9410387" y="-12310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r>
              <a:rPr lang="en-US" sz="1200">
                <a:solidFill>
                  <a:srgbClr val="000000"/>
                </a:solidFill>
                <a:latin typeface="Times New Roman"/>
              </a:rPr>
              <a:t>1</a:t>
            </a:r>
          </a:p>
        </p:txBody>
      </p:sp>
      <p:sp>
        <p:nvSpPr>
          <p:cNvPr id="7764" name="TextBox 15"/>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5" name="TextBox 16"/>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6" name="TextBox 17"/>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7" name="TextBox 18"/>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8" name="TextBox 19"/>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69" name="TextBox 20"/>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0" name="TextBox 21"/>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1" name="TextBox 22"/>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772" name="TextBox 23"/>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3" name="TextBox 24"/>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774" name="TextBox 2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5" name="TextBox 2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6" name="TextBox 2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7" name="TextBox 3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8" name="TextBox 3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79" name="TextBox 3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0" name="TextBox 3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1" name="TextBox 34"/>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782" name="TextBox 3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3" name="TextBox 3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4" name="TextBox 3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5" name="TextBox 38"/>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786" name="TextBox 39"/>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787" name="TextBox 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8" name="TextBox 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89" name="TextBox 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0" name="TextBox 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1" name="TextBox 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2" name="TextBox 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3" name="TextBox 4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4" name="TextBox 47"/>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795" name="TextBox 48"/>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796" name="TextBox 49"/>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797" name="TextBox 5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8" name="TextBox 5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799" name="TextBox 5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0" name="TextBox 5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1" name="TextBox 5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2" name="TextBox 5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3" name="TextBox 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4" name="TextBox 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5" name="TextBox 58"/>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06" name="TextBox 5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7" name="TextBox 6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8" name="TextBox 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09" name="TextBox 62"/>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10" name="TextBox 63"/>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11" name="TextBox 72"/>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12" name="TextBox 76"/>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13" name="TextBox 77"/>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14" name="TextBox 79"/>
          <p:cNvSpPr txBox="1"/>
          <p:nvPr/>
        </p:nvSpPr>
        <p:spPr>
          <a:xfrm flipV="1">
            <a:off x="4274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15" name="TextBox 8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16" name="TextBox 8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17" name="TextBox 8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18" name="TextBox 8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19" name="TextBox 8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0" name="TextBox 85"/>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21" name="TextBox 8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2" name="TextBox 8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3" name="TextBox 8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24" name="TextBox 8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25" name="TextBox 9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6" name="TextBox 9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7" name="TextBox 9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8" name="TextBox 9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29" name="TextBox 9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0" name="TextBox 9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1" name="TextBox 96"/>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32" name="TextBox 9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3" name="TextBox 9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4" name="TextBox 9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5" name="TextBox 100"/>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36" name="TextBox 101"/>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37" name="TextBox 10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8" name="TextBox 10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39" name="TextBox 10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0" name="TextBox 10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1" name="TextBox 10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2" name="TextBox 10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3" name="TextBox 10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4" name="TextBox 10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5" name="TextBox 110"/>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46" name="TextBox 11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7" name="TextBox 11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8" name="TextBox 11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49" name="TextBox 114"/>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50" name="TextBox 115"/>
          <p:cNvSpPr txBox="1"/>
          <p:nvPr/>
        </p:nvSpPr>
        <p:spPr>
          <a:xfrm flipV="1">
            <a:off x="9410387" y="-12310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7851" name="TextBox 116"/>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2" name="TextBox 117"/>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3" name="TextBox 118"/>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4" name="TextBox 119"/>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5" name="TextBox 120"/>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6" name="TextBox 121"/>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7" name="TextBox 122"/>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58" name="TextBox 123"/>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59" name="TextBox 124"/>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0" name="TextBox 125"/>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61" name="TextBox 127"/>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62" name="TextBox 12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3" name="TextBox 12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4" name="TextBox 13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5" name="TextBox 13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6" name="TextBox 13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7" name="TextBox 13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8" name="TextBox 13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69" name="TextBox 135"/>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70" name="TextBox 13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1" name="TextBox 13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2" name="TextBox 13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3" name="TextBox 139"/>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74" name="TextBox 140"/>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75" name="TextBox 1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6" name="TextBox 1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7" name="TextBox 1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8" name="TextBox 1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79" name="TextBox 1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0" name="TextBox 14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1" name="TextBox 14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2" name="TextBox 148"/>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83" name="TextBox 149"/>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84" name="TextBox 150"/>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85" name="TextBox 15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6" name="TextBox 15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7" name="TextBox 15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8" name="TextBox 15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89" name="TextBox 15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0" name="TextBox 1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1" name="TextBox 1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2" name="TextBox 15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3" name="TextBox 159"/>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894" name="TextBox 16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5" name="TextBox 1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6" name="TextBox 16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897" name="TextBox 163"/>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898" name="TextBox 164"/>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899" name="TextBox 173"/>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00" name="TextBox 177"/>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01" name="TextBox 178"/>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02" name="TextBox 180"/>
          <p:cNvSpPr txBox="1"/>
          <p:nvPr/>
        </p:nvSpPr>
        <p:spPr>
          <a:xfrm flipV="1">
            <a:off x="4274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03" name="TextBox 18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04" name="TextBox 18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05" name="TextBox 18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06" name="TextBox 18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07" name="TextBox 18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08" name="TextBox 186"/>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09" name="TextBox 18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0" name="TextBox 18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1" name="TextBox 189"/>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12" name="TextBox 190"/>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13" name="TextBox 19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4" name="TextBox 19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5" name="TextBox 19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6" name="TextBox 19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7" name="TextBox 19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8" name="TextBox 19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19" name="TextBox 197"/>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20" name="TextBox 19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1" name="TextBox 19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2" name="TextBox 20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3" name="TextBox 201"/>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24" name="TextBox 202"/>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25" name="TextBox 20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6" name="TextBox 20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7" name="TextBox 20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8" name="TextBox 20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29" name="TextBox 20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0" name="TextBox 20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1" name="TextBox 20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2" name="TextBox 21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3" name="TextBox 21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4" name="TextBox 21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5" name="TextBox 21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6" name="TextBox 21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7" name="TextBox 21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8" name="TextBox 21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39" name="TextBox 21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0" name="TextBox 21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1" name="TextBox 21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2" name="TextBox 22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3" name="TextBox 22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4" name="TextBox 22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5" name="TextBox 22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6" name="TextBox 22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7" name="TextBox 22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8" name="TextBox 22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49" name="TextBox 22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0" name="TextBox 22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1" name="TextBox 22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2" name="TextBox 23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3" name="TextBox 23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4" name="TextBox 23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5" name="TextBox 23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6" name="TextBox 23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7" name="TextBox 23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8" name="TextBox 23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59" name="TextBox 23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0" name="TextBox 23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1" name="TextBox 23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2" name="TextBox 2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3" name="TextBox 2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4" name="TextBox 2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5" name="TextBox 2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6" name="TextBox 2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7" name="TextBox 2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8" name="TextBox 24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69" name="TextBox 247"/>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70" name="TextBox 24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71" name="TextBox 24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72" name="TextBox 25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73" name="TextBox 251"/>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74" name="TextBox 260"/>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75" name="TextBox 262"/>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76" name="TextBox 264"/>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77" name="TextBox 26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78" name="TextBox 26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79" name="TextBox 26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0" name="TextBox 26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1" name="TextBox 26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2" name="TextBox 27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3" name="TextBox 27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4" name="TextBox 272"/>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85" name="TextBox 27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6" name="TextBox 27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7" name="TextBox 27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88" name="TextBox 276"/>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89" name="TextBox 277"/>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90" name="TextBox 279"/>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1" name="TextBox 280"/>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2" name="TextBox 281"/>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3" name="TextBox 282"/>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4" name="TextBox 283"/>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5" name="TextBox 284"/>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7996" name="TextBox 285"/>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7997" name="TextBox 286"/>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7998" name="TextBox 287"/>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7999" name="TextBox 28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0" name="TextBox 28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1" name="TextBox 29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2" name="TextBox 29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3" name="TextBox 29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4" name="TextBox 29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5" name="TextBox 29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6" name="TextBox 29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7" name="TextBox 296"/>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08" name="TextBox 29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09" name="TextBox 29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10" name="TextBox 29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11" name="TextBox 300"/>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12" name="TextBox 301"/>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13" name="TextBox 310"/>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14" name="TextBox 314"/>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15" name="TextBox 315"/>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16" name="TextBox 317"/>
          <p:cNvSpPr txBox="1"/>
          <p:nvPr/>
        </p:nvSpPr>
        <p:spPr>
          <a:xfrm flipV="1">
            <a:off x="6941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17" name="TextBox 31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18" name="TextBox 31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19" name="TextBox 32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0" name="TextBox 32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1" name="TextBox 32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2" name="TextBox 323"/>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23" name="TextBox 32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4" name="TextBox 32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5" name="TextBox 326"/>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26" name="TextBox 327"/>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27" name="TextBox 32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8" name="TextBox 33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29" name="TextBox 33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0" name="TextBox 33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1" name="TextBox 33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2" name="TextBox 334"/>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33" name="TextBox 33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4" name="TextBox 33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5" name="TextBox 33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6" name="TextBox 33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37" name="TextBox 33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38" name="TextBox 3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39" name="TextBox 3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0" name="TextBox 3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1" name="TextBox 3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2" name="TextBox 3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3" name="TextBox 3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4" name="TextBox 34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5" name="TextBox 34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6" name="TextBox 348"/>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47" name="TextBox 34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8" name="TextBox 35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49" name="TextBox 35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0" name="TextBox 352"/>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51" name="TextBox 361"/>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52" name="TextBox 363"/>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53" name="TextBox 365"/>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54" name="TextBox 36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5" name="TextBox 36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6" name="TextBox 36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7" name="TextBox 36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8" name="TextBox 37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59" name="TextBox 37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0" name="TextBox 37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1" name="TextBox 373"/>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62" name="TextBox 37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3" name="TextBox 37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4" name="TextBox 37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5" name="TextBox 377"/>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66" name="TextBox 378"/>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67" name="TextBox 379"/>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8" name="TextBox 380"/>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69" name="TextBox 381"/>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0" name="TextBox 382"/>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1" name="TextBox 383"/>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2" name="TextBox 384"/>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3" name="TextBox 385"/>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4" name="TextBox 386"/>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75" name="TextBox 387"/>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76" name="TextBox 388"/>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77" name="TextBox 38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8" name="TextBox 39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79" name="TextBox 39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0" name="TextBox 39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1" name="TextBox 39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2" name="TextBox 39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3" name="TextBox 39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4" name="TextBox 39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5" name="TextBox 397"/>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86" name="TextBox 39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7" name="TextBox 39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8" name="TextBox 40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89" name="TextBox 401"/>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90" name="TextBox 402"/>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91" name="TextBox 411"/>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092" name="TextBox 414"/>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93" name="TextBox 415"/>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094" name="TextBox 417"/>
          <p:cNvSpPr txBox="1"/>
          <p:nvPr/>
        </p:nvSpPr>
        <p:spPr>
          <a:xfrm flipV="1">
            <a:off x="6941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095" name="TextBox 41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96" name="TextBox 41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97" name="TextBox 42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98" name="TextBox 42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099" name="TextBox 42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0" name="TextBox 423"/>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01" name="TextBox 42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2" name="TextBox 42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3" name="TextBox 426"/>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104" name="TextBox 427"/>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105" name="TextBox 42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6" name="TextBox 42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7" name="TextBox 43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8" name="TextBox 43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09" name="TextBox 43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0" name="TextBox 43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1" name="TextBox 434"/>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12" name="TextBox 43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3" name="TextBox 43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4" name="TextBox 43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5" name="TextBox 43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116" name="TextBox 43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117" name="TextBox 44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8" name="TextBox 44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19" name="TextBox 44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0" name="TextBox 44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1" name="TextBox 44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2" name="TextBox 44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3" name="TextBox 44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4" name="TextBox 44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5" name="TextBox 44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6" name="TextBox 44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7" name="TextBox 45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8" name="TextBox 45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29" name="TextBox 45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0" name="TextBox 45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1" name="TextBox 45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2" name="TextBox 45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3" name="TextBox 45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4" name="TextBox 45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5" name="TextBox 45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6" name="TextBox 45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7" name="TextBox 46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8" name="TextBox 46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39" name="TextBox 46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0" name="TextBox 46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1" name="TextBox 46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2" name="TextBox 46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3" name="TextBox 46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4" name="TextBox 46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5" name="TextBox 46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6" name="TextBox 46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7" name="TextBox 47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8" name="TextBox 47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49" name="TextBox 47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0" name="TextBox 47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1" name="TextBox 47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2" name="TextBox 47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3" name="TextBox 47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4" name="TextBox 47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5" name="TextBox 47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6" name="TextBox 47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7" name="TextBox 48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8" name="TextBox 48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59" name="TextBox 48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0" name="TextBox 48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1" name="TextBox 484"/>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62" name="TextBox 48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3" name="TextBox 48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4" name="TextBox 48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5" name="TextBox 488"/>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166" name="TextBox 489"/>
          <p:cNvSpPr txBox="1"/>
          <p:nvPr/>
        </p:nvSpPr>
        <p:spPr>
          <a:xfrm flipV="1">
            <a:off x="9410387" y="-12310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8167" name="TextBox 490"/>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8" name="TextBox 491"/>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69" name="TextBox 492"/>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0" name="TextBox 493"/>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1" name="TextBox 494"/>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2" name="TextBox 495"/>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3" name="TextBox 496"/>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4" name="TextBox 497"/>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75" name="TextBox 498"/>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6" name="TextBox 499"/>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177" name="TextBox 501"/>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178" name="TextBox 50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79" name="TextBox 50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0" name="TextBox 50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1" name="TextBox 50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2" name="TextBox 50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3" name="TextBox 50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4" name="TextBox 50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5" name="TextBox 509"/>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86" name="TextBox 51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7" name="TextBox 51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8" name="TextBox 51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89" name="TextBox 513"/>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190" name="TextBox 514"/>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191" name="TextBox 51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2" name="TextBox 51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3" name="TextBox 51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4" name="TextBox 51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5" name="TextBox 51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6" name="TextBox 52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7" name="TextBox 52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198" name="TextBox 522"/>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199" name="TextBox 523"/>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00" name="TextBox 524"/>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01" name="TextBox 52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2" name="TextBox 52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3" name="TextBox 52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4" name="TextBox 52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5" name="TextBox 52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6" name="TextBox 53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7" name="TextBox 53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8" name="TextBox 53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09" name="TextBox 533"/>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10" name="TextBox 53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11" name="TextBox 53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12" name="TextBox 53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13" name="TextBox 537"/>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14" name="TextBox 538"/>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15" name="TextBox 547"/>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16" name="TextBox 551"/>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17" name="TextBox 552"/>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18" name="TextBox 55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19" name="TextBox 5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0" name="TextBox 5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1" name="TextBox 55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2" name="TextBox 55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3" name="TextBox 560"/>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24" name="TextBox 5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5" name="TextBox 56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6" name="TextBox 563"/>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27" name="TextBox 564"/>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28" name="TextBox 56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29" name="TextBox 56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0" name="TextBox 56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1" name="TextBox 56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2" name="TextBox 56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3" name="TextBox 57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4" name="TextBox 571"/>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35" name="TextBox 57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6" name="TextBox 57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7" name="TextBox 57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38" name="TextBox 575"/>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39" name="TextBox 576"/>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40" name="TextBox 57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1" name="TextBox 57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2" name="TextBox 57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3" name="TextBox 58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4" name="TextBox 58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5" name="TextBox 58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6" name="TextBox 58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7" name="TextBox 58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48" name="TextBox 585"/>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49" name="TextBox 58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0" name="TextBox 58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1" name="TextBox 58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2" name="TextBox 589"/>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53" name="TextBox 590"/>
          <p:cNvSpPr txBox="1"/>
          <p:nvPr/>
        </p:nvSpPr>
        <p:spPr>
          <a:xfrm flipV="1">
            <a:off x="9410387" y="-123109"/>
            <a:ext cx="773113"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8254" name="TextBox 591"/>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5" name="TextBox 592"/>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6" name="TextBox 593"/>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7" name="TextBox 594"/>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8" name="TextBox 595"/>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59" name="TextBox 596"/>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0" name="TextBox 597"/>
          <p:cNvSpPr txBox="1"/>
          <p:nvPr/>
        </p:nvSpPr>
        <p:spPr>
          <a:xfrm>
            <a:off x="9410387"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1" name="TextBox 598"/>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62" name="TextBox 600"/>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63" name="TextBox 602"/>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64" name="TextBox 60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5" name="TextBox 60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6" name="TextBox 60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7" name="TextBox 60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8" name="TextBox 60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69" name="TextBox 60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0" name="TextBox 60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1" name="TextBox 610"/>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72" name="TextBox 61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3" name="TextBox 61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4" name="TextBox 61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5" name="TextBox 614"/>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76" name="TextBox 615"/>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77" name="TextBox 61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8" name="TextBox 61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79" name="TextBox 61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0" name="TextBox 61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1" name="TextBox 62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2" name="TextBox 62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3" name="TextBox 62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4" name="TextBox 623"/>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85" name="TextBox 624"/>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286" name="TextBox 625"/>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287" name="TextBox 62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8" name="TextBox 62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89" name="TextBox 62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0" name="TextBox 62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1" name="TextBox 63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2" name="TextBox 63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3" name="TextBox 63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4" name="TextBox 63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5" name="TextBox 634"/>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296" name="TextBox 63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7" name="TextBox 63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8" name="TextBox 63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299" name="TextBox 63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00" name="TextBox 63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01" name="TextBox 648"/>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02" name="TextBox 651"/>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03" name="TextBox 652"/>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04" name="TextBox 65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05" name="TextBox 6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06" name="TextBox 6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07" name="TextBox 65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08" name="TextBox 65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09" name="TextBox 660"/>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10" name="TextBox 6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1" name="TextBox 66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2" name="TextBox 663"/>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13" name="TextBox 664"/>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14" name="TextBox 66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5" name="TextBox 66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6" name="TextBox 66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7" name="TextBox 66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8" name="TextBox 66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19" name="TextBox 67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0" name="TextBox 671"/>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21" name="TextBox 675"/>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22" name="TextBox 676"/>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23" name="TextBox 67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4" name="TextBox 67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5" name="TextBox 67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6" name="TextBox 68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7" name="TextBox 68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8" name="TextBox 68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29" name="TextBox 68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0" name="TextBox 68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1" name="TextBox 68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2" name="TextBox 68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3" name="TextBox 68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4" name="TextBox 68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5" name="TextBox 68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6" name="TextBox 69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7" name="TextBox 69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8" name="TextBox 69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39" name="TextBox 69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0" name="TextBox 69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1" name="TextBox 69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2" name="TextBox 69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3" name="TextBox 69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4" name="TextBox 69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5" name="TextBox 69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6" name="TextBox 70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7" name="TextBox 70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8" name="TextBox 70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49" name="TextBox 70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0" name="TextBox 70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1" name="TextBox 70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2" name="TextBox 70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3" name="TextBox 70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4" name="TextBox 70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5" name="TextBox 70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6" name="TextBox 71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7" name="TextBox 71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8" name="TextBox 71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59" name="TextBox 71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0" name="TextBox 71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1" name="TextBox 71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2" name="TextBox 71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3" name="TextBox 71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4" name="TextBox 71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5" name="TextBox 71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6" name="TextBox 72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7" name="TextBox 721"/>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68" name="TextBox 72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69" name="TextBox 72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0" name="TextBox 72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1" name="TextBox 725"/>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72" name="TextBox 734"/>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73" name="TextBox 736"/>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74" name="TextBox 738"/>
          <p:cNvSpPr txBox="1"/>
          <p:nvPr/>
        </p:nvSpPr>
        <p:spPr>
          <a:xfrm flipV="1">
            <a:off x="4274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75" name="TextBox 73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6" name="TextBox 7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7" name="TextBox 7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8" name="TextBox 7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79" name="TextBox 7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0" name="TextBox 7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1" name="TextBox 7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2" name="TextBox 746"/>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83" name="TextBox 74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4" name="TextBox 74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5" name="TextBox 74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6" name="TextBox 750"/>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87" name="TextBox 751"/>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88" name="TextBox 752"/>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89" name="TextBox 753"/>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0" name="TextBox 754"/>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1" name="TextBox 755"/>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2" name="TextBox 756"/>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3" name="TextBox 757"/>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4" name="TextBox 758"/>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5" name="TextBox 759"/>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396" name="TextBox 760"/>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397" name="TextBox 761"/>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398" name="TextBox 76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399" name="TextBox 76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0" name="TextBox 76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1" name="TextBox 76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2" name="TextBox 76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3" name="TextBox 76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4" name="TextBox 76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5" name="TextBox 76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6" name="TextBox 770"/>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07" name="TextBox 77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8" name="TextBox 77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09" name="TextBox 77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10" name="TextBox 774"/>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11" name="TextBox 775"/>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12" name="TextBox 784"/>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13" name="TextBox 78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14" name="TextBox 78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15" name="TextBox 791"/>
          <p:cNvSpPr txBox="1"/>
          <p:nvPr/>
        </p:nvSpPr>
        <p:spPr>
          <a:xfrm flipV="1">
            <a:off x="6941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16" name="TextBox 79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17" name="TextBox 79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18" name="TextBox 79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19" name="TextBox 79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0" name="TextBox 79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1" name="TextBox 797"/>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22" name="TextBox 79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3" name="TextBox 79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4" name="TextBox 800"/>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25" name="TextBox 801"/>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26" name="TextBox 80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7" name="TextBox 80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8" name="TextBox 80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29" name="TextBox 80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0" name="TextBox 80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1" name="TextBox 80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2" name="TextBox 808"/>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33" name="TextBox 80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4" name="TextBox 81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5" name="TextBox 81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6" name="TextBox 812"/>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37" name="TextBox 813"/>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38" name="TextBox 81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39" name="TextBox 81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0" name="TextBox 81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1" name="TextBox 81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2" name="TextBox 81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3" name="TextBox 81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4" name="TextBox 82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5" name="TextBox 82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6" name="TextBox 822"/>
          <p:cNvSpPr txBox="1"/>
          <p:nvPr/>
        </p:nvSpPr>
        <p:spPr>
          <a:xfrm flipH="1">
            <a:off x="2728600" y="-275509"/>
            <a:ext cx="96837"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47" name="TextBox 82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8" name="TextBox 82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49" name="TextBox 82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0" name="TextBox 826"/>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51" name="TextBox 835"/>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52" name="TextBox 837"/>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53" name="TextBox 8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4" name="TextBox 8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5" name="TextBox 8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6" name="TextBox 8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7" name="TextBox 84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8" name="TextBox 84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59" name="TextBox 84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0" name="TextBox 847"/>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61" name="TextBox 84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2" name="TextBox 84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3" name="TextBox 85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4" name="TextBox 851"/>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65" name="TextBox 852"/>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66" name="TextBox 853"/>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7" name="TextBox 854"/>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8" name="TextBox 855"/>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69" name="TextBox 856"/>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0" name="TextBox 857"/>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1" name="TextBox 858"/>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2" name="TextBox 859"/>
          <p:cNvSpPr txBox="1"/>
          <p:nvPr/>
        </p:nvSpPr>
        <p:spPr>
          <a:xfrm>
            <a:off x="6941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3" name="TextBox 860"/>
          <p:cNvSpPr txBox="1"/>
          <p:nvPr/>
        </p:nvSpPr>
        <p:spPr>
          <a:xfrm flipH="1">
            <a:off x="2728600" y="-275509"/>
            <a:ext cx="46037"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74" name="TextBox 861"/>
          <p:cNvSpPr txBox="1"/>
          <p:nvPr/>
        </p:nvSpPr>
        <p:spPr>
          <a:xfrm>
            <a:off x="2728600" y="-275509"/>
            <a:ext cx="693737"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75" name="TextBox 862"/>
          <p:cNvSpPr txBox="1"/>
          <p:nvPr/>
        </p:nvSpPr>
        <p:spPr>
          <a:xfrm flipH="1" flipV="1">
            <a:off x="2728599" y="-275509"/>
            <a:ext cx="100012"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76" name="TextBox 86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7" name="TextBox 86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8" name="TextBox 86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79" name="TextBox 86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0" name="TextBox 86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1" name="TextBox 86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2" name="TextBox 86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3" name="TextBox 87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4" name="TextBox 871"/>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85" name="TextBox 87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6" name="TextBox 87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7" name="TextBox 87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88" name="TextBox 875"/>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89" name="TextBox 876"/>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90" name="TextBox 885"/>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91" name="TextBox 888"/>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492" name="TextBox 889"/>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493" name="TextBox 89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94" name="TextBox 89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95" name="TextBox 89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96" name="TextBox 89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97" name="TextBox 89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498" name="TextBox 897"/>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499" name="TextBox 89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0" name="TextBox 89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1" name="TextBox 900"/>
          <p:cNvSpPr txBox="1"/>
          <p:nvPr/>
        </p:nvSpPr>
        <p:spPr>
          <a:xfrm>
            <a:off x="2728600" y="151528"/>
            <a:ext cx="693737"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502" name="TextBox 901"/>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503" name="TextBox 90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4" name="TextBox 90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5" name="TextBox 90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6" name="TextBox 90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7" name="TextBox 90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8" name="TextBox 90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09" name="TextBox 908"/>
          <p:cNvSpPr txBox="1"/>
          <p:nvPr/>
        </p:nvSpPr>
        <p:spPr>
          <a:xfrm flipH="1">
            <a:off x="2728600" y="151529"/>
            <a:ext cx="46037"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a:solidFill>
                <a:srgbClr val="000000"/>
              </a:solidFill>
              <a:latin typeface="Times New Roman"/>
            </a:endParaRPr>
          </a:p>
        </p:txBody>
      </p:sp>
      <p:sp>
        <p:nvSpPr>
          <p:cNvPr id="8510" name="TextBox 90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1" name="TextBox 91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2" name="TextBox 91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3" name="TextBox 913"/>
          <p:cNvSpPr txBox="1"/>
          <p:nvPr/>
        </p:nvSpPr>
        <p:spPr>
          <a:xfrm flipH="1" flipV="1">
            <a:off x="2728599" y="151528"/>
            <a:ext cx="100012"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ZA" sz="1000">
              <a:solidFill>
                <a:srgbClr val="000000"/>
              </a:solidFill>
              <a:latin typeface="Times New Roman"/>
            </a:endParaRPr>
          </a:p>
        </p:txBody>
      </p:sp>
      <p:sp>
        <p:nvSpPr>
          <p:cNvPr id="8514" name="TextBox 91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5" name="TextBox 91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6" name="TextBox 91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7" name="TextBox 91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8" name="TextBox 91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19" name="TextBox 91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0" name="TextBox 92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1" name="TextBox 92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2" name="TextBox 92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3" name="TextBox 92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4" name="TextBox 92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5" name="TextBox 92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6" name="TextBox 92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7" name="TextBox 92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8" name="TextBox 92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29" name="TextBox 92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0" name="TextBox 93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1" name="TextBox 93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2" name="TextBox 93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3" name="TextBox 93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4" name="TextBox 93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5" name="TextBox 93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6" name="TextBox 93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7" name="TextBox 93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8" name="TextBox 93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39" name="TextBox 939"/>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0" name="TextBox 940"/>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1" name="TextBox 941"/>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2" name="TextBox 942"/>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3" name="TextBox 943"/>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4" name="TextBox 944"/>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5" name="TextBox 945"/>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6" name="TextBox 946"/>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7" name="TextBox 947"/>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8" name="TextBox 948"/>
          <p:cNvSpPr txBox="1"/>
          <p:nvPr/>
        </p:nvSpPr>
        <p:spPr>
          <a:xfrm>
            <a:off x="6941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49" name="TextBox 94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0" name="TextBox 95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1" name="TextBox 95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2" name="TextBox 95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3" name="TextBox 95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4" name="TextBox 95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5" name="TextBox 95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6" name="TextBox 9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7" name="TextBox 9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8" name="TextBox 95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59" name="TextBox 95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0" name="TextBox 96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1" name="TextBox 9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2" name="TextBox 96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3" name="TextBox 96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4" name="TextBox 96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5" name="TextBox 96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6" name="TextBox 96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7" name="TextBox 967"/>
          <p:cNvSpPr txBox="1"/>
          <p:nvPr/>
        </p:nvSpPr>
        <p:spPr>
          <a:xfrm flipV="1">
            <a:off x="4274825" y="3420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568" name="TextBox 96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69" name="TextBox 96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0" name="TextBox 97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1" name="TextBox 97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2" name="TextBox 97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3" name="TextBox 97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4" name="TextBox 97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5" name="TextBox 97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6" name="TextBox 97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7" name="TextBox 97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8" name="TextBox 97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79" name="TextBox 97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0" name="TextBox 98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1" name="TextBox 98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2" name="TextBox 98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3" name="TextBox 98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4" name="TextBox 98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5" name="TextBox 98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6" name="TextBox 98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7" name="TextBox 98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8" name="TextBox 98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89" name="TextBox 98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0" name="TextBox 99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1" name="TextBox 99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2" name="TextBox 99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3" name="TextBox 99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4" name="TextBox 99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5" name="TextBox 99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6" name="TextBox 99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7" name="TextBox 99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8" name="TextBox 99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599" name="TextBox 100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0" name="TextBox 100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1" name="TextBox 100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2" name="TextBox 100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3" name="TextBox 100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4" name="TextBox 100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5" name="TextBox 100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6" name="TextBox 100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7" name="TextBox 100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8" name="TextBox 100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09" name="TextBox 101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0" name="TextBox 101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1" name="TextBox 101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2" name="TextBox 101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3" name="TextBox 101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4" name="TextBox 101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5" name="TextBox 101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6" name="TextBox 101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7" name="TextBox 101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8" name="TextBox 101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19" name="TextBox 102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0" name="TextBox 102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1" name="TextBox 102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2" name="TextBox 102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3" name="TextBox 102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4" name="TextBox 102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5" name="TextBox 102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6" name="TextBox 102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7" name="TextBox 102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8" name="TextBox 102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29" name="TextBox 103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0" name="TextBox 103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1" name="TextBox 103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2" name="TextBox 103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3" name="TextBox 103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4" name="TextBox 103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5" name="TextBox 103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6" name="TextBox 103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7" name="TextBox 103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8" name="TextBox 1039"/>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39" name="TextBox 1040"/>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0" name="TextBox 1041"/>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1" name="TextBox 104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2" name="TextBox 104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3" name="TextBox 104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4" name="TextBox 104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5" name="TextBox 104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6" name="TextBox 104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7" name="TextBox 104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8" name="TextBox 104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49" name="TextBox 105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0" name="TextBox 105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1" name="TextBox 105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2" name="TextBox 105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3" name="TextBox 105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4" name="TextBox 105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5" name="TextBox 105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6" name="TextBox 105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7" name="TextBox 105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8" name="TextBox 105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59" name="TextBox 106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0" name="TextBox 106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1" name="TextBox 1062"/>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2" name="TextBox 1063"/>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3" name="TextBox 1064"/>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4" name="TextBox 1065"/>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5" name="TextBox 1066"/>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6" name="TextBox 1067"/>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7" name="TextBox 1068"/>
          <p:cNvSpPr txBox="1"/>
          <p:nvPr/>
        </p:nvSpPr>
        <p:spPr>
          <a:xfrm>
            <a:off x="4274825" y="-275509"/>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8" name="TextBox 106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69" name="TextBox 107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0" name="TextBox 107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1" name="TextBox 107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2" name="TextBox 107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3" name="TextBox 107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4" name="TextBox 107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5" name="TextBox 107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6" name="TextBox 107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7" name="TextBox 107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8" name="TextBox 107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79" name="TextBox 108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0" name="TextBox 108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1" name="TextBox 108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2" name="TextBox 108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3" name="TextBox 108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4" name="TextBox 108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5" name="TextBox 108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6" name="TextBox 108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7" name="TextBox 108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8" name="TextBox 108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89" name="TextBox 109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0" name="TextBox 109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1" name="TextBox 109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2" name="TextBox 109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3" name="TextBox 109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4" name="TextBox 109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5" name="TextBox 109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6" name="TextBox 109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7" name="TextBox 109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8" name="TextBox 109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699" name="TextBox 110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0" name="TextBox 110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1" name="TextBox 110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2" name="TextBox 110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3" name="TextBox 110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4" name="TextBox 110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5" name="TextBox 110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6" name="TextBox 110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7" name="TextBox 110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8" name="TextBox 110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09" name="TextBox 111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0" name="TextBox 111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1" name="TextBox 1112"/>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2" name="TextBox 1113"/>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3" name="TextBox 1114"/>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4" name="TextBox 1115"/>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5" name="TextBox 1116"/>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6" name="TextBox 1117"/>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7" name="TextBox 1118"/>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8" name="TextBox 1119"/>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19" name="TextBox 1120"/>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0" name="TextBox 1121"/>
          <p:cNvSpPr txBox="1"/>
          <p:nvPr/>
        </p:nvSpPr>
        <p:spPr>
          <a:xfrm>
            <a:off x="42748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1" name="TextBox 112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2" name="TextBox 112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3" name="TextBox 112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4" name="TextBox 112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5" name="TextBox 112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6" name="TextBox 112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7" name="TextBox 112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8" name="TextBox 113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29" name="TextBox 113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0" name="TextBox 113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1" name="TextBox 113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2" name="TextBox 113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3" name="TextBox 113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4" name="TextBox 113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5" name="TextBox 113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6" name="TextBox 113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7" name="TextBox 113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8" name="TextBox 114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39" name="TextBox 114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0" name="TextBox 114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1" name="TextBox 114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2" name="TextBox 114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3" name="TextBox 114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4" name="TextBox 114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5" name="TextBox 114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6" name="TextBox 114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7" name="TextBox 114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8" name="TextBox 115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49" name="TextBox 115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0" name="TextBox 115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1" name="TextBox 115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2" name="TextBox 115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3" name="TextBox 115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4" name="TextBox 115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5" name="TextBox 115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6" name="TextBox 1158"/>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7" name="TextBox 1159"/>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8" name="TextBox 1160"/>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59" name="TextBox 1161"/>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0" name="TextBox 1162"/>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1" name="TextBox 1163"/>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2" name="TextBox 1164"/>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3" name="TextBox 1165"/>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4" name="TextBox 1166"/>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5" name="TextBox 1167"/>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6" name="TextBox 1168"/>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7" name="TextBox 1169"/>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8" name="TextBox 1170"/>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69" name="TextBox 1171"/>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0" name="TextBox 1172"/>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1" name="TextBox 1173"/>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2" name="TextBox 1174"/>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3" name="TextBox 1175"/>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4" name="TextBox 1176"/>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5" name="TextBox 1177"/>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6" name="TextBox 1178"/>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7" name="TextBox 1179"/>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8" name="TextBox 1180"/>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79" name="TextBox 1181"/>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0" name="TextBox 1182"/>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1" name="TextBox 1183"/>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2" name="TextBox 1184"/>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3" name="TextBox 1185"/>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4" name="TextBox 1186"/>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5" name="TextBox 1187"/>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6" name="TextBox 1188"/>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7" name="TextBox 1189"/>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8" name="TextBox 1190"/>
          <p:cNvSpPr txBox="1"/>
          <p:nvPr/>
        </p:nvSpPr>
        <p:spPr>
          <a:xfrm>
            <a:off x="8008625"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89" name="TextBox 119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0" name="TextBox 119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1" name="TextBox 119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2" name="TextBox 119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3" name="TextBox 119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4" name="TextBox 119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5" name="TextBox 119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6" name="TextBox 120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7" name="TextBox 120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8" name="TextBox 120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799" name="TextBox 120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0" name="TextBox 120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1" name="TextBox 120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2" name="TextBox 120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3" name="TextBox 120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4" name="TextBox 120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5" name="TextBox 120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6" name="TextBox 121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7" name="TextBox 121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8" name="TextBox 121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09" name="TextBox 121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0" name="TextBox 121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1" name="TextBox 121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2" name="TextBox 121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3" name="TextBox 121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4" name="TextBox 121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5" name="TextBox 121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6" name="TextBox 122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7" name="TextBox 122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8" name="TextBox 122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19" name="TextBox 122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0" name="TextBox 122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1" name="TextBox 122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2" name="TextBox 122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3" name="TextBox 122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4" name="TextBox 122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5" name="TextBox 122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6" name="TextBox 123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7" name="TextBox 123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8" name="TextBox 123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29" name="TextBox 123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0" name="TextBox 123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1" name="TextBox 123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2" name="TextBox 123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3" name="TextBox 123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4" name="TextBox 123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5" name="TextBox 123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6" name="TextBox 124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7" name="TextBox 124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8" name="TextBox 124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39" name="TextBox 124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0" name="TextBox 124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1" name="TextBox 124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2" name="TextBox 124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3" name="TextBox 124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4" name="TextBox 124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5" name="TextBox 124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6" name="TextBox 125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7" name="TextBox 125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8" name="TextBox 125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49" name="TextBox 125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0" name="TextBox 125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1" name="TextBox 125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2" name="TextBox 125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3" name="TextBox 125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4" name="TextBox 125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5" name="TextBox 125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6" name="TextBox 126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7" name="TextBox 126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8" name="TextBox 126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59" name="TextBox 126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0" name="TextBox 126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1" name="TextBox 126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2" name="TextBox 126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3" name="TextBox 126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4" name="TextBox 126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5" name="TextBox 126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6" name="TextBox 127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7" name="TextBox 127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8" name="TextBox 127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69" name="TextBox 127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0" name="TextBox 127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1" name="TextBox 127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2" name="TextBox 127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3" name="TextBox 127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4" name="TextBox 127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5" name="TextBox 127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6" name="TextBox 128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7" name="TextBox 128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8" name="TextBox 128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79" name="TextBox 128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0" name="TextBox 128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1" name="TextBox 128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2" name="TextBox 128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3" name="TextBox 128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4" name="TextBox 128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5" name="TextBox 128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6" name="TextBox 129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7" name="TextBox 129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8" name="TextBox 129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89" name="TextBox 129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0" name="TextBox 129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1" name="TextBox 129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2" name="TextBox 129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3" name="TextBox 129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4" name="TextBox 129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5" name="TextBox 129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6" name="TextBox 130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7" name="TextBox 130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8" name="TextBox 130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899" name="TextBox 130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0" name="TextBox 130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1" name="TextBox 130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2" name="TextBox 130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3" name="TextBox 130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4" name="TextBox 130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5" name="TextBox 130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6" name="TextBox 131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7" name="TextBox 131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8" name="TextBox 131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09" name="TextBox 131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0" name="TextBox 131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1" name="TextBox 131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2" name="TextBox 131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3" name="TextBox 131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4" name="TextBox 131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5" name="TextBox 131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6" name="TextBox 132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7" name="TextBox 132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8" name="TextBox 132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19" name="TextBox 1323"/>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0" name="TextBox 1324"/>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1" name="TextBox 1325"/>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2" name="TextBox 1326"/>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3" name="TextBox 1327"/>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4" name="TextBox 1328"/>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5" name="TextBox 1329"/>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6" name="TextBox 1330"/>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7" name="TextBox 1331"/>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8" name="TextBox 1332"/>
          <p:cNvSpPr txBox="1"/>
          <p:nvPr/>
        </p:nvSpPr>
        <p:spPr>
          <a:xfrm>
            <a:off x="9410387" y="1515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29" name="TextBox 273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0" name="TextBox 273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1" name="TextBox 273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2" name="TextBox 274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3" name="TextBox 274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4" name="TextBox 274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5" name="TextBox 274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6" name="TextBox 274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7" name="TextBox 274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8" name="TextBox 274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39" name="TextBox 274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0" name="TextBox 274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1" name="TextBox 274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2" name="TextBox 275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3" name="TextBox 275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4" name="TextBox 275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5" name="TextBox 275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6" name="TextBox 275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7" name="TextBox 275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8" name="TextBox 275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49" name="TextBox 275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0" name="TextBox 275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1" name="TextBox 275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2" name="TextBox 276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3" name="TextBox 276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4" name="TextBox 276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5" name="TextBox 276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6" name="TextBox 276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7" name="TextBox 276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8" name="TextBox 276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59" name="TextBox 276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0" name="TextBox 276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1" name="TextBox 2769"/>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962" name="TextBox 277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3" name="TextBox 277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4" name="TextBox 277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5" name="TextBox 277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6" name="TextBox 277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7" name="TextBox 277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8" name="TextBox 277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69" name="TextBox 277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0" name="TextBox 277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1" name="TextBox 277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2" name="TextBox 278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3" name="TextBox 278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4" name="TextBox 278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5" name="TextBox 278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6" name="TextBox 278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7" name="TextBox 278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8" name="TextBox 278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79" name="TextBox 278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0" name="TextBox 278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1" name="TextBox 278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2" name="TextBox 279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3" name="TextBox 2791"/>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8984" name="TextBox 279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5" name="TextBox 279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6" name="TextBox 279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7" name="TextBox 279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8" name="TextBox 279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89" name="TextBox 279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0" name="TextBox 279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1" name="TextBox 279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2" name="TextBox 280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3" name="TextBox 280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4" name="TextBox 280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5" name="TextBox 280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6" name="TextBox 280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7" name="TextBox 280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8" name="TextBox 280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8999" name="TextBox 280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0" name="TextBox 280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1" name="TextBox 280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2" name="TextBox 281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3" name="TextBox 281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4" name="TextBox 281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5" name="TextBox 2813"/>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006" name="TextBox 281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7" name="TextBox 281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8" name="TextBox 281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09" name="TextBox 281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0" name="TextBox 281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1" name="TextBox 281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2" name="TextBox 282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3" name="TextBox 282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4" name="TextBox 282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5" name="TextBox 282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6" name="TextBox 282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7" name="TextBox 282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8" name="TextBox 282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19" name="TextBox 282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0" name="TextBox 282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1" name="TextBox 282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2" name="TextBox 283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3" name="TextBox 283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4" name="TextBox 283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5" name="TextBox 283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6" name="TextBox 283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7" name="TextBox 283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8" name="TextBox 283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29" name="TextBox 283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0" name="TextBox 283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1" name="TextBox 283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2" name="TextBox 284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3" name="TextBox 284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4" name="TextBox 284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5" name="TextBox 284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6" name="TextBox 284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7" name="TextBox 284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8" name="TextBox 284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39" name="TextBox 284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0" name="TextBox 284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1" name="TextBox 284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2" name="TextBox 285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3" name="TextBox 285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4" name="TextBox 285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5" name="TextBox 285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6" name="TextBox 285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7" name="TextBox 285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48" name="TextBox 2856"/>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049" name="TextBox 285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0" name="TextBox 285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1" name="TextBox 285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2" name="TextBox 286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3" name="TextBox 286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4" name="TextBox 286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5" name="TextBox 286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6" name="TextBox 286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7" name="TextBox 286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8" name="TextBox 286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59" name="TextBox 286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0" name="TextBox 286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1" name="TextBox 286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2" name="TextBox 287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3" name="TextBox 287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4" name="TextBox 287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5" name="TextBox 287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6" name="TextBox 287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7" name="TextBox 287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8" name="TextBox 287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69" name="TextBox 287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0" name="TextBox 2878"/>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071" name="TextBox 287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2" name="TextBox 288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3" name="TextBox 288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4" name="TextBox 288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5" name="TextBox 288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6" name="TextBox 288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7" name="TextBox 288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8" name="TextBox 288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79" name="TextBox 288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0" name="TextBox 288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1" name="TextBox 288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2" name="TextBox 289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3" name="TextBox 289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4" name="TextBox 289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5" name="TextBox 289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6" name="TextBox 289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7" name="TextBox 289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8" name="TextBox 289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89" name="TextBox 289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0" name="TextBox 289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1" name="TextBox 289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2" name="TextBox 2900"/>
          <p:cNvSpPr txBox="1"/>
          <p:nvPr/>
        </p:nvSpPr>
        <p:spPr>
          <a:xfrm flipV="1">
            <a:off x="5227325" y="-275509"/>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093" name="TextBox 2901"/>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4" name="TextBox 2902"/>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5" name="TextBox 2903"/>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6" name="TextBox 2904"/>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7" name="TextBox 2905"/>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8" name="TextBox 2906"/>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099" name="TextBox 2907"/>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0" name="TextBox 2908"/>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1" name="TextBox 2909"/>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2" name="TextBox 2910"/>
          <p:cNvSpPr txBox="1"/>
          <p:nvPr/>
        </p:nvSpPr>
        <p:spPr>
          <a:xfrm>
            <a:off x="5227325" y="-458072"/>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3" name="TextBox 33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4" name="TextBox 33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5" name="TextBox 33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6" name="TextBox 33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7" name="TextBox 33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8" name="TextBox 33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09" name="TextBox 33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0" name="TextBox 33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1" name="TextBox 33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2" name="TextBox 33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3" name="TextBox 33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4" name="TextBox 33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5" name="TextBox 33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6" name="TextBox 33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7" name="TextBox 33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8" name="TextBox 33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19" name="TextBox 33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0" name="TextBox 33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1" name="TextBox 331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2" name="TextBox 33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3" name="TextBox 33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4" name="TextBox 33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5" name="TextBox 33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6" name="TextBox 33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7" name="TextBox 332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8" name="TextBox 332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29" name="TextBox 332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0" name="TextBox 332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1" name="TextBox 332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2" name="TextBox 333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3" name="TextBox 333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4" name="TextBox 333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5" name="TextBox 333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6" name="TextBox 333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7" name="TextBox 333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8" name="TextBox 333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39" name="TextBox 333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0" name="TextBox 333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1" name="TextBox 333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2" name="TextBox 3340"/>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143" name="TextBox 334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4" name="TextBox 334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5" name="TextBox 334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6" name="TextBox 334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7" name="TextBox 334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8" name="TextBox 334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49" name="TextBox 334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0" name="TextBox 334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1" name="TextBox 334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2" name="TextBox 335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3" name="TextBox 335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4" name="TextBox 335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5" name="TextBox 335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6" name="TextBox 335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7" name="TextBox 335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8" name="TextBox 335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59" name="TextBox 335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0" name="TextBox 335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1" name="TextBox 3359"/>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162" name="TextBox 336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3" name="TextBox 336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4" name="TextBox 336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5" name="TextBox 336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6" name="TextBox 336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7" name="TextBox 336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8" name="TextBox 336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69" name="TextBox 336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0" name="TextBox 336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1" name="TextBox 336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2" name="TextBox 337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3" name="TextBox 337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4" name="TextBox 337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5" name="TextBox 337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6" name="TextBox 337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7" name="TextBox 337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8" name="TextBox 337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79" name="TextBox 337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0" name="TextBox 337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1" name="TextBox 337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2" name="TextBox 338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3" name="TextBox 338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4" name="TextBox 338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5" name="TextBox 338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6" name="TextBox 338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7" name="TextBox 338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8" name="TextBox 338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89" name="TextBox 338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0" name="TextBox 3388"/>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191" name="TextBox 338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2" name="TextBox 339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3" name="TextBox 339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4" name="TextBox 339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5" name="TextBox 339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6" name="TextBox 339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7" name="TextBox 339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8" name="TextBox 339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199" name="TextBox 339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0" name="TextBox 339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1" name="TextBox 339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2" name="TextBox 340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3" name="TextBox 34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4" name="TextBox 34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5" name="TextBox 34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6" name="TextBox 34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7" name="TextBox 34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8" name="TextBox 34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09" name="TextBox 34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0" name="TextBox 34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1" name="TextBox 34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2" name="TextBox 34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3" name="TextBox 34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4" name="TextBox 34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5" name="TextBox 34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6" name="TextBox 34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7" name="TextBox 34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8" name="TextBox 34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19" name="TextBox 34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0" name="TextBox 34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1" name="TextBox 341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2" name="TextBox 34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3" name="TextBox 34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4" name="TextBox 34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5" name="TextBox 34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6" name="TextBox 34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7" name="TextBox 342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8" name="TextBox 342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29" name="TextBox 342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0" name="TextBox 342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1" name="TextBox 342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2" name="TextBox 343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3" name="TextBox 343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4" name="TextBox 343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5" name="TextBox 343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6" name="TextBox 343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7" name="TextBox 343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8" name="TextBox 343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39" name="TextBox 343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0" name="TextBox 343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1" name="TextBox 343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2" name="TextBox 344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3" name="TextBox 344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4" name="TextBox 344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5" name="TextBox 3443"/>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246" name="TextBox 344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7" name="TextBox 344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8" name="TextBox 344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49" name="TextBox 344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0" name="TextBox 344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1" name="TextBox 344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2" name="TextBox 345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3" name="TextBox 345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4" name="TextBox 345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5" name="TextBox 345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6" name="TextBox 3454"/>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257" name="TextBox 345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8" name="TextBox 345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59" name="TextBox 345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0" name="TextBox 345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1" name="TextBox 345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2" name="TextBox 346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3" name="TextBox 346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4" name="TextBox 346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5" name="TextBox 346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6" name="TextBox 346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7" name="TextBox 346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68" name="TextBox 3466"/>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269" name="TextBox 346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0" name="TextBox 346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1" name="TextBox 346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2" name="TextBox 347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3" name="TextBox 347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4" name="TextBox 347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5" name="TextBox 347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6" name="TextBox 347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7" name="TextBox 347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8" name="TextBox 347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79" name="TextBox 3477"/>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280" name="TextBox 347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1" name="TextBox 347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2" name="TextBox 348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3" name="TextBox 348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4" name="TextBox 348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5" name="TextBox 348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6" name="TextBox 348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7" name="TextBox 348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8" name="TextBox 348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89" name="TextBox 348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0" name="TextBox 348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1" name="TextBox 3489"/>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292" name="TextBox 349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3" name="TextBox 349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4" name="TextBox 349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5" name="TextBox 349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6" name="TextBox 349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7" name="TextBox 349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8" name="TextBox 349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299" name="TextBox 349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0" name="TextBox 349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1" name="TextBox 349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2" name="TextBox 350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3" name="TextBox 35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4" name="TextBox 35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5" name="TextBox 35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6" name="TextBox 35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7" name="TextBox 35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8" name="TextBox 35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09" name="TextBox 35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0" name="TextBox 35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1" name="TextBox 35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2" name="TextBox 35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3" name="TextBox 35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4" name="TextBox 35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5" name="TextBox 35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6" name="TextBox 35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7" name="TextBox 35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8" name="TextBox 35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19" name="TextBox 35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0" name="TextBox 35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1" name="TextBox 351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2" name="TextBox 35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3" name="TextBox 35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4" name="TextBox 35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5" name="TextBox 35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6" name="TextBox 35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7" name="TextBox 352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8" name="TextBox 352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29" name="TextBox 352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0" name="TextBox 352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1" name="TextBox 352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2" name="TextBox 353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3" name="TextBox 353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4" name="TextBox 353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5" name="TextBox 353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6" name="TextBox 353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7" name="TextBox 353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38" name="TextBox 3536"/>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339" name="TextBox 353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0" name="TextBox 353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1" name="TextBox 353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2" name="TextBox 354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3" name="TextBox 354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4" name="TextBox 354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5" name="TextBox 354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6" name="TextBox 354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7" name="TextBox 354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8" name="TextBox 354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49" name="TextBox 354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0" name="TextBox 354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1" name="TextBox 354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2" name="TextBox 355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3" name="TextBox 355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4" name="TextBox 355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5" name="TextBox 355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6" name="TextBox 355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7" name="TextBox 355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8" name="TextBox 355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59" name="TextBox 355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0" name="TextBox 355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1" name="TextBox 355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2" name="TextBox 356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3" name="TextBox 356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4" name="TextBox 356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5" name="TextBox 356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6" name="TextBox 356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7" name="TextBox 356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8" name="TextBox 356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69" name="TextBox 356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0" name="TextBox 356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1" name="TextBox 356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2" name="TextBox 357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3" name="TextBox 357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4" name="TextBox 357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5" name="TextBox 357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6" name="TextBox 357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7" name="TextBox 357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8" name="TextBox 357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79" name="TextBox 357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0" name="TextBox 357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1" name="TextBox 357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2" name="TextBox 358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3" name="TextBox 358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4" name="TextBox 358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5" name="TextBox 358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6" name="TextBox 358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7" name="TextBox 358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8" name="TextBox 358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89" name="TextBox 358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0" name="TextBox 358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1" name="TextBox 358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2" name="TextBox 359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3" name="TextBox 359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4" name="TextBox 359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5" name="TextBox 359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6" name="TextBox 359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7" name="TextBox 359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8" name="TextBox 359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399" name="TextBox 359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0" name="TextBox 359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1" name="TextBox 359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2" name="TextBox 360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3" name="TextBox 36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4" name="TextBox 36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5" name="TextBox 36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6" name="TextBox 36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7" name="TextBox 36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8" name="TextBox 36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09" name="TextBox 36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0" name="TextBox 36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1" name="TextBox 36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2" name="TextBox 36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3" name="TextBox 36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4" name="TextBox 36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5" name="TextBox 36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6" name="TextBox 36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7" name="TextBox 36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8" name="TextBox 36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19" name="TextBox 36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0" name="TextBox 36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1" name="TextBox 3619"/>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422" name="TextBox 36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3" name="TextBox 36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4" name="TextBox 36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5" name="TextBox 36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6" name="TextBox 36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7" name="TextBox 362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8" name="TextBox 362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29" name="TextBox 362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0" name="TextBox 362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1" name="TextBox 362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2" name="TextBox 3630"/>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433" name="TextBox 363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4" name="TextBox 363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5" name="TextBox 363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6" name="TextBox 363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7" name="TextBox 363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8" name="TextBox 363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39" name="TextBox 363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0" name="TextBox 363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1" name="TextBox 363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2" name="TextBox 364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3" name="TextBox 364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4" name="TextBox 364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5" name="TextBox 364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6" name="TextBox 364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7" name="TextBox 364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8" name="TextBox 364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49" name="TextBox 364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0" name="TextBox 364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1" name="TextBox 364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2" name="TextBox 365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3" name="TextBox 365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4" name="TextBox 365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5" name="TextBox 365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6" name="TextBox 365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7" name="TextBox 365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8" name="TextBox 365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59" name="TextBox 365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0" name="TextBox 365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1" name="TextBox 365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2" name="TextBox 366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3" name="TextBox 366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4" name="TextBox 366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5" name="TextBox 366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6" name="TextBox 366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7" name="TextBox 366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8" name="TextBox 366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69" name="TextBox 366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0" name="TextBox 366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1" name="TextBox 366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2" name="TextBox 3670"/>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473" name="TextBox 367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4" name="TextBox 367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5" name="TextBox 367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6" name="TextBox 367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7" name="TextBox 367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8" name="TextBox 367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79" name="TextBox 367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0" name="TextBox 367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1" name="TextBox 367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2" name="TextBox 368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3" name="TextBox 368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4" name="TextBox 368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5" name="TextBox 368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6" name="TextBox 368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7" name="TextBox 368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8" name="TextBox 368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89" name="TextBox 368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0" name="TextBox 368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1" name="TextBox 368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2" name="TextBox 369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3" name="TextBox 369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4" name="TextBox 369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5" name="TextBox 369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6" name="TextBox 369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7" name="TextBox 369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498" name="TextBox 3696"/>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499" name="TextBox 369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0" name="TextBox 369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1" name="TextBox 369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2" name="TextBox 370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3" name="TextBox 37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4" name="TextBox 37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5" name="TextBox 37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6" name="TextBox 37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7" name="TextBox 37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8" name="TextBox 37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09" name="TextBox 37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0" name="TextBox 37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1" name="TextBox 37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2" name="TextBox 37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3" name="TextBox 37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4" name="TextBox 37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5" name="TextBox 37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6" name="TextBox 37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7" name="TextBox 37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8" name="TextBox 37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19" name="TextBox 37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0" name="TextBox 37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1" name="TextBox 371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2" name="TextBox 37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3" name="TextBox 37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4" name="TextBox 37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5" name="TextBox 37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6" name="TextBox 37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7" name="TextBox 372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8" name="TextBox 372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29" name="TextBox 372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0" name="TextBox 372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1" name="TextBox 372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2" name="TextBox 373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3" name="TextBox 373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4" name="TextBox 373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5" name="TextBox 373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6" name="TextBox 373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7" name="TextBox 373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8" name="TextBox 373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39" name="TextBox 373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0" name="TextBox 373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1" name="TextBox 373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2" name="TextBox 374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3" name="TextBox 374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4" name="TextBox 374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5" name="TextBox 374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6" name="TextBox 374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7" name="TextBox 374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8" name="TextBox 374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49" name="TextBox 374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0" name="TextBox 374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1" name="TextBox 374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2" name="TextBox 375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3" name="TextBox 375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4" name="TextBox 375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5" name="TextBox 375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6" name="TextBox 375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7" name="TextBox 375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8" name="TextBox 375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59" name="TextBox 375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0" name="TextBox 375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1" name="TextBox 375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2" name="TextBox 376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3" name="TextBox 376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4" name="TextBox 376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5" name="TextBox 376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6" name="TextBox 376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7" name="TextBox 376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8" name="TextBox 376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69" name="TextBox 376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0" name="TextBox 376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1" name="TextBox 376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2" name="TextBox 377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3" name="TextBox 377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4" name="TextBox 377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5" name="TextBox 377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6" name="TextBox 377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7" name="TextBox 377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8" name="TextBox 377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79" name="TextBox 377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0" name="TextBox 377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1" name="TextBox 377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2" name="TextBox 378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3" name="TextBox 378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4" name="TextBox 378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5" name="TextBox 378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6" name="TextBox 378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7" name="TextBox 378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8" name="TextBox 378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89" name="TextBox 378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0" name="TextBox 378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1" name="TextBox 378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2" name="TextBox 379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3" name="TextBox 379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4" name="TextBox 379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5" name="TextBox 379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6" name="TextBox 379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7" name="TextBox 379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8" name="TextBox 379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599" name="TextBox 379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0" name="TextBox 379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1" name="TextBox 379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2" name="TextBox 380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3" name="TextBox 380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4" name="TextBox 380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5" name="TextBox 380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6" name="TextBox 380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7" name="TextBox 380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8" name="TextBox 380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09" name="TextBox 380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0" name="TextBox 380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1" name="TextBox 380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2" name="TextBox 381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3" name="TextBox 381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4" name="TextBox 381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5" name="TextBox 381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6" name="TextBox 381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7" name="TextBox 3815"/>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8" name="TextBox 3816"/>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19" name="TextBox 3817"/>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0" name="TextBox 3818"/>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1" name="TextBox 3819"/>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2" name="TextBox 3820"/>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3" name="TextBox 3821"/>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4" name="TextBox 3822"/>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5" name="TextBox 3823"/>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6" name="TextBox 3824"/>
          <p:cNvSpPr txBox="1"/>
          <p:nvPr/>
        </p:nvSpPr>
        <p:spPr>
          <a:xfrm>
            <a:off x="4274825" y="12183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27" name="TextBox 3825"/>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28" name="TextBox 3826"/>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29" name="TextBox 3827"/>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0" name="TextBox 3828"/>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1" name="TextBox 3829"/>
          <p:cNvSpPr txBox="1"/>
          <p:nvPr/>
        </p:nvSpPr>
        <p:spPr>
          <a:xfrm flipV="1">
            <a:off x="4274825" y="12183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2" name="TextBox 3832"/>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3" name="TextBox 3833"/>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4" name="TextBox 3834"/>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5" name="TextBox 3835"/>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6" name="TextBox 3836"/>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7" name="TextBox 3837"/>
          <p:cNvSpPr txBox="1"/>
          <p:nvPr/>
        </p:nvSpPr>
        <p:spPr>
          <a:xfrm flipV="1">
            <a:off x="6941825" y="15152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000">
              <a:solidFill>
                <a:srgbClr val="000000"/>
              </a:solidFill>
              <a:latin typeface="Times New Roman"/>
            </a:endParaRPr>
          </a:p>
        </p:txBody>
      </p:sp>
      <p:sp>
        <p:nvSpPr>
          <p:cNvPr id="9638" name="TextBox 4564"/>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639" name="TextBox 45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0" name="TextBox 45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1" name="TextBox 45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2" name="TextBox 45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3" name="TextBox 45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4" name="TextBox 45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5" name="TextBox 45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6" name="TextBox 45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7" name="TextBox 45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8" name="TextBox 45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49" name="TextBox 45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0" name="TextBox 45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1" name="TextBox 45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2" name="TextBox 45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3" name="TextBox 45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4" name="TextBox 45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5" name="TextBox 45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6" name="TextBox 4582"/>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657" name="TextBox 45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8" name="TextBox 45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59" name="TextBox 45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0" name="TextBox 45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1" name="TextBox 45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2" name="TextBox 45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3" name="TextBox 45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4" name="TextBox 45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5" name="TextBox 45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6" name="TextBox 45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7" name="TextBox 45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8" name="TextBox 45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69" name="TextBox 45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0" name="TextBox 45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1" name="TextBox 45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2" name="TextBox 45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3" name="TextBox 45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4" name="TextBox 46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5" name="TextBox 46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6" name="TextBox 46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7" name="TextBox 46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8" name="TextBox 46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79" name="TextBox 46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0" name="TextBox 46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1" name="TextBox 46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2" name="TextBox 46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3" name="TextBox 46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4" name="TextBox 46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5" name="TextBox 46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6" name="TextBox 46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7" name="TextBox 46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8" name="TextBox 46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89" name="TextBox 46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0" name="TextBox 46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1" name="TextBox 4617"/>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692" name="TextBox 46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3" name="TextBox 46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4" name="TextBox 46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5" name="TextBox 46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6" name="TextBox 46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7" name="TextBox 46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8" name="TextBox 46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699" name="TextBox 46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0" name="TextBox 46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1" name="TextBox 46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2" name="TextBox 46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3" name="TextBox 46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4" name="TextBox 46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5" name="TextBox 46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6" name="TextBox 46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7" name="TextBox 46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8" name="TextBox 46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09" name="TextBox 4635"/>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710" name="TextBox 46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1" name="TextBox 46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2" name="TextBox 46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3" name="TextBox 46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4" name="TextBox 46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5" name="TextBox 46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6" name="TextBox 46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7" name="TextBox 46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8" name="TextBox 46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19" name="TextBox 46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0" name="TextBox 46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1" name="TextBox 46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2" name="TextBox 46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3" name="TextBox 46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4" name="TextBox 46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5" name="TextBox 46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6" name="TextBox 46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7" name="TextBox 46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8" name="TextBox 46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29" name="TextBox 46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0" name="TextBox 46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1" name="TextBox 46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2" name="TextBox 46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3" name="TextBox 46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4" name="TextBox 46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5" name="TextBox 46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6" name="TextBox 46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7" name="TextBox 46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8" name="TextBox 46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39" name="TextBox 46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0" name="TextBox 46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1" name="TextBox 46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2" name="TextBox 46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3" name="TextBox 46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4" name="TextBox 46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5" name="TextBox 46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6" name="TextBox 46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7" name="TextBox 46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8" name="TextBox 46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49" name="TextBox 46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0" name="TextBox 46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1" name="TextBox 46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2" name="TextBox 46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3" name="TextBox 46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4" name="TextBox 46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5" name="TextBox 46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6" name="TextBox 46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7" name="TextBox 46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8" name="TextBox 46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59" name="TextBox 46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0" name="TextBox 46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1" name="TextBox 46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2" name="TextBox 46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3" name="TextBox 46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4" name="TextBox 46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5" name="TextBox 46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6" name="TextBox 46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7" name="TextBox 46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8" name="TextBox 46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69" name="TextBox 46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0" name="TextBox 46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1" name="TextBox 46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2" name="TextBox 46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3" name="TextBox 46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4" name="TextBox 47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5" name="TextBox 47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6" name="TextBox 47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7" name="TextBox 47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8" name="TextBox 47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79" name="TextBox 47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0" name="TextBox 47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1" name="TextBox 47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2" name="TextBox 47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3" name="TextBox 47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4" name="TextBox 47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5" name="TextBox 47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6" name="TextBox 47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7" name="TextBox 47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8" name="TextBox 47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89" name="TextBox 47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0" name="TextBox 47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1" name="TextBox 47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2" name="TextBox 47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3" name="TextBox 47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4" name="TextBox 47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5" name="TextBox 47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6" name="TextBox 47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7" name="TextBox 47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8" name="TextBox 47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799" name="TextBox 47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0" name="TextBox 47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1" name="TextBox 47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2" name="TextBox 47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3" name="TextBox 47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4" name="TextBox 47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5" name="TextBox 47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6" name="TextBox 47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7" name="TextBox 47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8" name="TextBox 47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09" name="TextBox 47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0" name="TextBox 47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1" name="TextBox 47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2" name="TextBox 47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3" name="TextBox 47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4" name="TextBox 47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5" name="TextBox 47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6" name="TextBox 47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7" name="TextBox 47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8" name="TextBox 47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19" name="TextBox 47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0" name="TextBox 47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1" name="TextBox 47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2" name="TextBox 47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3" name="TextBox 47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4" name="TextBox 47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5" name="TextBox 47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6" name="TextBox 47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7" name="TextBox 47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8" name="TextBox 47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29" name="TextBox 47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0" name="TextBox 47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1" name="TextBox 47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2" name="TextBox 47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3" name="TextBox 47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4" name="TextBox 47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5" name="TextBox 47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6" name="TextBox 47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7" name="TextBox 47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8" name="TextBox 47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39" name="TextBox 47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0" name="TextBox 47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1" name="TextBox 47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2" name="TextBox 47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3" name="TextBox 47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4" name="TextBox 4978"/>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845" name="TextBox 49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6" name="TextBox 49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7" name="TextBox 49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8" name="TextBox 49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49" name="TextBox 49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0" name="TextBox 49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1" name="TextBox 49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2" name="TextBox 49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3" name="TextBox 49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4" name="TextBox 49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5" name="TextBox 49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6" name="TextBox 49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7" name="TextBox 49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8" name="TextBox 49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59" name="TextBox 49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0" name="TextBox 49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1" name="TextBox 49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2" name="TextBox 4996"/>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863" name="TextBox 49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4" name="TextBox 49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5" name="TextBox 49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6" name="TextBox 50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7" name="TextBox 50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8" name="TextBox 50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69" name="TextBox 50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0" name="TextBox 50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1" name="TextBox 50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2" name="TextBox 50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3" name="TextBox 50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4" name="TextBox 50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5" name="TextBox 50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6" name="TextBox 50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7" name="TextBox 50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8" name="TextBox 50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79" name="TextBox 50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0" name="TextBox 50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1" name="TextBox 50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2" name="TextBox 50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3" name="TextBox 50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4" name="TextBox 50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5" name="TextBox 50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6" name="TextBox 50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7" name="TextBox 50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8" name="TextBox 50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89" name="TextBox 50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0" name="TextBox 50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1" name="TextBox 50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2" name="TextBox 50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3" name="TextBox 50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4" name="TextBox 50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5" name="TextBox 50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6" name="TextBox 50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7" name="TextBox 5031"/>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898" name="TextBox 50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899" name="TextBox 50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0" name="TextBox 50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1" name="TextBox 50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2" name="TextBox 50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3" name="TextBox 50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4" name="TextBox 50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5" name="TextBox 50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6" name="TextBox 50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7" name="TextBox 50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8" name="TextBox 50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09" name="TextBox 50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0" name="TextBox 50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1" name="TextBox 50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2" name="TextBox 50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3" name="TextBox 50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4" name="TextBox 50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5" name="TextBox 5049"/>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9916" name="TextBox 50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7" name="TextBox 50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8" name="TextBox 50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19" name="TextBox 50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0" name="TextBox 50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1" name="TextBox 50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2" name="TextBox 50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3" name="TextBox 50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4" name="TextBox 50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5" name="TextBox 50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6" name="TextBox 50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7" name="TextBox 50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8" name="TextBox 50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29" name="TextBox 50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0" name="TextBox 50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1" name="TextBox 50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2" name="TextBox 50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3" name="TextBox 50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4" name="TextBox 50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5" name="TextBox 50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6" name="TextBox 50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7" name="TextBox 50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8" name="TextBox 50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39" name="TextBox 50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0" name="TextBox 50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1" name="TextBox 50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2" name="TextBox 50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3" name="TextBox 50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4" name="TextBox 50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5" name="TextBox 50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6" name="TextBox 50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7" name="TextBox 50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8" name="TextBox 50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49" name="TextBox 50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0" name="TextBox 50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1" name="TextBox 50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2" name="TextBox 50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3" name="TextBox 50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4" name="TextBox 50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5" name="TextBox 50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6" name="TextBox 50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7" name="TextBox 50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8" name="TextBox 50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59" name="TextBox 50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0" name="TextBox 50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1" name="TextBox 50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2" name="TextBox 50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3" name="TextBox 50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4" name="TextBox 50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5" name="TextBox 50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6" name="TextBox 51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7" name="TextBox 51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8" name="TextBox 51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69" name="TextBox 51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0" name="TextBox 51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1" name="TextBox 51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2" name="TextBox 51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3" name="TextBox 51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4" name="TextBox 51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5" name="TextBox 51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6" name="TextBox 51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7" name="TextBox 51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8" name="TextBox 51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79" name="TextBox 51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0" name="TextBox 51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1" name="TextBox 51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2" name="TextBox 51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3" name="TextBox 51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4" name="TextBox 51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5" name="TextBox 51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6" name="TextBox 51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7" name="TextBox 51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8" name="TextBox 51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89" name="TextBox 51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0" name="TextBox 51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1" name="TextBox 51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2" name="TextBox 51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3" name="TextBox 51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4" name="TextBox 51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5" name="TextBox 51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6" name="TextBox 51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7" name="TextBox 51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8" name="TextBox 51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9999" name="TextBox 51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0" name="TextBox 51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1" name="TextBox 51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2" name="TextBox 51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3" name="TextBox 51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4" name="TextBox 51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5" name="TextBox 51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6" name="TextBox 51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7" name="TextBox 51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8" name="TextBox 51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09" name="TextBox 51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0" name="TextBox 51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1" name="TextBox 51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2" name="TextBox 51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3" name="TextBox 51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4" name="TextBox 51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5" name="TextBox 51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6" name="TextBox 51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7" name="TextBox 51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8" name="TextBox 51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19" name="TextBox 51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0" name="TextBox 51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1" name="TextBox 51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2" name="TextBox 51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3" name="TextBox 51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4" name="TextBox 51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5" name="TextBox 51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6" name="TextBox 51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7" name="TextBox 51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8" name="TextBox 51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29" name="TextBox 51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0" name="TextBox 51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1" name="TextBox 51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2" name="TextBox 51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3" name="TextBox 51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4" name="TextBox 51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5" name="TextBox 51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6" name="TextBox 51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7" name="TextBox 51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8" name="TextBox 51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39" name="TextBox 51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0" name="TextBox 51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1" name="TextBox 51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2" name="TextBox 51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3" name="TextBox 51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4" name="TextBox 51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5" name="TextBox 51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6" name="TextBox 51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7" name="TextBox 51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8" name="TextBox 51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49" name="TextBox 51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0" name="TextBox 5705"/>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051" name="TextBox 57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2" name="TextBox 57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3" name="TextBox 57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4" name="TextBox 57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5" name="TextBox 57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6" name="TextBox 57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7" name="TextBox 57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8" name="TextBox 57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59" name="TextBox 57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0" name="TextBox 57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1" name="TextBox 57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2" name="TextBox 57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3" name="TextBox 57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4" name="TextBox 57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5" name="TextBox 57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6" name="TextBox 57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7" name="TextBox 57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68" name="TextBox 5723"/>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069" name="TextBox 57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0" name="TextBox 57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1" name="TextBox 57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2" name="TextBox 57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3" name="TextBox 57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4" name="TextBox 57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5" name="TextBox 57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6" name="TextBox 57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7" name="TextBox 57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8" name="TextBox 57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79" name="TextBox 57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0" name="TextBox 57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1" name="TextBox 57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2" name="TextBox 57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3" name="TextBox 57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4" name="TextBox 57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5" name="TextBox 57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6" name="TextBox 57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7" name="TextBox 57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8" name="TextBox 57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89" name="TextBox 57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0" name="TextBox 57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1" name="TextBox 57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2" name="TextBox 57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3" name="TextBox 57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4" name="TextBox 57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5" name="TextBox 57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6" name="TextBox 57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7" name="TextBox 57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8" name="TextBox 57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099" name="TextBox 57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0" name="TextBox 57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1" name="TextBox 57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2" name="TextBox 57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3" name="TextBox 5758"/>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104" name="TextBox 57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5" name="TextBox 57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6" name="TextBox 57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7" name="TextBox 57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8" name="TextBox 57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09" name="TextBox 57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0" name="TextBox 57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1" name="TextBox 57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2" name="TextBox 57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3" name="TextBox 57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4" name="TextBox 57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5" name="TextBox 57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6" name="TextBox 57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7" name="TextBox 57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8" name="TextBox 57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19" name="TextBox 57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0" name="TextBox 57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1" name="TextBox 5776"/>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122" name="TextBox 57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3" name="TextBox 57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4" name="TextBox 57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5" name="TextBox 57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6" name="TextBox 57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7" name="TextBox 57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8" name="TextBox 57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29" name="TextBox 57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0" name="TextBox 57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1" name="TextBox 57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2" name="TextBox 57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3" name="TextBox 57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4" name="TextBox 57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5" name="TextBox 57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6" name="TextBox 57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7" name="TextBox 57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8" name="TextBox 57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39" name="TextBox 57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0" name="TextBox 57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1" name="TextBox 57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2" name="TextBox 57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3" name="TextBox 57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4" name="TextBox 57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5" name="TextBox 58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6" name="TextBox 58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7" name="TextBox 58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8" name="TextBox 58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49" name="TextBox 58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0" name="TextBox 58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1" name="TextBox 58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2" name="TextBox 58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3" name="TextBox 58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4" name="TextBox 58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5" name="TextBox 58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6" name="TextBox 58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7" name="TextBox 58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8" name="TextBox 58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59" name="TextBox 58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0" name="TextBox 58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1" name="TextBox 58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2" name="TextBox 58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3" name="TextBox 58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4" name="TextBox 58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5" name="TextBox 58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6" name="TextBox 58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7" name="TextBox 58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8" name="TextBox 58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69" name="TextBox 58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0" name="TextBox 58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1" name="TextBox 58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2" name="TextBox 58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3" name="TextBox 58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4" name="TextBox 58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5" name="TextBox 58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6" name="TextBox 58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7" name="TextBox 58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8" name="TextBox 58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79" name="TextBox 58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0" name="TextBox 58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1" name="TextBox 58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2" name="TextBox 58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3" name="TextBox 58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4" name="TextBox 58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5" name="TextBox 58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6" name="TextBox 58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7" name="TextBox 58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8" name="TextBox 58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89" name="TextBox 58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0" name="TextBox 58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1" name="TextBox 58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2" name="TextBox 58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3" name="TextBox 58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4" name="TextBox 58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5" name="TextBox 58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6" name="TextBox 58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7" name="TextBox 58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8" name="TextBox 58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199" name="TextBox 58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0" name="TextBox 58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1" name="TextBox 58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2" name="TextBox 58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3" name="TextBox 58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4" name="TextBox 58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5" name="TextBox 58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6" name="TextBox 58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7" name="TextBox 58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8" name="TextBox 58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09" name="TextBox 58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0" name="TextBox 58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1" name="TextBox 58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2" name="TextBox 58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3" name="TextBox 58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4" name="TextBox 58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5" name="TextBox 58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6" name="TextBox 58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7" name="TextBox 58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8" name="TextBox 58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19" name="TextBox 58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0" name="TextBox 58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1" name="TextBox 58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2" name="TextBox 58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3" name="TextBox 58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4" name="TextBox 58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5" name="TextBox 58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6" name="TextBox 58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7" name="TextBox 58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8" name="TextBox 58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29" name="TextBox 58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0" name="TextBox 58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1" name="TextBox 58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2" name="TextBox 58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3" name="TextBox 58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4" name="TextBox 58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5" name="TextBox 58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6" name="TextBox 58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7" name="TextBox 58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8" name="TextBox 58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39" name="TextBox 58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0" name="TextBox 58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1" name="TextBox 58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2" name="TextBox 58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3" name="TextBox 58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4" name="TextBox 58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5" name="TextBox 59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6" name="TextBox 59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7" name="TextBox 59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8" name="TextBox 59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49" name="TextBox 59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0" name="TextBox 59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1" name="TextBox 59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2" name="TextBox 59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3" name="TextBox 59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4" name="TextBox 59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5" name="TextBox 59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6" name="TextBox 5911"/>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257" name="TextBox 59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8" name="TextBox 59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59" name="TextBox 59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0" name="TextBox 59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1" name="TextBox 59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2" name="TextBox 59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3" name="TextBox 59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4" name="TextBox 59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5" name="TextBox 59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6" name="TextBox 59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7" name="TextBox 59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8" name="TextBox 59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69" name="TextBox 59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0" name="TextBox 59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1" name="TextBox 59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2" name="TextBox 59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3" name="TextBox 59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4" name="TextBox 5929"/>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275" name="TextBox 59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6" name="TextBox 59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7" name="TextBox 59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8" name="TextBox 59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79" name="TextBox 59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0" name="TextBox 59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1" name="TextBox 59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2" name="TextBox 59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3" name="TextBox 59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4" name="TextBox 59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5" name="TextBox 59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6" name="TextBox 59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7" name="TextBox 59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8" name="TextBox 59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89" name="TextBox 59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0" name="TextBox 59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1" name="TextBox 59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2" name="TextBox 59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3" name="TextBox 59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4" name="TextBox 59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5" name="TextBox 59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6" name="TextBox 59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7" name="TextBox 59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8" name="TextBox 59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299" name="TextBox 59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0" name="TextBox 59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1" name="TextBox 59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2" name="TextBox 59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3" name="TextBox 59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4" name="TextBox 59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5" name="TextBox 59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6" name="TextBox 59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7" name="TextBox 59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8" name="TextBox 59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09" name="TextBox 5964"/>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310" name="TextBox 59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1" name="TextBox 59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2" name="TextBox 59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3" name="TextBox 59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4" name="TextBox 59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5" name="TextBox 59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6" name="TextBox 59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7" name="TextBox 59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8" name="TextBox 59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19" name="TextBox 59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0" name="TextBox 59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1" name="TextBox 59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2" name="TextBox 59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3" name="TextBox 59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4" name="TextBox 59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5" name="TextBox 59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6" name="TextBox 59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7" name="TextBox 5982"/>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328" name="TextBox 59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29" name="TextBox 59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0" name="TextBox 59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1" name="TextBox 59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2" name="TextBox 59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3" name="TextBox 59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4" name="TextBox 59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5" name="TextBox 59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6" name="TextBox 59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7" name="TextBox 59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8" name="TextBox 59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39" name="TextBox 59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0" name="TextBox 59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1" name="TextBox 59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2" name="TextBox 59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3" name="TextBox 59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4" name="TextBox 59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5" name="TextBox 60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6" name="TextBox 60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7" name="TextBox 60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8" name="TextBox 60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49" name="TextBox 60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0" name="TextBox 60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1" name="TextBox 60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2" name="TextBox 60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3" name="TextBox 60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4" name="TextBox 60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5" name="TextBox 60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6" name="TextBox 60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7" name="TextBox 60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8" name="TextBox 60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59" name="TextBox 60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0" name="TextBox 60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1" name="TextBox 60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2" name="TextBox 60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3" name="TextBox 60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4" name="TextBox 60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5" name="TextBox 60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6" name="TextBox 60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7" name="TextBox 60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8" name="TextBox 60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69" name="TextBox 60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0" name="TextBox 60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1" name="TextBox 60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2" name="TextBox 60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3" name="TextBox 60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4" name="TextBox 60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5" name="TextBox 60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6" name="TextBox 60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7" name="TextBox 60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8" name="TextBox 60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79" name="TextBox 60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0" name="TextBox 60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1" name="TextBox 60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2" name="TextBox 60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3" name="TextBox 60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4" name="TextBox 60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5" name="TextBox 60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6" name="TextBox 60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7" name="TextBox 60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8" name="TextBox 60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89" name="TextBox 60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0" name="TextBox 60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1" name="TextBox 60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2" name="TextBox 60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3" name="TextBox 60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4" name="TextBox 60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5" name="TextBox 60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6" name="TextBox 60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7" name="TextBox 60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8" name="TextBox 60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399" name="TextBox 60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0" name="TextBox 60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1" name="TextBox 60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2" name="TextBox 60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3" name="TextBox 60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4" name="TextBox 60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5" name="TextBox 60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6" name="TextBox 60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7" name="TextBox 60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8" name="TextBox 60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09" name="TextBox 60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0" name="TextBox 60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1" name="TextBox 60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2" name="TextBox 60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3" name="TextBox 60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4" name="TextBox 60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5" name="TextBox 60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6" name="TextBox 60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7" name="TextBox 60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8" name="TextBox 60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19" name="TextBox 60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0" name="TextBox 60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1" name="TextBox 60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2" name="TextBox 60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3" name="TextBox 60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4" name="TextBox 60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5" name="TextBox 60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6" name="TextBox 60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7" name="TextBox 60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8" name="TextBox 60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29" name="TextBox 60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0" name="TextBox 60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1" name="TextBox 60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2" name="TextBox 60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3" name="TextBox 60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4" name="TextBox 60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5" name="TextBox 60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6" name="TextBox 60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7" name="TextBox 60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8" name="TextBox 60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39" name="TextBox 60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0" name="TextBox 60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1" name="TextBox 60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2" name="TextBox 60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3" name="TextBox 60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4" name="TextBox 60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5" name="TextBox 61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6" name="TextBox 61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7" name="TextBox 61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8" name="TextBox 61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49" name="TextBox 61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0" name="TextBox 61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1" name="TextBox 61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2" name="TextBox 61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3" name="TextBox 61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4" name="TextBox 61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5" name="TextBox 61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6" name="TextBox 61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7" name="TextBox 61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8" name="TextBox 61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59" name="TextBox 61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0" name="TextBox 6935"/>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461" name="TextBox 69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2" name="TextBox 69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3" name="TextBox 69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4" name="TextBox 69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5" name="TextBox 69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6" name="TextBox 69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7" name="TextBox 69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8" name="TextBox 69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69" name="TextBox 69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0" name="TextBox 69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1" name="TextBox 69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2" name="TextBox 69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3" name="TextBox 69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4" name="TextBox 69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5" name="TextBox 69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6" name="TextBox 69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7" name="TextBox 69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78" name="TextBox 6953"/>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479" name="TextBox 69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0" name="TextBox 69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1" name="TextBox 69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2" name="TextBox 69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3" name="TextBox 69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4" name="TextBox 69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5" name="TextBox 69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6" name="TextBox 69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7" name="TextBox 69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8" name="TextBox 69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89" name="TextBox 69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0" name="TextBox 69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1" name="TextBox 69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2" name="TextBox 69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3" name="TextBox 69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4" name="TextBox 69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5" name="TextBox 69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6" name="TextBox 69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7" name="TextBox 69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8" name="TextBox 69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499" name="TextBox 69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0" name="TextBox 69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1" name="TextBox 69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2" name="TextBox 69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3" name="TextBox 69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4" name="TextBox 69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5" name="TextBox 69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6" name="TextBox 69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7" name="TextBox 69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8" name="TextBox 69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09" name="TextBox 69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0" name="TextBox 69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1" name="TextBox 69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2" name="TextBox 69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3" name="TextBox 6988"/>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514" name="TextBox 69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5" name="TextBox 69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6" name="TextBox 69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7" name="TextBox 69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8" name="TextBox 69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19" name="TextBox 69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0" name="TextBox 69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1" name="TextBox 69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2" name="TextBox 69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3" name="TextBox 69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4" name="TextBox 69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5" name="TextBox 70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6" name="TextBox 70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7" name="TextBox 70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8" name="TextBox 70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29" name="TextBox 70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0" name="TextBox 70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1" name="TextBox 7006"/>
          <p:cNvSpPr txBox="1"/>
          <p:nvPr/>
        </p:nvSpPr>
        <p:spPr>
          <a:xfrm flipV="1">
            <a:off x="5227324" y="1416767"/>
            <a:ext cx="773112"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sz="1200">
              <a:solidFill>
                <a:srgbClr val="000000"/>
              </a:solidFill>
              <a:latin typeface="Times New Roman"/>
            </a:endParaRPr>
          </a:p>
        </p:txBody>
      </p:sp>
      <p:sp>
        <p:nvSpPr>
          <p:cNvPr id="10532" name="TextBox 70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3" name="TextBox 70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4" name="TextBox 70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5" name="TextBox 70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6" name="TextBox 70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7" name="TextBox 70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8" name="TextBox 70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39" name="TextBox 70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0" name="TextBox 70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1" name="TextBox 70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2" name="TextBox 70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3" name="TextBox 70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4" name="TextBox 70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5" name="TextBox 70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6" name="TextBox 70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7" name="TextBox 70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8" name="TextBox 70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49" name="TextBox 70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0" name="TextBox 70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1" name="TextBox 70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2" name="TextBox 70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3" name="TextBox 70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4" name="TextBox 70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5" name="TextBox 70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6" name="TextBox 70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7" name="TextBox 70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8" name="TextBox 70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59" name="TextBox 70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0" name="TextBox 70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1" name="TextBox 70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2" name="TextBox 70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3" name="TextBox 70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4" name="TextBox 70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5" name="TextBox 704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6" name="TextBox 704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7" name="TextBox 704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8" name="TextBox 704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69" name="TextBox 704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0" name="TextBox 704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1" name="TextBox 704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2" name="TextBox 704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3" name="TextBox 704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4" name="TextBox 704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5" name="TextBox 705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6" name="TextBox 705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7" name="TextBox 705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8" name="TextBox 705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79" name="TextBox 705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0" name="TextBox 705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1" name="TextBox 705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2" name="TextBox 705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3" name="TextBox 705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4" name="TextBox 705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5" name="TextBox 706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6" name="TextBox 706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7" name="TextBox 706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8" name="TextBox 706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89" name="TextBox 706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0" name="TextBox 706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1" name="TextBox 706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2" name="TextBox 706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3" name="TextBox 706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4" name="TextBox 706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5" name="TextBox 707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6" name="TextBox 707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7" name="TextBox 707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8" name="TextBox 707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599" name="TextBox 707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0" name="TextBox 707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1" name="TextBox 707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2" name="TextBox 707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3" name="TextBox 707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4" name="TextBox 707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5" name="TextBox 708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6" name="TextBox 708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7" name="TextBox 708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8" name="TextBox 708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09" name="TextBox 708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0" name="TextBox 708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1" name="TextBox 708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2" name="TextBox 708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3" name="TextBox 708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4" name="TextBox 708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5" name="TextBox 709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6" name="TextBox 709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7" name="TextBox 709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8" name="TextBox 709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19" name="TextBox 709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0" name="TextBox 709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1" name="TextBox 709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2" name="TextBox 709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3" name="TextBox 709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4" name="TextBox 709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5" name="TextBox 710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6" name="TextBox 710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7" name="TextBox 710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8" name="TextBox 710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29" name="TextBox 710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0" name="TextBox 710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1" name="TextBox 710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2" name="TextBox 710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3" name="TextBox 710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4" name="TextBox 710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5" name="TextBox 711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6" name="TextBox 711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7" name="TextBox 711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8" name="TextBox 711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39" name="TextBox 711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0" name="TextBox 711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1" name="TextBox 711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2" name="TextBox 711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3" name="TextBox 711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4" name="TextBox 711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5" name="TextBox 712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6" name="TextBox 712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7" name="TextBox 712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8" name="TextBox 712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49" name="TextBox 712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0" name="TextBox 712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1" name="TextBox 712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2" name="TextBox 712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3" name="TextBox 712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4" name="TextBox 712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5" name="TextBox 7130"/>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6" name="TextBox 7131"/>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7" name="TextBox 7132"/>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8" name="TextBox 7133"/>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59" name="TextBox 7134"/>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0" name="TextBox 7135"/>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1" name="TextBox 7136"/>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2" name="TextBox 7137"/>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3" name="TextBox 7138"/>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4" name="TextBox 7139"/>
          <p:cNvSpPr txBox="1"/>
          <p:nvPr/>
        </p:nvSpPr>
        <p:spPr>
          <a:xfrm>
            <a:off x="5227325" y="1416767"/>
            <a:ext cx="504825" cy="26352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5" name="TextBox 7140"/>
          <p:cNvSpPr txBox="1"/>
          <p:nvPr/>
        </p:nvSpPr>
        <p:spPr>
          <a:xfrm>
            <a:off x="5227325" y="217241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6" name="TextBox 7141"/>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7" name="TextBox 7142"/>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8" name="TextBox 7143"/>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69" name="TextBox 7144"/>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0" name="TextBox 7145"/>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1" name="TextBox 7146"/>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2" name="TextBox 7147"/>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3" name="TextBox 7148"/>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4" name="TextBox 7149"/>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5" name="TextBox 7150"/>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6" name="TextBox 7151"/>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7" name="TextBox 7152"/>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8" name="TextBox 7153"/>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79" name="TextBox 7154"/>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0" name="TextBox 7155"/>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1" name="TextBox 7156"/>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2" name="TextBox 7157"/>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3" name="TextBox 7158"/>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4" name="TextBox 7159"/>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5" name="TextBox 7160"/>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6" name="TextBox 7161"/>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7" name="TextBox 7162"/>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8" name="TextBox 7163"/>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89" name="TextBox 7164"/>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0" name="TextBox 7165"/>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1" name="TextBox 7166"/>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2" name="TextBox 7167"/>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3" name="TextBox 7168"/>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4" name="TextBox 7169"/>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5" name="TextBox 7170"/>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6" name="TextBox 7171"/>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7" name="TextBox 7172"/>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8" name="TextBox 7173"/>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699" name="TextBox 7174"/>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0" name="TextBox 7175"/>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1" name="TextBox 7176"/>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2" name="TextBox 7208"/>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3" name="TextBox 7209"/>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4" name="TextBox 7210"/>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5" name="TextBox 7211"/>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6" name="TextBox 7212"/>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7" name="TextBox 7213"/>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8" name="TextBox 7214"/>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09" name="TextBox 7215"/>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0" name="TextBox 7216"/>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1" name="TextBox 7217"/>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2" name="TextBox 7218"/>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3" name="TextBox 7219"/>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4" name="TextBox 7220"/>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5" name="TextBox 7221"/>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6" name="TextBox 7222"/>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7" name="TextBox 7223"/>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8" name="TextBox 7224"/>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19" name="TextBox 7225"/>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0" name="TextBox 7226"/>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1" name="TextBox 7227"/>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2" name="TextBox 7228"/>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3" name="TextBox 7229"/>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4" name="TextBox 7230"/>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5" name="TextBox 7231"/>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6" name="TextBox 7232"/>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7" name="TextBox 7233"/>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8" name="TextBox 7234"/>
          <p:cNvSpPr txBox="1"/>
          <p:nvPr/>
        </p:nvSpPr>
        <p:spPr>
          <a:xfrm>
            <a:off x="6941825" y="2475629"/>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29" name="TextBox 7235"/>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30" name="TextBox 7236"/>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31" name="TextBox 7237"/>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32" name="TextBox 7238"/>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33" name="TextBox 7239"/>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
        <p:nvSpPr>
          <p:cNvPr id="10734" name="TextBox 7240"/>
          <p:cNvSpPr txBox="1"/>
          <p:nvPr/>
        </p:nvSpPr>
        <p:spPr>
          <a:xfrm>
            <a:off x="6941825" y="2010491"/>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en-US" b="1">
              <a:solidFill>
                <a:srgbClr val="000000"/>
              </a:solidFill>
              <a:latin typeface="Times New Roman"/>
            </a:endParaRPr>
          </a:p>
        </p:txBody>
      </p:sp>
    </p:spTree>
    <p:extLst>
      <p:ext uri="{BB962C8B-B14F-4D97-AF65-F5344CB8AC3E}">
        <p14:creationId xmlns:p14="http://schemas.microsoft.com/office/powerpoint/2010/main" val="9598075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1C8C2D2-41DD-B0BE-B3C9-0CB124026AE0}"/>
              </a:ext>
            </a:extLst>
          </p:cNvPr>
          <p:cNvSpPr>
            <a:spLocks noGrp="1"/>
          </p:cNvSpPr>
          <p:nvPr>
            <p:ph type="title"/>
          </p:nvPr>
        </p:nvSpPr>
        <p:spPr>
          <a:xfrm>
            <a:off x="0" y="0"/>
            <a:ext cx="12192000" cy="843148"/>
          </a:xfrm>
          <a:solidFill>
            <a:schemeClr val="accent1"/>
          </a:solidFill>
        </p:spPr>
        <p:txBody>
          <a:bodyPr/>
          <a:lstStyle/>
          <a:p>
            <a:r>
              <a:rPr lang="en-GB" sz="4000" b="1" noProof="0" dirty="0">
                <a:solidFill>
                  <a:schemeClr val="bg1"/>
                </a:solidFill>
              </a:rPr>
              <a:t>RECOMMENDATIONS </a:t>
            </a:r>
          </a:p>
        </p:txBody>
      </p:sp>
      <p:sp>
        <p:nvSpPr>
          <p:cNvPr id="6" name="Content Placeholder 5">
            <a:extLst>
              <a:ext uri="{FF2B5EF4-FFF2-40B4-BE49-F238E27FC236}">
                <a16:creationId xmlns:a16="http://schemas.microsoft.com/office/drawing/2014/main" id="{4A3DE517-EDE3-E3E2-BCFD-E19A352CAE45}"/>
              </a:ext>
            </a:extLst>
          </p:cNvPr>
          <p:cNvSpPr>
            <a:spLocks noGrp="1"/>
          </p:cNvSpPr>
          <p:nvPr>
            <p:ph idx="1"/>
          </p:nvPr>
        </p:nvSpPr>
        <p:spPr>
          <a:xfrm>
            <a:off x="609600" y="1185333"/>
            <a:ext cx="10972800" cy="4529667"/>
          </a:xfrm>
        </p:spPr>
        <p:txBody>
          <a:bodyPr/>
          <a:lstStyle/>
          <a:p>
            <a:r>
              <a:rPr lang="en-GB" noProof="0" dirty="0"/>
              <a:t>The Committee is requested to …</a:t>
            </a:r>
          </a:p>
          <a:p>
            <a:pPr lvl="1"/>
            <a:r>
              <a:rPr lang="en-GB" noProof="0" dirty="0"/>
              <a:t>Note the report </a:t>
            </a:r>
          </a:p>
          <a:p>
            <a:pPr lvl="1"/>
            <a:r>
              <a:rPr lang="en-GB" noProof="0" dirty="0"/>
              <a:t>Provide comments on the report</a:t>
            </a:r>
          </a:p>
        </p:txBody>
      </p:sp>
    </p:spTree>
    <p:extLst>
      <p:ext uri="{BB962C8B-B14F-4D97-AF65-F5344CB8AC3E}">
        <p14:creationId xmlns:p14="http://schemas.microsoft.com/office/powerpoint/2010/main" val="1206187936"/>
      </p:ext>
    </p:extLst>
  </p:cSld>
  <p:clrMapOvr>
    <a:masterClrMapping/>
  </p:clrMapOvr>
  <p:transition spd="med">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0C434647-2FCD-3B4E-E398-5F3C87DAAE72}"/>
              </a:ext>
            </a:extLst>
          </p:cNvPr>
          <p:cNvSpPr>
            <a:spLocks noGrp="1"/>
          </p:cNvSpPr>
          <p:nvPr>
            <p:ph type="subTitle" idx="1"/>
          </p:nvPr>
        </p:nvSpPr>
        <p:spPr>
          <a:xfrm>
            <a:off x="1930400" y="3047999"/>
            <a:ext cx="8534400" cy="1066799"/>
          </a:xfrm>
        </p:spPr>
        <p:txBody>
          <a:bodyPr/>
          <a:lstStyle/>
          <a:p>
            <a:pPr algn="ctr"/>
            <a:r>
              <a:rPr lang="en-GB" noProof="0" dirty="0">
                <a:hlinkClick r:id="rId3">
                  <a:extLst>
                    <a:ext uri="{A12FA001-AC4F-418D-AE19-62706E023703}">
                      <ahyp:hlinkClr xmlns:ahyp="http://schemas.microsoft.com/office/drawing/2018/hyperlinkcolor" xmlns="" val="tx"/>
                    </a:ext>
                  </a:extLst>
                </a:hlinkClick>
              </a:rPr>
              <a:t>www.dhs.gov.za</a:t>
            </a:r>
            <a:r>
              <a:rPr lang="en-GB" noProof="0" dirty="0"/>
              <a:t> </a:t>
            </a:r>
          </a:p>
          <a:p>
            <a:pPr algn="ctr"/>
            <a:r>
              <a:rPr lang="en-GB" noProof="0" dirty="0">
                <a:hlinkClick r:id="rId4">
                  <a:extLst>
                    <a:ext uri="{A12FA001-AC4F-418D-AE19-62706E023703}">
                      <ahyp:hlinkClr xmlns:ahyp="http://schemas.microsoft.com/office/drawing/2018/hyperlinkcolor" xmlns="" val="tx"/>
                    </a:ext>
                  </a:extLst>
                </a:hlinkClick>
              </a:rPr>
              <a:t>UISP@dhs.gov.za</a:t>
            </a:r>
            <a:r>
              <a:rPr lang="en-GB" noProof="0" dirty="0"/>
              <a:t> </a:t>
            </a:r>
          </a:p>
          <a:p>
            <a:endParaRPr lang="en-GB" noProof="0" dirty="0"/>
          </a:p>
        </p:txBody>
      </p:sp>
      <p:sp>
        <p:nvSpPr>
          <p:cNvPr id="3" name="Title 2">
            <a:extLst>
              <a:ext uri="{FF2B5EF4-FFF2-40B4-BE49-F238E27FC236}">
                <a16:creationId xmlns:a16="http://schemas.microsoft.com/office/drawing/2014/main" id="{E27B85BA-9329-73E4-BCC9-AA79251D5E16}"/>
              </a:ext>
            </a:extLst>
          </p:cNvPr>
          <p:cNvSpPr>
            <a:spLocks noGrp="1"/>
          </p:cNvSpPr>
          <p:nvPr>
            <p:ph type="ctrTitle"/>
          </p:nvPr>
        </p:nvSpPr>
        <p:spPr/>
        <p:txBody>
          <a:bodyPr/>
          <a:lstStyle/>
          <a:p>
            <a:pPr algn="ctr"/>
            <a:r>
              <a:rPr lang="en-GB" sz="4000" noProof="0" dirty="0">
                <a:solidFill>
                  <a:schemeClr val="accent2"/>
                </a:solidFill>
              </a:rPr>
              <a:t>Thank you</a:t>
            </a:r>
            <a:r>
              <a:rPr lang="en-GB" noProof="0" dirty="0">
                <a:solidFill>
                  <a:schemeClr val="accent2"/>
                </a:solidFill>
              </a:rPr>
              <a:t/>
            </a:r>
            <a:br>
              <a:rPr lang="en-GB" noProof="0" dirty="0">
                <a:solidFill>
                  <a:schemeClr val="accent2"/>
                </a:solidFill>
              </a:rPr>
            </a:br>
            <a:endParaRPr lang="en-GB" noProof="0" dirty="0">
              <a:solidFill>
                <a:schemeClr val="accent2"/>
              </a:solidFill>
            </a:endParaRPr>
          </a:p>
        </p:txBody>
      </p:sp>
      <p:sp>
        <p:nvSpPr>
          <p:cNvPr id="4" name="Footer Placeholder 3">
            <a:extLst>
              <a:ext uri="{FF2B5EF4-FFF2-40B4-BE49-F238E27FC236}">
                <a16:creationId xmlns:a16="http://schemas.microsoft.com/office/drawing/2014/main" id="{8E2632A5-E0B1-A416-73BF-20493A4DC068}"/>
              </a:ext>
            </a:extLst>
          </p:cNvPr>
          <p:cNvSpPr>
            <a:spLocks noGrp="1"/>
          </p:cNvSpPr>
          <p:nvPr>
            <p:ph type="ftr" sz="quarter" idx="11"/>
          </p:nvPr>
        </p:nvSpPr>
        <p:spPr/>
        <p:txBody>
          <a:bodyPr/>
          <a:lstStyle/>
          <a:p>
            <a:r>
              <a:rPr lang="en-GB"/>
              <a:t>ZN SOKOPO</a:t>
            </a:r>
            <a:endParaRPr lang="en-GB" dirty="0"/>
          </a:p>
        </p:txBody>
      </p:sp>
      <p:sp>
        <p:nvSpPr>
          <p:cNvPr id="5" name="Slide Number Placeholder 4">
            <a:extLst>
              <a:ext uri="{FF2B5EF4-FFF2-40B4-BE49-F238E27FC236}">
                <a16:creationId xmlns:a16="http://schemas.microsoft.com/office/drawing/2014/main" id="{7C95BE5D-3D84-B0EC-D741-B78ED673798A}"/>
              </a:ext>
            </a:extLst>
          </p:cNvPr>
          <p:cNvSpPr>
            <a:spLocks noGrp="1"/>
          </p:cNvSpPr>
          <p:nvPr>
            <p:ph type="sldNum" sz="quarter" idx="12"/>
          </p:nvPr>
        </p:nvSpPr>
        <p:spPr/>
        <p:txBody>
          <a:bodyPr/>
          <a:lstStyle/>
          <a:p>
            <a:fld id="{A88A4ECB-5303-EA44-863F-69D388C2A56E}" type="slidenum">
              <a:rPr lang="en-GB" smtClean="0"/>
              <a:t>47</a:t>
            </a:fld>
            <a:endParaRPr lang="en-GB" dirty="0"/>
          </a:p>
        </p:txBody>
      </p:sp>
    </p:spTree>
    <p:extLst>
      <p:ext uri="{BB962C8B-B14F-4D97-AF65-F5344CB8AC3E}">
        <p14:creationId xmlns:p14="http://schemas.microsoft.com/office/powerpoint/2010/main" val="8897242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0E6934C-FC93-269E-D80B-AB916731B43C}"/>
              </a:ext>
            </a:extLst>
          </p:cNvPr>
          <p:cNvSpPr>
            <a:spLocks noGrp="1"/>
          </p:cNvSpPr>
          <p:nvPr>
            <p:ph type="title"/>
          </p:nvPr>
        </p:nvSpPr>
        <p:spPr>
          <a:xfrm>
            <a:off x="0" y="5556"/>
            <a:ext cx="12192000" cy="823912"/>
          </a:xfrm>
          <a:solidFill>
            <a:schemeClr val="accent1"/>
          </a:solidFill>
        </p:spPr>
        <p:txBody>
          <a:bodyPr/>
          <a:lstStyle/>
          <a:p>
            <a:r>
              <a:rPr lang="en-GB" sz="2800" b="1" noProof="0" dirty="0">
                <a:solidFill>
                  <a:schemeClr val="bg1"/>
                </a:solidFill>
              </a:rPr>
              <a:t>Background &amp; Context </a:t>
            </a:r>
            <a:endParaRPr lang="en-GB" b="1" noProof="0" dirty="0">
              <a:solidFill>
                <a:schemeClr val="bg1"/>
              </a:solidFill>
            </a:endParaRPr>
          </a:p>
        </p:txBody>
      </p:sp>
      <p:sp>
        <p:nvSpPr>
          <p:cNvPr id="14" name="Text Placeholder 13">
            <a:extLst>
              <a:ext uri="{FF2B5EF4-FFF2-40B4-BE49-F238E27FC236}">
                <a16:creationId xmlns:a16="http://schemas.microsoft.com/office/drawing/2014/main" id="{F51F0F95-9553-BE6E-28B0-4CF62D12BDA7}"/>
              </a:ext>
            </a:extLst>
          </p:cNvPr>
          <p:cNvSpPr>
            <a:spLocks noGrp="1"/>
          </p:cNvSpPr>
          <p:nvPr>
            <p:ph type="body" idx="1"/>
          </p:nvPr>
        </p:nvSpPr>
        <p:spPr>
          <a:xfrm>
            <a:off x="359765" y="988409"/>
            <a:ext cx="5637811" cy="823912"/>
          </a:xfrm>
        </p:spPr>
        <p:style>
          <a:lnRef idx="2">
            <a:schemeClr val="accent1"/>
          </a:lnRef>
          <a:fillRef idx="1">
            <a:schemeClr val="lt1"/>
          </a:fillRef>
          <a:effectRef idx="0">
            <a:schemeClr val="accent1"/>
          </a:effectRef>
          <a:fontRef idx="minor">
            <a:schemeClr val="dk1"/>
          </a:fontRef>
        </p:style>
        <p:txBody>
          <a:bodyPr anchor="ctr"/>
          <a:lstStyle/>
          <a:p>
            <a:pPr algn="ctr"/>
            <a:r>
              <a:rPr lang="en-GB" noProof="0" dirty="0"/>
              <a:t>WHERE DO WE COME FROM</a:t>
            </a:r>
          </a:p>
        </p:txBody>
      </p:sp>
      <p:sp>
        <p:nvSpPr>
          <p:cNvPr id="15" name="Content Placeholder 14">
            <a:extLst>
              <a:ext uri="{FF2B5EF4-FFF2-40B4-BE49-F238E27FC236}">
                <a16:creationId xmlns:a16="http://schemas.microsoft.com/office/drawing/2014/main" id="{3DBD34BF-9B1D-1F1E-F91E-945C08247EDF}"/>
              </a:ext>
            </a:extLst>
          </p:cNvPr>
          <p:cNvSpPr>
            <a:spLocks noGrp="1"/>
          </p:cNvSpPr>
          <p:nvPr>
            <p:ph sz="half" idx="2"/>
          </p:nvPr>
        </p:nvSpPr>
        <p:spPr>
          <a:xfrm>
            <a:off x="359764" y="1812321"/>
            <a:ext cx="5637812" cy="3958892"/>
          </a:xfrm>
        </p:spPr>
        <p:style>
          <a:lnRef idx="2">
            <a:schemeClr val="accent1"/>
          </a:lnRef>
          <a:fillRef idx="1">
            <a:schemeClr val="lt1"/>
          </a:fillRef>
          <a:effectRef idx="0">
            <a:schemeClr val="accent1"/>
          </a:effectRef>
          <a:fontRef idx="minor">
            <a:schemeClr val="dk1"/>
          </a:fontRef>
        </p:style>
        <p:txBody>
          <a:bodyPr/>
          <a:lstStyle/>
          <a:p>
            <a:pPr marL="171450" indent="-171450">
              <a:buFont typeface="Arial" panose="020B0604020202020204" pitchFamily="34" charset="0"/>
              <a:buChar char="•"/>
            </a:pPr>
            <a:r>
              <a:rPr lang="en-GB" sz="2000" noProof="0" dirty="0">
                <a:solidFill>
                  <a:sysClr val="windowText" lastClr="000000"/>
                </a:solidFill>
              </a:rPr>
              <a:t>Focus on housing instead of implementing UISP</a:t>
            </a:r>
          </a:p>
          <a:p>
            <a:pPr marL="171450" indent="-171450">
              <a:buFont typeface="Arial" panose="020B0604020202020204" pitchFamily="34" charset="0"/>
              <a:buChar char="•"/>
            </a:pPr>
            <a:r>
              <a:rPr lang="en-GB" sz="2000" noProof="0" dirty="0">
                <a:solidFill>
                  <a:sysClr val="windowText" lastClr="000000"/>
                </a:solidFill>
              </a:rPr>
              <a:t>Moving from upgrading plans to implementation </a:t>
            </a:r>
          </a:p>
          <a:p>
            <a:pPr marL="171450" indent="-171450">
              <a:buFont typeface="Arial" panose="020B0604020202020204" pitchFamily="34" charset="0"/>
              <a:buChar char="•"/>
            </a:pPr>
            <a:r>
              <a:rPr lang="en-GB" sz="2200" noProof="0" dirty="0">
                <a:solidFill>
                  <a:sysClr val="windowText" lastClr="000000"/>
                </a:solidFill>
              </a:rPr>
              <a:t>More funds spent on rudimentary services without any plans for permanent solution</a:t>
            </a:r>
          </a:p>
          <a:p>
            <a:pPr marL="171450" indent="-171450">
              <a:buFont typeface="Arial" panose="020B0604020202020204" pitchFamily="34" charset="0"/>
              <a:buChar char="•"/>
            </a:pPr>
            <a:r>
              <a:rPr lang="en-GB" sz="2200" noProof="0" dirty="0">
                <a:solidFill>
                  <a:sysClr val="windowText" lastClr="000000"/>
                </a:solidFill>
              </a:rPr>
              <a:t>Lack of understanding of UISP &amp; </a:t>
            </a:r>
            <a:r>
              <a:rPr lang="en-GB" sz="2200" dirty="0">
                <a:solidFill>
                  <a:sysClr val="windowText" lastClr="000000"/>
                </a:solidFill>
              </a:rPr>
              <a:t>ISUPG</a:t>
            </a:r>
            <a:endParaRPr lang="en-GB" sz="2200" noProof="0" dirty="0">
              <a:solidFill>
                <a:sysClr val="windowText" lastClr="000000"/>
              </a:solidFill>
            </a:endParaRPr>
          </a:p>
          <a:p>
            <a:pPr marL="171450" indent="-171450">
              <a:buFont typeface="Arial" panose="020B0604020202020204" pitchFamily="34" charset="0"/>
              <a:buChar char="•"/>
            </a:pPr>
            <a:r>
              <a:rPr lang="en-GB" sz="2200" noProof="0" dirty="0">
                <a:solidFill>
                  <a:sysClr val="windowText" lastClr="000000"/>
                </a:solidFill>
              </a:rPr>
              <a:t>Lack of pipeline planning </a:t>
            </a:r>
          </a:p>
          <a:p>
            <a:pPr marL="171450" indent="-171450">
              <a:buFont typeface="Arial" panose="020B0604020202020204" pitchFamily="34" charset="0"/>
              <a:buChar char="•"/>
            </a:pPr>
            <a:r>
              <a:rPr lang="en-GB" sz="2200" noProof="0" dirty="0">
                <a:solidFill>
                  <a:sysClr val="windowText" lastClr="000000"/>
                </a:solidFill>
              </a:rPr>
              <a:t>Lack of understanding of infrastructure planning</a:t>
            </a:r>
          </a:p>
          <a:p>
            <a:endParaRPr lang="en-GB" noProof="0" dirty="0"/>
          </a:p>
        </p:txBody>
      </p:sp>
      <p:sp>
        <p:nvSpPr>
          <p:cNvPr id="7" name="Text Placeholder 6">
            <a:extLst>
              <a:ext uri="{FF2B5EF4-FFF2-40B4-BE49-F238E27FC236}">
                <a16:creationId xmlns:a16="http://schemas.microsoft.com/office/drawing/2014/main" id="{C804E2B5-1757-4363-426C-C5A5EDE67411}"/>
              </a:ext>
            </a:extLst>
          </p:cNvPr>
          <p:cNvSpPr>
            <a:spLocks noGrp="1"/>
          </p:cNvSpPr>
          <p:nvPr>
            <p:ph type="body" sz="quarter" idx="3"/>
          </p:nvPr>
        </p:nvSpPr>
        <p:spPr>
          <a:xfrm>
            <a:off x="6132513" y="988409"/>
            <a:ext cx="5699722" cy="823912"/>
          </a:xfrm>
        </p:spPr>
        <p:style>
          <a:lnRef idx="2">
            <a:schemeClr val="accent2"/>
          </a:lnRef>
          <a:fillRef idx="1">
            <a:schemeClr val="lt1"/>
          </a:fillRef>
          <a:effectRef idx="0">
            <a:schemeClr val="accent2"/>
          </a:effectRef>
          <a:fontRef idx="minor">
            <a:schemeClr val="dk1"/>
          </a:fontRef>
        </p:style>
        <p:txBody>
          <a:bodyPr anchor="ctr"/>
          <a:lstStyle/>
          <a:p>
            <a:pPr algn="ctr"/>
            <a:r>
              <a:rPr lang="en-GB" noProof="0" dirty="0" err="1"/>
              <a:t>MTSF</a:t>
            </a:r>
            <a:r>
              <a:rPr lang="en-GB" noProof="0" dirty="0"/>
              <a:t> 2019 – 2024 TARGETS</a:t>
            </a:r>
          </a:p>
        </p:txBody>
      </p:sp>
      <p:sp>
        <p:nvSpPr>
          <p:cNvPr id="8" name="Content Placeholder 7">
            <a:extLst>
              <a:ext uri="{FF2B5EF4-FFF2-40B4-BE49-F238E27FC236}">
                <a16:creationId xmlns:a16="http://schemas.microsoft.com/office/drawing/2014/main" id="{D0FCF8BC-3E09-61CA-A09B-E9E16F6B8F70}"/>
              </a:ext>
            </a:extLst>
          </p:cNvPr>
          <p:cNvSpPr>
            <a:spLocks noGrp="1"/>
          </p:cNvSpPr>
          <p:nvPr>
            <p:ph sz="quarter" idx="4"/>
          </p:nvPr>
        </p:nvSpPr>
        <p:spPr>
          <a:xfrm>
            <a:off x="6132514" y="1812321"/>
            <a:ext cx="5699722" cy="3958892"/>
          </a:xfrm>
        </p:spPr>
        <p:style>
          <a:lnRef idx="2">
            <a:schemeClr val="accent2"/>
          </a:lnRef>
          <a:fillRef idx="1">
            <a:schemeClr val="lt1"/>
          </a:fillRef>
          <a:effectRef idx="0">
            <a:schemeClr val="accent2"/>
          </a:effectRef>
          <a:fontRef idx="minor">
            <a:schemeClr val="dk1"/>
          </a:fontRef>
        </p:style>
        <p:txBody>
          <a:bodyPr/>
          <a:lstStyle/>
          <a:p>
            <a:r>
              <a:rPr lang="en-GB" sz="2000" noProof="0" dirty="0">
                <a:solidFill>
                  <a:sysClr val="windowText" lastClr="000000"/>
                </a:solidFill>
              </a:rPr>
              <a:t>1500 informal settlements upgraded to phase 3 of UISP by 2024</a:t>
            </a:r>
          </a:p>
          <a:p>
            <a:endParaRPr lang="en-GB" sz="2000" noProof="0" dirty="0"/>
          </a:p>
        </p:txBody>
      </p:sp>
    </p:spTree>
    <p:extLst>
      <p:ext uri="{BB962C8B-B14F-4D97-AF65-F5344CB8AC3E}">
        <p14:creationId xmlns:p14="http://schemas.microsoft.com/office/powerpoint/2010/main" val="2690835512"/>
      </p:ext>
    </p:extLst>
  </p:cSld>
  <p:clrMapOvr>
    <a:masterClrMapping/>
  </p:clrMapOvr>
  <p:transition spd="med">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B7E150A-C5B0-F14F-9D20-DE98E4CF9348}"/>
              </a:ext>
            </a:extLst>
          </p:cNvPr>
          <p:cNvSpPr>
            <a:spLocks noGrp="1"/>
          </p:cNvSpPr>
          <p:nvPr>
            <p:ph type="title"/>
          </p:nvPr>
        </p:nvSpPr>
        <p:spPr>
          <a:xfrm>
            <a:off x="0" y="0"/>
            <a:ext cx="12192000" cy="728252"/>
          </a:xfrm>
          <a:solidFill>
            <a:schemeClr val="accent1"/>
          </a:solidFill>
        </p:spPr>
        <p:txBody>
          <a:bodyPr/>
          <a:lstStyle/>
          <a:p>
            <a:r>
              <a:rPr lang="en-GB" sz="3600" b="1" noProof="0" dirty="0">
                <a:solidFill>
                  <a:schemeClr val="bg1"/>
                </a:solidFill>
              </a:rPr>
              <a:t>Background &amp; Context: Informal Settlements  </a:t>
            </a:r>
          </a:p>
        </p:txBody>
      </p:sp>
      <p:graphicFrame>
        <p:nvGraphicFramePr>
          <p:cNvPr id="4" name="Content Placeholder 3">
            <a:extLst>
              <a:ext uri="{FF2B5EF4-FFF2-40B4-BE49-F238E27FC236}">
                <a16:creationId xmlns:a16="http://schemas.microsoft.com/office/drawing/2014/main" id="{22EC6689-161E-3646-B64D-A4E0A7673D87}"/>
              </a:ext>
            </a:extLst>
          </p:cNvPr>
          <p:cNvGraphicFramePr>
            <a:graphicFrameLocks noGrp="1"/>
          </p:cNvGraphicFramePr>
          <p:nvPr>
            <p:ph sz="half" idx="1"/>
            <p:extLst>
              <p:ext uri="{D42A27DB-BD31-4B8C-83A1-F6EECF244321}">
                <p14:modId xmlns:p14="http://schemas.microsoft.com/office/powerpoint/2010/main" val="1081249067"/>
              </p:ext>
            </p:extLst>
          </p:nvPr>
        </p:nvGraphicFramePr>
        <p:xfrm>
          <a:off x="377372" y="845270"/>
          <a:ext cx="5384800" cy="4473194"/>
        </p:xfrm>
        <a:graphic>
          <a:graphicData uri="http://schemas.openxmlformats.org/drawingml/2006/table">
            <a:tbl>
              <a:tblPr firstRow="1" firstCol="1" bandRow="1">
                <a:tableStyleId>{5C22544A-7EE6-4342-B048-85BDC9FD1C3A}</a:tableStyleId>
              </a:tblPr>
              <a:tblGrid>
                <a:gridCol w="2486045">
                  <a:extLst>
                    <a:ext uri="{9D8B030D-6E8A-4147-A177-3AD203B41FA5}">
                      <a16:colId xmlns:a16="http://schemas.microsoft.com/office/drawing/2014/main" val="863796707"/>
                    </a:ext>
                  </a:extLst>
                </a:gridCol>
                <a:gridCol w="2898755">
                  <a:extLst>
                    <a:ext uri="{9D8B030D-6E8A-4147-A177-3AD203B41FA5}">
                      <a16:colId xmlns:a16="http://schemas.microsoft.com/office/drawing/2014/main" val="306529969"/>
                    </a:ext>
                  </a:extLst>
                </a:gridCol>
              </a:tblGrid>
              <a:tr h="622172">
                <a:tc>
                  <a:txBody>
                    <a:bodyPr/>
                    <a:lstStyle/>
                    <a:p>
                      <a:pPr marL="457200" marR="0" lvl="0" indent="0" algn="ctr" defTabSz="457200" rtl="0" eaLnBrk="1" fontAlgn="auto" latinLnBrk="0" hangingPunct="1">
                        <a:lnSpc>
                          <a:spcPct val="100000"/>
                        </a:lnSpc>
                        <a:spcBef>
                          <a:spcPts val="0"/>
                        </a:spcBef>
                        <a:spcAft>
                          <a:spcPts val="0"/>
                        </a:spcAft>
                        <a:buClrTx/>
                        <a:buSzTx/>
                        <a:buFontTx/>
                        <a:buNone/>
                        <a:tabLst/>
                        <a:defRPr/>
                      </a:pPr>
                      <a:r>
                        <a:rPr lang="en-US" sz="1800" dirty="0">
                          <a:effectLst/>
                        </a:rPr>
                        <a:t>PROVINCE</a:t>
                      </a:r>
                      <a:endParaRPr lang="en-ZA" sz="1800" dirty="0">
                        <a:effectLst/>
                      </a:endParaRPr>
                    </a:p>
                    <a:p>
                      <a:pPr marL="457200" algn="ctr">
                        <a:lnSpc>
                          <a:spcPct val="100000"/>
                        </a:lnSpc>
                      </a:pPr>
                      <a:endParaRPr lang="en-ZA" sz="1800" dirty="0">
                        <a:effectLst/>
                        <a:latin typeface="+mn-lt"/>
                        <a:ea typeface="Century Gothic" panose="020B0502020202020204" pitchFamily="34" charset="0"/>
                        <a:cs typeface="Times New Roman (Body CS)"/>
                      </a:endParaRPr>
                    </a:p>
                  </a:txBody>
                  <a:tcPr marL="71269" marR="71269" marT="0" marB="0"/>
                </a:tc>
                <a:tc>
                  <a:txBody>
                    <a:bodyPr/>
                    <a:lstStyle/>
                    <a:p>
                      <a:pPr marL="457200" algn="ctr">
                        <a:lnSpc>
                          <a:spcPct val="100000"/>
                        </a:lnSpc>
                        <a:spcAft>
                          <a:spcPts val="1000"/>
                        </a:spcAft>
                      </a:pPr>
                      <a:r>
                        <a:rPr lang="en-US" sz="1800" dirty="0">
                          <a:effectLst/>
                        </a:rPr>
                        <a:t>NUMBER OF INFORMAL SETTLEMENTS</a:t>
                      </a:r>
                      <a:endParaRPr lang="en-ZA" sz="1800" dirty="0">
                        <a:effectLst/>
                        <a:latin typeface="+mn-lt"/>
                        <a:ea typeface="Century Gothic" panose="020B0502020202020204" pitchFamily="34" charset="0"/>
                        <a:cs typeface="Times New Roman (Body CS)"/>
                      </a:endParaRPr>
                    </a:p>
                  </a:txBody>
                  <a:tcPr marL="72000" marR="71269" marT="0" marB="0"/>
                </a:tc>
                <a:extLst>
                  <a:ext uri="{0D108BD9-81ED-4DB2-BD59-A6C34878D82A}">
                    <a16:rowId xmlns:a16="http://schemas.microsoft.com/office/drawing/2014/main" val="1345421667"/>
                  </a:ext>
                </a:extLst>
              </a:tr>
              <a:tr h="290338">
                <a:tc>
                  <a:txBody>
                    <a:bodyPr/>
                    <a:lstStyle/>
                    <a:p>
                      <a:pPr algn="l" fontAlgn="b"/>
                      <a:r>
                        <a:rPr lang="en-ZA" sz="1800" b="0" u="none" strike="noStrike" dirty="0">
                          <a:solidFill>
                            <a:schemeClr val="bg1"/>
                          </a:solidFill>
                          <a:effectLst/>
                        </a:rPr>
                        <a:t>Eastern Cape</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481</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2872552604"/>
                  </a:ext>
                </a:extLst>
              </a:tr>
              <a:tr h="290338">
                <a:tc>
                  <a:txBody>
                    <a:bodyPr/>
                    <a:lstStyle/>
                    <a:p>
                      <a:pPr algn="l" fontAlgn="b"/>
                      <a:r>
                        <a:rPr lang="en-ZA" sz="1800" b="0" u="none" strike="noStrike" dirty="0">
                          <a:solidFill>
                            <a:schemeClr val="bg1"/>
                          </a:solidFill>
                          <a:effectLst/>
                        </a:rPr>
                        <a:t>Free State </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rPr>
                        <a:t>161</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683780965"/>
                  </a:ext>
                </a:extLst>
              </a:tr>
              <a:tr h="290338">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ZA" sz="1800" b="0" u="none" strike="noStrike" dirty="0">
                          <a:solidFill>
                            <a:schemeClr val="bg1"/>
                          </a:solidFill>
                          <a:effectLst/>
                        </a:rPr>
                        <a:t>Gauteng</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731</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594475570"/>
                  </a:ext>
                </a:extLst>
              </a:tr>
              <a:tr h="290338">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ZA" sz="1800" b="0" u="none" strike="noStrike" dirty="0">
                          <a:solidFill>
                            <a:schemeClr val="bg1"/>
                          </a:solidFill>
                          <a:effectLst/>
                        </a:rPr>
                        <a:t>KwaZulu-Natal</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740</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1817442828"/>
                  </a:ext>
                </a:extLst>
              </a:tr>
              <a:tr h="290338">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ZA" sz="1800" b="0" u="none" strike="noStrike" dirty="0">
                          <a:solidFill>
                            <a:schemeClr val="bg1"/>
                          </a:solidFill>
                          <a:effectLst/>
                        </a:rPr>
                        <a:t>Limpopo</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74</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3121211038"/>
                  </a:ext>
                </a:extLst>
              </a:tr>
              <a:tr h="290338">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ZA" sz="1800" b="0" u="none" strike="noStrike" dirty="0">
                          <a:solidFill>
                            <a:schemeClr val="bg1"/>
                          </a:solidFill>
                          <a:effectLst/>
                        </a:rPr>
                        <a:t>Mpumalanga</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368</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3077269160"/>
                  </a:ext>
                </a:extLst>
              </a:tr>
              <a:tr h="290338">
                <a:tc>
                  <a:txBody>
                    <a:bodyPr/>
                    <a:lstStyle/>
                    <a:p>
                      <a:pPr algn="l" fontAlgn="b"/>
                      <a:r>
                        <a:rPr lang="en-ZA" sz="1800" b="0" u="none" strike="noStrike" dirty="0">
                          <a:solidFill>
                            <a:schemeClr val="bg1"/>
                          </a:solidFill>
                          <a:effectLst/>
                        </a:rPr>
                        <a:t>Northern Cape</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rPr>
                        <a:t>151</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2909964974"/>
                  </a:ext>
                </a:extLst>
              </a:tr>
              <a:tr h="290338">
                <a:tc>
                  <a:txBody>
                    <a:bodyPr/>
                    <a:lstStyle/>
                    <a:p>
                      <a:pPr algn="l" fontAlgn="b"/>
                      <a:r>
                        <a:rPr lang="en-ZA" sz="1800" b="0" u="none" strike="noStrike" dirty="0">
                          <a:solidFill>
                            <a:schemeClr val="bg1"/>
                          </a:solidFill>
                          <a:effectLst/>
                        </a:rPr>
                        <a:t>North West</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136</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1350324554"/>
                  </a:ext>
                </a:extLst>
              </a:tr>
              <a:tr h="290338">
                <a:tc>
                  <a:txBody>
                    <a:bodyPr/>
                    <a:lstStyle/>
                    <a:p>
                      <a:pPr algn="l" fontAlgn="b"/>
                      <a:r>
                        <a:rPr lang="en-ZA" sz="1800" b="0" u="none" strike="noStrike" dirty="0">
                          <a:solidFill>
                            <a:schemeClr val="bg1"/>
                          </a:solidFill>
                          <a:effectLst/>
                        </a:rPr>
                        <a:t>Western Cape</a:t>
                      </a:r>
                      <a:endParaRPr lang="en-ZA" sz="1800" b="0" i="0" u="none" strike="noStrike" dirty="0">
                        <a:solidFill>
                          <a:schemeClr val="bg1"/>
                        </a:solidFill>
                        <a:effectLst/>
                        <a:latin typeface="+mn-lt"/>
                      </a:endParaRPr>
                    </a:p>
                  </a:txBody>
                  <a:tcPr/>
                </a:tc>
                <a:tc>
                  <a:txBody>
                    <a:bodyPr/>
                    <a:lstStyle/>
                    <a:p>
                      <a:pPr marL="457200" algn="ctr">
                        <a:lnSpc>
                          <a:spcPct val="150000"/>
                        </a:lnSpc>
                        <a:spcAft>
                          <a:spcPts val="1000"/>
                        </a:spcAft>
                      </a:pPr>
                      <a:r>
                        <a:rPr lang="en-US" sz="1800" dirty="0">
                          <a:effectLst/>
                          <a:latin typeface="Century Gothic" panose="020B0502020202020204" pitchFamily="34" charset="0"/>
                          <a:ea typeface="Century Gothic" panose="020B0502020202020204" pitchFamily="34" charset="0"/>
                          <a:cs typeface="Times New Roman (Body CS)"/>
                        </a:rPr>
                        <a:t>763</a:t>
                      </a:r>
                      <a:endParaRPr lang="en-ZA" sz="1800" dirty="0">
                        <a:effectLst/>
                        <a:latin typeface="Century Gothic" panose="020B0502020202020204" pitchFamily="34" charset="0"/>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449638646"/>
                  </a:ext>
                </a:extLst>
              </a:tr>
              <a:tr h="290338">
                <a:tc>
                  <a:txBody>
                    <a:bodyPr/>
                    <a:lstStyle/>
                    <a:p>
                      <a:pPr marL="457200" algn="l">
                        <a:lnSpc>
                          <a:spcPct val="150000"/>
                        </a:lnSpc>
                      </a:pPr>
                      <a:r>
                        <a:rPr lang="en-ZA" sz="1800" b="1" dirty="0">
                          <a:effectLst/>
                        </a:rPr>
                        <a:t>TOTAL</a:t>
                      </a:r>
                      <a:endParaRPr lang="en-ZA" sz="1800" b="1" dirty="0">
                        <a:effectLst/>
                        <a:latin typeface="+mn-lt"/>
                        <a:ea typeface="Century Gothic" panose="020B0502020202020204" pitchFamily="34" charset="0"/>
                        <a:cs typeface="Times New Roman (Body CS)"/>
                      </a:endParaRPr>
                    </a:p>
                  </a:txBody>
                  <a:tcPr marL="0" marR="0" marT="0" marB="0"/>
                </a:tc>
                <a:tc>
                  <a:txBody>
                    <a:bodyPr/>
                    <a:lstStyle/>
                    <a:p>
                      <a:pPr marL="457200" algn="ctr">
                        <a:lnSpc>
                          <a:spcPct val="150000"/>
                        </a:lnSpc>
                        <a:spcAft>
                          <a:spcPts val="1000"/>
                        </a:spcAft>
                      </a:pPr>
                      <a:r>
                        <a:rPr lang="en-US" sz="1800" b="1" dirty="0">
                          <a:effectLst/>
                        </a:rPr>
                        <a:t>3605</a:t>
                      </a:r>
                      <a:endParaRPr lang="en-ZA" sz="1800" b="1" dirty="0">
                        <a:effectLst/>
                        <a:latin typeface="+mn-lt"/>
                        <a:ea typeface="Century Gothic" panose="020B0502020202020204" pitchFamily="34" charset="0"/>
                        <a:cs typeface="Times New Roman (Body CS)"/>
                      </a:endParaRPr>
                    </a:p>
                  </a:txBody>
                  <a:tcPr marL="71269" marR="71269" marT="0" marB="0"/>
                </a:tc>
                <a:extLst>
                  <a:ext uri="{0D108BD9-81ED-4DB2-BD59-A6C34878D82A}">
                    <a16:rowId xmlns:a16="http://schemas.microsoft.com/office/drawing/2014/main" val="2135984538"/>
                  </a:ext>
                </a:extLst>
              </a:tr>
            </a:tbl>
          </a:graphicData>
        </a:graphic>
      </p:graphicFrame>
      <p:graphicFrame>
        <p:nvGraphicFramePr>
          <p:cNvPr id="8" name="Table 8">
            <a:extLst>
              <a:ext uri="{FF2B5EF4-FFF2-40B4-BE49-F238E27FC236}">
                <a16:creationId xmlns:a16="http://schemas.microsoft.com/office/drawing/2014/main" id="{46A3F698-E254-57CD-0C7F-8E260ECE43D9}"/>
              </a:ext>
            </a:extLst>
          </p:cNvPr>
          <p:cNvGraphicFramePr>
            <a:graphicFrameLocks noGrp="1"/>
          </p:cNvGraphicFramePr>
          <p:nvPr>
            <p:ph sz="half" idx="2"/>
            <p:extLst>
              <p:ext uri="{D42A27DB-BD31-4B8C-83A1-F6EECF244321}">
                <p14:modId xmlns:p14="http://schemas.microsoft.com/office/powerpoint/2010/main" val="3892470893"/>
              </p:ext>
            </p:extLst>
          </p:nvPr>
        </p:nvGraphicFramePr>
        <p:xfrm>
          <a:off x="6671733" y="845270"/>
          <a:ext cx="5116946" cy="4473260"/>
        </p:xfrm>
        <a:graphic>
          <a:graphicData uri="http://schemas.openxmlformats.org/drawingml/2006/table">
            <a:tbl>
              <a:tblPr firstRow="1" bandRow="1">
                <a:tableStyleId>{5C22544A-7EE6-4342-B048-85BDC9FD1C3A}</a:tableStyleId>
              </a:tblPr>
              <a:tblGrid>
                <a:gridCol w="2558473">
                  <a:extLst>
                    <a:ext uri="{9D8B030D-6E8A-4147-A177-3AD203B41FA5}">
                      <a16:colId xmlns:a16="http://schemas.microsoft.com/office/drawing/2014/main" val="1831907472"/>
                    </a:ext>
                  </a:extLst>
                </a:gridCol>
                <a:gridCol w="2558473">
                  <a:extLst>
                    <a:ext uri="{9D8B030D-6E8A-4147-A177-3AD203B41FA5}">
                      <a16:colId xmlns:a16="http://schemas.microsoft.com/office/drawing/2014/main" val="1098576343"/>
                    </a:ext>
                  </a:extLst>
                </a:gridCol>
              </a:tblGrid>
              <a:tr h="526166">
                <a:tc>
                  <a:txBody>
                    <a:bodyPr/>
                    <a:lstStyle/>
                    <a:p>
                      <a:pPr algn="just">
                        <a:lnSpc>
                          <a:spcPct val="115000"/>
                        </a:lnSpc>
                        <a:spcAft>
                          <a:spcPts val="1000"/>
                        </a:spcAft>
                      </a:pPr>
                      <a:r>
                        <a:rPr lang="en-ZA" sz="1400" b="1" dirty="0">
                          <a:solidFill>
                            <a:schemeClr val="bg1"/>
                          </a:solidFill>
                          <a:effectLst/>
                          <a:latin typeface="Century Gothic" panose="020B0502020202020204" pitchFamily="34" charset="0"/>
                          <a:ea typeface="Century Gothic" panose="020B0502020202020204" pitchFamily="34" charset="0"/>
                          <a:cs typeface="Times New Roman (Body CS)"/>
                        </a:rPr>
                        <a:t>METROPOLITAN MUNICIPALITY</a:t>
                      </a:r>
                      <a:endParaRPr lang="en-ZA" sz="1400" dirty="0">
                        <a:solidFill>
                          <a:schemeClr val="bg1"/>
                        </a:solidFill>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400" b="1" dirty="0">
                          <a:solidFill>
                            <a:schemeClr val="bg1"/>
                          </a:solidFill>
                          <a:effectLst/>
                          <a:latin typeface="Century Gothic" panose="020B0502020202020204" pitchFamily="34" charset="0"/>
                          <a:ea typeface="Century Gothic" panose="020B0502020202020204" pitchFamily="34" charset="0"/>
                          <a:cs typeface="Times New Roman (Body CS)"/>
                        </a:rPr>
                        <a:t>NUMBER OF INFORMAL SETTLEMENTS</a:t>
                      </a:r>
                      <a:endParaRPr lang="en-ZA" sz="1400" dirty="0">
                        <a:solidFill>
                          <a:schemeClr val="bg1"/>
                        </a:solidFill>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4148150318"/>
                  </a:ext>
                </a:extLst>
              </a:tr>
              <a:tr h="438566">
                <a:tc>
                  <a:txBody>
                    <a:bodyPr/>
                    <a:lstStyle/>
                    <a:p>
                      <a:pPr algn="just">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Buffalo City</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154</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1046584875"/>
                  </a:ext>
                </a:extLst>
              </a:tr>
              <a:tr h="438566">
                <a:tc>
                  <a:txBody>
                    <a:bodyPr/>
                    <a:lstStyle/>
                    <a:p>
                      <a:pPr algn="just">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City of Cape Town</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464</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473600038"/>
                  </a:ext>
                </a:extLst>
              </a:tr>
              <a:tr h="438566">
                <a:tc>
                  <a:txBody>
                    <a:bodyPr/>
                    <a:lstStyle/>
                    <a:p>
                      <a:pPr algn="just">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City of Ekurhuleni </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119</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2156850130"/>
                  </a:ext>
                </a:extLst>
              </a:tr>
              <a:tr h="438566">
                <a:tc>
                  <a:txBody>
                    <a:bodyPr/>
                    <a:lstStyle/>
                    <a:p>
                      <a:pPr algn="just">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City of Johannesburg</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210</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2930398941"/>
                  </a:ext>
                </a:extLst>
              </a:tr>
              <a:tr h="438566">
                <a:tc>
                  <a:txBody>
                    <a:bodyPr/>
                    <a:lstStyle/>
                    <a:p>
                      <a:pPr algn="just">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City of Tshwane </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186</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1616907801"/>
                  </a:ext>
                </a:extLst>
              </a:tr>
              <a:tr h="438566">
                <a:tc>
                  <a:txBody>
                    <a:bodyPr/>
                    <a:lstStyle/>
                    <a:p>
                      <a:pPr algn="just">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EThekwini</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530</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4268600567"/>
                  </a:ext>
                </a:extLst>
              </a:tr>
              <a:tr h="438566">
                <a:tc>
                  <a:txBody>
                    <a:bodyPr/>
                    <a:lstStyle/>
                    <a:p>
                      <a:pPr algn="just">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Mangaung</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47</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3469923906"/>
                  </a:ext>
                </a:extLst>
              </a:tr>
              <a:tr h="438566">
                <a:tc>
                  <a:txBody>
                    <a:bodyPr/>
                    <a:lstStyle/>
                    <a:p>
                      <a:pPr algn="just">
                        <a:lnSpc>
                          <a:spcPct val="115000"/>
                        </a:lnSpc>
                        <a:spcAft>
                          <a:spcPts val="1000"/>
                        </a:spcAft>
                      </a:pPr>
                      <a:r>
                        <a:rPr lang="en-ZA" sz="1800" b="0" dirty="0">
                          <a:solidFill>
                            <a:srgbClr val="000000"/>
                          </a:solidFill>
                          <a:effectLst/>
                          <a:latin typeface="Century Gothic" panose="020B0502020202020204" pitchFamily="34" charset="0"/>
                          <a:ea typeface="Century Gothic" panose="020B0502020202020204" pitchFamily="34" charset="0"/>
                          <a:cs typeface="Times New Roman (Body CS)"/>
                        </a:rPr>
                        <a:t>Nelson Mandela Bay </a:t>
                      </a:r>
                      <a:endParaRPr lang="en-ZA" sz="1800" b="0"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0">
                          <a:solidFill>
                            <a:srgbClr val="000000"/>
                          </a:solidFill>
                          <a:effectLst/>
                          <a:latin typeface="Century Gothic" panose="020B0502020202020204" pitchFamily="34" charset="0"/>
                          <a:ea typeface="Century Gothic" panose="020B0502020202020204" pitchFamily="34" charset="0"/>
                          <a:cs typeface="Times New Roman (Body CS)"/>
                        </a:rPr>
                        <a:t>94</a:t>
                      </a:r>
                      <a:endParaRPr lang="en-ZA" sz="1800" b="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1902604360"/>
                  </a:ext>
                </a:extLst>
              </a:tr>
              <a:tr h="438566">
                <a:tc>
                  <a:txBody>
                    <a:bodyPr/>
                    <a:lstStyle/>
                    <a:p>
                      <a:pPr algn="just">
                        <a:lnSpc>
                          <a:spcPct val="115000"/>
                        </a:lnSpc>
                        <a:spcAft>
                          <a:spcPts val="1000"/>
                        </a:spcAft>
                      </a:pPr>
                      <a:r>
                        <a:rPr lang="en-ZA" sz="1800" b="1" dirty="0">
                          <a:solidFill>
                            <a:srgbClr val="000000"/>
                          </a:solidFill>
                          <a:effectLst/>
                          <a:latin typeface="Century Gothic" panose="020B0502020202020204" pitchFamily="34" charset="0"/>
                          <a:ea typeface="Century Gothic" panose="020B0502020202020204" pitchFamily="34" charset="0"/>
                          <a:cs typeface="Times New Roman (Body CS)"/>
                        </a:rPr>
                        <a:t>Total</a:t>
                      </a:r>
                      <a:endParaRPr lang="en-ZA" sz="1800" b="1"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tc>
                  <a:txBody>
                    <a:bodyPr/>
                    <a:lstStyle/>
                    <a:p>
                      <a:pPr algn="ctr">
                        <a:lnSpc>
                          <a:spcPct val="115000"/>
                        </a:lnSpc>
                        <a:spcAft>
                          <a:spcPts val="1000"/>
                        </a:spcAft>
                      </a:pPr>
                      <a:r>
                        <a:rPr lang="en-ZA" sz="1800" b="1" dirty="0">
                          <a:solidFill>
                            <a:srgbClr val="000000"/>
                          </a:solidFill>
                          <a:effectLst/>
                          <a:latin typeface="Century Gothic" panose="020B0502020202020204" pitchFamily="34" charset="0"/>
                          <a:ea typeface="Century Gothic" panose="020B0502020202020204" pitchFamily="34" charset="0"/>
                          <a:cs typeface="Times New Roman (Body CS)"/>
                        </a:rPr>
                        <a:t>1804</a:t>
                      </a:r>
                      <a:endParaRPr lang="en-ZA" sz="1800" b="1" dirty="0">
                        <a:effectLst/>
                        <a:latin typeface="Century Gothic" panose="020B0502020202020204" pitchFamily="34" charset="0"/>
                        <a:ea typeface="Century Gothic" panose="020B0502020202020204" pitchFamily="34" charset="0"/>
                        <a:cs typeface="Times New Roman (Body CS)"/>
                      </a:endParaRPr>
                    </a:p>
                  </a:txBody>
                  <a:tcPr marL="62230" marR="62230" marT="9525" marB="0"/>
                </a:tc>
                <a:extLst>
                  <a:ext uri="{0D108BD9-81ED-4DB2-BD59-A6C34878D82A}">
                    <a16:rowId xmlns:a16="http://schemas.microsoft.com/office/drawing/2014/main" val="1475840866"/>
                  </a:ext>
                </a:extLst>
              </a:tr>
            </a:tbl>
          </a:graphicData>
        </a:graphic>
      </p:graphicFrame>
      <p:sp>
        <p:nvSpPr>
          <p:cNvPr id="2" name="Right Arrow 1">
            <a:extLst>
              <a:ext uri="{FF2B5EF4-FFF2-40B4-BE49-F238E27FC236}">
                <a16:creationId xmlns:a16="http://schemas.microsoft.com/office/drawing/2014/main" id="{544DD766-35CE-47B9-6369-CF011155AB6E}"/>
              </a:ext>
            </a:extLst>
          </p:cNvPr>
          <p:cNvSpPr/>
          <p:nvPr/>
        </p:nvSpPr>
        <p:spPr>
          <a:xfrm>
            <a:off x="5854535" y="3081867"/>
            <a:ext cx="817198" cy="59266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 name="Rounded Rectangle 2">
            <a:extLst>
              <a:ext uri="{FF2B5EF4-FFF2-40B4-BE49-F238E27FC236}">
                <a16:creationId xmlns:a16="http://schemas.microsoft.com/office/drawing/2014/main" id="{0F012353-1F58-4BE6-D5E8-B98A69962B76}"/>
              </a:ext>
            </a:extLst>
          </p:cNvPr>
          <p:cNvSpPr/>
          <p:nvPr/>
        </p:nvSpPr>
        <p:spPr>
          <a:xfrm>
            <a:off x="249383" y="5453930"/>
            <a:ext cx="11942618" cy="45720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GB" dirty="0"/>
              <a:t>About 50% of these informal settlements are in metropolitan municipalities</a:t>
            </a:r>
          </a:p>
        </p:txBody>
      </p:sp>
    </p:spTree>
    <p:extLst>
      <p:ext uri="{BB962C8B-B14F-4D97-AF65-F5344CB8AC3E}">
        <p14:creationId xmlns:p14="http://schemas.microsoft.com/office/powerpoint/2010/main" val="38645649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2BDBA68-B82D-604A-97CB-51D9A3205343}"/>
              </a:ext>
            </a:extLst>
          </p:cNvPr>
          <p:cNvSpPr>
            <a:spLocks noGrp="1"/>
          </p:cNvSpPr>
          <p:nvPr>
            <p:ph type="title"/>
          </p:nvPr>
        </p:nvSpPr>
        <p:spPr>
          <a:xfrm>
            <a:off x="0" y="0"/>
            <a:ext cx="12192000" cy="712519"/>
          </a:xfrm>
          <a:solidFill>
            <a:schemeClr val="accent1"/>
          </a:solidFill>
        </p:spPr>
        <p:txBody>
          <a:bodyPr/>
          <a:lstStyle/>
          <a:p>
            <a:r>
              <a:rPr lang="en-GB" sz="3600" b="1" noProof="0" dirty="0">
                <a:solidFill>
                  <a:schemeClr val="bg1"/>
                </a:solidFill>
                <a:latin typeface="+mn-lt"/>
              </a:rPr>
              <a:t>Overall Achievements </a:t>
            </a:r>
            <a:endParaRPr lang="en-GB" sz="3600" noProof="0" dirty="0">
              <a:solidFill>
                <a:schemeClr val="bg1"/>
              </a:solidFill>
              <a:latin typeface="+mn-lt"/>
            </a:endParaRPr>
          </a:p>
        </p:txBody>
      </p:sp>
      <p:sp>
        <p:nvSpPr>
          <p:cNvPr id="5" name="Content Placeholder 4">
            <a:extLst>
              <a:ext uri="{FF2B5EF4-FFF2-40B4-BE49-F238E27FC236}">
                <a16:creationId xmlns:a16="http://schemas.microsoft.com/office/drawing/2014/main" id="{4F6EEC82-1BB9-FA47-A431-196302CF5616}"/>
              </a:ext>
            </a:extLst>
          </p:cNvPr>
          <p:cNvSpPr>
            <a:spLocks noGrp="1"/>
          </p:cNvSpPr>
          <p:nvPr>
            <p:ph sz="half" idx="1"/>
          </p:nvPr>
        </p:nvSpPr>
        <p:spPr>
          <a:xfrm>
            <a:off x="185351" y="864973"/>
            <a:ext cx="6376087" cy="5111757"/>
          </a:xfr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a:lstStyle/>
          <a:p>
            <a:r>
              <a:rPr lang="en-GB" sz="2000" noProof="0" dirty="0"/>
              <a:t>Established a baseline for informal settlements upgrading </a:t>
            </a:r>
          </a:p>
          <a:p>
            <a:r>
              <a:rPr lang="en-GB" sz="2000" noProof="0" dirty="0"/>
              <a:t>Established a dashboard on informal settlements </a:t>
            </a:r>
            <a:endParaRPr lang="en-GB" sz="2000" noProof="0" dirty="0">
              <a:latin typeface="+mn-lt"/>
            </a:endParaRPr>
          </a:p>
          <a:p>
            <a:r>
              <a:rPr lang="en-GB" sz="2000" noProof="0" dirty="0">
                <a:latin typeface="+mn-lt"/>
              </a:rPr>
              <a:t>Establishment of a framework for monitoring and reporting performance </a:t>
            </a:r>
          </a:p>
          <a:p>
            <a:pPr lvl="1"/>
            <a:r>
              <a:rPr lang="en-GB" sz="1800" noProof="0" dirty="0">
                <a:latin typeface="+mn-lt"/>
              </a:rPr>
              <a:t>Project based reporting</a:t>
            </a:r>
          </a:p>
          <a:p>
            <a:pPr lvl="1"/>
            <a:r>
              <a:rPr lang="en-GB" sz="1800" noProof="0" dirty="0">
                <a:latin typeface="+mn-lt"/>
              </a:rPr>
              <a:t>Direct relationship between business plans and reporting   </a:t>
            </a:r>
          </a:p>
          <a:p>
            <a:r>
              <a:rPr lang="en-GB" sz="2000" noProof="0" dirty="0">
                <a:latin typeface="+mn-lt"/>
              </a:rPr>
              <a:t>Three levels of monitoring  </a:t>
            </a:r>
          </a:p>
          <a:p>
            <a:pPr lvl="1"/>
            <a:r>
              <a:rPr lang="en-GB" sz="1800" b="1" noProof="0" dirty="0">
                <a:latin typeface="+mn-lt"/>
              </a:rPr>
              <a:t>Programme performance </a:t>
            </a:r>
            <a:r>
              <a:rPr lang="en-GB" sz="1800" noProof="0" dirty="0">
                <a:latin typeface="+mn-lt"/>
              </a:rPr>
              <a:t>(are we achieving the envisages objectives and outcomes of UISP)</a:t>
            </a:r>
          </a:p>
          <a:p>
            <a:pPr lvl="1"/>
            <a:r>
              <a:rPr lang="en-GB" sz="1800" b="1" noProof="0" dirty="0">
                <a:latin typeface="+mn-lt"/>
              </a:rPr>
              <a:t>Grant nonfinancial performance </a:t>
            </a:r>
            <a:r>
              <a:rPr lang="en-GB" sz="1800" noProof="0" dirty="0">
                <a:latin typeface="+mn-lt"/>
              </a:rPr>
              <a:t>(what has been bought)</a:t>
            </a:r>
          </a:p>
          <a:p>
            <a:pPr lvl="1"/>
            <a:r>
              <a:rPr lang="en-GB" sz="1800" b="1" noProof="0" dirty="0">
                <a:latin typeface="+mn-lt"/>
              </a:rPr>
              <a:t>Grant expenditure </a:t>
            </a:r>
            <a:r>
              <a:rPr lang="en-GB" sz="1800" noProof="0" dirty="0">
                <a:latin typeface="+mn-lt"/>
              </a:rPr>
              <a:t>(how much has been spent)</a:t>
            </a:r>
          </a:p>
          <a:p>
            <a:endParaRPr lang="en-GB" noProof="0" dirty="0">
              <a:latin typeface="+mn-lt"/>
            </a:endParaRPr>
          </a:p>
        </p:txBody>
      </p:sp>
      <p:sp>
        <p:nvSpPr>
          <p:cNvPr id="6" name="Content Placeholder 5">
            <a:extLst>
              <a:ext uri="{FF2B5EF4-FFF2-40B4-BE49-F238E27FC236}">
                <a16:creationId xmlns:a16="http://schemas.microsoft.com/office/drawing/2014/main" id="{E207701F-3F28-0746-95D9-868F6006356E}"/>
              </a:ext>
            </a:extLst>
          </p:cNvPr>
          <p:cNvSpPr>
            <a:spLocks noGrp="1"/>
          </p:cNvSpPr>
          <p:nvPr>
            <p:ph sz="half" idx="2"/>
          </p:nvPr>
        </p:nvSpPr>
        <p:spPr>
          <a:xfrm>
            <a:off x="6746788" y="864973"/>
            <a:ext cx="5259861" cy="5111757"/>
          </a:xfr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a:lstStyle/>
          <a:p>
            <a:r>
              <a:rPr lang="en-GB" sz="2000" noProof="0" dirty="0">
                <a:latin typeface="+mn-lt"/>
              </a:rPr>
              <a:t>Provincial &amp; municipal engagements and support on upgrading of informal settlements institutionalised </a:t>
            </a:r>
          </a:p>
          <a:p>
            <a:r>
              <a:rPr lang="en-GB" sz="2000" noProof="0" dirty="0"/>
              <a:t>Systematising informal settlements upgrading in line with UISP</a:t>
            </a:r>
          </a:p>
          <a:p>
            <a:r>
              <a:rPr lang="en-GB" sz="2000" noProof="0" dirty="0"/>
              <a:t>Redefining the upgrading outputs</a:t>
            </a:r>
          </a:p>
          <a:p>
            <a:r>
              <a:rPr lang="en-GB" sz="2000" noProof="0" dirty="0"/>
              <a:t>Establishment of a dashboard for Informal settlements in partnership with the Housing Development Agency </a:t>
            </a:r>
          </a:p>
          <a:p>
            <a:r>
              <a:rPr lang="en-GB" sz="2000" noProof="0" dirty="0"/>
              <a:t>Moving towards digitalisation  of planning and reporting</a:t>
            </a:r>
          </a:p>
          <a:p>
            <a:r>
              <a:rPr lang="en-GB" sz="2000" noProof="0" dirty="0">
                <a:latin typeface="+mn-lt"/>
              </a:rPr>
              <a:t>By the end of 2021/22 financial </a:t>
            </a:r>
            <a:r>
              <a:rPr lang="en-GB" sz="2000" b="1" noProof="0" dirty="0">
                <a:latin typeface="+mn-lt"/>
              </a:rPr>
              <a:t>1284</a:t>
            </a:r>
            <a:r>
              <a:rPr lang="en-GB" sz="2000" noProof="0" dirty="0">
                <a:latin typeface="+mn-lt"/>
              </a:rPr>
              <a:t> informal settlements were in various stages of upgrading</a:t>
            </a:r>
          </a:p>
          <a:p>
            <a:endParaRPr lang="en-GB" sz="2000" noProof="0" dirty="0"/>
          </a:p>
        </p:txBody>
      </p:sp>
    </p:spTree>
    <p:extLst>
      <p:ext uri="{BB962C8B-B14F-4D97-AF65-F5344CB8AC3E}">
        <p14:creationId xmlns:p14="http://schemas.microsoft.com/office/powerpoint/2010/main" val="17063765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503B6-2C75-990B-FDEC-9A8C84FC292A}"/>
              </a:ext>
            </a:extLst>
          </p:cNvPr>
          <p:cNvSpPr>
            <a:spLocks noGrp="1"/>
          </p:cNvSpPr>
          <p:nvPr>
            <p:ph type="title"/>
          </p:nvPr>
        </p:nvSpPr>
        <p:spPr>
          <a:xfrm>
            <a:off x="0" y="0"/>
            <a:ext cx="12192000" cy="700644"/>
          </a:xfrm>
          <a:solidFill>
            <a:schemeClr val="accent1"/>
          </a:solidFill>
        </p:spPr>
        <p:txBody>
          <a:bodyPr/>
          <a:lstStyle/>
          <a:p>
            <a:r>
              <a:rPr lang="en-GB" b="1" noProof="0" dirty="0">
                <a:solidFill>
                  <a:schemeClr val="bg1"/>
                </a:solidFill>
              </a:rPr>
              <a:t>UISP Phase 1: Prefeasibility</a:t>
            </a:r>
          </a:p>
        </p:txBody>
      </p:sp>
      <p:graphicFrame>
        <p:nvGraphicFramePr>
          <p:cNvPr id="4" name="Content Placeholder 3">
            <a:extLst>
              <a:ext uri="{FF2B5EF4-FFF2-40B4-BE49-F238E27FC236}">
                <a16:creationId xmlns:a16="http://schemas.microsoft.com/office/drawing/2014/main" id="{63BB01C0-9515-A8A6-93E9-E13FA0F88DEE}"/>
              </a:ext>
            </a:extLst>
          </p:cNvPr>
          <p:cNvGraphicFramePr>
            <a:graphicFrameLocks noGrp="1"/>
          </p:cNvGraphicFramePr>
          <p:nvPr>
            <p:ph idx="1"/>
            <p:extLst>
              <p:ext uri="{D42A27DB-BD31-4B8C-83A1-F6EECF244321}">
                <p14:modId xmlns:p14="http://schemas.microsoft.com/office/powerpoint/2010/main" val="642543248"/>
              </p:ext>
            </p:extLst>
          </p:nvPr>
        </p:nvGraphicFramePr>
        <p:xfrm>
          <a:off x="383969" y="878775"/>
          <a:ext cx="7596250" cy="3230054"/>
        </p:xfrm>
        <a:graphic>
          <a:graphicData uri="http://schemas.openxmlformats.org/drawingml/2006/table">
            <a:tbl>
              <a:tblPr firstRow="1" firstCol="1" bandRow="1">
                <a:tableStyleId>{17292A2E-F333-43FB-9621-5CBBE7FDCDCB}</a:tableStyleId>
              </a:tblPr>
              <a:tblGrid>
                <a:gridCol w="1773610">
                  <a:extLst>
                    <a:ext uri="{9D8B030D-6E8A-4147-A177-3AD203B41FA5}">
                      <a16:colId xmlns:a16="http://schemas.microsoft.com/office/drawing/2014/main" val="3075846583"/>
                    </a:ext>
                  </a:extLst>
                </a:gridCol>
                <a:gridCol w="5822640">
                  <a:extLst>
                    <a:ext uri="{9D8B030D-6E8A-4147-A177-3AD203B41FA5}">
                      <a16:colId xmlns:a16="http://schemas.microsoft.com/office/drawing/2014/main" val="205325325"/>
                    </a:ext>
                  </a:extLst>
                </a:gridCol>
              </a:tblGrid>
              <a:tr h="597579">
                <a:tc>
                  <a:txBody>
                    <a:bodyPr/>
                    <a:lstStyle/>
                    <a:p>
                      <a:pPr algn="ctr">
                        <a:lnSpc>
                          <a:spcPct val="107000"/>
                        </a:lnSpc>
                        <a:spcAft>
                          <a:spcPts val="800"/>
                        </a:spcAft>
                        <a:tabLst>
                          <a:tab pos="2152650" algn="l"/>
                        </a:tabLst>
                      </a:pPr>
                      <a:r>
                        <a:rPr lang="en-GB" sz="2000" dirty="0">
                          <a:effectLst/>
                        </a:rPr>
                        <a:t>KPA</a:t>
                      </a:r>
                      <a:endParaRPr lang="en-ZA"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lnSpc>
                          <a:spcPct val="107000"/>
                        </a:lnSpc>
                        <a:spcAft>
                          <a:spcPts val="800"/>
                        </a:spcAft>
                        <a:tabLst>
                          <a:tab pos="2152650" algn="l"/>
                        </a:tabLst>
                      </a:pPr>
                      <a:r>
                        <a:rPr lang="en-GB" sz="2000" dirty="0">
                          <a:effectLst/>
                        </a:rPr>
                        <a:t>Outputs/ Activities </a:t>
                      </a:r>
                      <a:endParaRPr lang="en-ZA"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2075118964"/>
                  </a:ext>
                </a:extLst>
              </a:tr>
              <a:tr h="597579">
                <a:tc rowSpan="2">
                  <a:txBody>
                    <a:bodyPr/>
                    <a:lstStyle/>
                    <a:p>
                      <a:pPr>
                        <a:lnSpc>
                          <a:spcPct val="107000"/>
                        </a:lnSpc>
                        <a:spcAft>
                          <a:spcPts val="800"/>
                        </a:spcAft>
                      </a:pPr>
                      <a:r>
                        <a:rPr lang="en-US" sz="2000" dirty="0">
                          <a:effectLst/>
                        </a:rPr>
                        <a:t>Number of prefeasibility studies</a:t>
                      </a:r>
                      <a:endParaRPr lang="en-ZA"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342900" indent="-342900">
                        <a:lnSpc>
                          <a:spcPct val="107000"/>
                        </a:lnSpc>
                        <a:spcAft>
                          <a:spcPts val="800"/>
                        </a:spcAft>
                        <a:buFont typeface="Arial" panose="020B0604020202020204" pitchFamily="34" charset="0"/>
                        <a:buChar char="•"/>
                      </a:pPr>
                      <a:r>
                        <a:rPr lang="en-GB" sz="2000" dirty="0">
                          <a:effectLst/>
                        </a:rPr>
                        <a:t>Social Facilitation </a:t>
                      </a:r>
                      <a:endParaRPr lang="en-ZA"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49753397"/>
                  </a:ext>
                </a:extLst>
              </a:tr>
              <a:tr h="2034896">
                <a:tc vMerge="1">
                  <a:txBody>
                    <a:bodyPr/>
                    <a:lstStyle/>
                    <a:p>
                      <a:endParaRPr lang="en-GB"/>
                    </a:p>
                  </a:txBody>
                  <a:tcPr/>
                </a:tc>
                <a:tc>
                  <a:txBody>
                    <a:bodyPr/>
                    <a:lstStyle/>
                    <a:p>
                      <a:pPr marL="342900" indent="-342900">
                        <a:lnSpc>
                          <a:spcPct val="107000"/>
                        </a:lnSpc>
                        <a:spcAft>
                          <a:spcPts val="800"/>
                        </a:spcAft>
                        <a:buFont typeface="Arial" panose="020B0604020202020204" pitchFamily="34" charset="0"/>
                        <a:buChar char="•"/>
                      </a:pPr>
                      <a:r>
                        <a:rPr lang="en-GB" sz="2000" dirty="0">
                          <a:effectLst/>
                        </a:rPr>
                        <a:t>Prefeasibility studies. These include…</a:t>
                      </a:r>
                    </a:p>
                    <a:p>
                      <a:pPr marL="742950" lvl="1" indent="-285750" algn="l">
                        <a:lnSpc>
                          <a:spcPct val="100000"/>
                        </a:lnSpc>
                        <a:spcAft>
                          <a:spcPts val="0"/>
                        </a:spcAft>
                        <a:buFont typeface="+mj-lt"/>
                        <a:buAutoNum type="romanLcPeriod"/>
                      </a:pPr>
                      <a:r>
                        <a:rPr lang="en-GB" sz="1600" dirty="0">
                          <a:effectLst/>
                        </a:rPr>
                        <a:t>Determine land ownership </a:t>
                      </a:r>
                      <a:endParaRPr lang="en-ZA" sz="1600" dirty="0">
                        <a:effectLst/>
                      </a:endParaRPr>
                    </a:p>
                    <a:p>
                      <a:pPr marL="742950" lvl="1" indent="-285750" algn="l">
                        <a:lnSpc>
                          <a:spcPct val="100000"/>
                        </a:lnSpc>
                        <a:spcAft>
                          <a:spcPts val="0"/>
                        </a:spcAft>
                        <a:buFont typeface="+mj-lt"/>
                        <a:buAutoNum type="romanLcPeriod"/>
                      </a:pPr>
                      <a:r>
                        <a:rPr lang="en-GB" sz="1600" dirty="0">
                          <a:effectLst/>
                        </a:rPr>
                        <a:t>Initial scoping &amp; geotechnical suitability </a:t>
                      </a:r>
                      <a:endParaRPr lang="en-ZA" sz="1600" dirty="0">
                        <a:effectLst/>
                      </a:endParaRPr>
                    </a:p>
                    <a:p>
                      <a:pPr marL="742950" lvl="1" indent="-285750" algn="l">
                        <a:lnSpc>
                          <a:spcPct val="100000"/>
                        </a:lnSpc>
                        <a:spcAft>
                          <a:spcPts val="0"/>
                        </a:spcAft>
                        <a:buFont typeface="+mj-lt"/>
                        <a:buAutoNum type="romanLcPeriod"/>
                      </a:pPr>
                      <a:r>
                        <a:rPr lang="en-GB" sz="1600" dirty="0">
                          <a:effectLst/>
                        </a:rPr>
                        <a:t>Desktop environment scoping</a:t>
                      </a:r>
                      <a:endParaRPr lang="en-ZA" sz="1600" dirty="0">
                        <a:effectLst/>
                      </a:endParaRPr>
                    </a:p>
                    <a:p>
                      <a:pPr marL="742950" lvl="1" indent="-285750" algn="l">
                        <a:lnSpc>
                          <a:spcPct val="100000"/>
                        </a:lnSpc>
                        <a:spcAft>
                          <a:spcPts val="0"/>
                        </a:spcAft>
                        <a:buFont typeface="+mj-lt"/>
                        <a:buAutoNum type="romanLcPeriod"/>
                      </a:pPr>
                      <a:r>
                        <a:rPr lang="en-GB" sz="1600" dirty="0">
                          <a:effectLst/>
                        </a:rPr>
                        <a:t>Geographic location</a:t>
                      </a:r>
                      <a:endParaRPr lang="en-ZA" sz="1600" dirty="0">
                        <a:effectLst/>
                      </a:endParaRPr>
                    </a:p>
                    <a:p>
                      <a:pPr marL="742950" lvl="1" indent="-285750" algn="l">
                        <a:lnSpc>
                          <a:spcPct val="100000"/>
                        </a:lnSpc>
                        <a:spcAft>
                          <a:spcPts val="0"/>
                        </a:spcAft>
                        <a:buFont typeface="+mj-lt"/>
                        <a:buAutoNum type="romanLcPeriod"/>
                      </a:pPr>
                      <a:r>
                        <a:rPr lang="en-GB" sz="1600" dirty="0">
                          <a:effectLst/>
                        </a:rPr>
                        <a:t>Availability of amenities and transport routes</a:t>
                      </a:r>
                      <a:endParaRPr lang="en-ZA" sz="1600" dirty="0">
                        <a:effectLst/>
                      </a:endParaRPr>
                    </a:p>
                    <a:p>
                      <a:pPr marL="742950" lvl="1" indent="-285750" algn="l">
                        <a:lnSpc>
                          <a:spcPct val="100000"/>
                        </a:lnSpc>
                        <a:spcAft>
                          <a:spcPts val="0"/>
                        </a:spcAft>
                        <a:buFont typeface="+mj-lt"/>
                        <a:buAutoNum type="romanLcPeriod"/>
                      </a:pPr>
                      <a:r>
                        <a:rPr lang="en-GB" sz="1600" dirty="0">
                          <a:effectLst/>
                        </a:rPr>
                        <a:t>Estimation of number of households</a:t>
                      </a:r>
                      <a:endParaRPr lang="en-ZA" sz="1600" dirty="0">
                        <a:effectLst/>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02890510"/>
                  </a:ext>
                </a:extLst>
              </a:tr>
            </a:tbl>
          </a:graphicData>
        </a:graphic>
      </p:graphicFrame>
      <p:sp>
        <p:nvSpPr>
          <p:cNvPr id="5" name="Rounded Rectangle 4">
            <a:extLst>
              <a:ext uri="{FF2B5EF4-FFF2-40B4-BE49-F238E27FC236}">
                <a16:creationId xmlns:a16="http://schemas.microsoft.com/office/drawing/2014/main" id="{0AE14E32-C6C5-1D00-499E-7386E504A47B}"/>
              </a:ext>
            </a:extLst>
          </p:cNvPr>
          <p:cNvSpPr/>
          <p:nvPr/>
        </p:nvSpPr>
        <p:spPr>
          <a:xfrm>
            <a:off x="8383979" y="961900"/>
            <a:ext cx="3182587" cy="4668191"/>
          </a:xfrm>
          <a:prstGeom prst="roundRect">
            <a:avLst/>
          </a:prstGeom>
          <a:solidFill>
            <a:schemeClr val="accent5">
              <a:lumMod val="20000"/>
              <a:lumOff val="8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ctr" eaLnBrk="1" fontAlgn="auto" hangingPunct="1">
              <a:lnSpc>
                <a:spcPct val="107000"/>
              </a:lnSpc>
              <a:spcBef>
                <a:spcPts val="0"/>
              </a:spcBef>
              <a:spcAft>
                <a:spcPts val="800"/>
              </a:spcAft>
              <a:defRPr/>
            </a:pPr>
            <a:r>
              <a:rPr lang="en-GB" dirty="0">
                <a:solidFill>
                  <a:schemeClr val="tx1"/>
                </a:solidFill>
              </a:rPr>
              <a:t>The main output of this phase is a draft or indicative  upgrading plan and an estimated cost of upgrading the settlement. It is expected that the community is part of this process</a:t>
            </a:r>
            <a:endParaRPr lang="en-ZA" sz="32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9876180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883EAF-F263-0BA7-B2A6-2726B851546A}"/>
              </a:ext>
            </a:extLst>
          </p:cNvPr>
          <p:cNvSpPr>
            <a:spLocks noGrp="1"/>
          </p:cNvSpPr>
          <p:nvPr>
            <p:ph type="title"/>
          </p:nvPr>
        </p:nvSpPr>
        <p:spPr>
          <a:xfrm>
            <a:off x="0" y="1"/>
            <a:ext cx="12192000" cy="734517"/>
          </a:xfrm>
          <a:solidFill>
            <a:schemeClr val="accent1"/>
          </a:solidFill>
        </p:spPr>
        <p:txBody>
          <a:bodyPr/>
          <a:lstStyle/>
          <a:p>
            <a:r>
              <a:rPr lang="en-GB" sz="2000" b="1" noProof="0" dirty="0">
                <a:solidFill>
                  <a:schemeClr val="bg1"/>
                </a:solidFill>
              </a:rPr>
              <a:t/>
            </a:r>
            <a:br>
              <a:rPr lang="en-GB" sz="2000" b="1" noProof="0" dirty="0">
                <a:solidFill>
                  <a:schemeClr val="bg1"/>
                </a:solidFill>
              </a:rPr>
            </a:br>
            <a:r>
              <a:rPr lang="en-GB" sz="2000" b="1" noProof="0" dirty="0">
                <a:solidFill>
                  <a:schemeClr val="bg1"/>
                </a:solidFill>
              </a:rPr>
              <a:t>UISP Phase 2: Preplanning </a:t>
            </a:r>
            <a:r>
              <a:rPr lang="en-GB" sz="2000" b="1" noProof="0" dirty="0">
                <a:solidFill>
                  <a:schemeClr val="bg1"/>
                </a:solidFill>
                <a:effectLst/>
                <a:ea typeface="Calibri" panose="020F0502020204030204" pitchFamily="34" charset="0"/>
                <a:cs typeface="Arial" panose="020B0604020202020204" pitchFamily="34" charset="0"/>
              </a:rPr>
              <a:t>Studies, Detailed Planning Design, Land, Bulk and Interim Services</a:t>
            </a:r>
            <a:r>
              <a:rPr lang="en-GB" sz="2000" b="1" noProof="0" dirty="0">
                <a:solidFill>
                  <a:schemeClr val="bg1"/>
                </a:solidFill>
                <a:effectLst/>
                <a:ea typeface="Calibri" panose="020F0502020204030204" pitchFamily="34" charset="0"/>
                <a:cs typeface="Times New Roman" panose="02020603050405020304" pitchFamily="18" charset="0"/>
              </a:rPr>
              <a:t/>
            </a:r>
            <a:br>
              <a:rPr lang="en-GB" sz="2000" b="1" noProof="0" dirty="0">
                <a:solidFill>
                  <a:schemeClr val="bg1"/>
                </a:solidFill>
                <a:effectLst/>
                <a:ea typeface="Calibri" panose="020F0502020204030204" pitchFamily="34" charset="0"/>
                <a:cs typeface="Times New Roman" panose="02020603050405020304" pitchFamily="18" charset="0"/>
              </a:rPr>
            </a:br>
            <a:endParaRPr lang="en-GB" sz="2000" b="1" noProof="0" dirty="0">
              <a:solidFill>
                <a:schemeClr val="bg1"/>
              </a:solidFill>
            </a:endParaRPr>
          </a:p>
        </p:txBody>
      </p:sp>
      <p:graphicFrame>
        <p:nvGraphicFramePr>
          <p:cNvPr id="6" name="Content Placeholder 5">
            <a:extLst>
              <a:ext uri="{FF2B5EF4-FFF2-40B4-BE49-F238E27FC236}">
                <a16:creationId xmlns:a16="http://schemas.microsoft.com/office/drawing/2014/main" id="{292662A9-CBFD-F2B8-3CB0-9D96CD1C23A8}"/>
              </a:ext>
            </a:extLst>
          </p:cNvPr>
          <p:cNvGraphicFramePr>
            <a:graphicFrameLocks noGrp="1"/>
          </p:cNvGraphicFramePr>
          <p:nvPr>
            <p:ph idx="1"/>
            <p:extLst>
              <p:ext uri="{D42A27DB-BD31-4B8C-83A1-F6EECF244321}">
                <p14:modId xmlns:p14="http://schemas.microsoft.com/office/powerpoint/2010/main" val="857025971"/>
              </p:ext>
            </p:extLst>
          </p:nvPr>
        </p:nvGraphicFramePr>
        <p:xfrm>
          <a:off x="290944" y="823499"/>
          <a:ext cx="8049492" cy="5211001"/>
        </p:xfrm>
        <a:graphic>
          <a:graphicData uri="http://schemas.openxmlformats.org/drawingml/2006/table">
            <a:tbl>
              <a:tblPr firstRow="1" firstCol="1" bandRow="1">
                <a:tableStyleId>{69012ECD-51FC-41F1-AA8D-1B2483CD663E}</a:tableStyleId>
              </a:tblPr>
              <a:tblGrid>
                <a:gridCol w="1840094">
                  <a:extLst>
                    <a:ext uri="{9D8B030D-6E8A-4147-A177-3AD203B41FA5}">
                      <a16:colId xmlns:a16="http://schemas.microsoft.com/office/drawing/2014/main" val="2915768343"/>
                    </a:ext>
                  </a:extLst>
                </a:gridCol>
                <a:gridCol w="6209398">
                  <a:extLst>
                    <a:ext uri="{9D8B030D-6E8A-4147-A177-3AD203B41FA5}">
                      <a16:colId xmlns:a16="http://schemas.microsoft.com/office/drawing/2014/main" val="3807930065"/>
                    </a:ext>
                  </a:extLst>
                </a:gridCol>
              </a:tblGrid>
              <a:tr h="224972">
                <a:tc>
                  <a:txBody>
                    <a:bodyPr/>
                    <a:lstStyle/>
                    <a:p>
                      <a:pPr algn="ctr">
                        <a:lnSpc>
                          <a:spcPct val="107000"/>
                        </a:lnSpc>
                        <a:spcAft>
                          <a:spcPts val="800"/>
                        </a:spcAft>
                      </a:pPr>
                      <a:r>
                        <a:rPr lang="en-US" sz="1600" dirty="0">
                          <a:effectLst/>
                        </a:rPr>
                        <a:t>KPA</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800"/>
                        </a:spcAft>
                      </a:pPr>
                      <a:r>
                        <a:rPr lang="en-ZA" sz="1600">
                          <a:effectLst/>
                        </a:rPr>
                        <a:t>Outputs /Activities</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86406334"/>
                  </a:ext>
                </a:extLst>
              </a:tr>
              <a:tr h="224972">
                <a:tc rowSpan="8">
                  <a:txBody>
                    <a:bodyPr/>
                    <a:lstStyle/>
                    <a:p>
                      <a:pPr>
                        <a:lnSpc>
                          <a:spcPct val="107000"/>
                        </a:lnSpc>
                        <a:spcAft>
                          <a:spcPts val="800"/>
                        </a:spcAft>
                      </a:pPr>
                      <a:r>
                        <a:rPr lang="en-ZA" sz="1600" dirty="0">
                          <a:effectLst/>
                        </a:rPr>
                        <a:t>Pre-Planning / Feasibility Studies</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600">
                          <a:effectLst/>
                        </a:rPr>
                        <a:t>EIA Application  </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765051906"/>
                  </a:ext>
                </a:extLst>
              </a:tr>
              <a:tr h="224972">
                <a:tc vMerge="1">
                  <a:txBody>
                    <a:bodyPr/>
                    <a:lstStyle/>
                    <a:p>
                      <a:endParaRPr lang="en-GB"/>
                    </a:p>
                  </a:txBody>
                  <a:tcPr/>
                </a:tc>
                <a:tc>
                  <a:txBody>
                    <a:bodyPr/>
                    <a:lstStyle/>
                    <a:p>
                      <a:pPr>
                        <a:lnSpc>
                          <a:spcPct val="107000"/>
                        </a:lnSpc>
                        <a:spcAft>
                          <a:spcPts val="800"/>
                        </a:spcAft>
                      </a:pPr>
                      <a:r>
                        <a:rPr lang="en-GB" sz="1600">
                          <a:effectLst/>
                        </a:rPr>
                        <a:t>Traffic Impact Study </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12641825"/>
                  </a:ext>
                </a:extLst>
              </a:tr>
              <a:tr h="207829">
                <a:tc vMerge="1">
                  <a:txBody>
                    <a:bodyPr/>
                    <a:lstStyle/>
                    <a:p>
                      <a:endParaRPr lang="en-GB"/>
                    </a:p>
                  </a:txBody>
                  <a:tcPr/>
                </a:tc>
                <a:tc>
                  <a:txBody>
                    <a:bodyPr/>
                    <a:lstStyle/>
                    <a:p>
                      <a:pPr>
                        <a:lnSpc>
                          <a:spcPct val="107000"/>
                        </a:lnSpc>
                        <a:spcAft>
                          <a:spcPts val="800"/>
                        </a:spcAft>
                      </a:pPr>
                      <a:r>
                        <a:rPr lang="en-GB" sz="1600" dirty="0">
                          <a:effectLst/>
                        </a:rPr>
                        <a:t>Geotechnical investigation </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67972417"/>
                  </a:ext>
                </a:extLst>
              </a:tr>
              <a:tr h="224972">
                <a:tc vMerge="1">
                  <a:txBody>
                    <a:bodyPr/>
                    <a:lstStyle/>
                    <a:p>
                      <a:endParaRPr lang="en-GB"/>
                    </a:p>
                  </a:txBody>
                  <a:tcPr/>
                </a:tc>
                <a:tc>
                  <a:txBody>
                    <a:bodyPr/>
                    <a:lstStyle/>
                    <a:p>
                      <a:pPr>
                        <a:lnSpc>
                          <a:spcPct val="107000"/>
                        </a:lnSpc>
                        <a:spcAft>
                          <a:spcPts val="800"/>
                        </a:spcAft>
                      </a:pPr>
                      <a:r>
                        <a:rPr lang="en-GB" sz="1600">
                          <a:effectLst/>
                        </a:rPr>
                        <a:t>Surveying and registration of households in the settlement</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16892633"/>
                  </a:ext>
                </a:extLst>
              </a:tr>
              <a:tr h="224972">
                <a:tc vMerge="1">
                  <a:txBody>
                    <a:bodyPr/>
                    <a:lstStyle/>
                    <a:p>
                      <a:endParaRPr lang="en-GB"/>
                    </a:p>
                  </a:txBody>
                  <a:tcPr/>
                </a:tc>
                <a:tc>
                  <a:txBody>
                    <a:bodyPr/>
                    <a:lstStyle/>
                    <a:p>
                      <a:pPr>
                        <a:lnSpc>
                          <a:spcPct val="107000"/>
                        </a:lnSpc>
                        <a:spcAft>
                          <a:spcPts val="800"/>
                        </a:spcAft>
                      </a:pPr>
                      <a:r>
                        <a:rPr lang="en-GB" sz="1600" dirty="0">
                          <a:effectLst/>
                        </a:rPr>
                        <a:t>Township Layout Plan</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26233633"/>
                  </a:ext>
                </a:extLst>
              </a:tr>
              <a:tr h="224972">
                <a:tc vMerge="1">
                  <a:txBody>
                    <a:bodyPr/>
                    <a:lstStyle/>
                    <a:p>
                      <a:endParaRPr lang="en-GB"/>
                    </a:p>
                  </a:txBody>
                  <a:tcPr/>
                </a:tc>
                <a:tc>
                  <a:txBody>
                    <a:bodyPr/>
                    <a:lstStyle/>
                    <a:p>
                      <a:pPr>
                        <a:lnSpc>
                          <a:spcPct val="107000"/>
                        </a:lnSpc>
                        <a:spcAft>
                          <a:spcPts val="800"/>
                        </a:spcAft>
                      </a:pPr>
                      <a:r>
                        <a:rPr lang="en-GB" sz="1600">
                          <a:effectLst/>
                        </a:rPr>
                        <a:t>Pegging and approval of General Plan</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686996"/>
                  </a:ext>
                </a:extLst>
              </a:tr>
              <a:tr h="224972">
                <a:tc vMerge="1">
                  <a:txBody>
                    <a:bodyPr/>
                    <a:lstStyle/>
                    <a:p>
                      <a:endParaRPr lang="en-GB"/>
                    </a:p>
                  </a:txBody>
                  <a:tcPr/>
                </a:tc>
                <a:tc>
                  <a:txBody>
                    <a:bodyPr/>
                    <a:lstStyle/>
                    <a:p>
                      <a:pPr>
                        <a:lnSpc>
                          <a:spcPct val="107000"/>
                        </a:lnSpc>
                        <a:spcAft>
                          <a:spcPts val="800"/>
                        </a:spcAft>
                      </a:pPr>
                      <a:r>
                        <a:rPr lang="en-GB" sz="1600" dirty="0">
                          <a:effectLst/>
                        </a:rPr>
                        <a:t>Township Register Opened</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17629785"/>
                  </a:ext>
                </a:extLst>
              </a:tr>
              <a:tr h="224972">
                <a:tc vMerge="1">
                  <a:txBody>
                    <a:bodyPr/>
                    <a:lstStyle/>
                    <a:p>
                      <a:endParaRPr lang="en-GB"/>
                    </a:p>
                  </a:txBody>
                  <a:tcPr/>
                </a:tc>
                <a:tc>
                  <a:txBody>
                    <a:bodyPr/>
                    <a:lstStyle/>
                    <a:p>
                      <a:pPr>
                        <a:lnSpc>
                          <a:spcPct val="107000"/>
                        </a:lnSpc>
                        <a:spcAft>
                          <a:spcPts val="800"/>
                        </a:spcAft>
                      </a:pPr>
                      <a:r>
                        <a:rPr lang="en-GB" sz="1600" dirty="0">
                          <a:effectLst/>
                        </a:rPr>
                        <a:t>Infrastructure (Engineering) Services Report</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042"/>
                  </a:ext>
                </a:extLst>
              </a:tr>
              <a:tr h="224972">
                <a:tc rowSpan="2">
                  <a:txBody>
                    <a:bodyPr/>
                    <a:lstStyle/>
                    <a:p>
                      <a:pPr>
                        <a:lnSpc>
                          <a:spcPct val="107000"/>
                        </a:lnSpc>
                        <a:spcAft>
                          <a:spcPts val="800"/>
                        </a:spcAft>
                      </a:pPr>
                      <a:r>
                        <a:rPr lang="en-GB" sz="1600">
                          <a:effectLst/>
                        </a:rPr>
                        <a:t>Land </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600" dirty="0">
                          <a:effectLst/>
                        </a:rPr>
                        <a:t>Land Assembly (excluding Acquisition)</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0535573"/>
                  </a:ext>
                </a:extLst>
              </a:tr>
              <a:tr h="224972">
                <a:tc vMerge="1">
                  <a:txBody>
                    <a:bodyPr/>
                    <a:lstStyle/>
                    <a:p>
                      <a:endParaRPr lang="en-GB"/>
                    </a:p>
                  </a:txBody>
                  <a:tcPr/>
                </a:tc>
                <a:tc>
                  <a:txBody>
                    <a:bodyPr/>
                    <a:lstStyle/>
                    <a:p>
                      <a:pPr>
                        <a:lnSpc>
                          <a:spcPct val="107000"/>
                        </a:lnSpc>
                        <a:spcAft>
                          <a:spcPts val="800"/>
                        </a:spcAft>
                      </a:pPr>
                      <a:r>
                        <a:rPr lang="en-GB" sz="1600" dirty="0">
                          <a:effectLst/>
                        </a:rPr>
                        <a:t>Land Acquisition</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36867578"/>
                  </a:ext>
                </a:extLst>
              </a:tr>
              <a:tr h="224972">
                <a:tc>
                  <a:txBody>
                    <a:bodyPr/>
                    <a:lstStyle/>
                    <a:p>
                      <a:pPr>
                        <a:lnSpc>
                          <a:spcPct val="107000"/>
                        </a:lnSpc>
                        <a:spcAft>
                          <a:spcPts val="800"/>
                        </a:spcAft>
                      </a:pPr>
                      <a:r>
                        <a:rPr lang="en-GB" sz="1600">
                          <a:effectLst/>
                        </a:rPr>
                        <a:t>Bulk Infrastructure</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600">
                          <a:effectLst/>
                        </a:rPr>
                        <a:t>Bulk Infrastructure </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82523556"/>
                  </a:ext>
                </a:extLst>
              </a:tr>
              <a:tr h="224972">
                <a:tc rowSpan="4">
                  <a:txBody>
                    <a:bodyPr/>
                    <a:lstStyle/>
                    <a:p>
                      <a:pPr>
                        <a:lnSpc>
                          <a:spcPct val="107000"/>
                        </a:lnSpc>
                        <a:spcAft>
                          <a:spcPts val="800"/>
                        </a:spcAft>
                      </a:pPr>
                      <a:r>
                        <a:rPr lang="en-ZA" sz="1600" dirty="0">
                          <a:effectLst/>
                        </a:rPr>
                        <a:t>Detailed Planning Design</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ZA" sz="1600">
                          <a:effectLst/>
                        </a:rPr>
                        <a:t>Water</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09606993"/>
                  </a:ext>
                </a:extLst>
              </a:tr>
              <a:tr h="224972">
                <a:tc vMerge="1">
                  <a:txBody>
                    <a:bodyPr/>
                    <a:lstStyle/>
                    <a:p>
                      <a:endParaRPr lang="en-GB"/>
                    </a:p>
                  </a:txBody>
                  <a:tcPr/>
                </a:tc>
                <a:tc>
                  <a:txBody>
                    <a:bodyPr/>
                    <a:lstStyle/>
                    <a:p>
                      <a:pPr>
                        <a:lnSpc>
                          <a:spcPct val="107000"/>
                        </a:lnSpc>
                        <a:spcAft>
                          <a:spcPts val="800"/>
                        </a:spcAft>
                      </a:pPr>
                      <a:r>
                        <a:rPr lang="en-ZA" sz="1600" dirty="0">
                          <a:effectLst/>
                        </a:rPr>
                        <a:t>Sewer</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71751496"/>
                  </a:ext>
                </a:extLst>
              </a:tr>
              <a:tr h="224972">
                <a:tc vMerge="1">
                  <a:txBody>
                    <a:bodyPr/>
                    <a:lstStyle/>
                    <a:p>
                      <a:endParaRPr lang="en-GB"/>
                    </a:p>
                  </a:txBody>
                  <a:tcPr/>
                </a:tc>
                <a:tc>
                  <a:txBody>
                    <a:bodyPr/>
                    <a:lstStyle/>
                    <a:p>
                      <a:pPr>
                        <a:lnSpc>
                          <a:spcPct val="107000"/>
                        </a:lnSpc>
                        <a:spcAft>
                          <a:spcPts val="800"/>
                        </a:spcAft>
                      </a:pPr>
                      <a:r>
                        <a:rPr lang="en-ZA" sz="1600" dirty="0">
                          <a:effectLst/>
                        </a:rPr>
                        <a:t>Roads and Storm water</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12055534"/>
                  </a:ext>
                </a:extLst>
              </a:tr>
              <a:tr h="224972">
                <a:tc vMerge="1">
                  <a:txBody>
                    <a:bodyPr/>
                    <a:lstStyle/>
                    <a:p>
                      <a:endParaRPr lang="en-GB"/>
                    </a:p>
                  </a:txBody>
                  <a:tcPr/>
                </a:tc>
                <a:tc>
                  <a:txBody>
                    <a:bodyPr/>
                    <a:lstStyle/>
                    <a:p>
                      <a:pPr>
                        <a:lnSpc>
                          <a:spcPct val="107000"/>
                        </a:lnSpc>
                        <a:spcAft>
                          <a:spcPts val="800"/>
                        </a:spcAft>
                      </a:pPr>
                      <a:r>
                        <a:rPr lang="en-GB" sz="1600" dirty="0">
                          <a:effectLst/>
                        </a:rPr>
                        <a:t>Electricity</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16075743"/>
                  </a:ext>
                </a:extLst>
              </a:tr>
              <a:tr h="207829">
                <a:tc rowSpan="4">
                  <a:txBody>
                    <a:bodyPr/>
                    <a:lstStyle/>
                    <a:p>
                      <a:pPr>
                        <a:lnSpc>
                          <a:spcPct val="107000"/>
                        </a:lnSpc>
                        <a:spcAft>
                          <a:spcPts val="800"/>
                        </a:spcAft>
                      </a:pPr>
                      <a:r>
                        <a:rPr lang="en-ZA" sz="1600">
                          <a:effectLst/>
                        </a:rPr>
                        <a:t>Interim Services</a:t>
                      </a:r>
                      <a:endParaRPr lang="en-ZA" sz="16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07000"/>
                        </a:lnSpc>
                        <a:spcAft>
                          <a:spcPts val="800"/>
                        </a:spcAft>
                      </a:pPr>
                      <a:r>
                        <a:rPr lang="en-GB" sz="1600" dirty="0">
                          <a:effectLst/>
                        </a:rPr>
                        <a:t>Water</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56317592"/>
                  </a:ext>
                </a:extLst>
              </a:tr>
              <a:tr h="242815">
                <a:tc vMerge="1">
                  <a:txBody>
                    <a:bodyPr/>
                    <a:lstStyle/>
                    <a:p>
                      <a:endParaRPr lang="en-GB"/>
                    </a:p>
                  </a:txBody>
                  <a:tcPr/>
                </a:tc>
                <a:tc>
                  <a:txBody>
                    <a:bodyPr/>
                    <a:lstStyle/>
                    <a:p>
                      <a:pPr>
                        <a:lnSpc>
                          <a:spcPct val="107000"/>
                        </a:lnSpc>
                        <a:spcAft>
                          <a:spcPts val="800"/>
                        </a:spcAft>
                      </a:pPr>
                      <a:r>
                        <a:rPr lang="en-GB" sz="1600" dirty="0">
                          <a:effectLst/>
                        </a:rPr>
                        <a:t>Sanitation</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43144425"/>
                  </a:ext>
                </a:extLst>
              </a:tr>
              <a:tr h="207829">
                <a:tc vMerge="1">
                  <a:txBody>
                    <a:bodyPr/>
                    <a:lstStyle/>
                    <a:p>
                      <a:endParaRPr lang="en-GB"/>
                    </a:p>
                  </a:txBody>
                  <a:tcPr/>
                </a:tc>
                <a:tc>
                  <a:txBody>
                    <a:bodyPr/>
                    <a:lstStyle/>
                    <a:p>
                      <a:pPr>
                        <a:lnSpc>
                          <a:spcPct val="107000"/>
                        </a:lnSpc>
                        <a:spcAft>
                          <a:spcPts val="800"/>
                        </a:spcAft>
                      </a:pPr>
                      <a:r>
                        <a:rPr lang="en-GB" sz="1600" dirty="0">
                          <a:effectLst/>
                        </a:rPr>
                        <a:t>Roads and Storm Water</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90058157"/>
                  </a:ext>
                </a:extLst>
              </a:tr>
              <a:tr h="207829">
                <a:tc vMerge="1">
                  <a:txBody>
                    <a:bodyPr/>
                    <a:lstStyle/>
                    <a:p>
                      <a:endParaRPr lang="en-GB"/>
                    </a:p>
                  </a:txBody>
                  <a:tcPr/>
                </a:tc>
                <a:tc>
                  <a:txBody>
                    <a:bodyPr/>
                    <a:lstStyle/>
                    <a:p>
                      <a:pPr>
                        <a:lnSpc>
                          <a:spcPct val="107000"/>
                        </a:lnSpc>
                        <a:spcAft>
                          <a:spcPts val="800"/>
                        </a:spcAft>
                      </a:pPr>
                      <a:r>
                        <a:rPr lang="en-GB" sz="1600" dirty="0">
                          <a:effectLst/>
                        </a:rPr>
                        <a:t>Electricity</a:t>
                      </a:r>
                      <a:endParaRPr lang="en-ZA"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70789898"/>
                  </a:ext>
                </a:extLst>
              </a:tr>
            </a:tbl>
          </a:graphicData>
        </a:graphic>
      </p:graphicFrame>
      <p:sp>
        <p:nvSpPr>
          <p:cNvPr id="4" name="Slide Number Placeholder 3">
            <a:extLst>
              <a:ext uri="{FF2B5EF4-FFF2-40B4-BE49-F238E27FC236}">
                <a16:creationId xmlns:a16="http://schemas.microsoft.com/office/drawing/2014/main" id="{65755A60-EA60-A4AD-4026-70E1EFA8169A}"/>
              </a:ext>
            </a:extLst>
          </p:cNvPr>
          <p:cNvSpPr>
            <a:spLocks noGrp="1"/>
          </p:cNvSpPr>
          <p:nvPr>
            <p:ph type="sldNum" sz="quarter" idx="10"/>
          </p:nvPr>
        </p:nvSpPr>
        <p:spPr/>
        <p:txBody>
          <a:bodyPr/>
          <a:lstStyle/>
          <a:p>
            <a:fld id="{A88A4ECB-5303-EA44-863F-69D388C2A56E}" type="slidenum">
              <a:rPr lang="en-GB" smtClean="0"/>
              <a:t>9</a:t>
            </a:fld>
            <a:endParaRPr lang="en-GB" dirty="0"/>
          </a:p>
        </p:txBody>
      </p:sp>
      <p:sp>
        <p:nvSpPr>
          <p:cNvPr id="5" name="Footer Placeholder 4">
            <a:extLst>
              <a:ext uri="{FF2B5EF4-FFF2-40B4-BE49-F238E27FC236}">
                <a16:creationId xmlns:a16="http://schemas.microsoft.com/office/drawing/2014/main" id="{1DC99407-B647-7009-1169-C92764965F88}"/>
              </a:ext>
            </a:extLst>
          </p:cNvPr>
          <p:cNvSpPr>
            <a:spLocks noGrp="1"/>
          </p:cNvSpPr>
          <p:nvPr>
            <p:ph type="ftr" sz="quarter" idx="11"/>
          </p:nvPr>
        </p:nvSpPr>
        <p:spPr/>
        <p:txBody>
          <a:bodyPr/>
          <a:lstStyle/>
          <a:p>
            <a:r>
              <a:rPr lang="en-GB"/>
              <a:t>ZN SOKOPO</a:t>
            </a:r>
            <a:endParaRPr lang="en-GB" dirty="0"/>
          </a:p>
        </p:txBody>
      </p:sp>
      <p:sp>
        <p:nvSpPr>
          <p:cNvPr id="7" name="Rounded Rectangle 6">
            <a:extLst>
              <a:ext uri="{FF2B5EF4-FFF2-40B4-BE49-F238E27FC236}">
                <a16:creationId xmlns:a16="http://schemas.microsoft.com/office/drawing/2014/main" id="{B29E086B-D60A-4A8F-7062-5F037A4580FF}"/>
              </a:ext>
            </a:extLst>
          </p:cNvPr>
          <p:cNvSpPr/>
          <p:nvPr/>
        </p:nvSpPr>
        <p:spPr>
          <a:xfrm>
            <a:off x="8603674" y="1049177"/>
            <a:ext cx="3144981" cy="4950269"/>
          </a:xfrm>
          <a:prstGeom prst="roundRect">
            <a:avLst/>
          </a:prstGeom>
          <a:solidFill>
            <a:schemeClr val="accent5">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285750" indent="-285750">
              <a:buFont typeface="Arial" panose="020B0604020202020204" pitchFamily="34" charset="0"/>
              <a:buChar char="•"/>
            </a:pPr>
            <a:r>
              <a:rPr lang="en-GB" sz="1800" dirty="0">
                <a:solidFill>
                  <a:schemeClr val="tx1"/>
                </a:solidFill>
              </a:rPr>
              <a:t>While realising all the requirements for township proclamation as well as ensuring the construction of  required bulk infrastructure,  interim services must also be provided</a:t>
            </a:r>
          </a:p>
          <a:p>
            <a:pPr marL="285750" indent="-285750">
              <a:buFont typeface="Arial" panose="020B0604020202020204" pitchFamily="34" charset="0"/>
              <a:buChar char="•"/>
            </a:pPr>
            <a:r>
              <a:rPr lang="en-GB" sz="1800" dirty="0">
                <a:solidFill>
                  <a:schemeClr val="tx1"/>
                </a:solidFill>
              </a:rPr>
              <a:t>At this stage informal settlements are provided with a human rights package </a:t>
            </a:r>
          </a:p>
        </p:txBody>
      </p:sp>
    </p:spTree>
    <p:extLst>
      <p:ext uri="{BB962C8B-B14F-4D97-AF65-F5344CB8AC3E}">
        <p14:creationId xmlns:p14="http://schemas.microsoft.com/office/powerpoint/2010/main" val="1527608613"/>
      </p:ext>
    </p:extLst>
  </p:cSld>
  <p:clrMapOvr>
    <a:masterClrMapping/>
  </p:clrMapOvr>
</p:sld>
</file>

<file path=ppt/theme/theme1.xml><?xml version="1.0" encoding="utf-8"?>
<a:theme xmlns:a="http://schemas.openxmlformats.org/drawingml/2006/main" name="2019_GENERIC PRESENTATION">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Reprioritization of Funds Between Provinces.potx" id="{BADF0134-B2A5-4FD5-B212-BA5D7F5BAEC1}" vid="{1E8E3A07-F0F2-470D-9B4B-3EDA2EFE9BE5}"/>
    </a:ext>
  </a:extLst>
</a:theme>
</file>

<file path=ppt/theme/theme10.xml><?xml version="1.0" encoding="utf-8"?>
<a:theme xmlns:a="http://schemas.openxmlformats.org/drawingml/2006/main" name="5_Custom Design">
  <a:themeElements>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7_Custom Design">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3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4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6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7.xml><?xml version="1.0" encoding="utf-8"?>
<a:theme xmlns:a="http://schemas.openxmlformats.org/drawingml/2006/main" name="14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5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xml><?xml version="1.0" encoding="utf-8"?>
<a:theme xmlns:a="http://schemas.openxmlformats.org/drawingml/2006/main" name="6_Custom Design">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2019_GENERIC PRESENTATION">
  <a:themeElements>
    <a:clrScheme name="DHS">
      <a:dk1>
        <a:srgbClr val="000000"/>
      </a:dk1>
      <a:lt1>
        <a:srgbClr val="FFFFFF"/>
      </a:lt1>
      <a:dk2>
        <a:srgbClr val="00582B"/>
      </a:dk2>
      <a:lt2>
        <a:srgbClr val="EEECE1"/>
      </a:lt2>
      <a:accent1>
        <a:srgbClr val="4F81BD"/>
      </a:accent1>
      <a:accent2>
        <a:srgbClr val="C0504D"/>
      </a:accent2>
      <a:accent3>
        <a:srgbClr val="9BBB59"/>
      </a:accent3>
      <a:accent4>
        <a:srgbClr val="8064A2"/>
      </a:accent4>
      <a:accent5>
        <a:srgbClr val="4BACC6"/>
      </a:accent5>
      <a:accent6>
        <a:srgbClr val="EFA000"/>
      </a:accent6>
      <a:hlink>
        <a:srgbClr val="00582B"/>
      </a:hlink>
      <a:folHlink>
        <a:srgbClr val="800080"/>
      </a:folHlink>
    </a:clrScheme>
    <a:fontScheme name="Arial-Times New Roman">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Reprioritization of Funds Between Provinces.potx" id="{BADF0134-B2A5-4FD5-B212-BA5D7F5BAEC1}" vid="{1E8E3A07-F0F2-470D-9B4B-3EDA2EFE9BE5}"/>
    </a:ext>
  </a:extLst>
</a:theme>
</file>

<file path=ppt/theme/theme20.xml><?xml version="1.0" encoding="utf-8"?>
<a:theme xmlns:a="http://schemas.openxmlformats.org/drawingml/2006/main" name="8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_Custom Design">
  <a:themeElements>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0_Custom Design">
  <a:themeElements>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1_Custom Design">
  <a:themeElements>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2_Custom Design">
  <a:themeElements>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13_Custom Design">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8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8.xml><?xml version="1.0" encoding="utf-8"?>
<a:theme xmlns:a="http://schemas.openxmlformats.org/drawingml/2006/main" name="15_Custom Design">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6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2019_GENERIC PRESENTATION">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DHS_GENERIC 2019 TEMPLATE2" id="{396FC376-5433-B14D-BA34-9231D790ED96}" vid="{AA9C3A99-0327-4449-B70B-2A3712119EA8}"/>
    </a:ext>
  </a:extLst>
</a:theme>
</file>

<file path=ppt/theme/theme30.xml><?xml version="1.0" encoding="utf-8"?>
<a:theme xmlns:a="http://schemas.openxmlformats.org/drawingml/2006/main" name="17_Custom Design">
  <a:themeElements>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8_Custom Design">
  <a:themeElements>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9_Custom Design">
  <a:themeElements>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0_Custom Design">
  <a:themeElements>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9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5.xml><?xml version="1.0" encoding="utf-8"?>
<a:theme xmlns:a="http://schemas.openxmlformats.org/drawingml/2006/main" name="21_Custom Design">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10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11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12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13_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Presentation to Technical MinMec as at 31 Dec 2018">
  <a:themeElements>
    <a:clrScheme name="Custom 1">
      <a:dk1>
        <a:srgbClr val="000000"/>
      </a:dk1>
      <a:lt1>
        <a:srgbClr val="FFFFFF"/>
      </a:lt1>
      <a:dk2>
        <a:srgbClr val="44546A"/>
      </a:dk2>
      <a:lt2>
        <a:srgbClr val="E7E6E6"/>
      </a:lt2>
      <a:accent1>
        <a:srgbClr val="167C6B"/>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0.xml><?xml version="1.0" encoding="utf-8"?>
<a:theme xmlns:a="http://schemas.openxmlformats.org/drawingml/2006/main" name="2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Custom Design">
  <a:themeElements>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Custom Design">
  <a:themeElements>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2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Custom Design">
  <a:themeElements>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3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Custom Design">
  <a:themeElements>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4_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KZN funding for Disaster</Template>
  <TotalTime>22096</TotalTime>
  <Words>5620</Words>
  <Application>Microsoft Office PowerPoint</Application>
  <PresentationFormat>Widescreen</PresentationFormat>
  <Paragraphs>1545</Paragraphs>
  <Slides>47</Slides>
  <Notes>5</Notes>
  <HiddenSlides>0</HiddenSlides>
  <MMClips>0</MMClips>
  <ScaleCrop>false</ScaleCrop>
  <HeadingPairs>
    <vt:vector size="6" baseType="variant">
      <vt:variant>
        <vt:lpstr>Fonts Used</vt:lpstr>
      </vt:variant>
      <vt:variant>
        <vt:i4>8</vt:i4>
      </vt:variant>
      <vt:variant>
        <vt:lpstr>Theme</vt:lpstr>
      </vt:variant>
      <vt:variant>
        <vt:i4>40</vt:i4>
      </vt:variant>
      <vt:variant>
        <vt:lpstr>Slide Titles</vt:lpstr>
      </vt:variant>
      <vt:variant>
        <vt:i4>47</vt:i4>
      </vt:variant>
    </vt:vector>
  </HeadingPairs>
  <TitlesOfParts>
    <vt:vector size="95" baseType="lpstr">
      <vt:lpstr>MS PGothic</vt:lpstr>
      <vt:lpstr>MS PGothic</vt:lpstr>
      <vt:lpstr>Arial</vt:lpstr>
      <vt:lpstr>Calibri</vt:lpstr>
      <vt:lpstr>Century Gothic</vt:lpstr>
      <vt:lpstr>Courier New</vt:lpstr>
      <vt:lpstr>Times New Roman</vt:lpstr>
      <vt:lpstr>Times New Roman (Body CS)</vt:lpstr>
      <vt:lpstr>2019_GENERIC PRESENTATION</vt:lpstr>
      <vt:lpstr>3_2019_GENERIC PRESENTATION</vt:lpstr>
      <vt:lpstr>1_2019_GENERIC PRESENTATION</vt:lpstr>
      <vt:lpstr>Presentation to Technical MinMec as at 31 Dec 2018</vt:lpstr>
      <vt:lpstr>1_Custom Design</vt:lpstr>
      <vt:lpstr>Custom Design</vt:lpstr>
      <vt:lpstr>2_Custom Design</vt:lpstr>
      <vt:lpstr>3_Custom Design</vt:lpstr>
      <vt:lpstr>4_Custom Design</vt:lpstr>
      <vt:lpstr>5_Custom Design</vt:lpstr>
      <vt:lpstr>1_Presentation to Technical MinMec as at 31 Dec 2018</vt:lpstr>
      <vt:lpstr>7_Custom Design</vt:lpstr>
      <vt:lpstr>2_Presentation to Technical MinMec as at 31 Dec 2018</vt:lpstr>
      <vt:lpstr>3_Presentation to Technical MinMec as at 31 Dec 2018</vt:lpstr>
      <vt:lpstr>4_Presentation to Technical MinMec as at 31 Dec 2018</vt:lpstr>
      <vt:lpstr>6_Presentation to Technical MinMec as at 31 Dec 2018</vt:lpstr>
      <vt:lpstr>14_Custom Design</vt:lpstr>
      <vt:lpstr>5_Presentation to Technical MinMec as at 31 Dec 2018</vt:lpstr>
      <vt:lpstr>6_Custom Design</vt:lpstr>
      <vt:lpstr>8_Custom Design</vt:lpstr>
      <vt:lpstr>9_Custom Design</vt:lpstr>
      <vt:lpstr>10_Custom Design</vt:lpstr>
      <vt:lpstr>11_Custom Design</vt:lpstr>
      <vt:lpstr>12_Custom Design</vt:lpstr>
      <vt:lpstr>7_Presentation to Technical MinMec as at 31 Dec 2018</vt:lpstr>
      <vt:lpstr>13_Custom Design</vt:lpstr>
      <vt:lpstr>8_Presentation to Technical MinMec as at 31 Dec 2018</vt:lpstr>
      <vt:lpstr>15_Custom Design</vt:lpstr>
      <vt:lpstr>16_Custom Design</vt:lpstr>
      <vt:lpstr>17_Custom Design</vt:lpstr>
      <vt:lpstr>18_Custom Design</vt:lpstr>
      <vt:lpstr>19_Custom Design</vt:lpstr>
      <vt:lpstr>20_Custom Design</vt:lpstr>
      <vt:lpstr>9_Presentation to Technical MinMec as at 31 Dec 2018</vt:lpstr>
      <vt:lpstr>21_Custom Design</vt:lpstr>
      <vt:lpstr>10_Presentation to Technical MinMec as at 31 Dec 2018</vt:lpstr>
      <vt:lpstr>11_Presentation to Technical MinMec as at 31 Dec 2018</vt:lpstr>
      <vt:lpstr>12_Presentation to Technical MinMec as at 31 Dec 2018</vt:lpstr>
      <vt:lpstr>13_Presentation to Technical MinMec as at 31 Dec 2018</vt:lpstr>
      <vt:lpstr>22_Custom Design</vt:lpstr>
      <vt:lpstr>A REPORT ON THE PERFORMANCE OF THE Informal settlements upgrading PARTNERSHIP GRANT (ISUPG)</vt:lpstr>
      <vt:lpstr>PRESENTATION OUTLINE </vt:lpstr>
      <vt:lpstr>PURPOSE </vt:lpstr>
      <vt:lpstr>Background &amp; Context </vt:lpstr>
      <vt:lpstr>Background &amp; Context </vt:lpstr>
      <vt:lpstr>Background &amp; Context: Informal Settlements  </vt:lpstr>
      <vt:lpstr>Overall Achievements </vt:lpstr>
      <vt:lpstr>UISP Phase 1: Prefeasibility</vt:lpstr>
      <vt:lpstr> UISP Phase 2: Preplanning Studies, Detailed Planning Design, Land, Bulk and Interim Services </vt:lpstr>
      <vt:lpstr>UISP Phase 3 - Permanent Municipal Engineering Services </vt:lpstr>
      <vt:lpstr>OUTPUTS DEFINED IN THE ISUPG GRANT FRAMEWORK INLINE WITH UISP</vt:lpstr>
      <vt:lpstr>INFORMAL SETTLEMENTS UPGRADING nonfinancial PERFORMANCE: provinces &amp; METROPOLITAN MUNICIPALITIES</vt:lpstr>
      <vt:lpstr>2021/22 UISP Annual Provincial Performance </vt:lpstr>
      <vt:lpstr>Serviced Sites Delivered by Provinces in 2021/22 FY</vt:lpstr>
      <vt:lpstr>2021/22 UISP NATIONAL PERFORMANCE </vt:lpstr>
      <vt:lpstr>SERVICED SITES DELIVERED IN 2021/22 FY</vt:lpstr>
      <vt:lpstr>Informal Settlements Upgrading</vt:lpstr>
      <vt:lpstr>Informal Settlements Upgrading</vt:lpstr>
      <vt:lpstr>Eastern Cape 2022/23 Q1 Performance: Phase 1</vt:lpstr>
      <vt:lpstr>Eastern Cape 2022/23 Q1 Performance: Phase 3</vt:lpstr>
      <vt:lpstr>Free State 2022/23 Q1 Performance: Phase 1</vt:lpstr>
      <vt:lpstr>Free State 2022/23 Q1 Performance: Phase 2</vt:lpstr>
      <vt:lpstr>Free State 2022/23 Q1 Performance: Phase 3</vt:lpstr>
      <vt:lpstr> Gauteng 2022/23 Q1 Performance: Phase 1 Pre-feasibility    </vt:lpstr>
      <vt:lpstr>Gauteng 2022/23 Q1 Performance: Phase 2</vt:lpstr>
      <vt:lpstr>Gauteng 2022/23 Q1 Performance: Phase 3</vt:lpstr>
      <vt:lpstr>KZN 2022/23 Q1 Performance: Phase 1 Prefeasibility</vt:lpstr>
      <vt:lpstr>KZN 2022/23 Q1 Performance: Phase 2</vt:lpstr>
      <vt:lpstr>KZN 2022/23 Q1 Performance: Phase 2</vt:lpstr>
      <vt:lpstr>KZN 2022/23 Q1 Performance: Phase 3</vt:lpstr>
      <vt:lpstr>Limpopo 2022/23 Q1 Performance: Phase 1</vt:lpstr>
      <vt:lpstr>Limpopo 2022/23 Q1 Performance: Phase 2</vt:lpstr>
      <vt:lpstr>Limpopo 2022/23 Q1 Performance: Phase 3</vt:lpstr>
      <vt:lpstr>Mpumalanga 2022/23 Q1 Performance: Phase 2</vt:lpstr>
      <vt:lpstr>Mpumalanga 2022/23 Q1 Performance: Phase 3</vt:lpstr>
      <vt:lpstr>Northern Cape Q1 2022/23 Plans: Phase 3</vt:lpstr>
      <vt:lpstr>Northern West 2022/23 Q1 Performance: Phase 2</vt:lpstr>
      <vt:lpstr>Northern West 2022/23 Q1 Performance: Phase 3</vt:lpstr>
      <vt:lpstr>Western Cape 2022/23 Q1 Performance: Phase 1</vt:lpstr>
      <vt:lpstr>Western Cape 2022/23 Q1 Performance: Phase 2</vt:lpstr>
      <vt:lpstr>Western Cape 2022/23 Q1 Performance: Phase 3</vt:lpstr>
      <vt:lpstr>FINANCIAL PERFROMANCE</vt:lpstr>
      <vt:lpstr>Informal Settlements Upgrading Partnership Grant (ISUPG) Provinces Expenditure Performance as at 31 March 2022 </vt:lpstr>
      <vt:lpstr>Informal Settlements Upgrading Partnership Grant (ISUPG) Provinces Expenditure Performance as of 30 June 2022</vt:lpstr>
      <vt:lpstr>Informal Settlement Upgrading Partnership Grant (ISUPG) Metros as at 30 June 2022 </vt:lpstr>
      <vt:lpstr>RECOMMENDATIONS </vt:lpstr>
      <vt:lpstr>Thank you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ANNUAL REPORT</dc:title>
  <dc:creator>Dr Zoleka Sokopo</dc:creator>
  <cp:lastModifiedBy>Lubabalo Nodada</cp:lastModifiedBy>
  <cp:revision>517</cp:revision>
  <cp:lastPrinted>2022-08-07T14:24:58Z</cp:lastPrinted>
  <dcterms:created xsi:type="dcterms:W3CDTF">2022-04-22T12:27:44Z</dcterms:created>
  <dcterms:modified xsi:type="dcterms:W3CDTF">2022-08-08T09:37:01Z</dcterms:modified>
</cp:coreProperties>
</file>