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9" r:id="rId4"/>
    <p:sldMasterId id="2147483712" r:id="rId5"/>
    <p:sldMasterId id="2147483725" r:id="rId6"/>
    <p:sldMasterId id="2147483738" r:id="rId7"/>
    <p:sldMasterId id="2147483751" r:id="rId8"/>
  </p:sldMasterIdLst>
  <p:notesMasterIdLst>
    <p:notesMasterId r:id="rId21"/>
  </p:notesMasterIdLst>
  <p:sldIdLst>
    <p:sldId id="256" r:id="rId9"/>
    <p:sldId id="353" r:id="rId10"/>
    <p:sldId id="1433" r:id="rId11"/>
    <p:sldId id="337" r:id="rId12"/>
    <p:sldId id="340" r:id="rId13"/>
    <p:sldId id="341" r:id="rId14"/>
    <p:sldId id="312" r:id="rId15"/>
    <p:sldId id="318" r:id="rId16"/>
    <p:sldId id="330" r:id="rId17"/>
    <p:sldId id="365" r:id="rId18"/>
    <p:sldId id="1427" r:id="rId19"/>
    <p:sldId id="1421"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BEB"/>
    <a:srgbClr val="A9EFA9"/>
    <a:srgbClr val="CCFFFF"/>
    <a:srgbClr val="FFCCFF"/>
    <a:srgbClr val="FFFFC1"/>
    <a:srgbClr val="0033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p:cViewPr varScale="1">
        <p:scale>
          <a:sx n="88" d="100"/>
          <a:sy n="88" d="100"/>
        </p:scale>
        <p:origin x="45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4CB714F-E534-4BDE-8426-4A588FCA7D10}" type="datetimeFigureOut">
              <a:rPr lang="en-ZA" smtClean="0"/>
              <a:t>2022/06/15</a:t>
            </a:fld>
            <a:endParaRPr lang="en-ZA"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3036643-A725-43A8-9F29-79FB485DD38A}" type="slidenum">
              <a:rPr lang="en-ZA" smtClean="0"/>
              <a:t>‹#›</a:t>
            </a:fld>
            <a:endParaRPr lang="en-ZA" dirty="0"/>
          </a:p>
        </p:txBody>
      </p:sp>
    </p:spTree>
    <p:extLst>
      <p:ext uri="{BB962C8B-B14F-4D97-AF65-F5344CB8AC3E}">
        <p14:creationId xmlns:p14="http://schemas.microsoft.com/office/powerpoint/2010/main" val="626579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6132A2D-AAE3-466D-842B-53A500FF97E2}" type="slidenum">
              <a:rPr lang="en-US" smtClean="0"/>
              <a:pPr>
                <a:defRPr/>
              </a:pPr>
              <a:t>9</a:t>
            </a:fld>
            <a:endParaRPr lang="en-US" dirty="0"/>
          </a:p>
        </p:txBody>
      </p:sp>
    </p:spTree>
    <p:extLst>
      <p:ext uri="{BB962C8B-B14F-4D97-AF65-F5344CB8AC3E}">
        <p14:creationId xmlns:p14="http://schemas.microsoft.com/office/powerpoint/2010/main" val="33482284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940433379"/>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133349077"/>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2028600362"/>
      </p:ext>
    </p:extLst>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2314681191"/>
      </p:ext>
    </p:extLst>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965890902"/>
      </p:ext>
    </p:extLst>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B64501F-D685-4AED-90CF-A7ED01024D72}" type="slidenum">
              <a:rPr lang="en-US"/>
              <a:pPr>
                <a:defRPr/>
              </a:pPr>
              <a:t>‹#›</a:t>
            </a:fld>
            <a:endParaRPr lang="en-US" dirty="0"/>
          </a:p>
        </p:txBody>
      </p:sp>
    </p:spTree>
    <p:extLst>
      <p:ext uri="{BB962C8B-B14F-4D97-AF65-F5344CB8AC3E}">
        <p14:creationId xmlns:p14="http://schemas.microsoft.com/office/powerpoint/2010/main" val="651321267"/>
      </p:ext>
    </p:extLst>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1ACDC114-57BE-4455-BC88-6E9A0FE41B5C}" type="slidenum">
              <a:rPr lang="en-US"/>
              <a:pPr>
                <a:defRPr/>
              </a:pPr>
              <a:t>‹#›</a:t>
            </a:fld>
            <a:endParaRPr lang="en-US" dirty="0"/>
          </a:p>
        </p:txBody>
      </p:sp>
    </p:spTree>
    <p:extLst>
      <p:ext uri="{BB962C8B-B14F-4D97-AF65-F5344CB8AC3E}">
        <p14:creationId xmlns:p14="http://schemas.microsoft.com/office/powerpoint/2010/main" val="528313887"/>
      </p:ext>
    </p:extLst>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52DE4E9A-EAD5-48BF-AEFB-FC01E882799A}" type="slidenum">
              <a:rPr lang="en-US"/>
              <a:pPr>
                <a:defRPr/>
              </a:pPr>
              <a:t>‹#›</a:t>
            </a:fld>
            <a:endParaRPr lang="en-US" dirty="0"/>
          </a:p>
        </p:txBody>
      </p:sp>
    </p:spTree>
    <p:extLst>
      <p:ext uri="{BB962C8B-B14F-4D97-AF65-F5344CB8AC3E}">
        <p14:creationId xmlns:p14="http://schemas.microsoft.com/office/powerpoint/2010/main" val="213871543"/>
      </p:ext>
    </p:extLst>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601C436C-7187-4F39-BE03-E5426EEB2759}" type="slidenum">
              <a:rPr lang="en-US"/>
              <a:pPr>
                <a:defRPr/>
              </a:pPr>
              <a:t>‹#›</a:t>
            </a:fld>
            <a:endParaRPr lang="en-US" dirty="0"/>
          </a:p>
        </p:txBody>
      </p:sp>
    </p:spTree>
    <p:extLst>
      <p:ext uri="{BB962C8B-B14F-4D97-AF65-F5344CB8AC3E}">
        <p14:creationId xmlns:p14="http://schemas.microsoft.com/office/powerpoint/2010/main" val="2090916833"/>
      </p:ext>
    </p:extLst>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52BF9C6B-5B6D-42CB-B476-22DBAD3311FF}" type="slidenum">
              <a:rPr lang="en-US"/>
              <a:pPr>
                <a:defRPr/>
              </a:pPr>
              <a:t>‹#›</a:t>
            </a:fld>
            <a:endParaRPr lang="en-US" dirty="0"/>
          </a:p>
        </p:txBody>
      </p:sp>
    </p:spTree>
    <p:extLst>
      <p:ext uri="{BB962C8B-B14F-4D97-AF65-F5344CB8AC3E}">
        <p14:creationId xmlns:p14="http://schemas.microsoft.com/office/powerpoint/2010/main" val="2707584742"/>
      </p:ext>
    </p:extLst>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16B49283-B91B-43B2-A79E-E55B4E2A3F87}" type="slidenum">
              <a:rPr lang="en-US"/>
              <a:pPr>
                <a:defRPr/>
              </a:pPr>
              <a:t>‹#›</a:t>
            </a:fld>
            <a:endParaRPr lang="en-US" dirty="0"/>
          </a:p>
        </p:txBody>
      </p:sp>
    </p:spTree>
    <p:extLst>
      <p:ext uri="{BB962C8B-B14F-4D97-AF65-F5344CB8AC3E}">
        <p14:creationId xmlns:p14="http://schemas.microsoft.com/office/powerpoint/2010/main" val="1599624634"/>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3923745400"/>
      </p:ext>
    </p:extLst>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7223D10-C79E-4EE5-9401-10CF619A983D}" type="slidenum">
              <a:rPr lang="en-US"/>
              <a:pPr>
                <a:defRPr/>
              </a:pPr>
              <a:t>‹#›</a:t>
            </a:fld>
            <a:endParaRPr lang="en-US" dirty="0"/>
          </a:p>
        </p:txBody>
      </p:sp>
    </p:spTree>
    <p:extLst>
      <p:ext uri="{BB962C8B-B14F-4D97-AF65-F5344CB8AC3E}">
        <p14:creationId xmlns:p14="http://schemas.microsoft.com/office/powerpoint/2010/main" val="3021248385"/>
      </p:ext>
    </p:extLst>
  </p:cSld>
  <p:clrMapOvr>
    <a:masterClrMapping/>
  </p:clrMapOvr>
  <p:transition spd="slow">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1AC8B7B-AE92-4D51-BAA1-208EAE6DAB7B}" type="slidenum">
              <a:rPr lang="en-US"/>
              <a:pPr>
                <a:defRPr/>
              </a:pPr>
              <a:t>‹#›</a:t>
            </a:fld>
            <a:endParaRPr lang="en-US" dirty="0"/>
          </a:p>
        </p:txBody>
      </p:sp>
    </p:spTree>
    <p:extLst>
      <p:ext uri="{BB962C8B-B14F-4D97-AF65-F5344CB8AC3E}">
        <p14:creationId xmlns:p14="http://schemas.microsoft.com/office/powerpoint/2010/main" val="2196006004"/>
      </p:ext>
    </p:extLst>
  </p:cSld>
  <p:clrMapOvr>
    <a:masterClrMapping/>
  </p:clrMapOvr>
  <p:transition spd="slow">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F1BC227-C7E6-476D-8EC0-88D0433EF3B2}" type="slidenum">
              <a:rPr lang="en-US"/>
              <a:pPr>
                <a:defRPr/>
              </a:pPr>
              <a:t>‹#›</a:t>
            </a:fld>
            <a:endParaRPr lang="en-US" dirty="0"/>
          </a:p>
        </p:txBody>
      </p:sp>
    </p:spTree>
    <p:extLst>
      <p:ext uri="{BB962C8B-B14F-4D97-AF65-F5344CB8AC3E}">
        <p14:creationId xmlns:p14="http://schemas.microsoft.com/office/powerpoint/2010/main" val="1986106230"/>
      </p:ext>
    </p:extLst>
  </p:cSld>
  <p:clrMapOvr>
    <a:masterClrMapping/>
  </p:clrMapOvr>
  <p:transition spd="slow">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CD60965-2318-4FCB-BA93-045CA2B0A1F0}" type="slidenum">
              <a:rPr lang="en-US"/>
              <a:pPr>
                <a:defRPr/>
              </a:pPr>
              <a:t>‹#›</a:t>
            </a:fld>
            <a:endParaRPr lang="en-US" dirty="0"/>
          </a:p>
        </p:txBody>
      </p:sp>
    </p:spTree>
    <p:extLst>
      <p:ext uri="{BB962C8B-B14F-4D97-AF65-F5344CB8AC3E}">
        <p14:creationId xmlns:p14="http://schemas.microsoft.com/office/powerpoint/2010/main" val="3352921789"/>
      </p:ext>
    </p:extLst>
  </p:cSld>
  <p:clrMapOvr>
    <a:masterClrMapping/>
  </p:clrMapOvr>
  <p:transition spd="slow">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476CF914-B8A4-4543-A5C3-EE40CACE7EBB}" type="slidenum">
              <a:rPr lang="en-US"/>
              <a:pPr>
                <a:defRPr/>
              </a:pPr>
              <a:t>‹#›</a:t>
            </a:fld>
            <a:endParaRPr lang="en-US" dirty="0"/>
          </a:p>
        </p:txBody>
      </p:sp>
    </p:spTree>
    <p:extLst>
      <p:ext uri="{BB962C8B-B14F-4D97-AF65-F5344CB8AC3E}">
        <p14:creationId xmlns:p14="http://schemas.microsoft.com/office/powerpoint/2010/main" val="3531551706"/>
      </p:ext>
    </p:extLst>
  </p:cSld>
  <p:clrMapOvr>
    <a:masterClrMapping/>
  </p:clrMapOvr>
  <p:transition spd="slow">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460101195"/>
      </p:ext>
    </p:extLst>
  </p:cSld>
  <p:clrMapOvr>
    <a:masterClrMapping/>
  </p:clrMapOvr>
  <p:transition spd="slow">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DAA4121-DAC4-4361-B31B-2CD8939C53E7}" type="slidenum">
              <a:rPr lang="en-US"/>
              <a:pPr>
                <a:defRPr/>
              </a:pPr>
              <a:t>‹#›</a:t>
            </a:fld>
            <a:endParaRPr lang="en-US" dirty="0"/>
          </a:p>
        </p:txBody>
      </p:sp>
    </p:spTree>
    <p:extLst>
      <p:ext uri="{BB962C8B-B14F-4D97-AF65-F5344CB8AC3E}">
        <p14:creationId xmlns:p14="http://schemas.microsoft.com/office/powerpoint/2010/main" val="3516348688"/>
      </p:ext>
    </p:extLst>
  </p:cSld>
  <p:clrMapOvr>
    <a:masterClrMapping/>
  </p:clrMapOvr>
  <p:transition spd="slow">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B708429-996C-4861-AC99-C5EC930B6E0B}" type="slidenum">
              <a:rPr lang="en-US"/>
              <a:pPr>
                <a:defRPr/>
              </a:pPr>
              <a:t>‹#›</a:t>
            </a:fld>
            <a:endParaRPr lang="en-US" dirty="0"/>
          </a:p>
        </p:txBody>
      </p:sp>
    </p:spTree>
    <p:extLst>
      <p:ext uri="{BB962C8B-B14F-4D97-AF65-F5344CB8AC3E}">
        <p14:creationId xmlns:p14="http://schemas.microsoft.com/office/powerpoint/2010/main" val="2363936130"/>
      </p:ext>
    </p:extLst>
  </p:cSld>
  <p:clrMapOvr>
    <a:masterClrMapping/>
  </p:clrMapOvr>
  <p:transition spd="slow">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40E736BF-57EE-4FE0-A2AE-A79447679B1F}" type="slidenum">
              <a:rPr lang="en-US"/>
              <a:pPr>
                <a:defRPr/>
              </a:pPr>
              <a:t>‹#›</a:t>
            </a:fld>
            <a:endParaRPr lang="en-US" dirty="0"/>
          </a:p>
        </p:txBody>
      </p:sp>
    </p:spTree>
    <p:extLst>
      <p:ext uri="{BB962C8B-B14F-4D97-AF65-F5344CB8AC3E}">
        <p14:creationId xmlns:p14="http://schemas.microsoft.com/office/powerpoint/2010/main" val="3017262319"/>
      </p:ext>
    </p:extLst>
  </p:cSld>
  <p:clrMapOvr>
    <a:masterClrMapping/>
  </p:clrMapOvr>
  <p:transition spd="slow">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BAFDE5D4-9D12-41D7-B654-03273DBBD7A6}" type="slidenum">
              <a:rPr lang="en-US"/>
              <a:pPr>
                <a:defRPr/>
              </a:pPr>
              <a:t>‹#›</a:t>
            </a:fld>
            <a:endParaRPr lang="en-US" dirty="0"/>
          </a:p>
        </p:txBody>
      </p:sp>
    </p:spTree>
    <p:extLst>
      <p:ext uri="{BB962C8B-B14F-4D97-AF65-F5344CB8AC3E}">
        <p14:creationId xmlns:p14="http://schemas.microsoft.com/office/powerpoint/2010/main" val="2610322783"/>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315097971"/>
      </p:ext>
    </p:extLst>
  </p:cSld>
  <p:clrMapOvr>
    <a:masterClrMapping/>
  </p:clrMapOvr>
  <p:transition spd="slow">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31DE4707-F207-4A7B-8123-9DF7413F88F6}" type="slidenum">
              <a:rPr lang="en-US"/>
              <a:pPr>
                <a:defRPr/>
              </a:pPr>
              <a:t>‹#›</a:t>
            </a:fld>
            <a:endParaRPr lang="en-US" dirty="0"/>
          </a:p>
        </p:txBody>
      </p:sp>
    </p:spTree>
    <p:extLst>
      <p:ext uri="{BB962C8B-B14F-4D97-AF65-F5344CB8AC3E}">
        <p14:creationId xmlns:p14="http://schemas.microsoft.com/office/powerpoint/2010/main" val="2351290292"/>
      </p:ext>
    </p:extLst>
  </p:cSld>
  <p:clrMapOvr>
    <a:masterClrMapping/>
  </p:clrMapOvr>
  <p:transition spd="slow">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53AAD5FE-3330-4E5E-9B2A-0AA07EA283C7}" type="slidenum">
              <a:rPr lang="en-US"/>
              <a:pPr>
                <a:defRPr/>
              </a:pPr>
              <a:t>‹#›</a:t>
            </a:fld>
            <a:endParaRPr lang="en-US" dirty="0"/>
          </a:p>
        </p:txBody>
      </p:sp>
    </p:spTree>
    <p:extLst>
      <p:ext uri="{BB962C8B-B14F-4D97-AF65-F5344CB8AC3E}">
        <p14:creationId xmlns:p14="http://schemas.microsoft.com/office/powerpoint/2010/main" val="2174784204"/>
      </p:ext>
    </p:extLst>
  </p:cSld>
  <p:clrMapOvr>
    <a:masterClrMapping/>
  </p:clrMapOvr>
  <p:transition spd="slow">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EE548E1-24E7-429F-8BB5-BB976CB36AE5}" type="slidenum">
              <a:rPr lang="en-US"/>
              <a:pPr>
                <a:defRPr/>
              </a:pPr>
              <a:t>‹#›</a:t>
            </a:fld>
            <a:endParaRPr lang="en-US" dirty="0"/>
          </a:p>
        </p:txBody>
      </p:sp>
    </p:spTree>
    <p:extLst>
      <p:ext uri="{BB962C8B-B14F-4D97-AF65-F5344CB8AC3E}">
        <p14:creationId xmlns:p14="http://schemas.microsoft.com/office/powerpoint/2010/main" val="240040730"/>
      </p:ext>
    </p:extLst>
  </p:cSld>
  <p:clrMapOvr>
    <a:masterClrMapping/>
  </p:clrMapOvr>
  <p:transition spd="slow">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97CA59CC-E294-483B-B89A-09152F8EC40F}" type="slidenum">
              <a:rPr lang="en-US"/>
              <a:pPr>
                <a:defRPr/>
              </a:pPr>
              <a:t>‹#›</a:t>
            </a:fld>
            <a:endParaRPr lang="en-US" dirty="0"/>
          </a:p>
        </p:txBody>
      </p:sp>
    </p:spTree>
    <p:extLst>
      <p:ext uri="{BB962C8B-B14F-4D97-AF65-F5344CB8AC3E}">
        <p14:creationId xmlns:p14="http://schemas.microsoft.com/office/powerpoint/2010/main" val="3256735147"/>
      </p:ext>
    </p:extLst>
  </p:cSld>
  <p:clrMapOvr>
    <a:masterClrMapping/>
  </p:clrMapOvr>
  <p:transition spd="slow">
    <p:rand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172004C-606F-4AA5-A9FE-D6A8F955FAF7}" type="slidenum">
              <a:rPr lang="en-US"/>
              <a:pPr>
                <a:defRPr/>
              </a:pPr>
              <a:t>‹#›</a:t>
            </a:fld>
            <a:endParaRPr lang="en-US" dirty="0"/>
          </a:p>
        </p:txBody>
      </p:sp>
    </p:spTree>
    <p:extLst>
      <p:ext uri="{BB962C8B-B14F-4D97-AF65-F5344CB8AC3E}">
        <p14:creationId xmlns:p14="http://schemas.microsoft.com/office/powerpoint/2010/main" val="481838045"/>
      </p:ext>
    </p:extLst>
  </p:cSld>
  <p:clrMapOvr>
    <a:masterClrMapping/>
  </p:clrMapOvr>
  <p:transition spd="slow">
    <p:rand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B398D65-EEA6-423F-8759-FCD572E00415}" type="slidenum">
              <a:rPr lang="en-US"/>
              <a:pPr>
                <a:defRPr/>
              </a:pPr>
              <a:t>‹#›</a:t>
            </a:fld>
            <a:endParaRPr lang="en-US" dirty="0"/>
          </a:p>
        </p:txBody>
      </p:sp>
    </p:spTree>
    <p:extLst>
      <p:ext uri="{BB962C8B-B14F-4D97-AF65-F5344CB8AC3E}">
        <p14:creationId xmlns:p14="http://schemas.microsoft.com/office/powerpoint/2010/main" val="2701882341"/>
      </p:ext>
    </p:extLst>
  </p:cSld>
  <p:clrMapOvr>
    <a:masterClrMapping/>
  </p:clrMapOvr>
  <p:transition spd="slow">
    <p:rand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D50742E4-613D-411D-82E0-D164D917D81D}" type="slidenum">
              <a:rPr lang="en-US"/>
              <a:pPr>
                <a:defRPr/>
              </a:pPr>
              <a:t>‹#›</a:t>
            </a:fld>
            <a:endParaRPr lang="en-US" dirty="0"/>
          </a:p>
        </p:txBody>
      </p:sp>
    </p:spTree>
    <p:extLst>
      <p:ext uri="{BB962C8B-B14F-4D97-AF65-F5344CB8AC3E}">
        <p14:creationId xmlns:p14="http://schemas.microsoft.com/office/powerpoint/2010/main" val="2346783608"/>
      </p:ext>
    </p:extLst>
  </p:cSld>
  <p:clrMapOvr>
    <a:masterClrMapping/>
  </p:clrMapOvr>
  <p:transition spd="slow">
    <p:rand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92939555"/>
      </p:ext>
    </p:extLst>
  </p:cSld>
  <p:clrMapOvr>
    <a:masterClrMapping/>
  </p:clrMapOvr>
  <p:transition spd="slow">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B43C6651-82A5-4EF5-ABA3-1B68CFFA7A21}" type="slidenum">
              <a:rPr lang="en-US"/>
              <a:pPr>
                <a:defRPr/>
              </a:pPr>
              <a:t>‹#›</a:t>
            </a:fld>
            <a:endParaRPr lang="en-US" dirty="0"/>
          </a:p>
        </p:txBody>
      </p:sp>
    </p:spTree>
    <p:extLst>
      <p:ext uri="{BB962C8B-B14F-4D97-AF65-F5344CB8AC3E}">
        <p14:creationId xmlns:p14="http://schemas.microsoft.com/office/powerpoint/2010/main" val="3570124815"/>
      </p:ext>
    </p:extLst>
  </p:cSld>
  <p:clrMapOvr>
    <a:masterClrMapping/>
  </p:clrMapOvr>
  <p:transition spd="slow">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62CF256-E617-416A-A0FF-EC62C165C020}" type="slidenum">
              <a:rPr lang="en-US"/>
              <a:pPr>
                <a:defRPr/>
              </a:pPr>
              <a:t>‹#›</a:t>
            </a:fld>
            <a:endParaRPr lang="en-US" dirty="0"/>
          </a:p>
        </p:txBody>
      </p:sp>
    </p:spTree>
    <p:extLst>
      <p:ext uri="{BB962C8B-B14F-4D97-AF65-F5344CB8AC3E}">
        <p14:creationId xmlns:p14="http://schemas.microsoft.com/office/powerpoint/2010/main" val="1289098932"/>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3896103383"/>
      </p:ext>
    </p:extLst>
  </p:cSld>
  <p:clrMapOvr>
    <a:masterClrMapping/>
  </p:clrMapOvr>
  <p:transition spd="slow">
    <p:rand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8A83CF7D-0B97-4C6D-A26D-14EECF742CE7}" type="slidenum">
              <a:rPr lang="en-US"/>
              <a:pPr>
                <a:defRPr/>
              </a:pPr>
              <a:t>‹#›</a:t>
            </a:fld>
            <a:endParaRPr lang="en-US" dirty="0"/>
          </a:p>
        </p:txBody>
      </p:sp>
    </p:spTree>
    <p:extLst>
      <p:ext uri="{BB962C8B-B14F-4D97-AF65-F5344CB8AC3E}">
        <p14:creationId xmlns:p14="http://schemas.microsoft.com/office/powerpoint/2010/main" val="3930182164"/>
      </p:ext>
    </p:extLst>
  </p:cSld>
  <p:clrMapOvr>
    <a:masterClrMapping/>
  </p:clrMapOvr>
  <p:transition spd="slow">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29C5E09-9933-4AA3-B29A-C0B174F6CF79}" type="slidenum">
              <a:rPr lang="en-US"/>
              <a:pPr>
                <a:defRPr/>
              </a:pPr>
              <a:t>‹#›</a:t>
            </a:fld>
            <a:endParaRPr lang="en-US" dirty="0"/>
          </a:p>
        </p:txBody>
      </p:sp>
    </p:spTree>
    <p:extLst>
      <p:ext uri="{BB962C8B-B14F-4D97-AF65-F5344CB8AC3E}">
        <p14:creationId xmlns:p14="http://schemas.microsoft.com/office/powerpoint/2010/main" val="3470015813"/>
      </p:ext>
    </p:extLst>
  </p:cSld>
  <p:clrMapOvr>
    <a:masterClrMapping/>
  </p:clrMapOvr>
  <p:transition spd="slow">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406127B8-DC82-48CD-BFAB-CB6227956533}" type="slidenum">
              <a:rPr lang="en-US"/>
              <a:pPr>
                <a:defRPr/>
              </a:pPr>
              <a:t>‹#›</a:t>
            </a:fld>
            <a:endParaRPr lang="en-US" dirty="0"/>
          </a:p>
        </p:txBody>
      </p:sp>
    </p:spTree>
    <p:extLst>
      <p:ext uri="{BB962C8B-B14F-4D97-AF65-F5344CB8AC3E}">
        <p14:creationId xmlns:p14="http://schemas.microsoft.com/office/powerpoint/2010/main" val="731205831"/>
      </p:ext>
    </p:extLst>
  </p:cSld>
  <p:clrMapOvr>
    <a:masterClrMapping/>
  </p:clrMapOvr>
  <p:transition spd="slow">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4748873-C91E-4825-A303-A116EBE8EF77}" type="slidenum">
              <a:rPr lang="en-US"/>
              <a:pPr>
                <a:defRPr/>
              </a:pPr>
              <a:t>‹#›</a:t>
            </a:fld>
            <a:endParaRPr lang="en-US" dirty="0"/>
          </a:p>
        </p:txBody>
      </p:sp>
    </p:spTree>
    <p:extLst>
      <p:ext uri="{BB962C8B-B14F-4D97-AF65-F5344CB8AC3E}">
        <p14:creationId xmlns:p14="http://schemas.microsoft.com/office/powerpoint/2010/main" val="1553192133"/>
      </p:ext>
    </p:extLst>
  </p:cSld>
  <p:clrMapOvr>
    <a:masterClrMapping/>
  </p:clrMapOvr>
  <p:transition spd="slow">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25470BB2-D1EE-4E16-890A-6719ABD1BC23}" type="slidenum">
              <a:rPr lang="en-US"/>
              <a:pPr>
                <a:defRPr/>
              </a:pPr>
              <a:t>‹#›</a:t>
            </a:fld>
            <a:endParaRPr lang="en-US" dirty="0"/>
          </a:p>
        </p:txBody>
      </p:sp>
    </p:spTree>
    <p:extLst>
      <p:ext uri="{BB962C8B-B14F-4D97-AF65-F5344CB8AC3E}">
        <p14:creationId xmlns:p14="http://schemas.microsoft.com/office/powerpoint/2010/main" val="3559376611"/>
      </p:ext>
    </p:extLst>
  </p:cSld>
  <p:clrMapOvr>
    <a:masterClrMapping/>
  </p:clrMapOvr>
  <p:transition spd="slow">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390B0402-A6D5-44F8-80DC-210B0E188D73}" type="slidenum">
              <a:rPr lang="en-US"/>
              <a:pPr>
                <a:defRPr/>
              </a:pPr>
              <a:t>‹#›</a:t>
            </a:fld>
            <a:endParaRPr lang="en-US" dirty="0"/>
          </a:p>
        </p:txBody>
      </p:sp>
    </p:spTree>
    <p:extLst>
      <p:ext uri="{BB962C8B-B14F-4D97-AF65-F5344CB8AC3E}">
        <p14:creationId xmlns:p14="http://schemas.microsoft.com/office/powerpoint/2010/main" val="3101353506"/>
      </p:ext>
    </p:extLst>
  </p:cSld>
  <p:clrMapOvr>
    <a:masterClrMapping/>
  </p:clrMapOvr>
  <p:transition spd="slow">
    <p:rand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279AC03-7C64-47D9-B0AB-B9A10F58EC12}" type="slidenum">
              <a:rPr lang="en-US"/>
              <a:pPr>
                <a:defRPr/>
              </a:pPr>
              <a:t>‹#›</a:t>
            </a:fld>
            <a:endParaRPr lang="en-US" dirty="0"/>
          </a:p>
        </p:txBody>
      </p:sp>
    </p:spTree>
    <p:extLst>
      <p:ext uri="{BB962C8B-B14F-4D97-AF65-F5344CB8AC3E}">
        <p14:creationId xmlns:p14="http://schemas.microsoft.com/office/powerpoint/2010/main" val="4221742057"/>
      </p:ext>
    </p:extLst>
  </p:cSld>
  <p:clrMapOvr>
    <a:masterClrMapping/>
  </p:clrMapOvr>
  <p:transition spd="slow">
    <p:rand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F9C2AE4E-939C-4FA3-943F-BC433D3A2D86}" type="slidenum">
              <a:rPr lang="en-US"/>
              <a:pPr>
                <a:defRPr/>
              </a:pPr>
              <a:t>‹#›</a:t>
            </a:fld>
            <a:endParaRPr lang="en-US" dirty="0"/>
          </a:p>
        </p:txBody>
      </p:sp>
    </p:spTree>
    <p:extLst>
      <p:ext uri="{BB962C8B-B14F-4D97-AF65-F5344CB8AC3E}">
        <p14:creationId xmlns:p14="http://schemas.microsoft.com/office/powerpoint/2010/main" val="3847965627"/>
      </p:ext>
    </p:extLst>
  </p:cSld>
  <p:clrMapOvr>
    <a:masterClrMapping/>
  </p:clrMapOvr>
  <p:transition spd="slow">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E283274D-D8A1-45E4-BF54-8DA89C8BB21C}" type="slidenum">
              <a:rPr lang="en-US"/>
              <a:pPr>
                <a:defRPr/>
              </a:pPr>
              <a:t>‹#›</a:t>
            </a:fld>
            <a:endParaRPr lang="en-US" dirty="0"/>
          </a:p>
        </p:txBody>
      </p:sp>
    </p:spTree>
    <p:extLst>
      <p:ext uri="{BB962C8B-B14F-4D97-AF65-F5344CB8AC3E}">
        <p14:creationId xmlns:p14="http://schemas.microsoft.com/office/powerpoint/2010/main" val="1567316508"/>
      </p:ext>
    </p:extLst>
  </p:cSld>
  <p:clrMapOvr>
    <a:masterClrMapping/>
  </p:clrMapOvr>
  <p:transition spd="slow">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859567059"/>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2036378284"/>
      </p:ext>
    </p:extLst>
  </p:cSld>
  <p:clrMapOvr>
    <a:masterClrMapping/>
  </p:clrMapOvr>
  <p:transition spd="slow">
    <p:random/>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43C6651-82A5-4EF5-ABA3-1B68CFFA7A21}" type="slidenum">
              <a:rPr lang="en-US" smtClean="0"/>
              <a:pPr>
                <a:defRPr/>
              </a:pPr>
              <a:t>‹#›</a:t>
            </a:fld>
            <a:endParaRPr lang="en-US" dirty="0"/>
          </a:p>
        </p:txBody>
      </p:sp>
    </p:spTree>
    <p:extLst>
      <p:ext uri="{BB962C8B-B14F-4D97-AF65-F5344CB8AC3E}">
        <p14:creationId xmlns:p14="http://schemas.microsoft.com/office/powerpoint/2010/main" val="776622377"/>
      </p:ext>
    </p:extLst>
  </p:cSld>
  <p:clrMapOvr>
    <a:masterClrMapping/>
  </p:clrMapOvr>
  <p:transition spd="slow">
    <p:rand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962CF256-E617-416A-A0FF-EC62C165C020}" type="slidenum">
              <a:rPr lang="en-US" smtClean="0"/>
              <a:pPr>
                <a:defRPr/>
              </a:pPr>
              <a:t>‹#›</a:t>
            </a:fld>
            <a:endParaRPr lang="en-US" dirty="0"/>
          </a:p>
        </p:txBody>
      </p:sp>
    </p:spTree>
    <p:extLst>
      <p:ext uri="{BB962C8B-B14F-4D97-AF65-F5344CB8AC3E}">
        <p14:creationId xmlns:p14="http://schemas.microsoft.com/office/powerpoint/2010/main" val="2526564234"/>
      </p:ext>
    </p:extLst>
  </p:cSld>
  <p:clrMapOvr>
    <a:masterClrMapping/>
  </p:clrMapOvr>
  <p:transition spd="slow">
    <p:rand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8A83CF7D-0B97-4C6D-A26D-14EECF742CE7}" type="slidenum">
              <a:rPr lang="en-US" smtClean="0"/>
              <a:pPr>
                <a:defRPr/>
              </a:pPr>
              <a:t>‹#›</a:t>
            </a:fld>
            <a:endParaRPr lang="en-US" dirty="0"/>
          </a:p>
        </p:txBody>
      </p:sp>
    </p:spTree>
    <p:extLst>
      <p:ext uri="{BB962C8B-B14F-4D97-AF65-F5344CB8AC3E}">
        <p14:creationId xmlns:p14="http://schemas.microsoft.com/office/powerpoint/2010/main" val="740186718"/>
      </p:ext>
    </p:extLst>
  </p:cSld>
  <p:clrMapOvr>
    <a:masterClrMapping/>
  </p:clrMapOvr>
  <p:transition spd="slow">
    <p:rand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729C5E09-9933-4AA3-B29A-C0B174F6CF79}" type="slidenum">
              <a:rPr lang="en-US" smtClean="0"/>
              <a:pPr>
                <a:defRPr/>
              </a:pPr>
              <a:t>‹#›</a:t>
            </a:fld>
            <a:endParaRPr lang="en-US" dirty="0"/>
          </a:p>
        </p:txBody>
      </p:sp>
    </p:spTree>
    <p:extLst>
      <p:ext uri="{BB962C8B-B14F-4D97-AF65-F5344CB8AC3E}">
        <p14:creationId xmlns:p14="http://schemas.microsoft.com/office/powerpoint/2010/main" val="1073116802"/>
      </p:ext>
    </p:extLst>
  </p:cSld>
  <p:clrMapOvr>
    <a:masterClrMapping/>
  </p:clrMapOvr>
  <p:transition spd="slow">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406127B8-DC82-48CD-BFAB-CB6227956533}" type="slidenum">
              <a:rPr lang="en-US" smtClean="0"/>
              <a:pPr>
                <a:defRPr/>
              </a:pPr>
              <a:t>‹#›</a:t>
            </a:fld>
            <a:endParaRPr lang="en-US" dirty="0"/>
          </a:p>
        </p:txBody>
      </p:sp>
    </p:spTree>
    <p:extLst>
      <p:ext uri="{BB962C8B-B14F-4D97-AF65-F5344CB8AC3E}">
        <p14:creationId xmlns:p14="http://schemas.microsoft.com/office/powerpoint/2010/main" val="3192711943"/>
      </p:ext>
    </p:extLst>
  </p:cSld>
  <p:clrMapOvr>
    <a:masterClrMapping/>
  </p:clrMapOvr>
  <p:transition spd="slow">
    <p:rand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4748873-C91E-4825-A303-A116EBE8EF77}" type="slidenum">
              <a:rPr lang="en-US" smtClean="0"/>
              <a:pPr>
                <a:defRPr/>
              </a:pPr>
              <a:t>‹#›</a:t>
            </a:fld>
            <a:endParaRPr lang="en-US" dirty="0"/>
          </a:p>
        </p:txBody>
      </p:sp>
    </p:spTree>
    <p:extLst>
      <p:ext uri="{BB962C8B-B14F-4D97-AF65-F5344CB8AC3E}">
        <p14:creationId xmlns:p14="http://schemas.microsoft.com/office/powerpoint/2010/main" val="4010849055"/>
      </p:ext>
    </p:extLst>
  </p:cSld>
  <p:clrMapOvr>
    <a:masterClrMapping/>
  </p:clrMapOvr>
  <p:transition spd="slow">
    <p:rand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5470BB2-D1EE-4E16-890A-6719ABD1BC23}" type="slidenum">
              <a:rPr lang="en-US" smtClean="0"/>
              <a:pPr>
                <a:defRPr/>
              </a:pPr>
              <a:t>‹#›</a:t>
            </a:fld>
            <a:endParaRPr lang="en-US" dirty="0"/>
          </a:p>
        </p:txBody>
      </p:sp>
    </p:spTree>
    <p:extLst>
      <p:ext uri="{BB962C8B-B14F-4D97-AF65-F5344CB8AC3E}">
        <p14:creationId xmlns:p14="http://schemas.microsoft.com/office/powerpoint/2010/main" val="551364724"/>
      </p:ext>
    </p:extLst>
  </p:cSld>
  <p:clrMapOvr>
    <a:masterClrMapping/>
  </p:clrMapOvr>
  <p:transition spd="slow">
    <p:rand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90B0402-A6D5-44F8-80DC-210B0E188D73}" type="slidenum">
              <a:rPr lang="en-US" smtClean="0"/>
              <a:pPr>
                <a:defRPr/>
              </a:pPr>
              <a:t>‹#›</a:t>
            </a:fld>
            <a:endParaRPr lang="en-US" dirty="0"/>
          </a:p>
        </p:txBody>
      </p:sp>
    </p:spTree>
    <p:extLst>
      <p:ext uri="{BB962C8B-B14F-4D97-AF65-F5344CB8AC3E}">
        <p14:creationId xmlns:p14="http://schemas.microsoft.com/office/powerpoint/2010/main" val="3714216024"/>
      </p:ext>
    </p:extLst>
  </p:cSld>
  <p:clrMapOvr>
    <a:masterClrMapping/>
  </p:clrMapOvr>
  <p:transition spd="slow">
    <p:rand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279AC03-7C64-47D9-B0AB-B9A10F58EC12}" type="slidenum">
              <a:rPr lang="en-US" smtClean="0"/>
              <a:pPr>
                <a:defRPr/>
              </a:pPr>
              <a:t>‹#›</a:t>
            </a:fld>
            <a:endParaRPr lang="en-US" dirty="0"/>
          </a:p>
        </p:txBody>
      </p:sp>
    </p:spTree>
    <p:extLst>
      <p:ext uri="{BB962C8B-B14F-4D97-AF65-F5344CB8AC3E}">
        <p14:creationId xmlns:p14="http://schemas.microsoft.com/office/powerpoint/2010/main" val="1199774135"/>
      </p:ext>
    </p:extLst>
  </p:cSld>
  <p:clrMapOvr>
    <a:masterClrMapping/>
  </p:clrMapOvr>
  <p:transition spd="slow">
    <p:random/>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9C2AE4E-939C-4FA3-943F-BC433D3A2D86}" type="slidenum">
              <a:rPr lang="en-US" smtClean="0"/>
              <a:pPr>
                <a:defRPr/>
              </a:pPr>
              <a:t>‹#›</a:t>
            </a:fld>
            <a:endParaRPr lang="en-US" dirty="0"/>
          </a:p>
        </p:txBody>
      </p:sp>
    </p:spTree>
    <p:extLst>
      <p:ext uri="{BB962C8B-B14F-4D97-AF65-F5344CB8AC3E}">
        <p14:creationId xmlns:p14="http://schemas.microsoft.com/office/powerpoint/2010/main" val="4141873227"/>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1259833741"/>
      </p:ext>
    </p:extLst>
  </p:cSld>
  <p:clrMapOvr>
    <a:masterClrMapping/>
  </p:clrMapOvr>
  <p:transition spd="slow">
    <p:random/>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E283274D-D8A1-45E4-BF54-8DA89C8BB21C}" type="slidenum">
              <a:rPr lang="en-US" smtClean="0"/>
              <a:pPr>
                <a:defRPr/>
              </a:pPr>
              <a:t>‹#›</a:t>
            </a:fld>
            <a:endParaRPr lang="en-US" dirty="0"/>
          </a:p>
        </p:txBody>
      </p:sp>
    </p:spTree>
    <p:extLst>
      <p:ext uri="{BB962C8B-B14F-4D97-AF65-F5344CB8AC3E}">
        <p14:creationId xmlns:p14="http://schemas.microsoft.com/office/powerpoint/2010/main" val="2888937360"/>
      </p:ext>
    </p:extLst>
  </p:cSld>
  <p:clrMapOvr>
    <a:masterClrMapping/>
  </p:clrMapOvr>
  <p:transition spd="slow">
    <p:random/>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4003527805"/>
      </p:ext>
    </p:extLst>
  </p:cSld>
  <p:clrMapOvr>
    <a:masterClrMapping/>
  </p:clrMapOvr>
  <p:transition spd="slow">
    <p:random/>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B64501F-D685-4AED-90CF-A7ED01024D72}" type="slidenum">
              <a:rPr lang="en-US"/>
              <a:pPr>
                <a:defRPr/>
              </a:pPr>
              <a:t>‹#›</a:t>
            </a:fld>
            <a:endParaRPr lang="en-US" dirty="0"/>
          </a:p>
        </p:txBody>
      </p:sp>
    </p:spTree>
    <p:extLst>
      <p:ext uri="{BB962C8B-B14F-4D97-AF65-F5344CB8AC3E}">
        <p14:creationId xmlns:p14="http://schemas.microsoft.com/office/powerpoint/2010/main" val="3893306947"/>
      </p:ext>
    </p:extLst>
  </p:cSld>
  <p:clrMapOvr>
    <a:masterClrMapping/>
  </p:clrMapOvr>
  <p:transition spd="slow">
    <p:random/>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1ACDC114-57BE-4455-BC88-6E9A0FE41B5C}" type="slidenum">
              <a:rPr lang="en-US"/>
              <a:pPr>
                <a:defRPr/>
              </a:pPr>
              <a:t>‹#›</a:t>
            </a:fld>
            <a:endParaRPr lang="en-US" dirty="0"/>
          </a:p>
        </p:txBody>
      </p:sp>
    </p:spTree>
    <p:extLst>
      <p:ext uri="{BB962C8B-B14F-4D97-AF65-F5344CB8AC3E}">
        <p14:creationId xmlns:p14="http://schemas.microsoft.com/office/powerpoint/2010/main" val="3486688107"/>
      </p:ext>
    </p:extLst>
  </p:cSld>
  <p:clrMapOvr>
    <a:masterClrMapping/>
  </p:clrMapOvr>
  <p:transition spd="slow">
    <p:random/>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52DE4E9A-EAD5-48BF-AEFB-FC01E882799A}" type="slidenum">
              <a:rPr lang="en-US"/>
              <a:pPr>
                <a:defRPr/>
              </a:pPr>
              <a:t>‹#›</a:t>
            </a:fld>
            <a:endParaRPr lang="en-US" dirty="0"/>
          </a:p>
        </p:txBody>
      </p:sp>
    </p:spTree>
    <p:extLst>
      <p:ext uri="{BB962C8B-B14F-4D97-AF65-F5344CB8AC3E}">
        <p14:creationId xmlns:p14="http://schemas.microsoft.com/office/powerpoint/2010/main" val="1913196005"/>
      </p:ext>
    </p:extLst>
  </p:cSld>
  <p:clrMapOvr>
    <a:masterClrMapping/>
  </p:clrMapOvr>
  <p:transition spd="slow">
    <p:random/>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601C436C-7187-4F39-BE03-E5426EEB2759}" type="slidenum">
              <a:rPr lang="en-US"/>
              <a:pPr>
                <a:defRPr/>
              </a:pPr>
              <a:t>‹#›</a:t>
            </a:fld>
            <a:endParaRPr lang="en-US" dirty="0"/>
          </a:p>
        </p:txBody>
      </p:sp>
    </p:spTree>
    <p:extLst>
      <p:ext uri="{BB962C8B-B14F-4D97-AF65-F5344CB8AC3E}">
        <p14:creationId xmlns:p14="http://schemas.microsoft.com/office/powerpoint/2010/main" val="65275073"/>
      </p:ext>
    </p:extLst>
  </p:cSld>
  <p:clrMapOvr>
    <a:masterClrMapping/>
  </p:clrMapOvr>
  <p:transition spd="slow">
    <p:random/>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52BF9C6B-5B6D-42CB-B476-22DBAD3311FF}" type="slidenum">
              <a:rPr lang="en-US"/>
              <a:pPr>
                <a:defRPr/>
              </a:pPr>
              <a:t>‹#›</a:t>
            </a:fld>
            <a:endParaRPr lang="en-US" dirty="0"/>
          </a:p>
        </p:txBody>
      </p:sp>
    </p:spTree>
    <p:extLst>
      <p:ext uri="{BB962C8B-B14F-4D97-AF65-F5344CB8AC3E}">
        <p14:creationId xmlns:p14="http://schemas.microsoft.com/office/powerpoint/2010/main" val="1682899341"/>
      </p:ext>
    </p:extLst>
  </p:cSld>
  <p:clrMapOvr>
    <a:masterClrMapping/>
  </p:clrMapOvr>
  <p:transition spd="slow">
    <p:random/>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16B49283-B91B-43B2-A79E-E55B4E2A3F87}" type="slidenum">
              <a:rPr lang="en-US"/>
              <a:pPr>
                <a:defRPr/>
              </a:pPr>
              <a:t>‹#›</a:t>
            </a:fld>
            <a:endParaRPr lang="en-US" dirty="0"/>
          </a:p>
        </p:txBody>
      </p:sp>
    </p:spTree>
    <p:extLst>
      <p:ext uri="{BB962C8B-B14F-4D97-AF65-F5344CB8AC3E}">
        <p14:creationId xmlns:p14="http://schemas.microsoft.com/office/powerpoint/2010/main" val="3002479969"/>
      </p:ext>
    </p:extLst>
  </p:cSld>
  <p:clrMapOvr>
    <a:masterClrMapping/>
  </p:clrMapOvr>
  <p:transition spd="slow">
    <p:random/>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7223D10-C79E-4EE5-9401-10CF619A983D}" type="slidenum">
              <a:rPr lang="en-US"/>
              <a:pPr>
                <a:defRPr/>
              </a:pPr>
              <a:t>‹#›</a:t>
            </a:fld>
            <a:endParaRPr lang="en-US" dirty="0"/>
          </a:p>
        </p:txBody>
      </p:sp>
    </p:spTree>
    <p:extLst>
      <p:ext uri="{BB962C8B-B14F-4D97-AF65-F5344CB8AC3E}">
        <p14:creationId xmlns:p14="http://schemas.microsoft.com/office/powerpoint/2010/main" val="446387938"/>
      </p:ext>
    </p:extLst>
  </p:cSld>
  <p:clrMapOvr>
    <a:masterClrMapping/>
  </p:clrMapOvr>
  <p:transition spd="slow">
    <p:random/>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1AC8B7B-AE92-4D51-BAA1-208EAE6DAB7B}" type="slidenum">
              <a:rPr lang="en-US"/>
              <a:pPr>
                <a:defRPr/>
              </a:pPr>
              <a:t>‹#›</a:t>
            </a:fld>
            <a:endParaRPr lang="en-US" dirty="0"/>
          </a:p>
        </p:txBody>
      </p:sp>
    </p:spTree>
    <p:extLst>
      <p:ext uri="{BB962C8B-B14F-4D97-AF65-F5344CB8AC3E}">
        <p14:creationId xmlns:p14="http://schemas.microsoft.com/office/powerpoint/2010/main" val="4138842459"/>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202620333"/>
      </p:ext>
    </p:extLst>
  </p:cSld>
  <p:clrMapOvr>
    <a:masterClrMapping/>
  </p:clrMapOvr>
  <p:transition spd="slow">
    <p:random/>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F1BC227-C7E6-476D-8EC0-88D0433EF3B2}" type="slidenum">
              <a:rPr lang="en-US"/>
              <a:pPr>
                <a:defRPr/>
              </a:pPr>
              <a:t>‹#›</a:t>
            </a:fld>
            <a:endParaRPr lang="en-US" dirty="0"/>
          </a:p>
        </p:txBody>
      </p:sp>
    </p:spTree>
    <p:extLst>
      <p:ext uri="{BB962C8B-B14F-4D97-AF65-F5344CB8AC3E}">
        <p14:creationId xmlns:p14="http://schemas.microsoft.com/office/powerpoint/2010/main" val="2520481340"/>
      </p:ext>
    </p:extLst>
  </p:cSld>
  <p:clrMapOvr>
    <a:masterClrMapping/>
  </p:clrMapOvr>
  <p:transition spd="slow">
    <p:random/>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CD60965-2318-4FCB-BA93-045CA2B0A1F0}" type="slidenum">
              <a:rPr lang="en-US"/>
              <a:pPr>
                <a:defRPr/>
              </a:pPr>
              <a:t>‹#›</a:t>
            </a:fld>
            <a:endParaRPr lang="en-US" dirty="0"/>
          </a:p>
        </p:txBody>
      </p:sp>
    </p:spTree>
    <p:extLst>
      <p:ext uri="{BB962C8B-B14F-4D97-AF65-F5344CB8AC3E}">
        <p14:creationId xmlns:p14="http://schemas.microsoft.com/office/powerpoint/2010/main" val="1262607023"/>
      </p:ext>
    </p:extLst>
  </p:cSld>
  <p:clrMapOvr>
    <a:masterClrMapping/>
  </p:clrMapOvr>
  <p:transition spd="slow">
    <p:random/>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476CF914-B8A4-4543-A5C3-EE40CACE7EBB}" type="slidenum">
              <a:rPr lang="en-US"/>
              <a:pPr>
                <a:defRPr/>
              </a:pPr>
              <a:t>‹#›</a:t>
            </a:fld>
            <a:endParaRPr lang="en-US" dirty="0"/>
          </a:p>
        </p:txBody>
      </p:sp>
    </p:spTree>
    <p:extLst>
      <p:ext uri="{BB962C8B-B14F-4D97-AF65-F5344CB8AC3E}">
        <p14:creationId xmlns:p14="http://schemas.microsoft.com/office/powerpoint/2010/main" val="383793561"/>
      </p:ext>
    </p:extLst>
  </p:cSld>
  <p:clrMapOvr>
    <a:masterClrMapping/>
  </p:clrMapOvr>
  <p:transition spd="slow">
    <p:random/>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924023979"/>
      </p:ext>
    </p:extLst>
  </p:cSld>
  <p:clrMapOvr>
    <a:masterClrMapping/>
  </p:clrMapOvr>
  <p:transition spd="slow">
    <p:random/>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DAA4121-DAC4-4361-B31B-2CD8939C53E7}" type="slidenum">
              <a:rPr lang="en-US"/>
              <a:pPr>
                <a:defRPr/>
              </a:pPr>
              <a:t>‹#›</a:t>
            </a:fld>
            <a:endParaRPr lang="en-US" dirty="0"/>
          </a:p>
        </p:txBody>
      </p:sp>
    </p:spTree>
    <p:extLst>
      <p:ext uri="{BB962C8B-B14F-4D97-AF65-F5344CB8AC3E}">
        <p14:creationId xmlns:p14="http://schemas.microsoft.com/office/powerpoint/2010/main" val="3599316159"/>
      </p:ext>
    </p:extLst>
  </p:cSld>
  <p:clrMapOvr>
    <a:masterClrMapping/>
  </p:clrMapOvr>
  <p:transition spd="slow">
    <p:random/>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B708429-996C-4861-AC99-C5EC930B6E0B}" type="slidenum">
              <a:rPr lang="en-US"/>
              <a:pPr>
                <a:defRPr/>
              </a:pPr>
              <a:t>‹#›</a:t>
            </a:fld>
            <a:endParaRPr lang="en-US" dirty="0"/>
          </a:p>
        </p:txBody>
      </p:sp>
    </p:spTree>
    <p:extLst>
      <p:ext uri="{BB962C8B-B14F-4D97-AF65-F5344CB8AC3E}">
        <p14:creationId xmlns:p14="http://schemas.microsoft.com/office/powerpoint/2010/main" val="2313060700"/>
      </p:ext>
    </p:extLst>
  </p:cSld>
  <p:clrMapOvr>
    <a:masterClrMapping/>
  </p:clrMapOvr>
  <p:transition spd="slow">
    <p:random/>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40E736BF-57EE-4FE0-A2AE-A79447679B1F}" type="slidenum">
              <a:rPr lang="en-US"/>
              <a:pPr>
                <a:defRPr/>
              </a:pPr>
              <a:t>‹#›</a:t>
            </a:fld>
            <a:endParaRPr lang="en-US" dirty="0"/>
          </a:p>
        </p:txBody>
      </p:sp>
    </p:spTree>
    <p:extLst>
      <p:ext uri="{BB962C8B-B14F-4D97-AF65-F5344CB8AC3E}">
        <p14:creationId xmlns:p14="http://schemas.microsoft.com/office/powerpoint/2010/main" val="842267825"/>
      </p:ext>
    </p:extLst>
  </p:cSld>
  <p:clrMapOvr>
    <a:masterClrMapping/>
  </p:clrMapOvr>
  <p:transition spd="slow">
    <p:random/>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BAFDE5D4-9D12-41D7-B654-03273DBBD7A6}" type="slidenum">
              <a:rPr lang="en-US"/>
              <a:pPr>
                <a:defRPr/>
              </a:pPr>
              <a:t>‹#›</a:t>
            </a:fld>
            <a:endParaRPr lang="en-US" dirty="0"/>
          </a:p>
        </p:txBody>
      </p:sp>
    </p:spTree>
    <p:extLst>
      <p:ext uri="{BB962C8B-B14F-4D97-AF65-F5344CB8AC3E}">
        <p14:creationId xmlns:p14="http://schemas.microsoft.com/office/powerpoint/2010/main" val="3668175653"/>
      </p:ext>
    </p:extLst>
  </p:cSld>
  <p:clrMapOvr>
    <a:masterClrMapping/>
  </p:clrMapOvr>
  <p:transition spd="slow">
    <p:random/>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31DE4707-F207-4A7B-8123-9DF7413F88F6}" type="slidenum">
              <a:rPr lang="en-US"/>
              <a:pPr>
                <a:defRPr/>
              </a:pPr>
              <a:t>‹#›</a:t>
            </a:fld>
            <a:endParaRPr lang="en-US" dirty="0"/>
          </a:p>
        </p:txBody>
      </p:sp>
    </p:spTree>
    <p:extLst>
      <p:ext uri="{BB962C8B-B14F-4D97-AF65-F5344CB8AC3E}">
        <p14:creationId xmlns:p14="http://schemas.microsoft.com/office/powerpoint/2010/main" val="647460980"/>
      </p:ext>
    </p:extLst>
  </p:cSld>
  <p:clrMapOvr>
    <a:masterClrMapping/>
  </p:clrMapOvr>
  <p:transition spd="slow">
    <p:random/>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53AAD5FE-3330-4E5E-9B2A-0AA07EA283C7}" type="slidenum">
              <a:rPr lang="en-US"/>
              <a:pPr>
                <a:defRPr/>
              </a:pPr>
              <a:t>‹#›</a:t>
            </a:fld>
            <a:endParaRPr lang="en-US" dirty="0"/>
          </a:p>
        </p:txBody>
      </p:sp>
    </p:spTree>
    <p:extLst>
      <p:ext uri="{BB962C8B-B14F-4D97-AF65-F5344CB8AC3E}">
        <p14:creationId xmlns:p14="http://schemas.microsoft.com/office/powerpoint/2010/main" val="3203052947"/>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3275243927"/>
      </p:ext>
    </p:extLst>
  </p:cSld>
  <p:clrMapOvr>
    <a:masterClrMapping/>
  </p:clrMapOvr>
  <p:transition spd="slow">
    <p:random/>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EE548E1-24E7-429F-8BB5-BB976CB36AE5}" type="slidenum">
              <a:rPr lang="en-US"/>
              <a:pPr>
                <a:defRPr/>
              </a:pPr>
              <a:t>‹#›</a:t>
            </a:fld>
            <a:endParaRPr lang="en-US" dirty="0"/>
          </a:p>
        </p:txBody>
      </p:sp>
    </p:spTree>
    <p:extLst>
      <p:ext uri="{BB962C8B-B14F-4D97-AF65-F5344CB8AC3E}">
        <p14:creationId xmlns:p14="http://schemas.microsoft.com/office/powerpoint/2010/main" val="4209969317"/>
      </p:ext>
    </p:extLst>
  </p:cSld>
  <p:clrMapOvr>
    <a:masterClrMapping/>
  </p:clrMapOvr>
  <p:transition spd="slow">
    <p:random/>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97CA59CC-E294-483B-B89A-09152F8EC40F}" type="slidenum">
              <a:rPr lang="en-US"/>
              <a:pPr>
                <a:defRPr/>
              </a:pPr>
              <a:t>‹#›</a:t>
            </a:fld>
            <a:endParaRPr lang="en-US" dirty="0"/>
          </a:p>
        </p:txBody>
      </p:sp>
    </p:spTree>
    <p:extLst>
      <p:ext uri="{BB962C8B-B14F-4D97-AF65-F5344CB8AC3E}">
        <p14:creationId xmlns:p14="http://schemas.microsoft.com/office/powerpoint/2010/main" val="2183617177"/>
      </p:ext>
    </p:extLst>
  </p:cSld>
  <p:clrMapOvr>
    <a:masterClrMapping/>
  </p:clrMapOvr>
  <p:transition spd="slow">
    <p:random/>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172004C-606F-4AA5-A9FE-D6A8F955FAF7}" type="slidenum">
              <a:rPr lang="en-US"/>
              <a:pPr>
                <a:defRPr/>
              </a:pPr>
              <a:t>‹#›</a:t>
            </a:fld>
            <a:endParaRPr lang="en-US" dirty="0"/>
          </a:p>
        </p:txBody>
      </p:sp>
    </p:spTree>
    <p:extLst>
      <p:ext uri="{BB962C8B-B14F-4D97-AF65-F5344CB8AC3E}">
        <p14:creationId xmlns:p14="http://schemas.microsoft.com/office/powerpoint/2010/main" val="1432950730"/>
      </p:ext>
    </p:extLst>
  </p:cSld>
  <p:clrMapOvr>
    <a:masterClrMapping/>
  </p:clrMapOvr>
  <p:transition spd="slow">
    <p:random/>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B398D65-EEA6-423F-8759-FCD572E00415}" type="slidenum">
              <a:rPr lang="en-US"/>
              <a:pPr>
                <a:defRPr/>
              </a:pPr>
              <a:t>‹#›</a:t>
            </a:fld>
            <a:endParaRPr lang="en-US" dirty="0"/>
          </a:p>
        </p:txBody>
      </p:sp>
    </p:spTree>
    <p:extLst>
      <p:ext uri="{BB962C8B-B14F-4D97-AF65-F5344CB8AC3E}">
        <p14:creationId xmlns:p14="http://schemas.microsoft.com/office/powerpoint/2010/main" val="3523051602"/>
      </p:ext>
    </p:extLst>
  </p:cSld>
  <p:clrMapOvr>
    <a:masterClrMapping/>
  </p:clrMapOvr>
  <p:transition spd="slow">
    <p:random/>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D50742E4-613D-411D-82E0-D164D917D81D}" type="slidenum">
              <a:rPr lang="en-US"/>
              <a:pPr>
                <a:defRPr/>
              </a:pPr>
              <a:t>‹#›</a:t>
            </a:fld>
            <a:endParaRPr lang="en-US" dirty="0"/>
          </a:p>
        </p:txBody>
      </p:sp>
    </p:spTree>
    <p:extLst>
      <p:ext uri="{BB962C8B-B14F-4D97-AF65-F5344CB8AC3E}">
        <p14:creationId xmlns:p14="http://schemas.microsoft.com/office/powerpoint/2010/main" val="814657186"/>
      </p:ext>
    </p:extLst>
  </p:cSld>
  <p:clrMapOvr>
    <a:masterClrMapping/>
  </p:clrMapOvr>
  <p:transition spd="slow">
    <p:random/>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7"/>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648537124"/>
      </p:ext>
    </p:extLst>
  </p:cSld>
  <p:clrMapOvr>
    <a:masterClrMapping/>
  </p:clrMapOvr>
  <p:transition spd="slow">
    <p:random/>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B43C6651-82A5-4EF5-ABA3-1B68CFFA7A21}" type="slidenum">
              <a:rPr lang="en-US"/>
              <a:pPr>
                <a:defRPr/>
              </a:pPr>
              <a:t>‹#›</a:t>
            </a:fld>
            <a:endParaRPr lang="en-US" dirty="0"/>
          </a:p>
        </p:txBody>
      </p:sp>
    </p:spTree>
    <p:extLst>
      <p:ext uri="{BB962C8B-B14F-4D97-AF65-F5344CB8AC3E}">
        <p14:creationId xmlns:p14="http://schemas.microsoft.com/office/powerpoint/2010/main" val="4213937947"/>
      </p:ext>
    </p:extLst>
  </p:cSld>
  <p:clrMapOvr>
    <a:masterClrMapping/>
  </p:clrMapOvr>
  <p:transition spd="slow">
    <p:random/>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62CF256-E617-416A-A0FF-EC62C165C020}" type="slidenum">
              <a:rPr lang="en-US"/>
              <a:pPr>
                <a:defRPr/>
              </a:pPr>
              <a:t>‹#›</a:t>
            </a:fld>
            <a:endParaRPr lang="en-US" dirty="0"/>
          </a:p>
        </p:txBody>
      </p:sp>
    </p:spTree>
    <p:extLst>
      <p:ext uri="{BB962C8B-B14F-4D97-AF65-F5344CB8AC3E}">
        <p14:creationId xmlns:p14="http://schemas.microsoft.com/office/powerpoint/2010/main" val="3067988325"/>
      </p:ext>
    </p:extLst>
  </p:cSld>
  <p:clrMapOvr>
    <a:masterClrMapping/>
  </p:clrMapOvr>
  <p:transition spd="slow">
    <p:random/>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8A83CF7D-0B97-4C6D-A26D-14EECF742CE7}" type="slidenum">
              <a:rPr lang="en-US"/>
              <a:pPr>
                <a:defRPr/>
              </a:pPr>
              <a:t>‹#›</a:t>
            </a:fld>
            <a:endParaRPr lang="en-US" dirty="0"/>
          </a:p>
        </p:txBody>
      </p:sp>
    </p:spTree>
    <p:extLst>
      <p:ext uri="{BB962C8B-B14F-4D97-AF65-F5344CB8AC3E}">
        <p14:creationId xmlns:p14="http://schemas.microsoft.com/office/powerpoint/2010/main" val="387856573"/>
      </p:ext>
    </p:extLst>
  </p:cSld>
  <p:clrMapOvr>
    <a:masterClrMapping/>
  </p:clrMapOvr>
  <p:transition spd="slow">
    <p:random/>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29C5E09-9933-4AA3-B29A-C0B174F6CF79}" type="slidenum">
              <a:rPr lang="en-US"/>
              <a:pPr>
                <a:defRPr/>
              </a:pPr>
              <a:t>‹#›</a:t>
            </a:fld>
            <a:endParaRPr lang="en-US" dirty="0"/>
          </a:p>
        </p:txBody>
      </p:sp>
    </p:spTree>
    <p:extLst>
      <p:ext uri="{BB962C8B-B14F-4D97-AF65-F5344CB8AC3E}">
        <p14:creationId xmlns:p14="http://schemas.microsoft.com/office/powerpoint/2010/main" val="1045613971"/>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786767437"/>
      </p:ext>
    </p:extLst>
  </p:cSld>
  <p:clrMapOvr>
    <a:masterClrMapping/>
  </p:clrMapOvr>
  <p:transition spd="slow">
    <p:random/>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406127B8-DC82-48CD-BFAB-CB6227956533}" type="slidenum">
              <a:rPr lang="en-US"/>
              <a:pPr>
                <a:defRPr/>
              </a:pPr>
              <a:t>‹#›</a:t>
            </a:fld>
            <a:endParaRPr lang="en-US" dirty="0"/>
          </a:p>
        </p:txBody>
      </p:sp>
    </p:spTree>
    <p:extLst>
      <p:ext uri="{BB962C8B-B14F-4D97-AF65-F5344CB8AC3E}">
        <p14:creationId xmlns:p14="http://schemas.microsoft.com/office/powerpoint/2010/main" val="3217874863"/>
      </p:ext>
    </p:extLst>
  </p:cSld>
  <p:clrMapOvr>
    <a:masterClrMapping/>
  </p:clrMapOvr>
  <p:transition spd="slow">
    <p:random/>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74748873-C91E-4825-A303-A116EBE8EF77}" type="slidenum">
              <a:rPr lang="en-US"/>
              <a:pPr>
                <a:defRPr/>
              </a:pPr>
              <a:t>‹#›</a:t>
            </a:fld>
            <a:endParaRPr lang="en-US" dirty="0"/>
          </a:p>
        </p:txBody>
      </p:sp>
    </p:spTree>
    <p:extLst>
      <p:ext uri="{BB962C8B-B14F-4D97-AF65-F5344CB8AC3E}">
        <p14:creationId xmlns:p14="http://schemas.microsoft.com/office/powerpoint/2010/main" val="1615013537"/>
      </p:ext>
    </p:extLst>
  </p:cSld>
  <p:clrMapOvr>
    <a:masterClrMapping/>
  </p:clrMapOvr>
  <p:transition spd="slow">
    <p:random/>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25470BB2-D1EE-4E16-890A-6719ABD1BC23}" type="slidenum">
              <a:rPr lang="en-US"/>
              <a:pPr>
                <a:defRPr/>
              </a:pPr>
              <a:t>‹#›</a:t>
            </a:fld>
            <a:endParaRPr lang="en-US" dirty="0"/>
          </a:p>
        </p:txBody>
      </p:sp>
    </p:spTree>
    <p:extLst>
      <p:ext uri="{BB962C8B-B14F-4D97-AF65-F5344CB8AC3E}">
        <p14:creationId xmlns:p14="http://schemas.microsoft.com/office/powerpoint/2010/main" val="993948250"/>
      </p:ext>
    </p:extLst>
  </p:cSld>
  <p:clrMapOvr>
    <a:masterClrMapping/>
  </p:clrMapOvr>
  <p:transition spd="slow">
    <p:random/>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390B0402-A6D5-44F8-80DC-210B0E188D73}" type="slidenum">
              <a:rPr lang="en-US"/>
              <a:pPr>
                <a:defRPr/>
              </a:pPr>
              <a:t>‹#›</a:t>
            </a:fld>
            <a:endParaRPr lang="en-US" dirty="0"/>
          </a:p>
        </p:txBody>
      </p:sp>
    </p:spTree>
    <p:extLst>
      <p:ext uri="{BB962C8B-B14F-4D97-AF65-F5344CB8AC3E}">
        <p14:creationId xmlns:p14="http://schemas.microsoft.com/office/powerpoint/2010/main" val="2147647470"/>
      </p:ext>
    </p:extLst>
  </p:cSld>
  <p:clrMapOvr>
    <a:masterClrMapping/>
  </p:clrMapOvr>
  <p:transition spd="slow">
    <p:random/>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9279AC03-7C64-47D9-B0AB-B9A10F58EC12}" type="slidenum">
              <a:rPr lang="en-US"/>
              <a:pPr>
                <a:defRPr/>
              </a:pPr>
              <a:t>‹#›</a:t>
            </a:fld>
            <a:endParaRPr lang="en-US" dirty="0"/>
          </a:p>
        </p:txBody>
      </p:sp>
    </p:spTree>
    <p:extLst>
      <p:ext uri="{BB962C8B-B14F-4D97-AF65-F5344CB8AC3E}">
        <p14:creationId xmlns:p14="http://schemas.microsoft.com/office/powerpoint/2010/main" val="1384050687"/>
      </p:ext>
    </p:extLst>
  </p:cSld>
  <p:clrMapOvr>
    <a:masterClrMapping/>
  </p:clrMapOvr>
  <p:transition spd="slow">
    <p:random/>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F9C2AE4E-939C-4FA3-943F-BC433D3A2D86}" type="slidenum">
              <a:rPr lang="en-US"/>
              <a:pPr>
                <a:defRPr/>
              </a:pPr>
              <a:t>‹#›</a:t>
            </a:fld>
            <a:endParaRPr lang="en-US" dirty="0"/>
          </a:p>
        </p:txBody>
      </p:sp>
    </p:spTree>
    <p:extLst>
      <p:ext uri="{BB962C8B-B14F-4D97-AF65-F5344CB8AC3E}">
        <p14:creationId xmlns:p14="http://schemas.microsoft.com/office/powerpoint/2010/main" val="2607092985"/>
      </p:ext>
    </p:extLst>
  </p:cSld>
  <p:clrMapOvr>
    <a:masterClrMapping/>
  </p:clrMapOvr>
  <p:transition spd="slow">
    <p:random/>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p:txBody>
          <a:bodyPr/>
          <a:lstStyle>
            <a:lvl1pPr eaLnBrk="0" fontAlgn="base" hangingPunct="0">
              <a:spcBef>
                <a:spcPct val="0"/>
              </a:spcBef>
              <a:spcAft>
                <a:spcPct val="0"/>
              </a:spcAft>
              <a:defRPr/>
            </a:lvl1pPr>
          </a:lstStyle>
          <a:p>
            <a:pPr>
              <a:defRPr/>
            </a:pPr>
            <a:fld id="{E283274D-D8A1-45E4-BF54-8DA89C8BB21C}" type="slidenum">
              <a:rPr lang="en-US"/>
              <a:pPr>
                <a:defRPr/>
              </a:pPr>
              <a:t>‹#›</a:t>
            </a:fld>
            <a:endParaRPr lang="en-US" dirty="0"/>
          </a:p>
        </p:txBody>
      </p:sp>
    </p:spTree>
    <p:extLst>
      <p:ext uri="{BB962C8B-B14F-4D97-AF65-F5344CB8AC3E}">
        <p14:creationId xmlns:p14="http://schemas.microsoft.com/office/powerpoint/2010/main" val="50536768"/>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2617683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2051"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pPr>
              <a:defRPr/>
            </a:pPr>
            <a:fld id="{42130771-018B-40C4-8B4F-488CC8C5FF07}" type="slidenum">
              <a:rPr lang="en-US"/>
              <a:pPr>
                <a:defRPr/>
              </a:pPr>
              <a:t>‹#›</a:t>
            </a:fld>
            <a:endParaRPr lang="en-US" dirty="0"/>
          </a:p>
        </p:txBody>
      </p:sp>
    </p:spTree>
    <p:extLst>
      <p:ext uri="{BB962C8B-B14F-4D97-AF65-F5344CB8AC3E}">
        <p14:creationId xmlns:p14="http://schemas.microsoft.com/office/powerpoint/2010/main" val="34201729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3075"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7"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Times" panose="02020603050405020304" pitchFamily="18" charset="0"/>
              </a:defRPr>
            </a:lvl1pPr>
          </a:lstStyle>
          <a:p>
            <a:pPr>
              <a:defRPr/>
            </a:pPr>
            <a:fld id="{7FDBE960-E515-440A-80E5-BF1A6430439E}" type="slidenum">
              <a:rPr lang="en-US"/>
              <a:pPr>
                <a:defRPr/>
              </a:pPr>
              <a:t>‹#›</a:t>
            </a:fld>
            <a:endParaRPr lang="en-US" dirty="0"/>
          </a:p>
        </p:txBody>
      </p:sp>
    </p:spTree>
    <p:extLst>
      <p:ext uri="{BB962C8B-B14F-4D97-AF65-F5344CB8AC3E}">
        <p14:creationId xmlns:p14="http://schemas.microsoft.com/office/powerpoint/2010/main" val="332190296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4099"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4101"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00">
                <a:solidFill>
                  <a:srgbClr val="000000"/>
                </a:solidFill>
                <a:latin typeface="Times"/>
              </a:defRPr>
            </a:lvl1pPr>
          </a:lstStyle>
          <a:p>
            <a:pPr>
              <a:defRPr/>
            </a:pPr>
            <a:fld id="{3F5D00C0-73F0-4089-B899-6328957381C6}" type="slidenum">
              <a:rPr lang="en-US"/>
              <a:pPr>
                <a:defRPr/>
              </a:pPr>
              <a:t>‹#›</a:t>
            </a:fld>
            <a:endParaRPr lang="en-US" dirty="0"/>
          </a:p>
        </p:txBody>
      </p:sp>
    </p:spTree>
    <p:extLst>
      <p:ext uri="{BB962C8B-B14F-4D97-AF65-F5344CB8AC3E}">
        <p14:creationId xmlns:p14="http://schemas.microsoft.com/office/powerpoint/2010/main" val="218542351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fld id="{287AE35B-20C6-4856-BF47-50507ACB22F7}" type="slidenum">
              <a:rPr lang="en-ZA" smtClean="0"/>
              <a:pPr/>
              <a:t>‹#›</a:t>
            </a:fld>
            <a:endParaRPr lang="en-ZA" dirty="0"/>
          </a:p>
        </p:txBody>
      </p:sp>
    </p:spTree>
    <p:extLst>
      <p:ext uri="{BB962C8B-B14F-4D97-AF65-F5344CB8AC3E}">
        <p14:creationId xmlns:p14="http://schemas.microsoft.com/office/powerpoint/2010/main" val="175749067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latin typeface="Times" panose="02020603050405020304" pitchFamily="18" charset="0"/>
            </a:endParaRPr>
          </a:p>
        </p:txBody>
      </p:sp>
      <p:pic>
        <p:nvPicPr>
          <p:cNvPr id="2051"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pPr>
              <a:defRPr/>
            </a:pPr>
            <a:fld id="{42130771-018B-40C4-8B4F-488CC8C5FF07}" type="slidenum">
              <a:rPr lang="en-US"/>
              <a:pPr>
                <a:defRPr/>
              </a:pPr>
              <a:t>‹#›</a:t>
            </a:fld>
            <a:endParaRPr lang="en-US" dirty="0"/>
          </a:p>
        </p:txBody>
      </p:sp>
    </p:spTree>
    <p:extLst>
      <p:ext uri="{BB962C8B-B14F-4D97-AF65-F5344CB8AC3E}">
        <p14:creationId xmlns:p14="http://schemas.microsoft.com/office/powerpoint/2010/main" val="42420185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3075"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7"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Times" panose="02020603050405020304" pitchFamily="18" charset="0"/>
              </a:defRPr>
            </a:lvl1pPr>
          </a:lstStyle>
          <a:p>
            <a:pPr>
              <a:defRPr/>
            </a:pPr>
            <a:fld id="{7FDBE960-E515-440A-80E5-BF1A6430439E}" type="slidenum">
              <a:rPr lang="en-US"/>
              <a:pPr>
                <a:defRPr/>
              </a:pPr>
              <a:t>‹#›</a:t>
            </a:fld>
            <a:endParaRPr lang="en-US" dirty="0"/>
          </a:p>
        </p:txBody>
      </p:sp>
    </p:spTree>
    <p:extLst>
      <p:ext uri="{BB962C8B-B14F-4D97-AF65-F5344CB8AC3E}">
        <p14:creationId xmlns:p14="http://schemas.microsoft.com/office/powerpoint/2010/main" val="318669203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8"/>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sz="1800" dirty="0">
              <a:solidFill>
                <a:srgbClr val="000000"/>
              </a:solidFill>
              <a:latin typeface="Times" panose="02020603050405020304" pitchFamily="18" charset="0"/>
            </a:endParaRPr>
          </a:p>
        </p:txBody>
      </p:sp>
      <p:pic>
        <p:nvPicPr>
          <p:cNvPr id="4099"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4101"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00">
                <a:solidFill>
                  <a:srgbClr val="000000"/>
                </a:solidFill>
                <a:latin typeface="Times"/>
              </a:defRPr>
            </a:lvl1pPr>
          </a:lstStyle>
          <a:p>
            <a:pPr>
              <a:defRPr/>
            </a:pPr>
            <a:fld id="{3F5D00C0-73F0-4089-B899-6328957381C6}" type="slidenum">
              <a:rPr lang="en-US"/>
              <a:pPr>
                <a:defRPr/>
              </a:pPr>
              <a:t>‹#›</a:t>
            </a:fld>
            <a:endParaRPr lang="en-US" dirty="0"/>
          </a:p>
        </p:txBody>
      </p:sp>
    </p:spTree>
    <p:extLst>
      <p:ext uri="{BB962C8B-B14F-4D97-AF65-F5344CB8AC3E}">
        <p14:creationId xmlns:p14="http://schemas.microsoft.com/office/powerpoint/2010/main" val="419102613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ransition spd="slow">
    <p:random/>
  </p:transition>
  <p:hf hdr="0" ft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8"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1313" indent="-341313" algn="l" rtl="0" eaLnBrk="1" fontAlgn="base" hangingPunct="1">
        <a:spcBef>
          <a:spcPct val="20000"/>
        </a:spcBef>
        <a:spcAft>
          <a:spcPct val="0"/>
        </a:spcAft>
        <a:buChar char="•"/>
        <a:defRPr sz="2200">
          <a:solidFill>
            <a:schemeClr val="tx1"/>
          </a:solidFill>
          <a:latin typeface="+mn-lt"/>
          <a:ea typeface="+mn-ea"/>
          <a:cs typeface="+mn-cs"/>
        </a:defRPr>
      </a:lvl1pPr>
      <a:lvl2pPr marL="741363" indent="-284163" algn="l" rtl="0" eaLnBrk="1" fontAlgn="base" hangingPunct="1">
        <a:spcBef>
          <a:spcPct val="20000"/>
        </a:spcBef>
        <a:spcAft>
          <a:spcPct val="0"/>
        </a:spcAft>
        <a:buChar char="–"/>
        <a:defRPr sz="2000">
          <a:solidFill>
            <a:schemeClr val="tx1"/>
          </a:solidFill>
          <a:latin typeface="+mn-lt"/>
        </a:defRPr>
      </a:lvl2pPr>
      <a:lvl3pPr marL="1141413" indent="-227013" algn="l" rtl="0" eaLnBrk="1" fontAlgn="base" hangingPunct="1">
        <a:spcBef>
          <a:spcPct val="20000"/>
        </a:spcBef>
        <a:spcAft>
          <a:spcPct val="0"/>
        </a:spcAft>
        <a:buChar char="•"/>
        <a:defRPr sz="2400">
          <a:solidFill>
            <a:schemeClr val="tx1"/>
          </a:solidFill>
          <a:latin typeface="+mn-lt"/>
        </a:defRPr>
      </a:lvl3pPr>
      <a:lvl4pPr marL="1598613" indent="-227013" algn="l" rtl="0" eaLnBrk="1" fontAlgn="base" hangingPunct="1">
        <a:spcBef>
          <a:spcPct val="20000"/>
        </a:spcBef>
        <a:spcAft>
          <a:spcPct val="0"/>
        </a:spcAft>
        <a:buChar char="–"/>
        <a:defRPr sz="1600">
          <a:solidFill>
            <a:schemeClr val="tx1"/>
          </a:solidFill>
          <a:latin typeface="+mn-lt"/>
        </a:defRPr>
      </a:lvl4pPr>
      <a:lvl5pPr marL="2055813" indent="-227013" algn="l" rtl="0" eaLnBrk="1" fontAlgn="base" hangingPunct="1">
        <a:spcBef>
          <a:spcPct val="20000"/>
        </a:spcBef>
        <a:spcAft>
          <a:spcPct val="0"/>
        </a:spcAft>
        <a:buChar char="»"/>
        <a:defRPr sz="1400">
          <a:solidFill>
            <a:schemeClr val="tx1"/>
          </a:solidFill>
          <a:latin typeface="+mn-lt"/>
        </a:defRPr>
      </a:lvl5pPr>
      <a:lvl6pPr marL="2514537" indent="-228594" algn="l" rtl="0" eaLnBrk="1" fontAlgn="base" hangingPunct="1">
        <a:spcBef>
          <a:spcPct val="20000"/>
        </a:spcBef>
        <a:spcAft>
          <a:spcPct val="0"/>
        </a:spcAft>
        <a:buChar char="»"/>
        <a:defRPr sz="1400">
          <a:solidFill>
            <a:schemeClr val="tx1"/>
          </a:solidFill>
          <a:latin typeface="+mn-lt"/>
        </a:defRPr>
      </a:lvl6pPr>
      <a:lvl7pPr marL="2971726" indent="-228594" algn="l" rtl="0" eaLnBrk="1" fontAlgn="base" hangingPunct="1">
        <a:spcBef>
          <a:spcPct val="20000"/>
        </a:spcBef>
        <a:spcAft>
          <a:spcPct val="0"/>
        </a:spcAft>
        <a:buChar char="»"/>
        <a:defRPr sz="1400">
          <a:solidFill>
            <a:schemeClr val="tx1"/>
          </a:solidFill>
          <a:latin typeface="+mn-lt"/>
        </a:defRPr>
      </a:lvl7pPr>
      <a:lvl8pPr marL="3428915" indent="-228594" algn="l" rtl="0" eaLnBrk="1" fontAlgn="base" hangingPunct="1">
        <a:spcBef>
          <a:spcPct val="20000"/>
        </a:spcBef>
        <a:spcAft>
          <a:spcPct val="0"/>
        </a:spcAft>
        <a:buChar char="»"/>
        <a:defRPr sz="1400">
          <a:solidFill>
            <a:schemeClr val="tx1"/>
          </a:solidFill>
          <a:latin typeface="+mn-lt"/>
        </a:defRPr>
      </a:lvl8pPr>
      <a:lvl9pPr marL="3886103" indent="-228594"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19075" y="190500"/>
            <a:ext cx="11972925" cy="6181725"/>
          </a:xfrm>
        </p:spPr>
        <p:txBody>
          <a:bodyPr/>
          <a:lstStyle/>
          <a:p>
            <a:r>
              <a:rPr lang="en-ZA" spc="30" dirty="0">
                <a:solidFill>
                  <a:srgbClr val="000000"/>
                </a:solidFill>
                <a:effectLst/>
                <a:latin typeface="+mn-lt"/>
                <a:ea typeface="Times New Roman" panose="02020603050405020304" pitchFamily="18" charset="0"/>
                <a:cs typeface="Times New Roman" panose="02020603050405020304" pitchFamily="18" charset="0"/>
              </a:rPr>
              <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GB" sz="3200" b="1" dirty="0">
                <a:effectLst/>
                <a:latin typeface="Arial" panose="020B0604020202020204" pitchFamily="34" charset="0"/>
                <a:ea typeface="Times New Roman" panose="02020603050405020304" pitchFamily="18" charset="0"/>
                <a:cs typeface="Times New Roman" panose="02020603050405020304" pitchFamily="18" charset="0"/>
              </a:rPr>
              <a:t>South Africa’s achievements and challenges in support of mediation and conflict resolution efforts in support of the African Union flagship project, </a:t>
            </a:r>
            <a:r>
              <a:rPr lang="en-ZA" sz="3200" dirty="0">
                <a:effectLst/>
                <a:latin typeface="Calibri" panose="020F0502020204030204" pitchFamily="34" charset="0"/>
                <a:ea typeface="Calibri" panose="020F0502020204030204" pitchFamily="34" charset="0"/>
                <a:cs typeface="Times New Roman" panose="02020603050405020304" pitchFamily="18" charset="0"/>
              </a:rPr>
              <a:t/>
            </a:r>
            <a:br>
              <a:rPr lang="en-ZA" sz="3200" dirty="0">
                <a:effectLst/>
                <a:latin typeface="Calibri" panose="020F0502020204030204" pitchFamily="34" charset="0"/>
                <a:ea typeface="Calibri" panose="020F0502020204030204" pitchFamily="34" charset="0"/>
                <a:cs typeface="Times New Roman" panose="02020603050405020304" pitchFamily="18" charset="0"/>
              </a:rPr>
            </a:br>
            <a:r>
              <a:rPr lang="en-GB" sz="3200" b="1" dirty="0">
                <a:effectLst/>
                <a:latin typeface="Arial" panose="020B0604020202020204" pitchFamily="34" charset="0"/>
                <a:ea typeface="Times New Roman" panose="02020603050405020304" pitchFamily="18" charset="0"/>
                <a:cs typeface="Times New Roman" panose="02020603050405020304" pitchFamily="18" charset="0"/>
              </a:rPr>
              <a:t>“Silencing the Guns”</a:t>
            </a:r>
            <a:r>
              <a:rPr lang="en-ZA" sz="3200" dirty="0">
                <a:effectLst/>
                <a:latin typeface="Calibri" panose="020F0502020204030204" pitchFamily="34" charset="0"/>
                <a:ea typeface="Calibri" panose="020F0502020204030204" pitchFamily="34" charset="0"/>
                <a:cs typeface="Times New Roman" panose="02020603050405020304" pitchFamily="18" charset="0"/>
              </a:rPr>
              <a:t/>
            </a:r>
            <a:br>
              <a:rPr lang="en-ZA" sz="3200" dirty="0">
                <a:effectLst/>
                <a:latin typeface="Calibri" panose="020F0502020204030204" pitchFamily="34" charset="0"/>
                <a:ea typeface="Calibri" panose="020F0502020204030204" pitchFamily="34"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Briefing to </a:t>
            </a:r>
            <a:r>
              <a:rPr lang="en-ZA" spc="30" dirty="0">
                <a:solidFill>
                  <a:srgbClr val="000000"/>
                </a:solidFill>
                <a:latin typeface="+mn-lt"/>
                <a:ea typeface="Times New Roman" panose="02020603050405020304" pitchFamily="18" charset="0"/>
                <a:cs typeface="Times New Roman" panose="02020603050405020304" pitchFamily="18" charset="0"/>
              </a:rPr>
              <a:t>t</a:t>
            </a:r>
            <a:r>
              <a:rPr lang="en-ZA" spc="30" dirty="0">
                <a:solidFill>
                  <a:srgbClr val="000000"/>
                </a:solidFill>
                <a:effectLst/>
                <a:latin typeface="+mn-lt"/>
                <a:ea typeface="Times New Roman" panose="02020603050405020304" pitchFamily="18" charset="0"/>
                <a:cs typeface="Times New Roman" panose="02020603050405020304" pitchFamily="18" charset="0"/>
              </a:rPr>
              <a:t>he Portfolio Committee on International Relations and Cooperation</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effectLst/>
                <a:latin typeface="+mn-lt"/>
                <a:ea typeface="Times New Roman" panose="02020603050405020304" pitchFamily="18" charset="0"/>
                <a:cs typeface="Times New Roman" panose="02020603050405020304" pitchFamily="18" charset="0"/>
              </a:rPr>
              <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spc="30" dirty="0">
                <a:solidFill>
                  <a:srgbClr val="000000"/>
                </a:solidFill>
                <a:latin typeface="+mn-lt"/>
                <a:ea typeface="Times New Roman" panose="02020603050405020304" pitchFamily="18" charset="0"/>
                <a:cs typeface="Times New Roman" panose="02020603050405020304" pitchFamily="18" charset="0"/>
              </a:rPr>
              <a:t>15 June</a:t>
            </a:r>
            <a:r>
              <a:rPr lang="en-ZA" spc="30" dirty="0">
                <a:solidFill>
                  <a:srgbClr val="000000"/>
                </a:solidFill>
                <a:effectLst/>
                <a:latin typeface="+mn-lt"/>
                <a:ea typeface="Times New Roman" panose="02020603050405020304" pitchFamily="18" charset="0"/>
                <a:cs typeface="Times New Roman" panose="02020603050405020304" pitchFamily="18" charset="0"/>
              </a:rPr>
              <a:t> 2022</a:t>
            </a:r>
            <a:br>
              <a:rPr lang="en-ZA" spc="30" dirty="0">
                <a:solidFill>
                  <a:srgbClr val="000000"/>
                </a:solidFill>
                <a:effectLst/>
                <a:latin typeface="+mn-lt"/>
                <a:ea typeface="Times New Roman" panose="02020603050405020304" pitchFamily="18" charset="0"/>
                <a:cs typeface="Times New Roman" panose="02020603050405020304" pitchFamily="18" charset="0"/>
              </a:rPr>
            </a:br>
            <a:r>
              <a:rPr lang="en-ZA" dirty="0">
                <a:latin typeface="+mn-lt"/>
              </a:rPr>
              <a:t/>
            </a:r>
            <a:br>
              <a:rPr lang="en-ZA" dirty="0">
                <a:latin typeface="+mn-lt"/>
              </a:rPr>
            </a:br>
            <a:r>
              <a:rPr lang="en-ZA" dirty="0"/>
              <a:t/>
            </a:r>
            <a:br>
              <a:rPr lang="en-ZA" dirty="0"/>
            </a:br>
            <a:endParaRPr lang="en-ZA" dirty="0"/>
          </a:p>
        </p:txBody>
      </p:sp>
    </p:spTree>
    <p:extLst>
      <p:ext uri="{BB962C8B-B14F-4D97-AF65-F5344CB8AC3E}">
        <p14:creationId xmlns:p14="http://schemas.microsoft.com/office/powerpoint/2010/main" val="52677290"/>
      </p:ext>
    </p:extLst>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64B31E-1D78-46F5-B998-EB3689C59073}"/>
              </a:ext>
            </a:extLst>
          </p:cNvPr>
          <p:cNvSpPr>
            <a:spLocks noGrp="1"/>
          </p:cNvSpPr>
          <p:nvPr>
            <p:ph idx="1"/>
          </p:nvPr>
        </p:nvSpPr>
        <p:spPr>
          <a:xfrm>
            <a:off x="-1" y="1247776"/>
            <a:ext cx="11953875" cy="4391024"/>
          </a:xfrm>
        </p:spPr>
        <p:txBody>
          <a:bodyPr/>
          <a:lstStyle/>
          <a:p>
            <a:endParaRPr lang="en-GB" sz="1200" dirty="0"/>
          </a:p>
          <a:p>
            <a:pPr algn="just">
              <a:lnSpc>
                <a:spcPct val="107000"/>
              </a:lnSpc>
              <a:spcAft>
                <a:spcPts val="800"/>
              </a:spcAft>
            </a:pPr>
            <a:r>
              <a:rPr lang="en-ZA" sz="2000" dirty="0">
                <a:latin typeface="Arial" panose="020B0604020202020204" pitchFamily="34" charset="0"/>
                <a:ea typeface="Calibri" panose="020F0502020204030204" pitchFamily="34" charset="0"/>
                <a:cs typeface="Times New Roman" panose="02020603050405020304" pitchFamily="18" charset="0"/>
              </a:rPr>
              <a:t>Resurgence of unconstitutional changes of power phenomenon on the African continent:  Four coups d’état took place within a period of a year between 2021 and early 2022, resulting in the four countries where it happened all being suspended by the AU PSC. </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000" dirty="0">
                <a:latin typeface="Arial" panose="020B0604020202020204" pitchFamily="34" charset="0"/>
                <a:ea typeface="Times New Roman" panose="02020603050405020304" pitchFamily="18" charset="0"/>
                <a:cs typeface="Times New Roman" panose="02020603050405020304" pitchFamily="18" charset="0"/>
              </a:rPr>
              <a:t>The presence of foreign fighters or mercenaries in conflict theatres like Libya and the Sahel region continue to pose a major challenge that perpetuates instability and conflict.</a:t>
            </a:r>
          </a:p>
          <a:p>
            <a:pPr algn="just">
              <a:lnSpc>
                <a:spcPct val="107000"/>
              </a:lnSpc>
              <a:spcAft>
                <a:spcPts val="800"/>
              </a:spcAft>
            </a:pPr>
            <a:r>
              <a:rPr lang="en-GB" sz="2000" dirty="0">
                <a:latin typeface="Arial" panose="020B0604020202020204" pitchFamily="34" charset="0"/>
                <a:ea typeface="Times New Roman" panose="02020603050405020304" pitchFamily="18" charset="0"/>
                <a:cs typeface="Times New Roman" panose="02020603050405020304" pitchFamily="18" charset="0"/>
              </a:rPr>
              <a:t>The non-observance by some Member States of the Africa Amnesty also contributes negatively as the challenge of Small Arms and Light Weapons proliferation is left unaddressed.</a:t>
            </a:r>
          </a:p>
          <a:p>
            <a:pPr algn="just">
              <a:lnSpc>
                <a:spcPct val="107000"/>
              </a:lnSpc>
              <a:spcAft>
                <a:spcPts val="800"/>
              </a:spcAft>
            </a:pPr>
            <a:r>
              <a:rPr lang="en-GB" sz="2000" dirty="0">
                <a:latin typeface="Arial" panose="020B0604020202020204" pitchFamily="34" charset="0"/>
                <a:ea typeface="Times New Roman" panose="02020603050405020304" pitchFamily="18" charset="0"/>
                <a:cs typeface="Arial" panose="020B0604020202020204" pitchFamily="34" charset="0"/>
              </a:rPr>
              <a:t>The May 2022 Malabo Summit also highlighted the need to strengthen the Africa Governance Architecture (AGA) and the African Peace and Security Architecture (APSA).</a:t>
            </a:r>
          </a:p>
          <a:p>
            <a:pPr marL="0" indent="0">
              <a:buNone/>
            </a:pPr>
            <a:endParaRPr lang="en-GB" dirty="0"/>
          </a:p>
          <a:p>
            <a:endParaRPr lang="en-ZA" dirty="0"/>
          </a:p>
        </p:txBody>
      </p:sp>
      <p:sp>
        <p:nvSpPr>
          <p:cNvPr id="4" name="Slide Number Placeholder 3">
            <a:extLst>
              <a:ext uri="{FF2B5EF4-FFF2-40B4-BE49-F238E27FC236}">
                <a16:creationId xmlns:a16="http://schemas.microsoft.com/office/drawing/2014/main" id="{EE2CF2EF-B815-45A0-B643-DD7EDCE5ED8A}"/>
              </a:ext>
            </a:extLst>
          </p:cNvPr>
          <p:cNvSpPr>
            <a:spLocks noGrp="1"/>
          </p:cNvSpPr>
          <p:nvPr>
            <p:ph type="sldNum" sz="quarter" idx="10"/>
          </p:nvPr>
        </p:nvSpPr>
        <p:spPr/>
        <p:txBody>
          <a:bodyPr/>
          <a:lstStyle/>
          <a:p>
            <a:pPr>
              <a:defRPr/>
            </a:pPr>
            <a:fld id="{F8DB4327-128D-494A-8F33-DFB5FE08D846}" type="slidenum">
              <a:rPr lang="en-GB" smtClean="0"/>
              <a:pPr>
                <a:defRPr/>
              </a:pPr>
              <a:t>10</a:t>
            </a:fld>
            <a:endParaRPr lang="en-GB" dirty="0"/>
          </a:p>
        </p:txBody>
      </p:sp>
      <p:sp>
        <p:nvSpPr>
          <p:cNvPr id="5" name="Title 3">
            <a:extLst>
              <a:ext uri="{FF2B5EF4-FFF2-40B4-BE49-F238E27FC236}">
                <a16:creationId xmlns:a16="http://schemas.microsoft.com/office/drawing/2014/main" id="{EF403635-267D-4734-AB16-EA7A1DC26C01}"/>
              </a:ext>
            </a:extLst>
          </p:cNvPr>
          <p:cNvSpPr>
            <a:spLocks noGrp="1"/>
          </p:cNvSpPr>
          <p:nvPr>
            <p:ph type="title"/>
          </p:nvPr>
        </p:nvSpPr>
        <p:spPr>
          <a:xfrm>
            <a:off x="238125" y="274638"/>
            <a:ext cx="11610975" cy="877887"/>
          </a:xfrm>
        </p:spPr>
        <p:txBody>
          <a:bodyPr/>
          <a:lstStyle/>
          <a:p>
            <a:r>
              <a:rPr lang="en-GB" sz="2800" b="1" dirty="0">
                <a:latin typeface="Arial" panose="020B0604020202020204" pitchFamily="34" charset="0"/>
                <a:cs typeface="Arial" panose="020B0604020202020204" pitchFamily="34" charset="0"/>
              </a:rPr>
              <a:t>Challenges (</a:t>
            </a:r>
            <a:r>
              <a:rPr lang="en-GB" sz="2800" b="1" dirty="0" err="1">
                <a:latin typeface="Arial" panose="020B0604020202020204" pitchFamily="34" charset="0"/>
                <a:cs typeface="Arial" panose="020B0604020202020204" pitchFamily="34" charset="0"/>
              </a:rPr>
              <a:t>Cont</a:t>
            </a:r>
            <a:r>
              <a:rPr lang="en-GB" sz="2800" b="1" dirty="0">
                <a:latin typeface="Arial" panose="020B0604020202020204" pitchFamily="34" charset="0"/>
                <a:cs typeface="Arial" panose="020B0604020202020204" pitchFamily="34" charset="0"/>
              </a:rPr>
              <a:t>)</a:t>
            </a:r>
            <a:endParaRPr lang="en-US" sz="2800" dirty="0"/>
          </a:p>
        </p:txBody>
      </p:sp>
    </p:spTree>
    <p:extLst>
      <p:ext uri="{BB962C8B-B14F-4D97-AF65-F5344CB8AC3E}">
        <p14:creationId xmlns:p14="http://schemas.microsoft.com/office/powerpoint/2010/main" val="1211928236"/>
      </p:ext>
    </p:extLst>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5" y="274638"/>
            <a:ext cx="11610975" cy="592137"/>
          </a:xfrm>
        </p:spPr>
        <p:txBody>
          <a:bodyPr/>
          <a:lstStyle/>
          <a:p>
            <a:r>
              <a:rPr lang="en-GB" sz="3200" b="1" dirty="0">
                <a:latin typeface="Arial" panose="020B0604020202020204" pitchFamily="34" charset="0"/>
                <a:cs typeface="Arial" panose="020B0604020202020204" pitchFamily="34" charset="0"/>
              </a:rPr>
              <a:t>Envisaged Opportunities</a:t>
            </a:r>
            <a:endParaRPr lang="en-ZA" dirty="0"/>
          </a:p>
        </p:txBody>
      </p:sp>
      <p:sp>
        <p:nvSpPr>
          <p:cNvPr id="3" name="Content Placeholder 2"/>
          <p:cNvSpPr>
            <a:spLocks noGrp="1"/>
          </p:cNvSpPr>
          <p:nvPr>
            <p:ph idx="1"/>
          </p:nvPr>
        </p:nvSpPr>
        <p:spPr>
          <a:xfrm>
            <a:off x="123825" y="933450"/>
            <a:ext cx="12068175" cy="4705350"/>
          </a:xfrm>
        </p:spPr>
        <p:txBody>
          <a:bodyPr/>
          <a:lstStyle/>
          <a:p>
            <a:pPr algn="just">
              <a:lnSpc>
                <a:spcPct val="107000"/>
              </a:lnSpc>
              <a:spcAft>
                <a:spcPts val="800"/>
              </a:spcAft>
            </a:pPr>
            <a:r>
              <a:rPr lang="en-ZA" sz="2400" dirty="0">
                <a:effectLst/>
                <a:latin typeface="Arial" panose="020B0604020202020204" pitchFamily="34" charset="0"/>
                <a:ea typeface="Calibri" panose="020F0502020204030204" pitchFamily="34" charset="0"/>
                <a:cs typeface="Times New Roman" panose="02020603050405020304" pitchFamily="18" charset="0"/>
              </a:rPr>
              <a:t>Despite the on-going mixed results in the efforts to Silence the Guns on the African continent, there is hope for eventual success.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2400" dirty="0">
                <a:effectLst/>
                <a:latin typeface="Arial" panose="020B0604020202020204" pitchFamily="34" charset="0"/>
                <a:ea typeface="Calibri" panose="020F0502020204030204" pitchFamily="34" charset="0"/>
                <a:cs typeface="Times New Roman" panose="02020603050405020304" pitchFamily="18" charset="0"/>
              </a:rPr>
              <a:t>South Africa assumed </a:t>
            </a:r>
            <a:r>
              <a:rPr lang="en-ZA" sz="2400" dirty="0">
                <a:latin typeface="Arial" panose="020B0604020202020204" pitchFamily="34" charset="0"/>
                <a:ea typeface="Calibri" panose="020F0502020204030204" pitchFamily="34" charset="0"/>
                <a:cs typeface="Times New Roman" panose="02020603050405020304" pitchFamily="18" charset="0"/>
              </a:rPr>
              <a:t>a</a:t>
            </a:r>
            <a:r>
              <a:rPr lang="en-ZA" sz="2400" dirty="0">
                <a:effectLst/>
                <a:latin typeface="Arial" panose="020B0604020202020204" pitchFamily="34" charset="0"/>
                <a:ea typeface="Calibri" panose="020F0502020204030204" pitchFamily="34" charset="0"/>
                <a:cs typeface="Times New Roman" panose="02020603050405020304" pitchFamily="18" charset="0"/>
              </a:rPr>
              <a:t> two year seat on the AUPSC (2022-23) and will chair this AU Organ in February 2023.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2400" dirty="0">
                <a:effectLst/>
                <a:latin typeface="Arial" panose="020B0604020202020204" pitchFamily="34" charset="0"/>
                <a:ea typeface="Calibri" panose="020F0502020204030204" pitchFamily="34" charset="0"/>
                <a:cs typeface="Times New Roman" panose="02020603050405020304" pitchFamily="18" charset="0"/>
              </a:rPr>
              <a:t>South Africa will make use of this opportunity to exert its influence and play its part in helping Africa to Silence the Guns in </a:t>
            </a:r>
            <a:r>
              <a:rPr lang="en-ZA" sz="2400" dirty="0">
                <a:latin typeface="Arial" panose="020B0604020202020204" pitchFamily="34" charset="0"/>
                <a:ea typeface="Calibri" panose="020F0502020204030204" pitchFamily="34" charset="0"/>
                <a:cs typeface="Times New Roman" panose="02020603050405020304" pitchFamily="18" charset="0"/>
              </a:rPr>
              <a:t>line with its</a:t>
            </a:r>
            <a:r>
              <a:rPr lang="en-ZA" sz="2400" dirty="0">
                <a:effectLst/>
                <a:latin typeface="Arial" panose="020B0604020202020204" pitchFamily="34" charset="0"/>
                <a:ea typeface="Calibri" panose="020F0502020204030204" pitchFamily="34" charset="0"/>
                <a:cs typeface="Times New Roman" panose="02020603050405020304" pitchFamily="18" charset="0"/>
              </a:rPr>
              <a:t> priorities.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2400" dirty="0">
                <a:effectLst/>
                <a:latin typeface="Arial" panose="020B0604020202020204" pitchFamily="34" charset="0"/>
                <a:ea typeface="Calibri" panose="020F0502020204030204" pitchFamily="34" charset="0"/>
                <a:cs typeface="Times New Roman" panose="02020603050405020304" pitchFamily="18" charset="0"/>
              </a:rPr>
              <a:t> The aim is to see South Africa continuing to play its role as a trusted and important African country in th</a:t>
            </a:r>
            <a:r>
              <a:rPr lang="en-ZA" sz="2400" dirty="0">
                <a:latin typeface="Arial" panose="020B0604020202020204" pitchFamily="34" charset="0"/>
                <a:ea typeface="Calibri" panose="020F0502020204030204" pitchFamily="34" charset="0"/>
                <a:cs typeface="Times New Roman" panose="02020603050405020304" pitchFamily="18" charset="0"/>
              </a:rPr>
              <a:t>e attainment of</a:t>
            </a:r>
            <a:r>
              <a:rPr lang="en-ZA" sz="2400" dirty="0">
                <a:effectLst/>
                <a:latin typeface="Arial" panose="020B0604020202020204" pitchFamily="34" charset="0"/>
                <a:ea typeface="Calibri" panose="020F0502020204030204" pitchFamily="34" charset="0"/>
                <a:cs typeface="Times New Roman" panose="02020603050405020304" pitchFamily="18" charset="0"/>
              </a:rPr>
              <a:t> peace and security on the Continent</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p:cNvSpPr>
            <a:spLocks noGrp="1"/>
          </p:cNvSpPr>
          <p:nvPr>
            <p:ph type="sldNum" sz="quarter" idx="10"/>
          </p:nvPr>
        </p:nvSpPr>
        <p:spPr/>
        <p:txBody>
          <a:bodyPr/>
          <a:lstStyle/>
          <a:p>
            <a:pPr>
              <a:defRPr/>
            </a:pPr>
            <a:fld id="{6C3F32CC-FE93-4B9E-AD40-C074F5BA4452}" type="slidenum">
              <a:rPr lang="en-GB" altLang="en-US" smtClean="0"/>
              <a:pPr>
                <a:defRPr/>
              </a:pPr>
              <a:t>11</a:t>
            </a:fld>
            <a:endParaRPr lang="en-GB" altLang="en-US"/>
          </a:p>
        </p:txBody>
      </p:sp>
    </p:spTree>
    <p:extLst>
      <p:ext uri="{BB962C8B-B14F-4D97-AF65-F5344CB8AC3E}">
        <p14:creationId xmlns:p14="http://schemas.microsoft.com/office/powerpoint/2010/main" val="1981698218"/>
      </p:ext>
    </p:extLst>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3" y="44624"/>
            <a:ext cx="11810998" cy="726901"/>
          </a:xfrm>
        </p:spPr>
        <p:txBody>
          <a:bodyPr/>
          <a:lstStyle/>
          <a:p>
            <a:endParaRPr lang="en-US" dirty="0"/>
          </a:p>
        </p:txBody>
      </p:sp>
      <p:sp>
        <p:nvSpPr>
          <p:cNvPr id="3" name="Content Placeholder 2"/>
          <p:cNvSpPr>
            <a:spLocks noGrp="1"/>
          </p:cNvSpPr>
          <p:nvPr>
            <p:ph idx="1"/>
          </p:nvPr>
        </p:nvSpPr>
        <p:spPr>
          <a:xfrm>
            <a:off x="180975" y="771525"/>
            <a:ext cx="11906250" cy="4961731"/>
          </a:xfrm>
        </p:spPr>
        <p:txBody>
          <a:bodyPr/>
          <a:lstStyle/>
          <a:p>
            <a:pPr marL="801687" lvl="1" indent="0" algn="ctr">
              <a:buNone/>
            </a:pPr>
            <a:endParaRPr lang="en-GB" sz="3200" b="1" dirty="0"/>
          </a:p>
          <a:p>
            <a:pPr marL="801687" lvl="1" indent="0" algn="ctr">
              <a:buNone/>
            </a:pPr>
            <a:endParaRPr lang="en-GB" sz="3200" b="1" dirty="0"/>
          </a:p>
          <a:p>
            <a:pPr marL="801687" lvl="1" indent="0" algn="ctr">
              <a:buNone/>
            </a:pPr>
            <a:r>
              <a:rPr lang="en-GB" sz="4400" b="1" dirty="0"/>
              <a:t>Thank you</a:t>
            </a:r>
          </a:p>
        </p:txBody>
      </p:sp>
      <p:sp>
        <p:nvSpPr>
          <p:cNvPr id="4" name="Slide Number Placeholder 3"/>
          <p:cNvSpPr>
            <a:spLocks noGrp="1"/>
          </p:cNvSpPr>
          <p:nvPr>
            <p:ph type="sldNum" sz="quarter" idx="10"/>
          </p:nvPr>
        </p:nvSpPr>
        <p:spPr/>
        <p:txBody>
          <a:bodyPr/>
          <a:lstStyle/>
          <a:p>
            <a:pPr>
              <a:defRPr/>
            </a:pPr>
            <a:fld id="{6C3F32CC-FE93-4B9E-AD40-C074F5BA4452}" type="slidenum">
              <a:rPr lang="en-GB" altLang="en-US" smtClean="0"/>
              <a:pPr>
                <a:defRPr/>
              </a:pPr>
              <a:t>12</a:t>
            </a:fld>
            <a:endParaRPr lang="en-GB" altLang="en-US"/>
          </a:p>
        </p:txBody>
      </p:sp>
    </p:spTree>
    <p:extLst>
      <p:ext uri="{BB962C8B-B14F-4D97-AF65-F5344CB8AC3E}">
        <p14:creationId xmlns:p14="http://schemas.microsoft.com/office/powerpoint/2010/main" val="2414505157"/>
      </p:ext>
    </p:extLst>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62" y="257048"/>
            <a:ext cx="10972800" cy="652641"/>
          </a:xfrm>
        </p:spPr>
        <p:txBody>
          <a:bodyPr/>
          <a:lstStyle/>
          <a:p>
            <a:r>
              <a:rPr lang="en-ZA" sz="3200" b="1" dirty="0">
                <a:latin typeface="Arial" panose="020B0604020202020204" pitchFamily="34" charset="0"/>
                <a:cs typeface="Arial" panose="020B0604020202020204" pitchFamily="34" charset="0"/>
              </a:rPr>
              <a:t>Table of Contents</a:t>
            </a:r>
            <a:endParaRPr lang="en-ZA" dirty="0"/>
          </a:p>
        </p:txBody>
      </p:sp>
      <p:sp>
        <p:nvSpPr>
          <p:cNvPr id="3" name="Content Placeholder 2"/>
          <p:cNvSpPr>
            <a:spLocks noGrp="1"/>
          </p:cNvSpPr>
          <p:nvPr>
            <p:ph idx="1"/>
          </p:nvPr>
        </p:nvSpPr>
        <p:spPr>
          <a:xfrm>
            <a:off x="609600" y="909689"/>
            <a:ext cx="10972800" cy="4683243"/>
          </a:xfrm>
        </p:spPr>
        <p:txBody>
          <a:bodyPr/>
          <a:lstStyle/>
          <a:p>
            <a:pPr marL="457200" lvl="1" indent="0">
              <a:buNone/>
            </a:pPr>
            <a:endParaRPr lang="en-ZA" dirty="0"/>
          </a:p>
          <a:p>
            <a:r>
              <a:rPr lang="en-ZA" sz="2400" dirty="0">
                <a:latin typeface="Arial" panose="020B0604020202020204" pitchFamily="34" charset="0"/>
                <a:cs typeface="Arial" panose="020B0604020202020204" pitchFamily="34" charset="0"/>
              </a:rPr>
              <a:t>1. Overview</a:t>
            </a:r>
          </a:p>
          <a:p>
            <a:r>
              <a:rPr lang="en-ZA" sz="2400" dirty="0">
                <a:latin typeface="Arial" panose="020B0604020202020204" pitchFamily="34" charset="0"/>
                <a:cs typeface="Arial" panose="020B0604020202020204" pitchFamily="34" charset="0"/>
              </a:rPr>
              <a:t>2. Achievements</a:t>
            </a:r>
          </a:p>
          <a:p>
            <a:r>
              <a:rPr lang="en-ZA" sz="2400" dirty="0">
                <a:latin typeface="Arial" panose="020B0604020202020204" pitchFamily="34" charset="0"/>
                <a:cs typeface="Arial" panose="020B0604020202020204" pitchFamily="34" charset="0"/>
              </a:rPr>
              <a:t>3. Challenges</a:t>
            </a:r>
          </a:p>
          <a:p>
            <a:r>
              <a:rPr lang="en-ZA" sz="2400" dirty="0">
                <a:latin typeface="Arial" panose="020B0604020202020204" pitchFamily="34" charset="0"/>
                <a:cs typeface="Arial" panose="020B0604020202020204" pitchFamily="34" charset="0"/>
              </a:rPr>
              <a:t>4. Envisaged Opportunities</a:t>
            </a:r>
            <a:endParaRPr lang="en-ZA" dirty="0"/>
          </a:p>
        </p:txBody>
      </p:sp>
      <p:sp>
        <p:nvSpPr>
          <p:cNvPr id="5" name="Slide Number Placeholder 4">
            <a:extLst>
              <a:ext uri="{FF2B5EF4-FFF2-40B4-BE49-F238E27FC236}">
                <a16:creationId xmlns:a16="http://schemas.microsoft.com/office/drawing/2014/main" id="{E76E9FC5-6578-4853-A041-59D282C49300}"/>
              </a:ext>
            </a:extLst>
          </p:cNvPr>
          <p:cNvSpPr>
            <a:spLocks noGrp="1"/>
          </p:cNvSpPr>
          <p:nvPr>
            <p:ph type="sldNum" sz="quarter" idx="10"/>
          </p:nvPr>
        </p:nvSpPr>
        <p:spPr/>
        <p:txBody>
          <a:bodyPr/>
          <a:lstStyle/>
          <a:p>
            <a:fld id="{287AE35B-20C6-4856-BF47-50507ACB22F7}" type="slidenum">
              <a:rPr lang="en-ZA" smtClean="0"/>
              <a:pPr/>
              <a:t>2</a:t>
            </a:fld>
            <a:endParaRPr lang="en-ZA" dirty="0"/>
          </a:p>
        </p:txBody>
      </p:sp>
      <p:sp>
        <p:nvSpPr>
          <p:cNvPr id="6" name="TextBox 5">
            <a:extLst>
              <a:ext uri="{FF2B5EF4-FFF2-40B4-BE49-F238E27FC236}">
                <a16:creationId xmlns:a16="http://schemas.microsoft.com/office/drawing/2014/main" id="{A3C98ACE-9957-4919-B343-976656855799}"/>
              </a:ext>
            </a:extLst>
          </p:cNvPr>
          <p:cNvSpPr txBox="1"/>
          <p:nvPr/>
        </p:nvSpPr>
        <p:spPr>
          <a:xfrm>
            <a:off x="485775" y="909689"/>
            <a:ext cx="11123563" cy="308739"/>
          </a:xfrm>
          <a:prstGeom prst="rect">
            <a:avLst/>
          </a:prstGeom>
          <a:noFill/>
        </p:spPr>
        <p:txBody>
          <a:bodyPr wrap="square">
            <a:spAutoFit/>
          </a:bodyPr>
          <a:lstStyle/>
          <a:p>
            <a:pPr>
              <a:lnSpc>
                <a:spcPts val="1400"/>
              </a:lnSpc>
            </a:pPr>
            <a:endParaRPr lang="en-ZA" sz="28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9511987"/>
      </p:ext>
    </p:extLst>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62" y="257048"/>
            <a:ext cx="10972800" cy="652641"/>
          </a:xfrm>
        </p:spPr>
        <p:txBody>
          <a:bodyPr/>
          <a:lstStyle/>
          <a:p>
            <a:r>
              <a:rPr lang="en-GB" sz="3200" b="1" i="1" dirty="0">
                <a:effectLst/>
                <a:latin typeface="Arial" panose="020B0604020202020204" pitchFamily="34" charset="0"/>
                <a:ea typeface="Times New Roman" panose="02020603050405020304" pitchFamily="18" charset="0"/>
                <a:cs typeface="Times New Roman" panose="02020603050405020304" pitchFamily="18" charset="0"/>
              </a:rPr>
              <a:t>Overview</a:t>
            </a:r>
            <a:endParaRPr lang="en-ZA" dirty="0"/>
          </a:p>
        </p:txBody>
      </p:sp>
      <p:sp>
        <p:nvSpPr>
          <p:cNvPr id="3" name="Content Placeholder 2"/>
          <p:cNvSpPr>
            <a:spLocks noGrp="1"/>
          </p:cNvSpPr>
          <p:nvPr>
            <p:ph idx="1"/>
          </p:nvPr>
        </p:nvSpPr>
        <p:spPr>
          <a:xfrm>
            <a:off x="161925" y="909689"/>
            <a:ext cx="11782425" cy="4683243"/>
          </a:xfrm>
        </p:spPr>
        <p:txBody>
          <a:bodyPr/>
          <a:lstStyle/>
          <a:p>
            <a:pPr marL="0" lvl="0" indent="0">
              <a:buSzPts val="1100"/>
              <a:buNone/>
            </a:pPr>
            <a:endParaRPr lang="en-ZA" sz="2800" dirty="0">
              <a:ea typeface="Calibri" panose="020F0502020204030204" pitchFamily="34" charset="0"/>
            </a:endParaRPr>
          </a:p>
          <a:p>
            <a:pPr algn="just">
              <a:lnSpc>
                <a:spcPct val="115000"/>
              </a:lnSpc>
              <a:spcAft>
                <a:spcPts val="1200"/>
              </a:spcAft>
            </a:pPr>
            <a:r>
              <a:rPr lang="en-US" sz="2400" dirty="0">
                <a:solidFill>
                  <a:srgbClr val="000000"/>
                </a:solidFill>
                <a:uFill>
                  <a:solidFill>
                    <a:srgbClr val="000000"/>
                  </a:solidFill>
                </a:uFill>
                <a:latin typeface="Arial" panose="020B0604020202020204" pitchFamily="34" charset="0"/>
                <a:cs typeface="Arial" panose="020B0604020202020204" pitchFamily="34" charset="0"/>
              </a:rPr>
              <a:t>The</a:t>
            </a:r>
            <a:r>
              <a:rPr lang="en-GB" sz="2400" dirty="0">
                <a:latin typeface="Arial" panose="020B0604020202020204" pitchFamily="34" charset="0"/>
                <a:cs typeface="Arial" panose="020B0604020202020204" pitchFamily="34" charset="0"/>
              </a:rPr>
              <a:t> political commitment to Silence the Guns was initially articulated by AU Heads of State and Government during the 50th Anniversary of the Organisation of African Unity/African Union (OAU/AU) held in Addis Ababa, Ethiopia on 25 May 2013. </a:t>
            </a:r>
          </a:p>
          <a:p>
            <a:pPr algn="just">
              <a:lnSpc>
                <a:spcPct val="115000"/>
              </a:lnSpc>
              <a:spcAft>
                <a:spcPts val="1200"/>
              </a:spcAft>
            </a:pPr>
            <a:r>
              <a:rPr lang="en-GB" sz="2400" dirty="0">
                <a:latin typeface="Arial" panose="020B0604020202020204" pitchFamily="34" charset="0"/>
                <a:cs typeface="Arial" panose="020B0604020202020204" pitchFamily="34" charset="0"/>
              </a:rPr>
              <a:t>The commitment to Silence the Guns was further articulated in AU Agenda 2063</a:t>
            </a:r>
            <a:endParaRPr lang="en-US" sz="2400" dirty="0">
              <a:solidFill>
                <a:srgbClr val="000000"/>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1200"/>
              </a:spcAft>
            </a:pPr>
            <a:r>
              <a:rPr lang="en-US" sz="2400" dirty="0">
                <a:solidFill>
                  <a:srgbClr val="000000"/>
                </a:solidFill>
                <a:effectLst/>
                <a:uFill>
                  <a:solidFill>
                    <a:srgbClr val="000000"/>
                  </a:solidFill>
                </a:uFill>
                <a:latin typeface="Arial" panose="020B0604020202020204" pitchFamily="34" charset="0"/>
                <a:ea typeface="Times New Roman" panose="02020603050405020304" pitchFamily="18" charset="0"/>
              </a:rPr>
              <a:t>The African Union’s theme for 2020, during the South African chairship</a:t>
            </a:r>
            <a:r>
              <a:rPr lang="en-US" sz="2400" dirty="0">
                <a:solidFill>
                  <a:srgbClr val="000000"/>
                </a:solidFill>
                <a:uFill>
                  <a:solidFill>
                    <a:srgbClr val="000000"/>
                  </a:solidFill>
                </a:uFill>
                <a:latin typeface="Arial" panose="020B0604020202020204" pitchFamily="34" charset="0"/>
                <a:ea typeface="Times New Roman" panose="02020603050405020304" pitchFamily="18" charset="0"/>
              </a:rPr>
              <a:t>, was</a:t>
            </a:r>
            <a:r>
              <a:rPr lang="en-US" sz="2400" dirty="0">
                <a:solidFill>
                  <a:srgbClr val="000000"/>
                </a:solidFill>
                <a:effectLst/>
                <a:uFill>
                  <a:solidFill>
                    <a:srgbClr val="000000"/>
                  </a:solidFill>
                </a:uFill>
                <a:latin typeface="Arial" panose="020B0604020202020204" pitchFamily="34" charset="0"/>
                <a:ea typeface="Times New Roman" panose="02020603050405020304" pitchFamily="18" charset="0"/>
              </a:rPr>
              <a:t> </a:t>
            </a:r>
            <a:r>
              <a:rPr lang="en-US" sz="2400" i="1" dirty="0">
                <a:solidFill>
                  <a:srgbClr val="000000"/>
                </a:solidFill>
                <a:effectLst/>
                <a:uFill>
                  <a:solidFill>
                    <a:srgbClr val="000000"/>
                  </a:solidFill>
                </a:uFill>
                <a:latin typeface="Arial" panose="020B0604020202020204" pitchFamily="34" charset="0"/>
                <a:ea typeface="Times New Roman" panose="02020603050405020304" pitchFamily="18" charset="0"/>
              </a:rPr>
              <a:t>“Silencing the Guns: Creating Conducive Conditions for Africa’s Development”</a:t>
            </a:r>
            <a:r>
              <a:rPr lang="en-US" sz="2400" dirty="0">
                <a:solidFill>
                  <a:srgbClr val="000000"/>
                </a:solidFill>
                <a:effectLst/>
                <a:uFill>
                  <a:solidFill>
                    <a:srgbClr val="000000"/>
                  </a:solidFill>
                </a:uFill>
                <a:latin typeface="Arial" panose="020B0604020202020204" pitchFamily="34" charset="0"/>
                <a:ea typeface="Times New Roman" panose="02020603050405020304" pitchFamily="18" charset="0"/>
              </a:rPr>
              <a:t> .</a:t>
            </a:r>
            <a:endParaRPr lang="en-ZA" sz="24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marL="0" indent="0">
              <a:buNone/>
            </a:pPr>
            <a:endParaRPr lang="en-ZA" dirty="0"/>
          </a:p>
        </p:txBody>
      </p:sp>
      <p:sp>
        <p:nvSpPr>
          <p:cNvPr id="5" name="Slide Number Placeholder 4">
            <a:extLst>
              <a:ext uri="{FF2B5EF4-FFF2-40B4-BE49-F238E27FC236}">
                <a16:creationId xmlns:a16="http://schemas.microsoft.com/office/drawing/2014/main" id="{E76E9FC5-6578-4853-A041-59D282C49300}"/>
              </a:ext>
            </a:extLst>
          </p:cNvPr>
          <p:cNvSpPr>
            <a:spLocks noGrp="1"/>
          </p:cNvSpPr>
          <p:nvPr>
            <p:ph type="sldNum" sz="quarter" idx="10"/>
          </p:nvPr>
        </p:nvSpPr>
        <p:spPr/>
        <p:txBody>
          <a:bodyPr/>
          <a:lstStyle/>
          <a:p>
            <a:fld id="{287AE35B-20C6-4856-BF47-50507ACB22F7}" type="slidenum">
              <a:rPr lang="en-ZA" smtClean="0"/>
              <a:pPr/>
              <a:t>3</a:t>
            </a:fld>
            <a:endParaRPr lang="en-ZA" dirty="0"/>
          </a:p>
        </p:txBody>
      </p:sp>
      <p:sp>
        <p:nvSpPr>
          <p:cNvPr id="6" name="TextBox 5">
            <a:extLst>
              <a:ext uri="{FF2B5EF4-FFF2-40B4-BE49-F238E27FC236}">
                <a16:creationId xmlns:a16="http://schemas.microsoft.com/office/drawing/2014/main" id="{A3C98ACE-9957-4919-B343-976656855799}"/>
              </a:ext>
            </a:extLst>
          </p:cNvPr>
          <p:cNvSpPr txBox="1"/>
          <p:nvPr/>
        </p:nvSpPr>
        <p:spPr>
          <a:xfrm>
            <a:off x="-895350" y="1253243"/>
            <a:ext cx="11123563" cy="308739"/>
          </a:xfrm>
          <a:prstGeom prst="rect">
            <a:avLst/>
          </a:prstGeom>
          <a:noFill/>
        </p:spPr>
        <p:txBody>
          <a:bodyPr wrap="square">
            <a:spAutoFit/>
          </a:bodyPr>
          <a:lstStyle/>
          <a:p>
            <a:pPr>
              <a:lnSpc>
                <a:spcPts val="1400"/>
              </a:lnSpc>
            </a:pPr>
            <a:endParaRPr lang="en-ZA" sz="28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8023080"/>
      </p:ext>
    </p:extLst>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0" y="0"/>
            <a:ext cx="12204000" cy="720000"/>
          </a:xfrm>
        </p:spPr>
        <p:txBody>
          <a:bodyPr/>
          <a:lstStyle/>
          <a:p>
            <a:r>
              <a:rPr lang="en-GB" sz="2800" b="1" dirty="0">
                <a:latin typeface="Arial" panose="020B0604020202020204" pitchFamily="34" charset="0"/>
                <a:cs typeface="Arial" panose="020B0604020202020204" pitchFamily="34" charset="0"/>
              </a:rPr>
              <a:t>Overview (</a:t>
            </a:r>
            <a:r>
              <a:rPr lang="en-GB" sz="2800" b="1" dirty="0" err="1">
                <a:latin typeface="Arial" panose="020B0604020202020204" pitchFamily="34" charset="0"/>
                <a:cs typeface="Arial" panose="020B0604020202020204" pitchFamily="34" charset="0"/>
              </a:rPr>
              <a:t>Cont</a:t>
            </a:r>
            <a:r>
              <a:rPr lang="en-GB" sz="2800" b="1" dirty="0">
                <a:latin typeface="Arial" panose="020B0604020202020204" pitchFamily="34" charset="0"/>
                <a:cs typeface="Arial" panose="020B0604020202020204" pitchFamily="34" charset="0"/>
              </a:rPr>
              <a:t>)</a:t>
            </a:r>
            <a:endParaRPr lang="en-ZA" sz="2800" dirty="0">
              <a:solidFill>
                <a:srgbClr val="003300"/>
              </a:solidFill>
            </a:endParaRPr>
          </a:p>
        </p:txBody>
      </p:sp>
      <p:sp>
        <p:nvSpPr>
          <p:cNvPr id="3" name="Content Placeholder 2"/>
          <p:cNvSpPr>
            <a:spLocks noGrp="1"/>
          </p:cNvSpPr>
          <p:nvPr>
            <p:ph idx="1"/>
          </p:nvPr>
        </p:nvSpPr>
        <p:spPr>
          <a:xfrm>
            <a:off x="113791" y="589136"/>
            <a:ext cx="11827933" cy="5327616"/>
          </a:xfrm>
        </p:spPr>
        <p:txBody>
          <a:bodyPr/>
          <a:lstStyle/>
          <a:p>
            <a:pPr algn="just">
              <a:lnSpc>
                <a:spcPct val="115000"/>
              </a:lnSpc>
              <a:spcAft>
                <a:spcPts val="1200"/>
              </a:spcAft>
            </a:pPr>
            <a:r>
              <a:rPr lang="en-US" sz="2800" dirty="0">
                <a:solidFill>
                  <a:srgbClr val="000000"/>
                </a:solidFill>
                <a:effectLst/>
                <a:uFill>
                  <a:solidFill>
                    <a:srgbClr val="000000"/>
                  </a:solidFill>
                </a:uFill>
                <a:latin typeface="Arial" panose="020B0604020202020204" pitchFamily="34" charset="0"/>
                <a:ea typeface="Times New Roman" panose="02020603050405020304" pitchFamily="18" charset="0"/>
              </a:rPr>
              <a:t>African Leaders have observed that threats to peace and security, both traditional and emerging ones, continue to multiply in various parts of the Continent, particularly when considering the conflict areas such as the Sahel, the Lake Chad Basin, the Central African region, eastern Congo, the Horn of Africa, Sudan, South Sudan, and Libya. </a:t>
            </a:r>
            <a:endParaRPr lang="en-ZA"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algn="just">
              <a:lnSpc>
                <a:spcPct val="115000"/>
              </a:lnSpc>
              <a:spcAft>
                <a:spcPts val="1200"/>
              </a:spcAft>
            </a:pPr>
            <a:r>
              <a:rPr lang="en-US" sz="2800" dirty="0">
                <a:solidFill>
                  <a:srgbClr val="000000"/>
                </a:solidFill>
                <a:effectLst/>
                <a:uFill>
                  <a:solidFill>
                    <a:srgbClr val="000000"/>
                  </a:solidFill>
                </a:uFill>
                <a:latin typeface="Arial" panose="020B0604020202020204" pitchFamily="34" charset="0"/>
                <a:ea typeface="Times New Roman" panose="02020603050405020304" pitchFamily="18" charset="0"/>
              </a:rPr>
              <a:t>The emergence of these threats fuels crises and conflicts, and thus exacerbates the ability of the AU and African countries to prevent conflicts, resolve existing ones, and advance socio-economic development. </a:t>
            </a:r>
            <a:endParaRPr lang="en-ZA"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marL="0" indent="0">
              <a:buNone/>
            </a:pPr>
            <a:endParaRPr lang="en-ZA" sz="1600" dirty="0"/>
          </a:p>
        </p:txBody>
      </p:sp>
      <p:sp>
        <p:nvSpPr>
          <p:cNvPr id="4" name="Slide Number Placeholder 3">
            <a:extLst>
              <a:ext uri="{FF2B5EF4-FFF2-40B4-BE49-F238E27FC236}">
                <a16:creationId xmlns:a16="http://schemas.microsoft.com/office/drawing/2014/main" id="{B4FFA477-34B1-45FF-9E86-E0A5CB4B3096}"/>
              </a:ext>
            </a:extLst>
          </p:cNvPr>
          <p:cNvSpPr>
            <a:spLocks noGrp="1"/>
          </p:cNvSpPr>
          <p:nvPr>
            <p:ph type="sldNum" sz="quarter" idx="10"/>
          </p:nvPr>
        </p:nvSpPr>
        <p:spPr/>
        <p:txBody>
          <a:bodyPr/>
          <a:lstStyle/>
          <a:p>
            <a:pPr>
              <a:defRPr/>
            </a:pPr>
            <a:fld id="{B43C6651-82A5-4EF5-ABA3-1B68CFFA7A21}" type="slidenum">
              <a:rPr lang="en-US" smtClean="0"/>
              <a:pPr>
                <a:defRPr/>
              </a:pPr>
              <a:t>4</a:t>
            </a:fld>
            <a:endParaRPr lang="en-US" dirty="0"/>
          </a:p>
        </p:txBody>
      </p:sp>
    </p:spTree>
    <p:extLst>
      <p:ext uri="{BB962C8B-B14F-4D97-AF65-F5344CB8AC3E}">
        <p14:creationId xmlns:p14="http://schemas.microsoft.com/office/powerpoint/2010/main" val="3241365137"/>
      </p:ext>
    </p:extLst>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0" y="0"/>
            <a:ext cx="12204000" cy="720000"/>
          </a:xfrm>
        </p:spPr>
        <p:txBody>
          <a:bodyPr/>
          <a:lstStyle/>
          <a:p>
            <a:r>
              <a:rPr lang="en-GB" sz="2800" b="1" dirty="0">
                <a:effectLst/>
                <a:latin typeface="Arial" panose="020B0604020202020204" pitchFamily="34" charset="0"/>
                <a:ea typeface="Times New Roman" panose="02020603050405020304" pitchFamily="18" charset="0"/>
                <a:cs typeface="Arial" panose="020B0604020202020204" pitchFamily="34" charset="0"/>
              </a:rPr>
              <a:t>Achievements</a:t>
            </a:r>
            <a:endParaRPr lang="en-ZA" sz="2800" i="1" dirty="0">
              <a:solidFill>
                <a:srgbClr val="003300"/>
              </a:solidFill>
            </a:endParaRPr>
          </a:p>
        </p:txBody>
      </p:sp>
      <p:sp>
        <p:nvSpPr>
          <p:cNvPr id="3" name="Content Placeholder 2"/>
          <p:cNvSpPr>
            <a:spLocks noGrp="1"/>
          </p:cNvSpPr>
          <p:nvPr>
            <p:ph idx="1"/>
          </p:nvPr>
        </p:nvSpPr>
        <p:spPr>
          <a:xfrm>
            <a:off x="113791" y="1047750"/>
            <a:ext cx="11827933" cy="4869002"/>
          </a:xfrm>
        </p:spPr>
        <p:txBody>
          <a:bodyPr/>
          <a:lstStyle/>
          <a:p>
            <a:pPr algn="just">
              <a:lnSpc>
                <a:spcPct val="107000"/>
              </a:lnSpc>
              <a:spcAft>
                <a:spcPts val="800"/>
              </a:spcAft>
            </a:pPr>
            <a:r>
              <a:rPr lang="en-GB" sz="2600" b="0" i="0" dirty="0">
                <a:effectLst/>
                <a:cs typeface="Arial" panose="020B0604020202020204" pitchFamily="34" charset="0"/>
              </a:rPr>
              <a:t>In 2017, the Assembly of the Union adopted a strategic document known as the “AU Master Roadmap (AUMR) of Practical Steps to Silencing the Guns in Africa by 2020’. Since the adoption of the Master Roadmap, the AU Peace and Security Council has led efforts in the implementation of the AUMR </a:t>
            </a:r>
          </a:p>
          <a:p>
            <a:pPr algn="just">
              <a:lnSpc>
                <a:spcPct val="107000"/>
              </a:lnSpc>
              <a:spcAft>
                <a:spcPts val="800"/>
              </a:spcAft>
            </a:pPr>
            <a:r>
              <a:rPr lang="en-ZA" sz="2600" dirty="0">
                <a:effectLst/>
                <a:ea typeface="Calibri" panose="020F0502020204030204" pitchFamily="34" charset="0"/>
                <a:cs typeface="Arial" panose="020B0604020202020204" pitchFamily="34" charset="0"/>
              </a:rPr>
              <a:t>Among these practical steps has been an outreach to member states to better inform them on the objectives of the Arms Trade Treaty (ATT). </a:t>
            </a:r>
          </a:p>
          <a:p>
            <a:pPr algn="just">
              <a:lnSpc>
                <a:spcPct val="107000"/>
              </a:lnSpc>
              <a:spcAft>
                <a:spcPts val="800"/>
              </a:spcAft>
            </a:pPr>
            <a:r>
              <a:rPr lang="en-ZA" sz="2600" dirty="0">
                <a:solidFill>
                  <a:srgbClr val="000000"/>
                </a:solidFill>
                <a:effectLst/>
                <a:ea typeface="Calibri" panose="020F0502020204030204" pitchFamily="34" charset="0"/>
                <a:cs typeface="Times New Roman" panose="02020603050405020304" pitchFamily="18" charset="0"/>
              </a:rPr>
              <a:t>The ATT obligates member states</a:t>
            </a:r>
            <a:r>
              <a:rPr lang="en-ZA" sz="2600" b="1" dirty="0">
                <a:solidFill>
                  <a:srgbClr val="000000"/>
                </a:solidFill>
                <a:effectLst/>
                <a:ea typeface="Calibri" panose="020F0502020204030204" pitchFamily="34" charset="0"/>
                <a:cs typeface="Times New Roman" panose="02020603050405020304" pitchFamily="18" charset="0"/>
              </a:rPr>
              <a:t> to monitor arms exports and ensure that weapons don’t </a:t>
            </a:r>
            <a:r>
              <a:rPr lang="en-ZA" sz="2600" b="1" dirty="0">
                <a:solidFill>
                  <a:srgbClr val="000000"/>
                </a:solidFill>
                <a:ea typeface="Calibri" panose="020F0502020204030204" pitchFamily="34" charset="0"/>
                <a:cs typeface="Times New Roman" panose="02020603050405020304" pitchFamily="18" charset="0"/>
              </a:rPr>
              <a:t>violate</a:t>
            </a:r>
            <a:r>
              <a:rPr lang="en-ZA" sz="2600" b="1" dirty="0">
                <a:solidFill>
                  <a:srgbClr val="000000"/>
                </a:solidFill>
                <a:effectLst/>
                <a:ea typeface="Calibri" panose="020F0502020204030204" pitchFamily="34" charset="0"/>
                <a:cs typeface="Times New Roman" panose="02020603050405020304" pitchFamily="18" charset="0"/>
              </a:rPr>
              <a:t> existing arms embargoes or end up being used to perpetrate human-rights abuses, </a:t>
            </a:r>
            <a:r>
              <a:rPr lang="en-ZA" sz="2600" dirty="0">
                <a:solidFill>
                  <a:srgbClr val="000000"/>
                </a:solidFill>
                <a:effectLst/>
                <a:ea typeface="Calibri" panose="020F0502020204030204" pitchFamily="34" charset="0"/>
                <a:cs typeface="Times New Roman" panose="02020603050405020304" pitchFamily="18" charset="0"/>
              </a:rPr>
              <a:t>including terrorism.</a:t>
            </a:r>
            <a:endParaRPr lang="en-ZA" sz="2600" dirty="0">
              <a:effectLst/>
              <a:ea typeface="Calibri" panose="020F0502020204030204" pitchFamily="34" charset="0"/>
              <a:cs typeface="Times New Roman" panose="02020603050405020304" pitchFamily="18" charset="0"/>
            </a:endParaRPr>
          </a:p>
          <a:p>
            <a:pPr marL="0" indent="0">
              <a:buNone/>
            </a:pPr>
            <a:endParaRPr lang="en-ZA" sz="1600" dirty="0"/>
          </a:p>
        </p:txBody>
      </p:sp>
      <p:sp>
        <p:nvSpPr>
          <p:cNvPr id="4" name="Slide Number Placeholder 3">
            <a:extLst>
              <a:ext uri="{FF2B5EF4-FFF2-40B4-BE49-F238E27FC236}">
                <a16:creationId xmlns:a16="http://schemas.microsoft.com/office/drawing/2014/main" id="{B4FFA477-34B1-45FF-9E86-E0A5CB4B3096}"/>
              </a:ext>
            </a:extLst>
          </p:cNvPr>
          <p:cNvSpPr>
            <a:spLocks noGrp="1"/>
          </p:cNvSpPr>
          <p:nvPr>
            <p:ph type="sldNum" sz="quarter" idx="10"/>
          </p:nvPr>
        </p:nvSpPr>
        <p:spPr/>
        <p:txBody>
          <a:bodyPr/>
          <a:lstStyle/>
          <a:p>
            <a:pPr>
              <a:defRPr/>
            </a:pPr>
            <a:fld id="{B43C6651-82A5-4EF5-ABA3-1B68CFFA7A21}" type="slidenum">
              <a:rPr lang="en-US" smtClean="0"/>
              <a:pPr>
                <a:defRPr/>
              </a:pPr>
              <a:t>5</a:t>
            </a:fld>
            <a:endParaRPr lang="en-US" dirty="0"/>
          </a:p>
        </p:txBody>
      </p:sp>
    </p:spTree>
    <p:extLst>
      <p:ext uri="{BB962C8B-B14F-4D97-AF65-F5344CB8AC3E}">
        <p14:creationId xmlns:p14="http://schemas.microsoft.com/office/powerpoint/2010/main" val="3774634959"/>
      </p:ext>
    </p:extLst>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0" y="0"/>
            <a:ext cx="12204000" cy="720000"/>
          </a:xfrm>
        </p:spPr>
        <p:txBody>
          <a:bodyPr/>
          <a:lstStyle/>
          <a:p>
            <a:r>
              <a:rPr lang="en-GB" sz="2800" b="1" dirty="0">
                <a:effectLst/>
                <a:latin typeface="Arial" panose="020B0604020202020204" pitchFamily="34" charset="0"/>
                <a:ea typeface="Times New Roman" panose="02020603050405020304" pitchFamily="18" charset="0"/>
                <a:cs typeface="Arial" panose="020B0604020202020204" pitchFamily="34" charset="0"/>
              </a:rPr>
              <a:t>Achievements (</a:t>
            </a:r>
            <a:r>
              <a:rPr lang="en-GB" sz="2800" b="1" dirty="0" err="1">
                <a:effectLst/>
                <a:latin typeface="Arial" panose="020B0604020202020204" pitchFamily="34" charset="0"/>
                <a:ea typeface="Times New Roman" panose="02020603050405020304" pitchFamily="18" charset="0"/>
                <a:cs typeface="Arial" panose="020B0604020202020204" pitchFamily="34" charset="0"/>
              </a:rPr>
              <a:t>Cont</a:t>
            </a:r>
            <a:r>
              <a:rPr lang="en-GB" sz="2800" b="1" dirty="0">
                <a:effectLst/>
                <a:latin typeface="Arial" panose="020B0604020202020204" pitchFamily="34" charset="0"/>
                <a:ea typeface="Times New Roman" panose="02020603050405020304" pitchFamily="18" charset="0"/>
                <a:cs typeface="Arial" panose="020B0604020202020204" pitchFamily="34" charset="0"/>
              </a:rPr>
              <a:t>)</a:t>
            </a:r>
            <a:endParaRPr lang="en-ZA" sz="2800" i="1" dirty="0">
              <a:solidFill>
                <a:srgbClr val="003300"/>
              </a:solidFill>
            </a:endParaRPr>
          </a:p>
        </p:txBody>
      </p:sp>
      <p:sp>
        <p:nvSpPr>
          <p:cNvPr id="3" name="Content Placeholder 2"/>
          <p:cNvSpPr>
            <a:spLocks noGrp="1"/>
          </p:cNvSpPr>
          <p:nvPr>
            <p:ph idx="1"/>
          </p:nvPr>
        </p:nvSpPr>
        <p:spPr>
          <a:xfrm>
            <a:off x="104775" y="552450"/>
            <a:ext cx="12087225" cy="5421452"/>
          </a:xfrm>
        </p:spPr>
        <p:txBody>
          <a:bodyPr/>
          <a:lstStyle/>
          <a:p>
            <a:pPr algn="just">
              <a:lnSpc>
                <a:spcPct val="107000"/>
              </a:lnSpc>
              <a:spcAft>
                <a:spcPts val="800"/>
              </a:spcAft>
            </a:pPr>
            <a:r>
              <a:rPr lang="en-ZA" sz="2000" dirty="0">
                <a:effectLst/>
                <a:latin typeface="Arial" panose="020B0604020202020204" pitchFamily="34" charset="0"/>
                <a:ea typeface="Calibri" panose="020F0502020204030204" pitchFamily="34" charset="0"/>
                <a:cs typeface="Times New Roman" panose="02020603050405020304" pitchFamily="18" charset="0"/>
              </a:rPr>
              <a:t>A notable milestone has been the progress made on operationalising the African Standby Force (ASF), which is a key component of the African Peace and Security Architecture (APSA), designed to address crises, conflicts, humanitarian emergencies and disasters. </a:t>
            </a:r>
          </a:p>
          <a:p>
            <a:pPr algn="just">
              <a:lnSpc>
                <a:spcPct val="107000"/>
              </a:lnSpc>
              <a:spcAft>
                <a:spcPts val="800"/>
              </a:spcAft>
            </a:pPr>
            <a:r>
              <a:rPr lang="en-ZA" sz="2000" dirty="0">
                <a:effectLst/>
                <a:latin typeface="Arial" panose="020B0604020202020204" pitchFamily="34" charset="0"/>
                <a:ea typeface="Calibri" panose="020F0502020204030204" pitchFamily="34" charset="0"/>
                <a:cs typeface="Times New Roman" panose="02020603050405020304" pitchFamily="18" charset="0"/>
              </a:rPr>
              <a:t>The ASF is also intended to provide the AU with the capability to respond quickly and effectively to emergencies.</a:t>
            </a:r>
          </a:p>
          <a:p>
            <a:pPr algn="just">
              <a:lnSpc>
                <a:spcPct val="107000"/>
              </a:lnSpc>
              <a:spcAft>
                <a:spcPts val="800"/>
              </a:spcAft>
            </a:pPr>
            <a:r>
              <a:rPr lang="en-ZA" sz="2000" dirty="0">
                <a:effectLst/>
                <a:latin typeface="Arial" panose="020B0604020202020204" pitchFamily="34" charset="0"/>
                <a:ea typeface="Calibri" panose="020F0502020204030204" pitchFamily="34" charset="0"/>
                <a:cs typeface="Arial" panose="020B0604020202020204" pitchFamily="34" charset="0"/>
              </a:rPr>
              <a:t>The deployment of the Southern African Development Community (SADC) Mission in Mozambique (SAMIM) in the Cabo Delgado Province is an important step forward in operationalising the ASF. </a:t>
            </a:r>
          </a:p>
          <a:p>
            <a:pPr algn="just">
              <a:lnSpc>
                <a:spcPct val="107000"/>
              </a:lnSpc>
              <a:spcAft>
                <a:spcPts val="800"/>
              </a:spcAft>
            </a:pPr>
            <a:r>
              <a:rPr lang="en-US" sz="2000" dirty="0">
                <a:solidFill>
                  <a:srgbClr val="000000"/>
                </a:solidFill>
                <a:effectLst/>
                <a:uFill>
                  <a:solidFill>
                    <a:srgbClr val="000000"/>
                  </a:solidFill>
                </a:uFill>
                <a:latin typeface="Arial" panose="020B0604020202020204" pitchFamily="34" charset="0"/>
                <a:ea typeface="Arial Unicode MS"/>
                <a:cs typeface="Arial Unicode MS"/>
              </a:rPr>
              <a:t>The 13</a:t>
            </a:r>
            <a:r>
              <a:rPr lang="en-US" sz="2000" baseline="30000" dirty="0">
                <a:solidFill>
                  <a:srgbClr val="000000"/>
                </a:solidFill>
                <a:effectLst/>
                <a:uFill>
                  <a:solidFill>
                    <a:srgbClr val="000000"/>
                  </a:solidFill>
                </a:uFill>
                <a:latin typeface="Arial" panose="020B0604020202020204" pitchFamily="34" charset="0"/>
                <a:ea typeface="Arial Unicode MS"/>
                <a:cs typeface="Arial Unicode MS"/>
              </a:rPr>
              <a:t>th</a:t>
            </a:r>
            <a:r>
              <a:rPr lang="en-US" sz="2000" dirty="0">
                <a:solidFill>
                  <a:srgbClr val="000000"/>
                </a:solidFill>
                <a:effectLst/>
                <a:uFill>
                  <a:solidFill>
                    <a:srgbClr val="000000"/>
                  </a:solidFill>
                </a:uFill>
                <a:latin typeface="Arial" panose="020B0604020202020204" pitchFamily="34" charset="0"/>
                <a:ea typeface="Arial Unicode MS"/>
                <a:cs typeface="Arial Unicode MS"/>
              </a:rPr>
              <a:t> Extraordinary Summit of the AU Assembly of 6 December 2020 resolved to postpone </a:t>
            </a:r>
            <a:r>
              <a:rPr lang="en-US" sz="2000" dirty="0">
                <a:solidFill>
                  <a:srgbClr val="000000"/>
                </a:solidFill>
                <a:effectLst/>
                <a:uFill>
                  <a:solidFill>
                    <a:srgbClr val="000000"/>
                  </a:solidFill>
                </a:uFill>
                <a:latin typeface="Arial" panose="020B0604020202020204" pitchFamily="34" charset="0"/>
                <a:ea typeface="Calibri" panose="020F0502020204030204" pitchFamily="34" charset="0"/>
                <a:cs typeface="Arial Unicode MS"/>
              </a:rPr>
              <a:t>the implementation of the AU Master Roadmap of Practical Steps to Silence the Guns in Africa</a:t>
            </a:r>
            <a:r>
              <a:rPr lang="en-US" sz="2000" dirty="0">
                <a:solidFill>
                  <a:srgbClr val="000000"/>
                </a:solidFill>
                <a:effectLst/>
                <a:uFill>
                  <a:solidFill>
                    <a:srgbClr val="000000"/>
                  </a:solidFill>
                </a:uFill>
                <a:latin typeface="Arial" panose="020B0604020202020204" pitchFamily="34" charset="0"/>
                <a:ea typeface="Arial Unicode MS"/>
                <a:cs typeface="Arial Unicode MS"/>
              </a:rPr>
              <a:t> to 2030 with biennial reviews.  </a:t>
            </a:r>
          </a:p>
          <a:p>
            <a:pPr algn="just">
              <a:lnSpc>
                <a:spcPct val="107000"/>
              </a:lnSpc>
              <a:spcAft>
                <a:spcPts val="800"/>
              </a:spcAft>
            </a:pPr>
            <a:r>
              <a:rPr lang="en-US" sz="2000" dirty="0">
                <a:solidFill>
                  <a:srgbClr val="000000"/>
                </a:solidFill>
                <a:effectLst/>
                <a:uFill>
                  <a:solidFill>
                    <a:srgbClr val="000000"/>
                  </a:solidFill>
                </a:uFill>
                <a:latin typeface="Arial" panose="020B0604020202020204" pitchFamily="34" charset="0"/>
                <a:ea typeface="Calibri" panose="020F0502020204030204" pitchFamily="34" charset="0"/>
                <a:cs typeface="Arial Unicode MS"/>
              </a:rPr>
              <a:t>The Assembly also resolved to extend observation of the Africa Amnesty Month during September of each year for a period of 10 years, within the context of Agenda 2063.   The Amnesty month </a:t>
            </a:r>
            <a:r>
              <a:rPr lang="en-ZA" sz="2000" dirty="0">
                <a:effectLst/>
                <a:latin typeface="Arial" panose="020B0604020202020204" pitchFamily="34" charset="0"/>
                <a:ea typeface="Calibri" panose="020F0502020204030204" pitchFamily="34" charset="0"/>
                <a:cs typeface="Arial" panose="020B0604020202020204" pitchFamily="34" charset="0"/>
              </a:rPr>
              <a:t>provides for  the collection and disposal of Small Arms and Light </a:t>
            </a:r>
            <a:r>
              <a:rPr lang="en-ZA" sz="2000" dirty="0">
                <a:latin typeface="Arial" panose="020B0604020202020204" pitchFamily="34" charset="0"/>
                <a:ea typeface="Calibri" panose="020F0502020204030204" pitchFamily="34" charset="0"/>
                <a:cs typeface="Arial" panose="020B0604020202020204" pitchFamily="34" charset="0"/>
              </a:rPr>
              <a:t>W</a:t>
            </a:r>
            <a:r>
              <a:rPr lang="en-ZA" sz="2000" dirty="0">
                <a:effectLst/>
                <a:latin typeface="Arial" panose="020B0604020202020204" pitchFamily="34" charset="0"/>
                <a:ea typeface="Calibri" panose="020F0502020204030204" pitchFamily="34" charset="0"/>
                <a:cs typeface="Arial" panose="020B0604020202020204" pitchFamily="34" charset="0"/>
              </a:rPr>
              <a:t>eapons </a:t>
            </a:r>
            <a:r>
              <a:rPr lang="en-GB" sz="2000" b="0" i="0" u="none" strike="noStrike" baseline="0" dirty="0">
                <a:solidFill>
                  <a:srgbClr val="000000"/>
                </a:solidFill>
                <a:latin typeface="Arial" panose="020B0604020202020204" pitchFamily="34" charset="0"/>
              </a:rPr>
              <a:t>illegally owned by civilians. </a:t>
            </a:r>
          </a:p>
          <a:p>
            <a:pPr marL="0" indent="0">
              <a:buNone/>
            </a:pPr>
            <a:endParaRPr lang="en-ZA" sz="1600" dirty="0"/>
          </a:p>
        </p:txBody>
      </p:sp>
      <p:sp>
        <p:nvSpPr>
          <p:cNvPr id="4" name="Slide Number Placeholder 3">
            <a:extLst>
              <a:ext uri="{FF2B5EF4-FFF2-40B4-BE49-F238E27FC236}">
                <a16:creationId xmlns:a16="http://schemas.microsoft.com/office/drawing/2014/main" id="{B4FFA477-34B1-45FF-9E86-E0A5CB4B3096}"/>
              </a:ext>
            </a:extLst>
          </p:cNvPr>
          <p:cNvSpPr>
            <a:spLocks noGrp="1"/>
          </p:cNvSpPr>
          <p:nvPr>
            <p:ph type="sldNum" sz="quarter" idx="10"/>
          </p:nvPr>
        </p:nvSpPr>
        <p:spPr/>
        <p:txBody>
          <a:bodyPr/>
          <a:lstStyle/>
          <a:p>
            <a:pPr>
              <a:defRPr/>
            </a:pPr>
            <a:fld id="{B43C6651-82A5-4EF5-ABA3-1B68CFFA7A21}" type="slidenum">
              <a:rPr lang="en-US" smtClean="0"/>
              <a:pPr>
                <a:defRPr/>
              </a:pPr>
              <a:t>6</a:t>
            </a:fld>
            <a:endParaRPr lang="en-US" dirty="0"/>
          </a:p>
        </p:txBody>
      </p:sp>
    </p:spTree>
    <p:extLst>
      <p:ext uri="{BB962C8B-B14F-4D97-AF65-F5344CB8AC3E}">
        <p14:creationId xmlns:p14="http://schemas.microsoft.com/office/powerpoint/2010/main" val="835450684"/>
      </p:ext>
    </p:extLst>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125" y="1085850"/>
            <a:ext cx="11268075" cy="4552950"/>
          </a:xfrm>
        </p:spPr>
        <p:txBody>
          <a:bodyPr/>
          <a:lstStyle/>
          <a:p>
            <a:pPr algn="just">
              <a:lnSpc>
                <a:spcPct val="107000"/>
              </a:lnSpc>
              <a:spcAft>
                <a:spcPts val="800"/>
              </a:spcAft>
            </a:pPr>
            <a:r>
              <a:rPr lang="en-ZA" sz="2400" dirty="0">
                <a:effectLst/>
                <a:ea typeface="Calibri" panose="020F0502020204030204" pitchFamily="34" charset="0"/>
                <a:cs typeface="Times New Roman" panose="02020603050405020304" pitchFamily="18" charset="0"/>
              </a:rPr>
              <a:t>Revitalisation of the AU Peace Fund, which now holds significant a financial endowment, is also a key achievement.</a:t>
            </a:r>
          </a:p>
          <a:p>
            <a:pPr algn="just">
              <a:lnSpc>
                <a:spcPct val="107000"/>
              </a:lnSpc>
              <a:spcAft>
                <a:spcPts val="800"/>
              </a:spcAft>
            </a:pPr>
            <a:r>
              <a:rPr lang="en-ZA" sz="2400" dirty="0">
                <a:effectLst/>
                <a:ea typeface="Calibri" panose="020F0502020204030204" pitchFamily="34" charset="0"/>
                <a:cs typeface="Times New Roman" panose="02020603050405020304" pitchFamily="18" charset="0"/>
              </a:rPr>
              <a:t>This will enhance the capacity of the AU to mobilise funding for early and effective responses, including deployments of peace support operations, to areas of conflict.</a:t>
            </a:r>
          </a:p>
          <a:p>
            <a:pPr algn="just">
              <a:lnSpc>
                <a:spcPct val="107000"/>
              </a:lnSpc>
              <a:spcAft>
                <a:spcPts val="800"/>
              </a:spcAft>
            </a:pPr>
            <a:r>
              <a:rPr lang="en-ZA" sz="2400" dirty="0">
                <a:effectLst/>
                <a:ea typeface="Calibri" panose="020F0502020204030204" pitchFamily="34" charset="0"/>
                <a:cs typeface="Times New Roman" panose="02020603050405020304" pitchFamily="18" charset="0"/>
              </a:rPr>
              <a:t>It will also </a:t>
            </a:r>
            <a:r>
              <a:rPr lang="en-ZA" sz="2400" dirty="0">
                <a:ea typeface="Calibri" panose="020F0502020204030204" pitchFamily="34" charset="0"/>
                <a:cs typeface="Times New Roman" panose="02020603050405020304" pitchFamily="18" charset="0"/>
              </a:rPr>
              <a:t>lessen the</a:t>
            </a:r>
            <a:r>
              <a:rPr lang="en-ZA" sz="2400" dirty="0">
                <a:effectLst/>
                <a:ea typeface="Calibri" panose="020F0502020204030204" pitchFamily="34" charset="0"/>
                <a:cs typeface="Times New Roman" panose="02020603050405020304" pitchFamily="18" charset="0"/>
              </a:rPr>
              <a:t> unpredictability in obtaining such funding.</a:t>
            </a:r>
          </a:p>
          <a:p>
            <a:pPr marL="0" indent="0">
              <a:buNone/>
            </a:pPr>
            <a:endParaRPr lang="en-ZA" dirty="0"/>
          </a:p>
        </p:txBody>
      </p:sp>
      <p:sp>
        <p:nvSpPr>
          <p:cNvPr id="5" name="Slide Number Placeholder 4"/>
          <p:cNvSpPr>
            <a:spLocks noGrp="1"/>
          </p:cNvSpPr>
          <p:nvPr>
            <p:ph type="sldNum" sz="quarter" idx="10"/>
          </p:nvPr>
        </p:nvSpPr>
        <p:spPr/>
        <p:txBody>
          <a:bodyPr/>
          <a:lstStyle/>
          <a:p>
            <a:pPr>
              <a:defRPr/>
            </a:pPr>
            <a:fld id="{F8DB4327-128D-494A-8F33-DFB5FE08D846}" type="slidenum">
              <a:rPr lang="en-GB" smtClean="0"/>
              <a:pPr>
                <a:defRPr/>
              </a:pPr>
              <a:t>7</a:t>
            </a:fld>
            <a:endParaRPr lang="en-GB" dirty="0"/>
          </a:p>
        </p:txBody>
      </p:sp>
      <p:sp>
        <p:nvSpPr>
          <p:cNvPr id="4" name="Title 3">
            <a:extLst>
              <a:ext uri="{FF2B5EF4-FFF2-40B4-BE49-F238E27FC236}">
                <a16:creationId xmlns:a16="http://schemas.microsoft.com/office/drawing/2014/main" id="{CAB4DC84-5C2B-40C2-BAB8-938D0DD94EF5}"/>
              </a:ext>
            </a:extLst>
          </p:cNvPr>
          <p:cNvSpPr>
            <a:spLocks noGrp="1"/>
          </p:cNvSpPr>
          <p:nvPr>
            <p:ph type="title"/>
          </p:nvPr>
        </p:nvSpPr>
        <p:spPr>
          <a:xfrm>
            <a:off x="609600" y="274638"/>
            <a:ext cx="10972800" cy="811212"/>
          </a:xfrm>
        </p:spPr>
        <p:txBody>
          <a:bodyPr/>
          <a:lstStyle/>
          <a:p>
            <a:r>
              <a:rPr lang="en-ZA" sz="3200" dirty="0">
                <a:ea typeface="Times New Roman" panose="02020603050405020304" pitchFamily="18" charset="0"/>
              </a:rPr>
              <a:t/>
            </a:r>
            <a:br>
              <a:rPr lang="en-ZA" sz="3200" dirty="0">
                <a:ea typeface="Times New Roman" panose="02020603050405020304" pitchFamily="18" charset="0"/>
              </a:rPr>
            </a:br>
            <a:r>
              <a:rPr lang="en-GB" sz="3200" b="1" dirty="0">
                <a:effectLst/>
                <a:latin typeface="Arial" panose="020B0604020202020204" pitchFamily="34" charset="0"/>
                <a:ea typeface="Times New Roman" panose="02020603050405020304" pitchFamily="18" charset="0"/>
                <a:cs typeface="Arial" panose="020B0604020202020204" pitchFamily="34" charset="0"/>
              </a:rPr>
              <a:t>Achievements (</a:t>
            </a:r>
            <a:r>
              <a:rPr lang="en-GB" sz="3200" b="1" dirty="0" err="1">
                <a:effectLst/>
                <a:latin typeface="Arial" panose="020B0604020202020204" pitchFamily="34" charset="0"/>
                <a:ea typeface="Times New Roman" panose="02020603050405020304" pitchFamily="18" charset="0"/>
                <a:cs typeface="Arial" panose="020B0604020202020204" pitchFamily="34" charset="0"/>
              </a:rPr>
              <a:t>Cont</a:t>
            </a:r>
            <a:r>
              <a:rPr lang="en-GB" sz="3200" b="1" dirty="0">
                <a:effectLst/>
                <a:latin typeface="Arial" panose="020B0604020202020204" pitchFamily="34" charset="0"/>
                <a:ea typeface="Times New Roman" panose="02020603050405020304" pitchFamily="18" charset="0"/>
                <a:cs typeface="Arial" panose="020B0604020202020204" pitchFamily="34" charset="0"/>
              </a:rPr>
              <a:t>)</a:t>
            </a:r>
            <a:br>
              <a:rPr lang="en-GB" sz="3200" b="1" dirty="0">
                <a:effectLst/>
                <a:latin typeface="Arial" panose="020B0604020202020204" pitchFamily="34" charset="0"/>
                <a:ea typeface="Times New Roman" panose="02020603050405020304" pitchFamily="18" charset="0"/>
                <a:cs typeface="Arial" panose="020B0604020202020204" pitchFamily="34" charset="0"/>
              </a:rPr>
            </a:br>
            <a:endParaRPr lang="en-ZA" dirty="0"/>
          </a:p>
        </p:txBody>
      </p:sp>
    </p:spTree>
    <p:extLst>
      <p:ext uri="{BB962C8B-B14F-4D97-AF65-F5344CB8AC3E}">
        <p14:creationId xmlns:p14="http://schemas.microsoft.com/office/powerpoint/2010/main" val="1437083860"/>
      </p:ext>
    </p:extLst>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6526"/>
            <a:ext cx="11353800" cy="866070"/>
          </a:xfrm>
        </p:spPr>
        <p:txBody>
          <a:bodyPr/>
          <a:lstStyle/>
          <a:p>
            <a:r>
              <a:rPr lang="en-GB" dirty="0">
                <a:latin typeface="Arial" panose="020B0604020202020204" pitchFamily="34" charset="0"/>
                <a:ea typeface="Times New Roman" panose="02020603050405020304" pitchFamily="18" charset="0"/>
                <a:cs typeface="Arial" panose="020B0604020202020204" pitchFamily="34" charset="0"/>
              </a:rPr>
              <a:t>Achievements (</a:t>
            </a:r>
            <a:r>
              <a:rPr lang="en-GB" dirty="0" err="1">
                <a:latin typeface="Arial" panose="020B0604020202020204" pitchFamily="34" charset="0"/>
                <a:ea typeface="Times New Roman" panose="02020603050405020304" pitchFamily="18" charset="0"/>
                <a:cs typeface="Arial" panose="020B0604020202020204" pitchFamily="34" charset="0"/>
              </a:rPr>
              <a:t>Cont</a:t>
            </a:r>
            <a:r>
              <a:rPr lang="en-GB" dirty="0">
                <a:latin typeface="Arial" panose="020B0604020202020204" pitchFamily="34" charset="0"/>
                <a:ea typeface="Times New Roman" panose="02020603050405020304" pitchFamily="18" charset="0"/>
                <a:cs typeface="Arial" panose="020B0604020202020204" pitchFamily="34" charset="0"/>
              </a:rPr>
              <a:t>)</a:t>
            </a:r>
            <a:endParaRPr lang="en-US" sz="2800" dirty="0"/>
          </a:p>
        </p:txBody>
      </p:sp>
      <p:sp>
        <p:nvSpPr>
          <p:cNvPr id="3" name="Slide Number Placeholder 2"/>
          <p:cNvSpPr>
            <a:spLocks noGrp="1"/>
          </p:cNvSpPr>
          <p:nvPr>
            <p:ph type="sldNum" sz="quarter" idx="10"/>
          </p:nvPr>
        </p:nvSpPr>
        <p:spPr/>
        <p:txBody>
          <a:bodyPr/>
          <a:lstStyle/>
          <a:p>
            <a:pPr>
              <a:defRPr/>
            </a:pPr>
            <a:fld id="{4767F294-E88A-457F-B278-986B49A344BC}" type="slidenum">
              <a:rPr lang="en-GB" smtClean="0"/>
              <a:pPr>
                <a:defRPr/>
              </a:pPr>
              <a:t>8</a:t>
            </a:fld>
            <a:endParaRPr lang="en-GB" dirty="0"/>
          </a:p>
        </p:txBody>
      </p:sp>
      <p:sp>
        <p:nvSpPr>
          <p:cNvPr id="6" name="Content Placeholder 2">
            <a:extLst>
              <a:ext uri="{FF2B5EF4-FFF2-40B4-BE49-F238E27FC236}">
                <a16:creationId xmlns:a16="http://schemas.microsoft.com/office/drawing/2014/main" id="{CC5E88C9-95C6-4DD5-9D7E-6F916E12958D}"/>
              </a:ext>
            </a:extLst>
          </p:cNvPr>
          <p:cNvSpPr txBox="1">
            <a:spLocks/>
          </p:cNvSpPr>
          <p:nvPr/>
        </p:nvSpPr>
        <p:spPr>
          <a:xfrm>
            <a:off x="1981200" y="1268760"/>
            <a:ext cx="8229600" cy="4370040"/>
          </a:xfrm>
          <a:prstGeom prst="rect">
            <a:avLst/>
          </a:prstGeom>
        </p:spPr>
        <p:txBody>
          <a:bodyPr/>
          <a:lstStyle>
            <a:lvl1pPr marL="342900" indent="-342900" algn="l" rtl="0" fontAlgn="base">
              <a:spcBef>
                <a:spcPct val="20000"/>
              </a:spcBef>
              <a:spcAft>
                <a:spcPct val="0"/>
              </a:spcAft>
              <a:buChar char="•"/>
              <a:defRPr sz="22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a:lstStyle>
          <a:p>
            <a:pPr marL="0" indent="0" algn="just">
              <a:buNone/>
            </a:pPr>
            <a:endParaRPr lang="en-ZA" kern="0" dirty="0"/>
          </a:p>
          <a:p>
            <a:pPr marL="0" indent="0">
              <a:buNone/>
            </a:pPr>
            <a:endParaRPr lang="en-ZA" kern="0" dirty="0"/>
          </a:p>
        </p:txBody>
      </p:sp>
      <p:sp>
        <p:nvSpPr>
          <p:cNvPr id="5" name="Rectangle 4">
            <a:extLst>
              <a:ext uri="{FF2B5EF4-FFF2-40B4-BE49-F238E27FC236}">
                <a16:creationId xmlns:a16="http://schemas.microsoft.com/office/drawing/2014/main" id="{9B8A3173-D0D8-4CE4-AD70-8381B9D85B7A}"/>
              </a:ext>
            </a:extLst>
          </p:cNvPr>
          <p:cNvSpPr/>
          <p:nvPr/>
        </p:nvSpPr>
        <p:spPr>
          <a:xfrm>
            <a:off x="409575" y="1571625"/>
            <a:ext cx="11268075" cy="530145"/>
          </a:xfrm>
          <a:prstGeom prst="rect">
            <a:avLst/>
          </a:prstGeom>
        </p:spPr>
        <p:txBody>
          <a:bodyPr wrap="square">
            <a:spAutoFit/>
          </a:bodyPr>
          <a:lstStyle/>
          <a:p>
            <a:pPr algn="just">
              <a:lnSpc>
                <a:spcPct val="107000"/>
              </a:lnSpc>
              <a:spcAft>
                <a:spcPts val="800"/>
              </a:spcAft>
            </a:pPr>
            <a:r>
              <a:rPr lang="en-US" sz="2800" dirty="0">
                <a:latin typeface="Arial" panose="020B060402020202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05AB24F5-ED33-41DA-AD52-2A4559597E31}"/>
              </a:ext>
            </a:extLst>
          </p:cNvPr>
          <p:cNvSpPr txBox="1"/>
          <p:nvPr/>
        </p:nvSpPr>
        <p:spPr>
          <a:xfrm>
            <a:off x="161924" y="923925"/>
            <a:ext cx="11953875" cy="4409092"/>
          </a:xfrm>
          <a:prstGeom prst="rect">
            <a:avLst/>
          </a:prstGeom>
          <a:noFill/>
        </p:spPr>
        <p:txBody>
          <a:bodyPr wrap="square">
            <a:spAutoFit/>
          </a:bodyPr>
          <a:lstStyle/>
          <a:p>
            <a:pPr algn="just">
              <a:lnSpc>
                <a:spcPct val="107000"/>
              </a:lnSpc>
              <a:spcAft>
                <a:spcPts val="800"/>
              </a:spcAft>
            </a:pPr>
            <a:r>
              <a:rPr lang="en-ZA" sz="2000" dirty="0">
                <a:latin typeface="Arial" panose="020B0604020202020204" pitchFamily="34" charset="0"/>
                <a:ea typeface="Calibri" panose="020F0502020204030204" pitchFamily="34" charset="0"/>
                <a:cs typeface="Arial" panose="020B0604020202020204" pitchFamily="34" charset="0"/>
              </a:rPr>
              <a:t>South Africa’s participation in the AU High-Level Ad-hoc Committee on South Sudan has registered major achievements, notably the signing of the Revitalised Agreement to Resolve the Conflict in South Sudan (R-ARCSS) through President Ramaphosa’s Special Envoy, Deputy President David Mabuza. </a:t>
            </a:r>
          </a:p>
          <a:p>
            <a:pPr algn="just">
              <a:lnSpc>
                <a:spcPct val="107000"/>
              </a:lnSpc>
              <a:spcAft>
                <a:spcPts val="800"/>
              </a:spcAft>
            </a:pPr>
            <a:r>
              <a:rPr lang="en-GB" sz="2000" dirty="0">
                <a:effectLst/>
                <a:latin typeface="Arial" panose="020B0604020202020204" pitchFamily="34" charset="0"/>
                <a:ea typeface="Times New Roman" panose="02020603050405020304" pitchFamily="18" charset="0"/>
                <a:cs typeface="Arial" panose="020B0604020202020204" pitchFamily="34" charset="0"/>
              </a:rPr>
              <a:t>Direct participation of SA in Silencing the Guns:</a:t>
            </a:r>
          </a:p>
          <a:p>
            <a:pPr algn="just">
              <a:lnSpc>
                <a:spcPct val="107000"/>
              </a:lnSpc>
              <a:spcAft>
                <a:spcPts val="800"/>
              </a:spcAft>
            </a:pPr>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800"/>
              </a:spcAft>
              <a:buFont typeface="Wingdings" panose="05000000000000000000" pitchFamily="2" charset="2"/>
              <a:buChar char="Ø"/>
            </a:pPr>
            <a:r>
              <a:rPr lang="en-GB" sz="2000" i="1" dirty="0">
                <a:effectLst/>
                <a:latin typeface="Arial" panose="020B0604020202020204" pitchFamily="34" charset="0"/>
                <a:ea typeface="Times New Roman" panose="02020603050405020304" pitchFamily="18" charset="0"/>
                <a:cs typeface="Arial" panose="020B0604020202020204" pitchFamily="34" charset="0"/>
              </a:rPr>
              <a:t>Mediation: South Sudan, Lesotho and eSwatini</a:t>
            </a:r>
          </a:p>
          <a:p>
            <a:pPr algn="just">
              <a:lnSpc>
                <a:spcPct val="107000"/>
              </a:lnSpc>
              <a:spcAft>
                <a:spcPts val="800"/>
              </a:spcAft>
              <a:buFont typeface="Wingdings" panose="05000000000000000000" pitchFamily="2" charset="2"/>
              <a:buChar char="Ø"/>
            </a:pPr>
            <a:endParaRPr lang="en-GB" sz="2000" i="1"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800"/>
              </a:spcAft>
              <a:buFont typeface="Wingdings" panose="05000000000000000000" pitchFamily="2" charset="2"/>
              <a:buChar char="Ø"/>
            </a:pPr>
            <a:r>
              <a:rPr lang="en-GB" sz="2000" i="1" dirty="0">
                <a:effectLst/>
                <a:latin typeface="Arial" panose="020B0604020202020204" pitchFamily="34" charset="0"/>
                <a:ea typeface="Times New Roman" panose="02020603050405020304" pitchFamily="18" charset="0"/>
                <a:cs typeface="Arial" panose="020B0604020202020204" pitchFamily="34" charset="0"/>
              </a:rPr>
              <a:t>Military/Police Deployment: Mozambique, DRC, South Sudan, </a:t>
            </a:r>
          </a:p>
          <a:p>
            <a:pPr algn="just">
              <a:lnSpc>
                <a:spcPct val="107000"/>
              </a:lnSpc>
              <a:spcAft>
                <a:spcPts val="800"/>
              </a:spcAft>
              <a:buFont typeface="Wingdings" panose="05000000000000000000" pitchFamily="2" charset="2"/>
              <a:buChar char="Ø"/>
            </a:pPr>
            <a:endParaRPr lang="en-GB" sz="2000" i="1"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800"/>
              </a:spcAft>
            </a:pPr>
            <a:r>
              <a:rPr lang="en-GB" sz="2000" dirty="0">
                <a:latin typeface="Arial" panose="020B0604020202020204" pitchFamily="34" charset="0"/>
                <a:cs typeface="Arial" panose="020B0604020202020204" pitchFamily="34" charset="0"/>
              </a:rPr>
              <a:t>The Malabo Declaration on Terrorism and Unconstitutional Changes of Government in Africa of 28 May 2022 is a solid step forward towards the achievement of the quest to Silence the Guns.</a:t>
            </a:r>
            <a:endParaRPr lang="en-ZA" sz="2000" dirty="0"/>
          </a:p>
        </p:txBody>
      </p:sp>
    </p:spTree>
    <p:extLst>
      <p:ext uri="{BB962C8B-B14F-4D97-AF65-F5344CB8AC3E}">
        <p14:creationId xmlns:p14="http://schemas.microsoft.com/office/powerpoint/2010/main" val="2659078746"/>
      </p:ext>
    </p:extLst>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122BF-CB9D-4706-AE99-7432FC9DD310}"/>
              </a:ext>
            </a:extLst>
          </p:cNvPr>
          <p:cNvSpPr>
            <a:spLocks noGrp="1"/>
          </p:cNvSpPr>
          <p:nvPr>
            <p:ph type="title"/>
          </p:nvPr>
        </p:nvSpPr>
        <p:spPr>
          <a:xfrm>
            <a:off x="276225" y="314325"/>
            <a:ext cx="11430000" cy="810419"/>
          </a:xfrm>
        </p:spPr>
        <p:txBody>
          <a:bodyPr/>
          <a:lstStyle/>
          <a:p>
            <a:r>
              <a:rPr lang="en-GB" sz="3200" b="1" dirty="0">
                <a:latin typeface="Arial" panose="020B0604020202020204" pitchFamily="34" charset="0"/>
                <a:cs typeface="Arial" panose="020B0604020202020204" pitchFamily="34" charset="0"/>
              </a:rPr>
              <a:t>Challenges</a:t>
            </a:r>
            <a:r>
              <a:rPr lang="en-ZA" sz="3200" dirty="0">
                <a:ea typeface="Times New Roman" panose="02020603050405020304" pitchFamily="18" charset="0"/>
              </a:rPr>
              <a:t/>
            </a:r>
            <a:br>
              <a:rPr lang="en-ZA" sz="3200" dirty="0">
                <a:ea typeface="Times New Roman" panose="02020603050405020304" pitchFamily="18" charset="0"/>
              </a:rPr>
            </a:br>
            <a:endParaRPr lang="en-US" sz="2800" dirty="0"/>
          </a:p>
        </p:txBody>
      </p:sp>
      <p:sp>
        <p:nvSpPr>
          <p:cNvPr id="2" name="Slide Number Placeholder 1">
            <a:extLst>
              <a:ext uri="{FF2B5EF4-FFF2-40B4-BE49-F238E27FC236}">
                <a16:creationId xmlns:a16="http://schemas.microsoft.com/office/drawing/2014/main" id="{3776BC53-E878-485E-982E-CF7526135101}"/>
              </a:ext>
            </a:extLst>
          </p:cNvPr>
          <p:cNvSpPr>
            <a:spLocks noGrp="1"/>
          </p:cNvSpPr>
          <p:nvPr>
            <p:ph type="sldNum" sz="quarter" idx="10"/>
          </p:nvPr>
        </p:nvSpPr>
        <p:spPr/>
        <p:txBody>
          <a:bodyPr/>
          <a:lstStyle/>
          <a:p>
            <a:pPr>
              <a:defRPr/>
            </a:pPr>
            <a:fld id="{D914D29C-97E7-4AFC-ADEB-99543A957961}" type="slidenum">
              <a:rPr lang="en-GB" smtClean="0"/>
              <a:pPr>
                <a:defRPr/>
              </a:pPr>
              <a:t>9</a:t>
            </a:fld>
            <a:endParaRPr lang="en-GB" dirty="0"/>
          </a:p>
        </p:txBody>
      </p:sp>
      <p:sp>
        <p:nvSpPr>
          <p:cNvPr id="8" name="TextBox 7">
            <a:extLst>
              <a:ext uri="{FF2B5EF4-FFF2-40B4-BE49-F238E27FC236}">
                <a16:creationId xmlns:a16="http://schemas.microsoft.com/office/drawing/2014/main" id="{8509AE0F-6538-41CA-AF3F-F437B48D0D98}"/>
              </a:ext>
            </a:extLst>
          </p:cNvPr>
          <p:cNvSpPr txBox="1"/>
          <p:nvPr/>
        </p:nvSpPr>
        <p:spPr>
          <a:xfrm>
            <a:off x="152400" y="913361"/>
            <a:ext cx="11944350" cy="4351191"/>
          </a:xfrm>
          <a:prstGeom prst="rect">
            <a:avLst/>
          </a:prstGeom>
          <a:noFill/>
        </p:spPr>
        <p:txBody>
          <a:bodyPr wrap="square">
            <a:spAutoFit/>
          </a:bodyPr>
          <a:lstStyle/>
          <a:p>
            <a:pPr algn="just">
              <a:lnSpc>
                <a:spcPct val="107000"/>
              </a:lnSpc>
              <a:spcAft>
                <a:spcPts val="800"/>
              </a:spcAft>
            </a:pP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2800" dirty="0">
                <a:effectLst/>
                <a:latin typeface="Arial" panose="020B0604020202020204" pitchFamily="34" charset="0"/>
                <a:ea typeface="Calibri" panose="020F0502020204030204" pitchFamily="34" charset="0"/>
                <a:cs typeface="Times New Roman" panose="02020603050405020304" pitchFamily="18" charset="0"/>
              </a:rPr>
              <a:t>The COVID-19 pandemic stood out as </a:t>
            </a:r>
            <a:r>
              <a:rPr lang="en-ZA" sz="2800" dirty="0">
                <a:latin typeface="Arial" panose="020B0604020202020204" pitchFamily="34" charset="0"/>
                <a:ea typeface="Calibri" panose="020F0502020204030204" pitchFamily="34" charset="0"/>
                <a:cs typeface="Times New Roman" panose="02020603050405020304" pitchFamily="18" charset="0"/>
              </a:rPr>
              <a:t>a serious</a:t>
            </a:r>
            <a:r>
              <a:rPr lang="en-ZA" sz="2800" dirty="0">
                <a:effectLst/>
                <a:latin typeface="Arial" panose="020B0604020202020204" pitchFamily="34" charset="0"/>
                <a:ea typeface="Calibri" panose="020F0502020204030204" pitchFamily="34" charset="0"/>
                <a:cs typeface="Times New Roman" panose="02020603050405020304" pitchFamily="18" charset="0"/>
              </a:rPr>
              <a:t> obstacle in efforts to Silence the Guns on the African continent. </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2800" dirty="0">
                <a:effectLst/>
                <a:latin typeface="Arial" panose="020B0604020202020204" pitchFamily="34" charset="0"/>
                <a:ea typeface="Calibri" panose="020F0502020204030204" pitchFamily="34" charset="0"/>
                <a:cs typeface="Times New Roman" panose="02020603050405020304" pitchFamily="18" charset="0"/>
              </a:rPr>
              <a:t>Specifically, the global lockdown because of the pandemic interrupted several initiatives since 2020.</a:t>
            </a: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2800" dirty="0">
                <a:effectLst/>
                <a:latin typeface="Arial" panose="020B0604020202020204" pitchFamily="34" charset="0"/>
                <a:ea typeface="Calibri" panose="020F0502020204030204" pitchFamily="34" charset="0"/>
                <a:cs typeface="Times New Roman" panose="02020603050405020304" pitchFamily="18" charset="0"/>
              </a:rPr>
              <a:t>It </a:t>
            </a:r>
            <a:r>
              <a:rPr lang="en-ZA" sz="2800" dirty="0">
                <a:latin typeface="Arial" panose="020B0604020202020204" pitchFamily="34" charset="0"/>
                <a:ea typeface="Calibri" panose="020F0502020204030204" pitchFamily="34" charset="0"/>
                <a:cs typeface="Times New Roman" panose="02020603050405020304" pitchFamily="18" charset="0"/>
              </a:rPr>
              <a:t>was reported at the May 2022 Malabo Summit that t</a:t>
            </a:r>
            <a:r>
              <a:rPr lang="en-ZA" sz="2800" dirty="0">
                <a:effectLst/>
                <a:latin typeface="Arial" panose="020B0604020202020204" pitchFamily="34" charset="0"/>
                <a:ea typeface="Calibri" panose="020F0502020204030204" pitchFamily="34" charset="0"/>
                <a:cs typeface="Times New Roman" panose="02020603050405020304" pitchFamily="18" charset="0"/>
              </a:rPr>
              <a:t>he threat of terrorism and violent extremism is real and has for the first time spread to all five regions of the Continent. Between 2012 and 2020 terrorist attacks on the Continent have grown four-fold, or by 400%. </a:t>
            </a:r>
          </a:p>
        </p:txBody>
      </p:sp>
    </p:spTree>
    <p:extLst>
      <p:ext uri="{BB962C8B-B14F-4D97-AF65-F5344CB8AC3E}">
        <p14:creationId xmlns:p14="http://schemas.microsoft.com/office/powerpoint/2010/main" val="2607857112"/>
      </p:ext>
    </p:extLst>
  </p:cSld>
  <p:clrMapOvr>
    <a:masterClrMapping/>
  </p:clrMapOvr>
  <p:transition spd="slow">
    <p:random/>
  </p:transition>
</p:sld>
</file>

<file path=ppt/theme/theme1.xml><?xml version="1.0" encoding="utf-8"?>
<a:theme xmlns:a="http://schemas.openxmlformats.org/drawingml/2006/main" name="DIRCO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IRCO Theme" id="{421A1358-7D94-458A-991F-F7378694D40E}" vid="{DFDF2DB0-DC37-4783-B7C6-29149E047BCD}"/>
    </a:ext>
  </a:extLst>
</a:theme>
</file>

<file path=ppt/theme/theme2.xml><?xml version="1.0" encoding="utf-8"?>
<a:theme xmlns:a="http://schemas.openxmlformats.org/drawingml/2006/main" name="1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DIRCO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IRCO Theme" id="{421A1358-7D94-458A-991F-F7378694D40E}" vid="{DFDF2DB0-DC37-4783-B7C6-29149E047BCD}"/>
    </a:ext>
  </a:extLst>
</a:theme>
</file>

<file path=ppt/theme/theme6.xml><?xml version="1.0" encoding="utf-8"?>
<a:theme xmlns:a="http://schemas.openxmlformats.org/drawingml/2006/main" name="4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DIRCO Theme</Template>
  <TotalTime>14531</TotalTime>
  <Words>988</Words>
  <Application>Microsoft Office PowerPoint</Application>
  <PresentationFormat>Widescreen</PresentationFormat>
  <Paragraphs>70</Paragraphs>
  <Slides>12</Slides>
  <Notes>1</Notes>
  <HiddenSlides>0</HiddenSlides>
  <MMClips>0</MMClips>
  <ScaleCrop>false</ScaleCrop>
  <HeadingPairs>
    <vt:vector size="6" baseType="variant">
      <vt:variant>
        <vt:lpstr>Fonts Used</vt:lpstr>
      </vt:variant>
      <vt:variant>
        <vt:i4>6</vt:i4>
      </vt:variant>
      <vt:variant>
        <vt:lpstr>Theme</vt:lpstr>
      </vt:variant>
      <vt:variant>
        <vt:i4>8</vt:i4>
      </vt:variant>
      <vt:variant>
        <vt:lpstr>Slide Titles</vt:lpstr>
      </vt:variant>
      <vt:variant>
        <vt:i4>12</vt:i4>
      </vt:variant>
    </vt:vector>
  </HeadingPairs>
  <TitlesOfParts>
    <vt:vector size="26" baseType="lpstr">
      <vt:lpstr>Arial</vt:lpstr>
      <vt:lpstr>Arial Unicode MS</vt:lpstr>
      <vt:lpstr>Calibri</vt:lpstr>
      <vt:lpstr>Times</vt:lpstr>
      <vt:lpstr>Times New Roman</vt:lpstr>
      <vt:lpstr>Wingdings</vt:lpstr>
      <vt:lpstr>DIRCO Theme</vt:lpstr>
      <vt:lpstr>1_DICO Presentation</vt:lpstr>
      <vt:lpstr>2_DICO Presentation</vt:lpstr>
      <vt:lpstr>3_DICO Presentation</vt:lpstr>
      <vt:lpstr>1_DIRCO Theme</vt:lpstr>
      <vt:lpstr>4_DICO Presentation</vt:lpstr>
      <vt:lpstr>5_DICO Presentation</vt:lpstr>
      <vt:lpstr>6_DICO Presentation</vt:lpstr>
      <vt:lpstr> South Africa’s achievements and challenges in support of mediation and conflict resolution efforts in support of the African Union flagship project,  “Silencing the Guns”    Briefing to the Portfolio Committee on International Relations and Cooperation  15 June 2022   </vt:lpstr>
      <vt:lpstr>Table of Contents</vt:lpstr>
      <vt:lpstr>Overview</vt:lpstr>
      <vt:lpstr>Overview (Cont)</vt:lpstr>
      <vt:lpstr>Achievements</vt:lpstr>
      <vt:lpstr>Achievements (Cont)</vt:lpstr>
      <vt:lpstr> Achievements (Cont) </vt:lpstr>
      <vt:lpstr>Achievements (Cont)</vt:lpstr>
      <vt:lpstr>Challenges </vt:lpstr>
      <vt:lpstr>Challenges (Cont)</vt:lpstr>
      <vt:lpstr>Envisaged Opportunities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Ntombela, M Ms : SPME</dc:creator>
  <cp:lastModifiedBy>Lubabalo Sigwela</cp:lastModifiedBy>
  <cp:revision>234</cp:revision>
  <cp:lastPrinted>2021-04-21T09:29:20Z</cp:lastPrinted>
  <dcterms:created xsi:type="dcterms:W3CDTF">2020-02-07T11:05:54Z</dcterms:created>
  <dcterms:modified xsi:type="dcterms:W3CDTF">2022-06-15T07:42:53Z</dcterms:modified>
</cp:coreProperties>
</file>