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81" r:id="rId3"/>
    <p:sldId id="291" r:id="rId4"/>
    <p:sldId id="292" r:id="rId5"/>
    <p:sldId id="263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0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8572C-4450-495B-979D-ED81C27A31E3}" type="datetimeFigureOut">
              <a:rPr lang="en-US" smtClean="0"/>
              <a:pPr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3A63F-4009-4A76-851A-69559CEBA3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414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A63F-4009-4A76-851A-69559CEBA39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93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033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18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803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357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74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943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355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650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11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065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716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528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29797"/>
            <a:ext cx="5486400" cy="623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4569"/>
            <a:ext cx="5486400" cy="4526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4629"/>
            <a:ext cx="5486400" cy="8853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DE49-225F-F246-8255-8832F2F6FFE6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72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6337" y="6149832"/>
            <a:ext cx="2169390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7DE49-225F-F246-8255-8832F2F6FFE6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6337" y="6448136"/>
            <a:ext cx="2169390" cy="27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19600" y="6265573"/>
            <a:ext cx="1578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6805-EAF3-CC4B-883D-0BA841DD8C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071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258" y="1275008"/>
            <a:ext cx="8314194" cy="2910626"/>
          </a:xfrm>
        </p:spPr>
        <p:txBody>
          <a:bodyPr>
            <a:normAutofit fontScale="90000"/>
          </a:bodyPr>
          <a:lstStyle/>
          <a:p>
            <a:r>
              <a:rPr lang="en-ZA" b="1" dirty="0"/>
              <a:t>PROGRESS WITH AMENDMENTS TO THE MILITARY VETERANS ACT AND MILITARY VETERANS BENEFIT REGULATION.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May 2022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553" y="4442605"/>
            <a:ext cx="6916003" cy="175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          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171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 of the presentation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ZA" dirty="0" smtClean="0"/>
              <a:t>A </a:t>
            </a:r>
            <a:r>
              <a:rPr lang="en-ZA" dirty="0"/>
              <a:t>letter was sent to the Department of Justice requesting legal assistance; two people were assigned to assist DMV and have been released to begin their duties.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1810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6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Purpose of the presentation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726"/>
            <a:ext cx="8229600" cy="4751820"/>
          </a:xfrm>
        </p:spPr>
        <p:txBody>
          <a:bodyPr>
            <a:normAutofit/>
          </a:bodyPr>
          <a:lstStyle/>
          <a:p>
            <a:pPr lvl="0"/>
            <a:r>
              <a:rPr lang="en-ZA" dirty="0"/>
              <a:t>The PTT </a:t>
            </a:r>
            <a:r>
              <a:rPr lang="en-ZA" dirty="0" err="1"/>
              <a:t>I</a:t>
            </a:r>
            <a:r>
              <a:rPr lang="en-ZA" dirty="0" err="1" smtClean="0"/>
              <a:t>mbizo</a:t>
            </a:r>
            <a:r>
              <a:rPr lang="en-ZA" dirty="0" smtClean="0"/>
              <a:t> </a:t>
            </a:r>
            <a:r>
              <a:rPr lang="en-ZA" dirty="0"/>
              <a:t>are also used as part of the Military veterans Act's consultation process with </a:t>
            </a:r>
            <a:r>
              <a:rPr lang="en-ZA" dirty="0" smtClean="0"/>
              <a:t>Military </a:t>
            </a:r>
            <a:r>
              <a:rPr lang="en-ZA" dirty="0"/>
              <a:t>V</a:t>
            </a:r>
            <a:r>
              <a:rPr lang="en-ZA" dirty="0" smtClean="0"/>
              <a:t>eterans</a:t>
            </a:r>
            <a:r>
              <a:rPr lang="en-ZA" dirty="0"/>
              <a:t>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775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6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Purpose of the presentation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337" y="1024568"/>
            <a:ext cx="8670275" cy="4955977"/>
          </a:xfrm>
        </p:spPr>
        <p:txBody>
          <a:bodyPr>
            <a:normAutofit/>
          </a:bodyPr>
          <a:lstStyle/>
          <a:p>
            <a:pPr lvl="0"/>
            <a:r>
              <a:rPr lang="en-ZA" dirty="0"/>
              <a:t>A letter was submitted to the Ministry requesting that the Military Veterans Act be registered for amendment on the cabinet register and that </a:t>
            </a:r>
            <a:endParaRPr lang="en-US" sz="1400" dirty="0"/>
          </a:p>
          <a:p>
            <a:endParaRPr lang="en-US" sz="1400" dirty="0"/>
          </a:p>
          <a:p>
            <a:pPr lvl="0"/>
            <a:r>
              <a:rPr lang="en-ZA" dirty="0"/>
              <a:t>The Framework for the MV was developed and presented to MANCO. </a:t>
            </a:r>
            <a:endParaRPr lang="en-US" sz="1400" dirty="0"/>
          </a:p>
          <a:p>
            <a:pPr marL="457200" lvl="1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63137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1" dirty="0" smtClean="0"/>
              <a:t>THANK YOU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xmlns="" val="9895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114</Words>
  <Application>Microsoft Office PowerPoint</Application>
  <PresentationFormat>On-screen Show (4:3)</PresentationFormat>
  <Paragraphs>12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PROGRESS WITH AMENDMENTS TO THE MILITARY VETERANS ACT AND MILITARY VETERANS BENEFIT REGULATION.    May 2022</vt:lpstr>
      <vt:lpstr>Content of the presentation</vt:lpstr>
      <vt:lpstr>Purpose of the presentation</vt:lpstr>
      <vt:lpstr>Purpose of the presentation</vt:lpstr>
      <vt:lpstr>THANK YOU</vt:lpstr>
    </vt:vector>
  </TitlesOfParts>
  <Company>Department of Military Veterans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Mxolisi Mkhonza</dc:creator>
  <cp:lastModifiedBy>Monique</cp:lastModifiedBy>
  <cp:revision>150</cp:revision>
  <cp:lastPrinted>2022-05-30T08:16:51Z</cp:lastPrinted>
  <dcterms:created xsi:type="dcterms:W3CDTF">2018-06-14T10:47:40Z</dcterms:created>
  <dcterms:modified xsi:type="dcterms:W3CDTF">2022-06-01T08:16:03Z</dcterms:modified>
</cp:coreProperties>
</file>