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omments/modernComment_19D_7AD99780.xml" ContentType="application/vnd.ms-powerpoint.comments+xml"/>
  <Override PartName="/ppt/comments/modernComment_1AD_5A99356E.xml" ContentType="application/vnd.ms-powerpoint.comments+xml"/>
  <Override PartName="/ppt/changesInfos/changesInfo1.xml" ContentType="application/vnd.ms-powerpoint.changesinfo+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2" r:id="rId2"/>
  </p:sldMasterIdLst>
  <p:notesMasterIdLst>
    <p:notesMasterId r:id="rId45"/>
  </p:notesMasterIdLst>
  <p:sldIdLst>
    <p:sldId id="482" r:id="rId3"/>
    <p:sldId id="257" r:id="rId4"/>
    <p:sldId id="412" r:id="rId5"/>
    <p:sldId id="413" r:id="rId6"/>
    <p:sldId id="414" r:id="rId7"/>
    <p:sldId id="386" r:id="rId8"/>
    <p:sldId id="409" r:id="rId9"/>
    <p:sldId id="483" r:id="rId10"/>
    <p:sldId id="484" r:id="rId11"/>
    <p:sldId id="485" r:id="rId12"/>
    <p:sldId id="486" r:id="rId13"/>
    <p:sldId id="487" r:id="rId14"/>
    <p:sldId id="488" r:id="rId15"/>
    <p:sldId id="450" r:id="rId16"/>
    <p:sldId id="354" r:id="rId17"/>
    <p:sldId id="418" r:id="rId18"/>
    <p:sldId id="334" r:id="rId19"/>
    <p:sldId id="350" r:id="rId20"/>
    <p:sldId id="352" r:id="rId21"/>
    <p:sldId id="415" r:id="rId22"/>
    <p:sldId id="419" r:id="rId23"/>
    <p:sldId id="351" r:id="rId24"/>
    <p:sldId id="420" r:id="rId25"/>
    <p:sldId id="349" r:id="rId26"/>
    <p:sldId id="422" r:id="rId27"/>
    <p:sldId id="335" r:id="rId28"/>
    <p:sldId id="424" r:id="rId29"/>
    <p:sldId id="429" r:id="rId30"/>
    <p:sldId id="425" r:id="rId31"/>
    <p:sldId id="438" r:id="rId32"/>
    <p:sldId id="437" r:id="rId33"/>
    <p:sldId id="440" r:id="rId34"/>
    <p:sldId id="442" r:id="rId35"/>
    <p:sldId id="452" r:id="rId36"/>
    <p:sldId id="481" r:id="rId37"/>
    <p:sldId id="491" r:id="rId38"/>
    <p:sldId id="492" r:id="rId39"/>
    <p:sldId id="493" r:id="rId40"/>
    <p:sldId id="494" r:id="rId41"/>
    <p:sldId id="348" r:id="rId42"/>
    <p:sldId id="490" r:id="rId43"/>
    <p:sldId id="336" r:id="rId44"/>
  </p:sldIdLst>
  <p:sldSz cx="9144000" cy="6858000" type="screen4x3"/>
  <p:notesSz cx="6858000" cy="9144000"/>
  <p:defaultTextStyle>
    <a:defPPr>
      <a:defRPr lang="en-US">
        <a:uFillTx/>
      </a:defRPr>
    </a:defPPr>
    <a:lvl1pPr algn="l" defTabSz="457200" rtl="0" eaLnBrk="0" fontAlgn="base" hangingPunct="0">
      <a:spcBef>
        <a:spcPct val="0"/>
      </a:spcBef>
      <a:spcAft>
        <a:spcPct val="0"/>
      </a:spcAft>
      <a:defRPr kern="1200">
        <a:solidFill>
          <a:schemeClr val="tx1"/>
        </a:solidFill>
        <a:uFillTx/>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uFillTx/>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uFillTx/>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uFillTx/>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uFillTx/>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uFillTx/>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uFillTx/>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uFillTx/>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uFillTx/>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1776BF9-BDBC-5703-4BA5-314FAD4ED41D}" name="Nomzamo Zondi" initials="NZ" userId="S::NZondi@infoRegulator.org.za::78209229-ef51-4269-bb12-d1fb0de29e1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ohannes Weapond" initials="JW" lastIdx="9" clrIdx="0">
    <p:extLst>
      <p:ext uri="{19B8F6BF-5375-455C-9EA6-DF929625EA0E}">
        <p15:presenceInfo xmlns:p15="http://schemas.microsoft.com/office/powerpoint/2012/main" userId="S-1-5-21-3549645573-440841391-3658524340-59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85" autoAdjust="0"/>
    <p:restoredTop sz="87849" autoAdjust="0"/>
  </p:normalViewPr>
  <p:slideViewPr>
    <p:cSldViewPr snapToGrid="0" snapToObjects="1">
      <p:cViewPr varScale="1">
        <p:scale>
          <a:sx n="89" d="100"/>
          <a:sy n="89" d="100"/>
        </p:scale>
        <p:origin x="1190" y="53"/>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microsoft.com/office/2018/10/relationships/authors" Targe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 Id="rId51"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kgaetji Lisbeth Serothoane" userId="bb87ea98-77aa-47c9-b963-6313cceb8ef2" providerId="ADAL" clId="{317282FC-DCA0-45C9-8411-14DA9F4F025A}"/>
    <pc:docChg chg="modSld">
      <pc:chgData name="Mokgaetji Lisbeth Serothoane" userId="bb87ea98-77aa-47c9-b963-6313cceb8ef2" providerId="ADAL" clId="{317282FC-DCA0-45C9-8411-14DA9F4F025A}" dt="2022-04-26T13:15:47.532" v="12" actId="20577"/>
      <pc:docMkLst>
        <pc:docMk/>
      </pc:docMkLst>
      <pc:sldChg chg="modSp mod">
        <pc:chgData name="Mokgaetji Lisbeth Serothoane" userId="bb87ea98-77aa-47c9-b963-6313cceb8ef2" providerId="ADAL" clId="{317282FC-DCA0-45C9-8411-14DA9F4F025A}" dt="2022-04-26T13:15:26.638" v="4" actId="20577"/>
        <pc:sldMkLst>
          <pc:docMk/>
          <pc:sldMk cId="1440325440" sldId="437"/>
        </pc:sldMkLst>
        <pc:graphicFrameChg chg="modGraphic">
          <ac:chgData name="Mokgaetji Lisbeth Serothoane" userId="bb87ea98-77aa-47c9-b963-6313cceb8ef2" providerId="ADAL" clId="{317282FC-DCA0-45C9-8411-14DA9F4F025A}" dt="2022-04-26T13:15:26.638" v="4" actId="20577"/>
          <ac:graphicFrameMkLst>
            <pc:docMk/>
            <pc:sldMk cId="1440325440" sldId="437"/>
            <ac:graphicFrameMk id="6" creationId="{00000000-0000-0000-0000-000000000000}"/>
          </ac:graphicFrameMkLst>
        </pc:graphicFrameChg>
      </pc:sldChg>
      <pc:sldChg chg="modSp mod">
        <pc:chgData name="Mokgaetji Lisbeth Serothoane" userId="bb87ea98-77aa-47c9-b963-6313cceb8ef2" providerId="ADAL" clId="{317282FC-DCA0-45C9-8411-14DA9F4F025A}" dt="2022-04-26T13:15:36.745" v="8" actId="20577"/>
        <pc:sldMkLst>
          <pc:docMk/>
          <pc:sldMk cId="2881053285" sldId="440"/>
        </pc:sldMkLst>
        <pc:graphicFrameChg chg="modGraphic">
          <ac:chgData name="Mokgaetji Lisbeth Serothoane" userId="bb87ea98-77aa-47c9-b963-6313cceb8ef2" providerId="ADAL" clId="{317282FC-DCA0-45C9-8411-14DA9F4F025A}" dt="2022-04-26T13:15:36.745" v="8" actId="20577"/>
          <ac:graphicFrameMkLst>
            <pc:docMk/>
            <pc:sldMk cId="2881053285" sldId="440"/>
            <ac:graphicFrameMk id="6" creationId="{00000000-0000-0000-0000-000000000000}"/>
          </ac:graphicFrameMkLst>
        </pc:graphicFrameChg>
      </pc:sldChg>
      <pc:sldChg chg="modSp mod">
        <pc:chgData name="Mokgaetji Lisbeth Serothoane" userId="bb87ea98-77aa-47c9-b963-6313cceb8ef2" providerId="ADAL" clId="{317282FC-DCA0-45C9-8411-14DA9F4F025A}" dt="2022-04-26T13:15:47.532" v="12" actId="20577"/>
        <pc:sldMkLst>
          <pc:docMk/>
          <pc:sldMk cId="2854696677" sldId="442"/>
        </pc:sldMkLst>
        <pc:graphicFrameChg chg="modGraphic">
          <ac:chgData name="Mokgaetji Lisbeth Serothoane" userId="bb87ea98-77aa-47c9-b963-6313cceb8ef2" providerId="ADAL" clId="{317282FC-DCA0-45C9-8411-14DA9F4F025A}" dt="2022-04-26T13:15:47.532" v="12" actId="20577"/>
          <ac:graphicFrameMkLst>
            <pc:docMk/>
            <pc:sldMk cId="2854696677" sldId="442"/>
            <ac:graphicFrameMk id="6" creationId="{00000000-0000-0000-0000-000000000000}"/>
          </ac:graphicFrameMkLst>
        </pc:graphicFrameChg>
      </pc:sldChg>
    </pc:docChg>
  </pc:docChgLst>
</pc:chgInfo>
</file>

<file path=ppt/comments/modernComment_19D_7AD99780.xml><?xml version="1.0" encoding="utf-8"?>
<p188:cmLst xmlns:a="http://schemas.openxmlformats.org/drawingml/2006/main" xmlns:r="http://schemas.openxmlformats.org/officeDocument/2006/relationships" xmlns:p188="http://schemas.microsoft.com/office/powerpoint/2018/8/main">
  <p188:cm id="{FFDCA28B-56BB-4A11-B4D3-1C0103428894}" authorId="{F1776BF9-BDBC-5703-4BA5-314FAD4ED41D}" created="2022-04-22T07:20:08.645">
    <ac:deMkLst xmlns:ac="http://schemas.microsoft.com/office/drawing/2013/main/command">
      <pc:docMk xmlns:pc="http://schemas.microsoft.com/office/powerpoint/2013/main/command"/>
      <pc:sldMk xmlns:pc="http://schemas.microsoft.com/office/powerpoint/2013/main/command" cId="2061080448" sldId="413"/>
      <ac:spMk id="7" creationId="{796522AB-163A-4D31-B3B4-ECD1A95F0E4E}"/>
    </ac:deMkLst>
    <p188:txBody>
      <a:bodyPr/>
      <a:lstStyle/>
      <a:p>
        <a:r>
          <a:rPr lang="en-ZA"/>
          <a:t>I reworked the PAIA legislative mandate, because what we had outlined was more of a process for complaints and investigation, instead of the highlighting the "core function in terms of PAIA". Furthermore collapsed the 2 slides to 1</a:t>
        </a:r>
      </a:p>
    </p188:txBody>
  </p188:cm>
</p188:cmLst>
</file>

<file path=ppt/comments/modernComment_1AD_5A99356E.xml><?xml version="1.0" encoding="utf-8"?>
<p188:cmLst xmlns:a="http://schemas.openxmlformats.org/drawingml/2006/main" xmlns:r="http://schemas.openxmlformats.org/officeDocument/2006/relationships" xmlns:p188="http://schemas.microsoft.com/office/powerpoint/2018/8/main">
  <p188:cm id="{1F628B9B-0A83-47BA-8A15-7F24CD01841A}" authorId="{F1776BF9-BDBC-5703-4BA5-314FAD4ED41D}" created="2022-04-22T14:14:03.624">
    <ac:deMkLst xmlns:ac="http://schemas.microsoft.com/office/drawing/2013/main/command">
      <pc:docMk xmlns:pc="http://schemas.microsoft.com/office/powerpoint/2013/main/command"/>
      <pc:sldMk xmlns:pc="http://schemas.microsoft.com/office/powerpoint/2013/main/command" cId="1519990126" sldId="429"/>
      <ac:spMk id="2" creationId="{ABD5DB96-3A8B-4B72-885A-CBA075FDCA9D}"/>
    </ac:deMkLst>
    <p188:txBody>
      <a:bodyPr/>
      <a:lstStyle/>
      <a:p>
        <a:r>
          <a:rPr lang="en-ZA"/>
          <a:t>Removed Policy from the programmes name</a:t>
        </a:r>
      </a:p>
    </p188:txBody>
  </p188:cm>
</p188:cmLst>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419D04-CDC1-4B59-9D67-F49344BDC604}"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305FDE6A-158A-42D9-B344-15EAE8C55122}">
      <dgm:prSet phldrT="[Text]" custT="1"/>
      <dgm:spPr>
        <a:solidFill>
          <a:srgbClr val="FFC000"/>
        </a:solidFill>
      </dgm:spPr>
      <dgm:t>
        <a:bodyPr/>
        <a:lstStyle/>
        <a:p>
          <a:r>
            <a:rPr lang="en-US" sz="1800" dirty="0"/>
            <a:t>Vision</a:t>
          </a:r>
        </a:p>
      </dgm:t>
    </dgm:pt>
    <dgm:pt modelId="{1DF784A4-4400-4F9B-8A80-BD990C4E928A}" type="parTrans" cxnId="{59DE358F-3CF6-4588-9A9D-8866A0273226}">
      <dgm:prSet/>
      <dgm:spPr/>
      <dgm:t>
        <a:bodyPr/>
        <a:lstStyle/>
        <a:p>
          <a:endParaRPr lang="en-US"/>
        </a:p>
      </dgm:t>
    </dgm:pt>
    <dgm:pt modelId="{0AE2690A-CC71-422B-8818-DE0611515A8F}" type="sibTrans" cxnId="{59DE358F-3CF6-4588-9A9D-8866A0273226}">
      <dgm:prSet/>
      <dgm:spPr/>
      <dgm:t>
        <a:bodyPr/>
        <a:lstStyle/>
        <a:p>
          <a:endParaRPr lang="en-US"/>
        </a:p>
      </dgm:t>
    </dgm:pt>
    <dgm:pt modelId="{2B604968-320F-41B1-AC98-841022126A56}">
      <dgm:prSet phldrT="[Text]" custT="1"/>
      <dgm:spPr>
        <a:solidFill>
          <a:srgbClr val="FFC000"/>
        </a:solidFill>
      </dgm:spPr>
      <dgm:t>
        <a:bodyPr/>
        <a:lstStyle/>
        <a:p>
          <a:r>
            <a:rPr lang="en-US" sz="1800" dirty="0"/>
            <a:t>Mission</a:t>
          </a:r>
        </a:p>
      </dgm:t>
    </dgm:pt>
    <dgm:pt modelId="{DFC2CD65-591B-4139-8B34-11ECF9617C54}" type="parTrans" cxnId="{E20B1D43-7B04-4DDC-893B-0176DF083409}">
      <dgm:prSet/>
      <dgm:spPr/>
      <dgm:t>
        <a:bodyPr/>
        <a:lstStyle/>
        <a:p>
          <a:endParaRPr lang="en-US"/>
        </a:p>
      </dgm:t>
    </dgm:pt>
    <dgm:pt modelId="{0AD13E6E-BBD8-4DD4-8C92-4DF9D96A3EF5}" type="sibTrans" cxnId="{E20B1D43-7B04-4DDC-893B-0176DF083409}">
      <dgm:prSet/>
      <dgm:spPr/>
      <dgm:t>
        <a:bodyPr/>
        <a:lstStyle/>
        <a:p>
          <a:endParaRPr lang="en-US"/>
        </a:p>
      </dgm:t>
    </dgm:pt>
    <dgm:pt modelId="{F78C01B7-EF02-4C5E-80A8-8BBFDACD8CA1}">
      <dgm:prSet phldrT="[Text]" custT="1"/>
      <dgm:spPr>
        <a:solidFill>
          <a:srgbClr val="FFC000"/>
        </a:solidFill>
      </dgm:spPr>
      <dgm:t>
        <a:bodyPr/>
        <a:lstStyle/>
        <a:p>
          <a:r>
            <a:rPr lang="en-US" sz="1800" dirty="0"/>
            <a:t>Values</a:t>
          </a:r>
        </a:p>
      </dgm:t>
    </dgm:pt>
    <dgm:pt modelId="{7B4A72CF-C611-40E8-A5F2-883EB4775448}" type="parTrans" cxnId="{33BD3A1A-287B-4F21-9324-831F6B5D1742}">
      <dgm:prSet/>
      <dgm:spPr/>
      <dgm:t>
        <a:bodyPr/>
        <a:lstStyle/>
        <a:p>
          <a:endParaRPr lang="en-US"/>
        </a:p>
      </dgm:t>
    </dgm:pt>
    <dgm:pt modelId="{4259269B-573B-4F55-800F-3D86375F9F97}" type="sibTrans" cxnId="{33BD3A1A-287B-4F21-9324-831F6B5D1742}">
      <dgm:prSet/>
      <dgm:spPr/>
      <dgm:t>
        <a:bodyPr/>
        <a:lstStyle/>
        <a:p>
          <a:endParaRPr lang="en-US"/>
        </a:p>
      </dgm:t>
    </dgm:pt>
    <dgm:pt modelId="{D2396756-DC05-451D-85F5-F65D6F6EBD34}">
      <dgm:prSet custT="1"/>
      <dgm:spPr/>
      <dgm:t>
        <a:bodyPr/>
        <a:lstStyle/>
        <a:p>
          <a:r>
            <a:rPr lang="en-ZA" sz="1600" dirty="0">
              <a:latin typeface="+mn-lt"/>
              <a:cs typeface="Arial" panose="020B0604020202020204" pitchFamily="34" charset="0"/>
            </a:rPr>
            <a:t>A world-class institution in the protection of personal information and the promotion of access to information.</a:t>
          </a:r>
          <a:endParaRPr lang="en-US" sz="1600" dirty="0">
            <a:latin typeface="+mn-lt"/>
            <a:cs typeface="Arial" panose="020B0604020202020204" pitchFamily="34" charset="0"/>
          </a:endParaRPr>
        </a:p>
      </dgm:t>
    </dgm:pt>
    <dgm:pt modelId="{22C1992B-ED6F-4700-973F-9B2001DD08DD}" type="parTrans" cxnId="{197FF7F0-4BFA-42D2-AD62-925AE9F76566}">
      <dgm:prSet/>
      <dgm:spPr/>
      <dgm:t>
        <a:bodyPr/>
        <a:lstStyle/>
        <a:p>
          <a:endParaRPr lang="en-US"/>
        </a:p>
      </dgm:t>
    </dgm:pt>
    <dgm:pt modelId="{2F36DE1A-0566-4C2B-B378-DC30FD9ADBC8}" type="sibTrans" cxnId="{197FF7F0-4BFA-42D2-AD62-925AE9F76566}">
      <dgm:prSet/>
      <dgm:spPr/>
      <dgm:t>
        <a:bodyPr/>
        <a:lstStyle/>
        <a:p>
          <a:endParaRPr lang="en-US"/>
        </a:p>
      </dgm:t>
    </dgm:pt>
    <dgm:pt modelId="{99D082AC-62AB-4359-A13D-667FC24BDBBF}">
      <dgm:prSet custT="1"/>
      <dgm:spPr/>
      <dgm:t>
        <a:bodyPr/>
        <a:lstStyle/>
        <a:p>
          <a:r>
            <a:rPr lang="en-ZA" sz="1600" dirty="0">
              <a:latin typeface="+mn-lt"/>
              <a:cs typeface="Arial" panose="020B0604020202020204" pitchFamily="34" charset="0"/>
            </a:rPr>
            <a:t>An independent institution which regulates the processing of personal information and the promotion of access to information in accordance with the Constitution and the law so as to protect the rights of everyone</a:t>
          </a:r>
          <a:r>
            <a:rPr lang="en-ZA" sz="1600" dirty="0">
              <a:latin typeface="+mn-lt"/>
            </a:rPr>
            <a:t>.</a:t>
          </a:r>
          <a:endParaRPr lang="en-US" sz="1600" dirty="0">
            <a:latin typeface="+mn-lt"/>
          </a:endParaRPr>
        </a:p>
      </dgm:t>
    </dgm:pt>
    <dgm:pt modelId="{D31E71B6-B797-4438-A6B7-19B9149EC20C}" type="parTrans" cxnId="{797D2260-1521-4195-A8E5-516484E28793}">
      <dgm:prSet/>
      <dgm:spPr/>
      <dgm:t>
        <a:bodyPr/>
        <a:lstStyle/>
        <a:p>
          <a:endParaRPr lang="en-US"/>
        </a:p>
      </dgm:t>
    </dgm:pt>
    <dgm:pt modelId="{6E367C07-D1AC-4316-B056-EB7C4B041829}" type="sibTrans" cxnId="{797D2260-1521-4195-A8E5-516484E28793}">
      <dgm:prSet/>
      <dgm:spPr/>
      <dgm:t>
        <a:bodyPr/>
        <a:lstStyle/>
        <a:p>
          <a:endParaRPr lang="en-US"/>
        </a:p>
      </dgm:t>
    </dgm:pt>
    <dgm:pt modelId="{55AEF854-F444-4D27-8BE2-8691431D19D1}">
      <dgm:prSet custT="1"/>
      <dgm:spPr/>
      <dgm:t>
        <a:bodyPr/>
        <a:lstStyle/>
        <a:p>
          <a:r>
            <a:rPr lang="en-ZA" sz="1600" dirty="0">
              <a:latin typeface="+mj-lt"/>
              <a:cs typeface="Arial" panose="020B0604020202020204" pitchFamily="34" charset="0"/>
            </a:rPr>
            <a:t>Transparency, Accountability, Integrity, Excellence, Impartiality, Responsiveness</a:t>
          </a:r>
          <a:endParaRPr lang="en-US" sz="1600" dirty="0">
            <a:latin typeface="+mj-lt"/>
            <a:cs typeface="Arial" panose="020B0604020202020204" pitchFamily="34" charset="0"/>
          </a:endParaRPr>
        </a:p>
      </dgm:t>
    </dgm:pt>
    <dgm:pt modelId="{9FF99B28-1342-4086-B38F-5FE3EDB06012}" type="parTrans" cxnId="{458BF04F-3CA8-49F6-B1F3-9F9CC47C46AD}">
      <dgm:prSet/>
      <dgm:spPr/>
      <dgm:t>
        <a:bodyPr/>
        <a:lstStyle/>
        <a:p>
          <a:endParaRPr lang="en-US"/>
        </a:p>
      </dgm:t>
    </dgm:pt>
    <dgm:pt modelId="{386D1A17-C397-4793-B292-B61194D02743}" type="sibTrans" cxnId="{458BF04F-3CA8-49F6-B1F3-9F9CC47C46AD}">
      <dgm:prSet/>
      <dgm:spPr/>
      <dgm:t>
        <a:bodyPr/>
        <a:lstStyle/>
        <a:p>
          <a:endParaRPr lang="en-US"/>
        </a:p>
      </dgm:t>
    </dgm:pt>
    <dgm:pt modelId="{B05B59F3-13EA-4F63-96EC-229272B89A21}" type="pres">
      <dgm:prSet presAssocID="{26419D04-CDC1-4B59-9D67-F49344BDC604}" presName="linear" presStyleCnt="0">
        <dgm:presLayoutVars>
          <dgm:dir/>
          <dgm:animLvl val="lvl"/>
          <dgm:resizeHandles val="exact"/>
        </dgm:presLayoutVars>
      </dgm:prSet>
      <dgm:spPr/>
      <dgm:t>
        <a:bodyPr/>
        <a:lstStyle/>
        <a:p>
          <a:endParaRPr lang="en-ZA"/>
        </a:p>
      </dgm:t>
    </dgm:pt>
    <dgm:pt modelId="{E81C44F5-84AD-432B-B9AA-4AB776DC1B96}" type="pres">
      <dgm:prSet presAssocID="{305FDE6A-158A-42D9-B344-15EAE8C55122}" presName="parentLin" presStyleCnt="0"/>
      <dgm:spPr/>
    </dgm:pt>
    <dgm:pt modelId="{D5EE10BE-1508-410B-B79E-495BCD47F706}" type="pres">
      <dgm:prSet presAssocID="{305FDE6A-158A-42D9-B344-15EAE8C55122}" presName="parentLeftMargin" presStyleLbl="node1" presStyleIdx="0" presStyleCnt="3"/>
      <dgm:spPr/>
      <dgm:t>
        <a:bodyPr/>
        <a:lstStyle/>
        <a:p>
          <a:endParaRPr lang="en-ZA"/>
        </a:p>
      </dgm:t>
    </dgm:pt>
    <dgm:pt modelId="{BBAF1607-8C8B-4828-8D60-DB9E23980787}" type="pres">
      <dgm:prSet presAssocID="{305FDE6A-158A-42D9-B344-15EAE8C55122}" presName="parentText" presStyleLbl="node1" presStyleIdx="0" presStyleCnt="3">
        <dgm:presLayoutVars>
          <dgm:chMax val="0"/>
          <dgm:bulletEnabled val="1"/>
        </dgm:presLayoutVars>
      </dgm:prSet>
      <dgm:spPr/>
      <dgm:t>
        <a:bodyPr/>
        <a:lstStyle/>
        <a:p>
          <a:endParaRPr lang="en-ZA"/>
        </a:p>
      </dgm:t>
    </dgm:pt>
    <dgm:pt modelId="{C0389E25-AE08-497F-AA82-2C85632045E3}" type="pres">
      <dgm:prSet presAssocID="{305FDE6A-158A-42D9-B344-15EAE8C55122}" presName="negativeSpace" presStyleCnt="0"/>
      <dgm:spPr/>
    </dgm:pt>
    <dgm:pt modelId="{BB0AE16E-4B04-4971-90C3-9C7A1EBA7DEA}" type="pres">
      <dgm:prSet presAssocID="{305FDE6A-158A-42D9-B344-15EAE8C55122}" presName="childText" presStyleLbl="conFgAcc1" presStyleIdx="0" presStyleCnt="3" custScaleY="104637">
        <dgm:presLayoutVars>
          <dgm:bulletEnabled val="1"/>
        </dgm:presLayoutVars>
      </dgm:prSet>
      <dgm:spPr/>
      <dgm:t>
        <a:bodyPr/>
        <a:lstStyle/>
        <a:p>
          <a:endParaRPr lang="en-ZA"/>
        </a:p>
      </dgm:t>
    </dgm:pt>
    <dgm:pt modelId="{9A20D290-9757-441A-B8DA-16D0E4D8193B}" type="pres">
      <dgm:prSet presAssocID="{0AE2690A-CC71-422B-8818-DE0611515A8F}" presName="spaceBetweenRectangles" presStyleCnt="0"/>
      <dgm:spPr/>
    </dgm:pt>
    <dgm:pt modelId="{755F11D3-ADDD-46F4-989A-7ED2F3194243}" type="pres">
      <dgm:prSet presAssocID="{2B604968-320F-41B1-AC98-841022126A56}" presName="parentLin" presStyleCnt="0"/>
      <dgm:spPr/>
    </dgm:pt>
    <dgm:pt modelId="{AD7F8F07-2E74-4207-8C22-05B297068C59}" type="pres">
      <dgm:prSet presAssocID="{2B604968-320F-41B1-AC98-841022126A56}" presName="parentLeftMargin" presStyleLbl="node1" presStyleIdx="0" presStyleCnt="3"/>
      <dgm:spPr/>
      <dgm:t>
        <a:bodyPr/>
        <a:lstStyle/>
        <a:p>
          <a:endParaRPr lang="en-ZA"/>
        </a:p>
      </dgm:t>
    </dgm:pt>
    <dgm:pt modelId="{1EE29843-02BF-41FD-AD05-861BCD9B75CD}" type="pres">
      <dgm:prSet presAssocID="{2B604968-320F-41B1-AC98-841022126A56}" presName="parentText" presStyleLbl="node1" presStyleIdx="1" presStyleCnt="3">
        <dgm:presLayoutVars>
          <dgm:chMax val="0"/>
          <dgm:bulletEnabled val="1"/>
        </dgm:presLayoutVars>
      </dgm:prSet>
      <dgm:spPr/>
      <dgm:t>
        <a:bodyPr/>
        <a:lstStyle/>
        <a:p>
          <a:endParaRPr lang="en-ZA"/>
        </a:p>
      </dgm:t>
    </dgm:pt>
    <dgm:pt modelId="{61A013DD-82A2-48AB-8195-1EF431BAF65D}" type="pres">
      <dgm:prSet presAssocID="{2B604968-320F-41B1-AC98-841022126A56}" presName="negativeSpace" presStyleCnt="0"/>
      <dgm:spPr/>
    </dgm:pt>
    <dgm:pt modelId="{31D9E0F9-4AA3-4981-ACAE-B284C6DE0A34}" type="pres">
      <dgm:prSet presAssocID="{2B604968-320F-41B1-AC98-841022126A56}" presName="childText" presStyleLbl="conFgAcc1" presStyleIdx="1" presStyleCnt="3" custScaleY="101194">
        <dgm:presLayoutVars>
          <dgm:bulletEnabled val="1"/>
        </dgm:presLayoutVars>
      </dgm:prSet>
      <dgm:spPr/>
      <dgm:t>
        <a:bodyPr/>
        <a:lstStyle/>
        <a:p>
          <a:endParaRPr lang="en-ZA"/>
        </a:p>
      </dgm:t>
    </dgm:pt>
    <dgm:pt modelId="{80EFE8CC-507A-4C59-9D42-F710827CD896}" type="pres">
      <dgm:prSet presAssocID="{0AD13E6E-BBD8-4DD4-8C92-4DF9D96A3EF5}" presName="spaceBetweenRectangles" presStyleCnt="0"/>
      <dgm:spPr/>
    </dgm:pt>
    <dgm:pt modelId="{7FD953E7-08D5-440B-A62D-B7CB41840090}" type="pres">
      <dgm:prSet presAssocID="{F78C01B7-EF02-4C5E-80A8-8BBFDACD8CA1}" presName="parentLin" presStyleCnt="0"/>
      <dgm:spPr/>
    </dgm:pt>
    <dgm:pt modelId="{7FE86E86-841F-4349-8DF2-BA565F96A2D9}" type="pres">
      <dgm:prSet presAssocID="{F78C01B7-EF02-4C5E-80A8-8BBFDACD8CA1}" presName="parentLeftMargin" presStyleLbl="node1" presStyleIdx="1" presStyleCnt="3"/>
      <dgm:spPr/>
      <dgm:t>
        <a:bodyPr/>
        <a:lstStyle/>
        <a:p>
          <a:endParaRPr lang="en-ZA"/>
        </a:p>
      </dgm:t>
    </dgm:pt>
    <dgm:pt modelId="{927D5157-6BF9-402A-8E34-34274B52523E}" type="pres">
      <dgm:prSet presAssocID="{F78C01B7-EF02-4C5E-80A8-8BBFDACD8CA1}" presName="parentText" presStyleLbl="node1" presStyleIdx="2" presStyleCnt="3">
        <dgm:presLayoutVars>
          <dgm:chMax val="0"/>
          <dgm:bulletEnabled val="1"/>
        </dgm:presLayoutVars>
      </dgm:prSet>
      <dgm:spPr/>
      <dgm:t>
        <a:bodyPr/>
        <a:lstStyle/>
        <a:p>
          <a:endParaRPr lang="en-ZA"/>
        </a:p>
      </dgm:t>
    </dgm:pt>
    <dgm:pt modelId="{51680000-B930-4643-9DF1-DAF2BCB0B87A}" type="pres">
      <dgm:prSet presAssocID="{F78C01B7-EF02-4C5E-80A8-8BBFDACD8CA1}" presName="negativeSpace" presStyleCnt="0"/>
      <dgm:spPr/>
    </dgm:pt>
    <dgm:pt modelId="{3188DB5C-5932-4F6C-BE27-D84025266BD6}" type="pres">
      <dgm:prSet presAssocID="{F78C01B7-EF02-4C5E-80A8-8BBFDACD8CA1}" presName="childText" presStyleLbl="conFgAcc1" presStyleIdx="2" presStyleCnt="3" custScaleY="105491">
        <dgm:presLayoutVars>
          <dgm:bulletEnabled val="1"/>
        </dgm:presLayoutVars>
      </dgm:prSet>
      <dgm:spPr/>
      <dgm:t>
        <a:bodyPr/>
        <a:lstStyle/>
        <a:p>
          <a:endParaRPr lang="en-ZA"/>
        </a:p>
      </dgm:t>
    </dgm:pt>
  </dgm:ptLst>
  <dgm:cxnLst>
    <dgm:cxn modelId="{33BD3A1A-287B-4F21-9324-831F6B5D1742}" srcId="{26419D04-CDC1-4B59-9D67-F49344BDC604}" destId="{F78C01B7-EF02-4C5E-80A8-8BBFDACD8CA1}" srcOrd="2" destOrd="0" parTransId="{7B4A72CF-C611-40E8-A5F2-883EB4775448}" sibTransId="{4259269B-573B-4F55-800F-3D86375F9F97}"/>
    <dgm:cxn modelId="{7E1E1B53-8862-457A-BEEA-8E8489B55ADB}" type="presOf" srcId="{26419D04-CDC1-4B59-9D67-F49344BDC604}" destId="{B05B59F3-13EA-4F63-96EC-229272B89A21}" srcOrd="0" destOrd="0" presId="urn:microsoft.com/office/officeart/2005/8/layout/list1"/>
    <dgm:cxn modelId="{95065102-14A0-4929-836C-B7F51EC48437}" type="presOf" srcId="{F78C01B7-EF02-4C5E-80A8-8BBFDACD8CA1}" destId="{7FE86E86-841F-4349-8DF2-BA565F96A2D9}" srcOrd="0" destOrd="0" presId="urn:microsoft.com/office/officeart/2005/8/layout/list1"/>
    <dgm:cxn modelId="{E20B1D43-7B04-4DDC-893B-0176DF083409}" srcId="{26419D04-CDC1-4B59-9D67-F49344BDC604}" destId="{2B604968-320F-41B1-AC98-841022126A56}" srcOrd="1" destOrd="0" parTransId="{DFC2CD65-591B-4139-8B34-11ECF9617C54}" sibTransId="{0AD13E6E-BBD8-4DD4-8C92-4DF9D96A3EF5}"/>
    <dgm:cxn modelId="{91ECE5FE-C92F-44DA-9597-07D3AAE005D2}" type="presOf" srcId="{2B604968-320F-41B1-AC98-841022126A56}" destId="{1EE29843-02BF-41FD-AD05-861BCD9B75CD}" srcOrd="1" destOrd="0" presId="urn:microsoft.com/office/officeart/2005/8/layout/list1"/>
    <dgm:cxn modelId="{197FF7F0-4BFA-42D2-AD62-925AE9F76566}" srcId="{305FDE6A-158A-42D9-B344-15EAE8C55122}" destId="{D2396756-DC05-451D-85F5-F65D6F6EBD34}" srcOrd="0" destOrd="0" parTransId="{22C1992B-ED6F-4700-973F-9B2001DD08DD}" sibTransId="{2F36DE1A-0566-4C2B-B378-DC30FD9ADBC8}"/>
    <dgm:cxn modelId="{38D09893-F0FB-4721-938E-338AC60F730E}" type="presOf" srcId="{99D082AC-62AB-4359-A13D-667FC24BDBBF}" destId="{31D9E0F9-4AA3-4981-ACAE-B284C6DE0A34}" srcOrd="0" destOrd="0" presId="urn:microsoft.com/office/officeart/2005/8/layout/list1"/>
    <dgm:cxn modelId="{93BB5B41-C568-48E9-8FB7-751C3F51C96C}" type="presOf" srcId="{305FDE6A-158A-42D9-B344-15EAE8C55122}" destId="{BBAF1607-8C8B-4828-8D60-DB9E23980787}" srcOrd="1" destOrd="0" presId="urn:microsoft.com/office/officeart/2005/8/layout/list1"/>
    <dgm:cxn modelId="{59F8D474-6B64-46CB-91E5-CB44A8ACF118}" type="presOf" srcId="{2B604968-320F-41B1-AC98-841022126A56}" destId="{AD7F8F07-2E74-4207-8C22-05B297068C59}" srcOrd="0" destOrd="0" presId="urn:microsoft.com/office/officeart/2005/8/layout/list1"/>
    <dgm:cxn modelId="{94EE1E07-3881-4AC0-B185-9C39855BE512}" type="presOf" srcId="{F78C01B7-EF02-4C5E-80A8-8BBFDACD8CA1}" destId="{927D5157-6BF9-402A-8E34-34274B52523E}" srcOrd="1" destOrd="0" presId="urn:microsoft.com/office/officeart/2005/8/layout/list1"/>
    <dgm:cxn modelId="{E61975B8-475A-492C-AE48-1A88970E64AB}" type="presOf" srcId="{305FDE6A-158A-42D9-B344-15EAE8C55122}" destId="{D5EE10BE-1508-410B-B79E-495BCD47F706}" srcOrd="0" destOrd="0" presId="urn:microsoft.com/office/officeart/2005/8/layout/list1"/>
    <dgm:cxn modelId="{1D0EDB4B-5261-446A-B1C2-7CDC3F042375}" type="presOf" srcId="{55AEF854-F444-4D27-8BE2-8691431D19D1}" destId="{3188DB5C-5932-4F6C-BE27-D84025266BD6}" srcOrd="0" destOrd="0" presId="urn:microsoft.com/office/officeart/2005/8/layout/list1"/>
    <dgm:cxn modelId="{869B94A8-4B36-43B1-AF99-292F8E4E6E5B}" type="presOf" srcId="{D2396756-DC05-451D-85F5-F65D6F6EBD34}" destId="{BB0AE16E-4B04-4971-90C3-9C7A1EBA7DEA}" srcOrd="0" destOrd="0" presId="urn:microsoft.com/office/officeart/2005/8/layout/list1"/>
    <dgm:cxn modelId="{797D2260-1521-4195-A8E5-516484E28793}" srcId="{2B604968-320F-41B1-AC98-841022126A56}" destId="{99D082AC-62AB-4359-A13D-667FC24BDBBF}" srcOrd="0" destOrd="0" parTransId="{D31E71B6-B797-4438-A6B7-19B9149EC20C}" sibTransId="{6E367C07-D1AC-4316-B056-EB7C4B041829}"/>
    <dgm:cxn modelId="{458BF04F-3CA8-49F6-B1F3-9F9CC47C46AD}" srcId="{F78C01B7-EF02-4C5E-80A8-8BBFDACD8CA1}" destId="{55AEF854-F444-4D27-8BE2-8691431D19D1}" srcOrd="0" destOrd="0" parTransId="{9FF99B28-1342-4086-B38F-5FE3EDB06012}" sibTransId="{386D1A17-C397-4793-B292-B61194D02743}"/>
    <dgm:cxn modelId="{59DE358F-3CF6-4588-9A9D-8866A0273226}" srcId="{26419D04-CDC1-4B59-9D67-F49344BDC604}" destId="{305FDE6A-158A-42D9-B344-15EAE8C55122}" srcOrd="0" destOrd="0" parTransId="{1DF784A4-4400-4F9B-8A80-BD990C4E928A}" sibTransId="{0AE2690A-CC71-422B-8818-DE0611515A8F}"/>
    <dgm:cxn modelId="{7E6F7409-DE4C-4672-98E7-9AB8245C51C4}" type="presParOf" srcId="{B05B59F3-13EA-4F63-96EC-229272B89A21}" destId="{E81C44F5-84AD-432B-B9AA-4AB776DC1B96}" srcOrd="0" destOrd="0" presId="urn:microsoft.com/office/officeart/2005/8/layout/list1"/>
    <dgm:cxn modelId="{735085AA-52D0-449D-9707-71809E6008EE}" type="presParOf" srcId="{E81C44F5-84AD-432B-B9AA-4AB776DC1B96}" destId="{D5EE10BE-1508-410B-B79E-495BCD47F706}" srcOrd="0" destOrd="0" presId="urn:microsoft.com/office/officeart/2005/8/layout/list1"/>
    <dgm:cxn modelId="{8F220B19-4748-4318-9073-04A87FBCDB7B}" type="presParOf" srcId="{E81C44F5-84AD-432B-B9AA-4AB776DC1B96}" destId="{BBAF1607-8C8B-4828-8D60-DB9E23980787}" srcOrd="1" destOrd="0" presId="urn:microsoft.com/office/officeart/2005/8/layout/list1"/>
    <dgm:cxn modelId="{695028D2-AB3C-45A8-BA99-416D3A98D5F4}" type="presParOf" srcId="{B05B59F3-13EA-4F63-96EC-229272B89A21}" destId="{C0389E25-AE08-497F-AA82-2C85632045E3}" srcOrd="1" destOrd="0" presId="urn:microsoft.com/office/officeart/2005/8/layout/list1"/>
    <dgm:cxn modelId="{66AE1595-A1D0-4826-AAFB-67DE63E66ABD}" type="presParOf" srcId="{B05B59F3-13EA-4F63-96EC-229272B89A21}" destId="{BB0AE16E-4B04-4971-90C3-9C7A1EBA7DEA}" srcOrd="2" destOrd="0" presId="urn:microsoft.com/office/officeart/2005/8/layout/list1"/>
    <dgm:cxn modelId="{DC3A5D55-D15C-4184-BEA5-95E4B08CD1C4}" type="presParOf" srcId="{B05B59F3-13EA-4F63-96EC-229272B89A21}" destId="{9A20D290-9757-441A-B8DA-16D0E4D8193B}" srcOrd="3" destOrd="0" presId="urn:microsoft.com/office/officeart/2005/8/layout/list1"/>
    <dgm:cxn modelId="{1D9E2199-4C4E-4BC1-8C68-B49389B2C141}" type="presParOf" srcId="{B05B59F3-13EA-4F63-96EC-229272B89A21}" destId="{755F11D3-ADDD-46F4-989A-7ED2F3194243}" srcOrd="4" destOrd="0" presId="urn:microsoft.com/office/officeart/2005/8/layout/list1"/>
    <dgm:cxn modelId="{68069D5F-B351-4A90-A951-F5E3C06587A9}" type="presParOf" srcId="{755F11D3-ADDD-46F4-989A-7ED2F3194243}" destId="{AD7F8F07-2E74-4207-8C22-05B297068C59}" srcOrd="0" destOrd="0" presId="urn:microsoft.com/office/officeart/2005/8/layout/list1"/>
    <dgm:cxn modelId="{0964535E-F9C9-45B9-96BA-A0212EF95E46}" type="presParOf" srcId="{755F11D3-ADDD-46F4-989A-7ED2F3194243}" destId="{1EE29843-02BF-41FD-AD05-861BCD9B75CD}" srcOrd="1" destOrd="0" presId="urn:microsoft.com/office/officeart/2005/8/layout/list1"/>
    <dgm:cxn modelId="{2B075BF2-C5B3-4A86-A7EE-725295185BBD}" type="presParOf" srcId="{B05B59F3-13EA-4F63-96EC-229272B89A21}" destId="{61A013DD-82A2-48AB-8195-1EF431BAF65D}" srcOrd="5" destOrd="0" presId="urn:microsoft.com/office/officeart/2005/8/layout/list1"/>
    <dgm:cxn modelId="{BA150838-2E06-4FC4-A0E6-D7C0826AC8A1}" type="presParOf" srcId="{B05B59F3-13EA-4F63-96EC-229272B89A21}" destId="{31D9E0F9-4AA3-4981-ACAE-B284C6DE0A34}" srcOrd="6" destOrd="0" presId="urn:microsoft.com/office/officeart/2005/8/layout/list1"/>
    <dgm:cxn modelId="{638C7981-C861-44D2-AA5B-8ED08EBD85DA}" type="presParOf" srcId="{B05B59F3-13EA-4F63-96EC-229272B89A21}" destId="{80EFE8CC-507A-4C59-9D42-F710827CD896}" srcOrd="7" destOrd="0" presId="urn:microsoft.com/office/officeart/2005/8/layout/list1"/>
    <dgm:cxn modelId="{44493FD1-C2AA-403A-9C31-B2FD486E7742}" type="presParOf" srcId="{B05B59F3-13EA-4F63-96EC-229272B89A21}" destId="{7FD953E7-08D5-440B-A62D-B7CB41840090}" srcOrd="8" destOrd="0" presId="urn:microsoft.com/office/officeart/2005/8/layout/list1"/>
    <dgm:cxn modelId="{7BFAA8F6-6D6A-4B7C-BBD7-87AA24BEED00}" type="presParOf" srcId="{7FD953E7-08D5-440B-A62D-B7CB41840090}" destId="{7FE86E86-841F-4349-8DF2-BA565F96A2D9}" srcOrd="0" destOrd="0" presId="urn:microsoft.com/office/officeart/2005/8/layout/list1"/>
    <dgm:cxn modelId="{33D39B01-F239-4353-8366-4387434BE042}" type="presParOf" srcId="{7FD953E7-08D5-440B-A62D-B7CB41840090}" destId="{927D5157-6BF9-402A-8E34-34274B52523E}" srcOrd="1" destOrd="0" presId="urn:microsoft.com/office/officeart/2005/8/layout/list1"/>
    <dgm:cxn modelId="{5B583C01-6300-4A52-AF35-2982C628D9D2}" type="presParOf" srcId="{B05B59F3-13EA-4F63-96EC-229272B89A21}" destId="{51680000-B930-4643-9DF1-DAF2BCB0B87A}" srcOrd="9" destOrd="0" presId="urn:microsoft.com/office/officeart/2005/8/layout/list1"/>
    <dgm:cxn modelId="{76EFD9EE-0C22-44F5-A03C-EE3802ECCE3A}" type="presParOf" srcId="{B05B59F3-13EA-4F63-96EC-229272B89A21}" destId="{3188DB5C-5932-4F6C-BE27-D84025266BD6}"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79077B1-83AA-4CFE-A9D6-ED82E11508C7}" type="doc">
      <dgm:prSet loTypeId="urn:microsoft.com/office/officeart/2005/8/layout/chevron1" loCatId="process" qsTypeId="urn:microsoft.com/office/officeart/2005/8/quickstyle/simple1" qsCatId="simple" csTypeId="urn:microsoft.com/office/officeart/2005/8/colors/accent3_1" csCatId="accent3" phldr="1"/>
      <dgm:spPr/>
    </dgm:pt>
    <dgm:pt modelId="{3F34125F-DB40-430E-895A-B9541EB9C98D}">
      <dgm:prSet phldrT="[Text]" custT="1"/>
      <dgm:spPr/>
      <dgm:t>
        <a:bodyPr/>
        <a:lstStyle/>
        <a:p>
          <a:pPr algn="ctr"/>
          <a:r>
            <a:rPr lang="en-ZA" sz="1600" b="1" dirty="0"/>
            <a:t>Opportunities </a:t>
          </a:r>
        </a:p>
        <a:p>
          <a:pPr algn="l"/>
          <a:r>
            <a:rPr lang="en-GB" sz="1600" dirty="0">
              <a:effectLst/>
              <a:latin typeface="+mn-lt"/>
              <a:ea typeface="+mn-ea"/>
              <a:cs typeface="Arial" panose="020B0604020202020204" pitchFamily="34" charset="0"/>
            </a:rPr>
            <a:t>Ability to leverage on the technology to support access to information and protection of personal information</a:t>
          </a:r>
          <a:endParaRPr lang="en-ZA" sz="1600" dirty="0">
            <a:effectLst/>
            <a:latin typeface="+mn-lt"/>
            <a:ea typeface="+mn-ea"/>
            <a:cs typeface="Arial" panose="020B0604020202020204" pitchFamily="34" charset="0"/>
          </a:endParaRPr>
        </a:p>
        <a:p>
          <a:pPr algn="l"/>
          <a:endParaRPr lang="en-ZA" sz="1600" dirty="0">
            <a:latin typeface="+mn-lt"/>
          </a:endParaRPr>
        </a:p>
      </dgm:t>
    </dgm:pt>
    <dgm:pt modelId="{B842418B-C410-491A-A420-BB716C2C5E2B}" type="parTrans" cxnId="{D7B1FCE9-35DE-480B-A021-DF03600D282D}">
      <dgm:prSet/>
      <dgm:spPr/>
      <dgm:t>
        <a:bodyPr/>
        <a:lstStyle/>
        <a:p>
          <a:endParaRPr lang="en-ZA" sz="1600"/>
        </a:p>
      </dgm:t>
    </dgm:pt>
    <dgm:pt modelId="{0CDEAB78-62DA-485C-A321-1AEBBC37835E}" type="sibTrans" cxnId="{D7B1FCE9-35DE-480B-A021-DF03600D282D}">
      <dgm:prSet/>
      <dgm:spPr/>
      <dgm:t>
        <a:bodyPr/>
        <a:lstStyle/>
        <a:p>
          <a:endParaRPr lang="en-ZA" sz="1600"/>
        </a:p>
      </dgm:t>
    </dgm:pt>
    <dgm:pt modelId="{B31D99B5-A722-4123-B859-AE3D054A2E4D}">
      <dgm:prSet phldrT="[Text]" custT="1"/>
      <dgm:spPr/>
      <dgm:t>
        <a:bodyPr/>
        <a:lstStyle/>
        <a:p>
          <a:pPr algn="l"/>
          <a:r>
            <a:rPr lang="en-ZA" sz="1600" b="1" dirty="0"/>
            <a:t>Implications</a:t>
          </a:r>
        </a:p>
        <a:p>
          <a:pPr algn="l"/>
          <a:r>
            <a:rPr lang="en-GB" sz="1600" dirty="0">
              <a:solidFill>
                <a:schemeClr val="tx1"/>
              </a:solidFill>
              <a:latin typeface="+mn-lt"/>
              <a:cs typeface="Arial" panose="020B0604020202020204" pitchFamily="34" charset="0"/>
            </a:rPr>
            <a:t>Ability to adapt to the changes</a:t>
          </a:r>
          <a:endParaRPr lang="en-ZA" sz="1600" dirty="0">
            <a:solidFill>
              <a:schemeClr val="tx1"/>
            </a:solidFill>
            <a:latin typeface="+mn-lt"/>
            <a:cs typeface="Arial" panose="020B0604020202020204" pitchFamily="34" charset="0"/>
          </a:endParaRPr>
        </a:p>
        <a:p>
          <a:pPr algn="l"/>
          <a:endParaRPr lang="en-ZA" sz="1600" b="1" dirty="0"/>
        </a:p>
      </dgm:t>
    </dgm:pt>
    <dgm:pt modelId="{1B356EE8-5AFC-43B3-BCC3-8A50A1E4E361}" type="parTrans" cxnId="{775E7E21-72C2-4353-9A4C-CD6D3B2FD09B}">
      <dgm:prSet/>
      <dgm:spPr/>
      <dgm:t>
        <a:bodyPr/>
        <a:lstStyle/>
        <a:p>
          <a:endParaRPr lang="en-ZA" sz="1600"/>
        </a:p>
      </dgm:t>
    </dgm:pt>
    <dgm:pt modelId="{23A00875-688A-437B-A490-FBD378A9CDBC}" type="sibTrans" cxnId="{775E7E21-72C2-4353-9A4C-CD6D3B2FD09B}">
      <dgm:prSet/>
      <dgm:spPr/>
      <dgm:t>
        <a:bodyPr/>
        <a:lstStyle/>
        <a:p>
          <a:endParaRPr lang="en-ZA" sz="1600"/>
        </a:p>
      </dgm:t>
    </dgm:pt>
    <dgm:pt modelId="{D6BBF0C3-EA64-442E-8807-C84D937A1B27}" type="pres">
      <dgm:prSet presAssocID="{679077B1-83AA-4CFE-A9D6-ED82E11508C7}" presName="Name0" presStyleCnt="0">
        <dgm:presLayoutVars>
          <dgm:dir/>
          <dgm:animLvl val="lvl"/>
          <dgm:resizeHandles val="exact"/>
        </dgm:presLayoutVars>
      </dgm:prSet>
      <dgm:spPr/>
    </dgm:pt>
    <dgm:pt modelId="{F5D6B231-14E9-4D86-99A7-F9084CE474FD}" type="pres">
      <dgm:prSet presAssocID="{3F34125F-DB40-430E-895A-B9541EB9C98D}" presName="parTxOnly" presStyleLbl="node1" presStyleIdx="0" presStyleCnt="2" custLinFactNeighborX="-1673">
        <dgm:presLayoutVars>
          <dgm:chMax val="0"/>
          <dgm:chPref val="0"/>
          <dgm:bulletEnabled val="1"/>
        </dgm:presLayoutVars>
      </dgm:prSet>
      <dgm:spPr/>
      <dgm:t>
        <a:bodyPr/>
        <a:lstStyle/>
        <a:p>
          <a:endParaRPr lang="en-ZA"/>
        </a:p>
      </dgm:t>
    </dgm:pt>
    <dgm:pt modelId="{B104D94D-8E56-4690-95E1-EA72E59D16EB}" type="pres">
      <dgm:prSet presAssocID="{0CDEAB78-62DA-485C-A321-1AEBBC37835E}" presName="parTxOnlySpace" presStyleCnt="0"/>
      <dgm:spPr/>
    </dgm:pt>
    <dgm:pt modelId="{A7081D60-206B-451E-B062-EC628233FC49}" type="pres">
      <dgm:prSet presAssocID="{B31D99B5-A722-4123-B859-AE3D054A2E4D}" presName="parTxOnly" presStyleLbl="node1" presStyleIdx="1" presStyleCnt="2" custLinFactNeighborX="1673" custLinFactNeighborY="3873">
        <dgm:presLayoutVars>
          <dgm:chMax val="0"/>
          <dgm:chPref val="0"/>
          <dgm:bulletEnabled val="1"/>
        </dgm:presLayoutVars>
      </dgm:prSet>
      <dgm:spPr/>
      <dgm:t>
        <a:bodyPr/>
        <a:lstStyle/>
        <a:p>
          <a:endParaRPr lang="en-ZA"/>
        </a:p>
      </dgm:t>
    </dgm:pt>
  </dgm:ptLst>
  <dgm:cxnLst>
    <dgm:cxn modelId="{8EF64929-BA31-4624-A264-5857030E8862}" type="presOf" srcId="{3F34125F-DB40-430E-895A-B9541EB9C98D}" destId="{F5D6B231-14E9-4D86-99A7-F9084CE474FD}" srcOrd="0" destOrd="0" presId="urn:microsoft.com/office/officeart/2005/8/layout/chevron1"/>
    <dgm:cxn modelId="{64BCD7F0-8E28-4106-B71F-A68EDE3518E5}" type="presOf" srcId="{679077B1-83AA-4CFE-A9D6-ED82E11508C7}" destId="{D6BBF0C3-EA64-442E-8807-C84D937A1B27}" srcOrd="0" destOrd="0" presId="urn:microsoft.com/office/officeart/2005/8/layout/chevron1"/>
    <dgm:cxn modelId="{775E7E21-72C2-4353-9A4C-CD6D3B2FD09B}" srcId="{679077B1-83AA-4CFE-A9D6-ED82E11508C7}" destId="{B31D99B5-A722-4123-B859-AE3D054A2E4D}" srcOrd="1" destOrd="0" parTransId="{1B356EE8-5AFC-43B3-BCC3-8A50A1E4E361}" sibTransId="{23A00875-688A-437B-A490-FBD378A9CDBC}"/>
    <dgm:cxn modelId="{D7B1FCE9-35DE-480B-A021-DF03600D282D}" srcId="{679077B1-83AA-4CFE-A9D6-ED82E11508C7}" destId="{3F34125F-DB40-430E-895A-B9541EB9C98D}" srcOrd="0" destOrd="0" parTransId="{B842418B-C410-491A-A420-BB716C2C5E2B}" sibTransId="{0CDEAB78-62DA-485C-A321-1AEBBC37835E}"/>
    <dgm:cxn modelId="{5B33957E-BAF0-49D0-A0CD-8184E6BEE267}" type="presOf" srcId="{B31D99B5-A722-4123-B859-AE3D054A2E4D}" destId="{A7081D60-206B-451E-B062-EC628233FC49}" srcOrd="0" destOrd="0" presId="urn:microsoft.com/office/officeart/2005/8/layout/chevron1"/>
    <dgm:cxn modelId="{969639C7-1975-415F-942F-29213D0FF20F}" type="presParOf" srcId="{D6BBF0C3-EA64-442E-8807-C84D937A1B27}" destId="{F5D6B231-14E9-4D86-99A7-F9084CE474FD}" srcOrd="0" destOrd="0" presId="urn:microsoft.com/office/officeart/2005/8/layout/chevron1"/>
    <dgm:cxn modelId="{304281ED-B4A0-46BF-B8E2-DFE24B037F5B}" type="presParOf" srcId="{D6BBF0C3-EA64-442E-8807-C84D937A1B27}" destId="{B104D94D-8E56-4690-95E1-EA72E59D16EB}" srcOrd="1" destOrd="0" presId="urn:microsoft.com/office/officeart/2005/8/layout/chevron1"/>
    <dgm:cxn modelId="{C4E0057A-D800-401A-90D7-B537F2EBBA20}" type="presParOf" srcId="{D6BBF0C3-EA64-442E-8807-C84D937A1B27}" destId="{A7081D60-206B-451E-B062-EC628233FC49}" srcOrd="2"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9F2D693-B094-4B62-9865-1D2FBBE818AB}" type="doc">
      <dgm:prSet loTypeId="urn:microsoft.com/office/officeart/2005/8/layout/chevron1" loCatId="process" qsTypeId="urn:microsoft.com/office/officeart/2005/8/quickstyle/simple1" qsCatId="simple" csTypeId="urn:microsoft.com/office/officeart/2005/8/colors/accent2_1" csCatId="accent2" phldr="1"/>
      <dgm:spPr/>
    </dgm:pt>
    <dgm:pt modelId="{B8DF5E56-C850-4CB5-992D-E155356FA8F0}">
      <dgm:prSet phldrT="[Text]" custT="1"/>
      <dgm:spPr/>
      <dgm:t>
        <a:bodyPr/>
        <a:lstStyle/>
        <a:p>
          <a:r>
            <a:rPr lang="en-ZA" sz="1600" b="1" dirty="0"/>
            <a:t>Threats</a:t>
          </a:r>
        </a:p>
        <a:p>
          <a:r>
            <a:rPr lang="en-ZA" sz="1600" b="0" dirty="0"/>
            <a:t>Global Warming </a:t>
          </a:r>
        </a:p>
        <a:p>
          <a:endParaRPr lang="en-ZA" sz="1600" b="0" dirty="0"/>
        </a:p>
        <a:p>
          <a:r>
            <a:rPr lang="en-GB" sz="1600" dirty="0"/>
            <a:t> </a:t>
          </a:r>
          <a:endParaRPr lang="en-ZA" sz="1600" dirty="0"/>
        </a:p>
        <a:p>
          <a:endParaRPr lang="en-ZA" sz="1600" dirty="0"/>
        </a:p>
      </dgm:t>
    </dgm:pt>
    <dgm:pt modelId="{4DF6D9EE-8C93-409D-B2A0-017FC0D14E5C}" type="parTrans" cxnId="{43E77EFA-DAB0-4B18-A7B8-693537DA1C9B}">
      <dgm:prSet/>
      <dgm:spPr/>
      <dgm:t>
        <a:bodyPr/>
        <a:lstStyle/>
        <a:p>
          <a:endParaRPr lang="en-ZA" sz="1600"/>
        </a:p>
      </dgm:t>
    </dgm:pt>
    <dgm:pt modelId="{0BCBCA1C-338C-43A5-99BB-230F678A4BDF}" type="sibTrans" cxnId="{43E77EFA-DAB0-4B18-A7B8-693537DA1C9B}">
      <dgm:prSet/>
      <dgm:spPr/>
      <dgm:t>
        <a:bodyPr/>
        <a:lstStyle/>
        <a:p>
          <a:endParaRPr lang="en-ZA" sz="1600"/>
        </a:p>
      </dgm:t>
    </dgm:pt>
    <dgm:pt modelId="{21B2874E-A110-448A-904B-C529842107F3}">
      <dgm:prSet phldrT="[Text]" custT="1"/>
      <dgm:spPr/>
      <dgm:t>
        <a:bodyPr/>
        <a:lstStyle/>
        <a:p>
          <a:pPr algn="l">
            <a:lnSpc>
              <a:spcPct val="90000"/>
            </a:lnSpc>
            <a:spcAft>
              <a:spcPct val="35000"/>
            </a:spcAft>
          </a:pPr>
          <a:r>
            <a:rPr lang="en-ZA" sz="1600" b="1" dirty="0"/>
            <a:t>Implications</a:t>
          </a:r>
        </a:p>
        <a:p>
          <a:pPr algn="l">
            <a:lnSpc>
              <a:spcPct val="90000"/>
            </a:lnSpc>
            <a:spcAft>
              <a:spcPct val="35000"/>
            </a:spcAft>
          </a:pPr>
          <a:r>
            <a:rPr lang="en-GB" sz="1600" b="0" dirty="0"/>
            <a:t>Create a conducive working environment. </a:t>
          </a:r>
          <a:endParaRPr lang="en-ZA" sz="1600" b="0" dirty="0"/>
        </a:p>
        <a:p>
          <a:pPr algn="l">
            <a:lnSpc>
              <a:spcPct val="90000"/>
            </a:lnSpc>
            <a:spcAft>
              <a:spcPct val="35000"/>
            </a:spcAft>
          </a:pPr>
          <a:endParaRPr lang="en-ZA" sz="1600" b="0" dirty="0"/>
        </a:p>
      </dgm:t>
    </dgm:pt>
    <dgm:pt modelId="{2BF878F8-B230-4153-B56C-E6399DF06D4C}" type="parTrans" cxnId="{A2CF1775-B31B-4216-B695-E26A213B6C89}">
      <dgm:prSet/>
      <dgm:spPr/>
      <dgm:t>
        <a:bodyPr/>
        <a:lstStyle/>
        <a:p>
          <a:endParaRPr lang="en-ZA" sz="1600"/>
        </a:p>
      </dgm:t>
    </dgm:pt>
    <dgm:pt modelId="{771C6203-0878-46C8-B385-163ABF1AE274}" type="sibTrans" cxnId="{A2CF1775-B31B-4216-B695-E26A213B6C89}">
      <dgm:prSet/>
      <dgm:spPr/>
      <dgm:t>
        <a:bodyPr/>
        <a:lstStyle/>
        <a:p>
          <a:endParaRPr lang="en-ZA" sz="1600"/>
        </a:p>
      </dgm:t>
    </dgm:pt>
    <dgm:pt modelId="{02CAA2F8-428F-476E-BF14-BC24CFD6E1B3}" type="pres">
      <dgm:prSet presAssocID="{D9F2D693-B094-4B62-9865-1D2FBBE818AB}" presName="Name0" presStyleCnt="0">
        <dgm:presLayoutVars>
          <dgm:dir/>
          <dgm:animLvl val="lvl"/>
          <dgm:resizeHandles val="exact"/>
        </dgm:presLayoutVars>
      </dgm:prSet>
      <dgm:spPr/>
    </dgm:pt>
    <dgm:pt modelId="{7D385A4E-400D-41AD-AF0B-56B4787A07C8}" type="pres">
      <dgm:prSet presAssocID="{B8DF5E56-C850-4CB5-992D-E155356FA8F0}" presName="parTxOnly" presStyleLbl="node1" presStyleIdx="0" presStyleCnt="2" custLinFactNeighborX="27585" custLinFactNeighborY="-25104">
        <dgm:presLayoutVars>
          <dgm:chMax val="0"/>
          <dgm:chPref val="0"/>
          <dgm:bulletEnabled val="1"/>
        </dgm:presLayoutVars>
      </dgm:prSet>
      <dgm:spPr/>
      <dgm:t>
        <a:bodyPr/>
        <a:lstStyle/>
        <a:p>
          <a:endParaRPr lang="en-ZA"/>
        </a:p>
      </dgm:t>
    </dgm:pt>
    <dgm:pt modelId="{75104B77-4354-4DD9-8235-25D4A4EBE9FE}" type="pres">
      <dgm:prSet presAssocID="{0BCBCA1C-338C-43A5-99BB-230F678A4BDF}" presName="parTxOnlySpace" presStyleCnt="0"/>
      <dgm:spPr/>
    </dgm:pt>
    <dgm:pt modelId="{F762F3E9-CDF2-48CB-9F63-A2A2278471DB}" type="pres">
      <dgm:prSet presAssocID="{21B2874E-A110-448A-904B-C529842107F3}" presName="parTxOnly" presStyleLbl="node1" presStyleIdx="1" presStyleCnt="2" custLinFactNeighborX="1673" custLinFactNeighborY="-28585">
        <dgm:presLayoutVars>
          <dgm:chMax val="0"/>
          <dgm:chPref val="0"/>
          <dgm:bulletEnabled val="1"/>
        </dgm:presLayoutVars>
      </dgm:prSet>
      <dgm:spPr/>
      <dgm:t>
        <a:bodyPr/>
        <a:lstStyle/>
        <a:p>
          <a:endParaRPr lang="en-ZA"/>
        </a:p>
      </dgm:t>
    </dgm:pt>
  </dgm:ptLst>
  <dgm:cxnLst>
    <dgm:cxn modelId="{13AFAB36-4AD9-418B-AC80-8E7DADE1635A}" type="presOf" srcId="{21B2874E-A110-448A-904B-C529842107F3}" destId="{F762F3E9-CDF2-48CB-9F63-A2A2278471DB}" srcOrd="0" destOrd="0" presId="urn:microsoft.com/office/officeart/2005/8/layout/chevron1"/>
    <dgm:cxn modelId="{A2CF1775-B31B-4216-B695-E26A213B6C89}" srcId="{D9F2D693-B094-4B62-9865-1D2FBBE818AB}" destId="{21B2874E-A110-448A-904B-C529842107F3}" srcOrd="1" destOrd="0" parTransId="{2BF878F8-B230-4153-B56C-E6399DF06D4C}" sibTransId="{771C6203-0878-46C8-B385-163ABF1AE274}"/>
    <dgm:cxn modelId="{787F37B2-4B29-493D-A53F-03D490E33742}" type="presOf" srcId="{D9F2D693-B094-4B62-9865-1D2FBBE818AB}" destId="{02CAA2F8-428F-476E-BF14-BC24CFD6E1B3}" srcOrd="0" destOrd="0" presId="urn:microsoft.com/office/officeart/2005/8/layout/chevron1"/>
    <dgm:cxn modelId="{43E77EFA-DAB0-4B18-A7B8-693537DA1C9B}" srcId="{D9F2D693-B094-4B62-9865-1D2FBBE818AB}" destId="{B8DF5E56-C850-4CB5-992D-E155356FA8F0}" srcOrd="0" destOrd="0" parTransId="{4DF6D9EE-8C93-409D-B2A0-017FC0D14E5C}" sibTransId="{0BCBCA1C-338C-43A5-99BB-230F678A4BDF}"/>
    <dgm:cxn modelId="{34E7A9FF-E1A8-44F2-8DF8-9DD8F6757AE3}" type="presOf" srcId="{B8DF5E56-C850-4CB5-992D-E155356FA8F0}" destId="{7D385A4E-400D-41AD-AF0B-56B4787A07C8}" srcOrd="0" destOrd="0" presId="urn:microsoft.com/office/officeart/2005/8/layout/chevron1"/>
    <dgm:cxn modelId="{019CF5A9-579D-46A1-A2EB-3B973D4EE927}" type="presParOf" srcId="{02CAA2F8-428F-476E-BF14-BC24CFD6E1B3}" destId="{7D385A4E-400D-41AD-AF0B-56B4787A07C8}" srcOrd="0" destOrd="0" presId="urn:microsoft.com/office/officeart/2005/8/layout/chevron1"/>
    <dgm:cxn modelId="{BEB9629D-9837-4DCF-8194-2D84247ACB47}" type="presParOf" srcId="{02CAA2F8-428F-476E-BF14-BC24CFD6E1B3}" destId="{75104B77-4354-4DD9-8235-25D4A4EBE9FE}" srcOrd="1" destOrd="0" presId="urn:microsoft.com/office/officeart/2005/8/layout/chevron1"/>
    <dgm:cxn modelId="{533A225E-6E76-4BE6-9DA2-6995AFB3B7FD}" type="presParOf" srcId="{02CAA2F8-428F-476E-BF14-BC24CFD6E1B3}" destId="{F762F3E9-CDF2-48CB-9F63-A2A2278471DB}" srcOrd="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79077B1-83AA-4CFE-A9D6-ED82E11508C7}" type="doc">
      <dgm:prSet loTypeId="urn:microsoft.com/office/officeart/2005/8/layout/chevron1" loCatId="process" qsTypeId="urn:microsoft.com/office/officeart/2005/8/quickstyle/simple1" qsCatId="simple" csTypeId="urn:microsoft.com/office/officeart/2005/8/colors/accent3_1" csCatId="accent3" phldr="1"/>
      <dgm:spPr/>
    </dgm:pt>
    <dgm:pt modelId="{3F34125F-DB40-430E-895A-B9541EB9C98D}">
      <dgm:prSet phldrT="[Text]" custT="1"/>
      <dgm:spPr/>
      <dgm:t>
        <a:bodyPr/>
        <a:lstStyle/>
        <a:p>
          <a:pPr algn="l"/>
          <a:r>
            <a:rPr lang="en-ZA" sz="1600" b="1" dirty="0"/>
            <a:t>Opportunities </a:t>
          </a:r>
        </a:p>
        <a:p>
          <a:pPr algn="l"/>
          <a:r>
            <a:rPr lang="en-GB" sz="1600" dirty="0">
              <a:effectLst/>
              <a:latin typeface="+mn-lt"/>
              <a:ea typeface="+mn-ea"/>
              <a:cs typeface="Arial" panose="020B0604020202020204" pitchFamily="34" charset="0"/>
            </a:rPr>
            <a:t>Opportunity to adopt a green posture as an organisation.</a:t>
          </a:r>
          <a:endParaRPr lang="en-ZA" sz="1600" dirty="0">
            <a:effectLst/>
            <a:latin typeface="+mn-lt"/>
            <a:ea typeface="+mn-ea"/>
            <a:cs typeface="Arial" panose="020B0604020202020204" pitchFamily="34" charset="0"/>
          </a:endParaRPr>
        </a:p>
        <a:p>
          <a:pPr algn="l"/>
          <a:endParaRPr lang="en-ZA" sz="1600" dirty="0">
            <a:latin typeface="+mn-lt"/>
          </a:endParaRPr>
        </a:p>
      </dgm:t>
    </dgm:pt>
    <dgm:pt modelId="{B842418B-C410-491A-A420-BB716C2C5E2B}" type="parTrans" cxnId="{D7B1FCE9-35DE-480B-A021-DF03600D282D}">
      <dgm:prSet/>
      <dgm:spPr/>
      <dgm:t>
        <a:bodyPr/>
        <a:lstStyle/>
        <a:p>
          <a:pPr algn="l"/>
          <a:endParaRPr lang="en-ZA" sz="1600"/>
        </a:p>
      </dgm:t>
    </dgm:pt>
    <dgm:pt modelId="{0CDEAB78-62DA-485C-A321-1AEBBC37835E}" type="sibTrans" cxnId="{D7B1FCE9-35DE-480B-A021-DF03600D282D}">
      <dgm:prSet/>
      <dgm:spPr/>
      <dgm:t>
        <a:bodyPr/>
        <a:lstStyle/>
        <a:p>
          <a:pPr algn="l"/>
          <a:endParaRPr lang="en-ZA" sz="1600"/>
        </a:p>
      </dgm:t>
    </dgm:pt>
    <dgm:pt modelId="{B31D99B5-A722-4123-B859-AE3D054A2E4D}">
      <dgm:prSet phldrT="[Text]" custT="1"/>
      <dgm:spPr/>
      <dgm:t>
        <a:bodyPr/>
        <a:lstStyle/>
        <a:p>
          <a:pPr algn="l"/>
          <a:r>
            <a:rPr lang="en-ZA" sz="1600" b="1" dirty="0"/>
            <a:t>Implications</a:t>
          </a:r>
        </a:p>
        <a:p>
          <a:pPr algn="l"/>
          <a:r>
            <a:rPr lang="en-ZA" sz="1600" dirty="0">
              <a:solidFill>
                <a:schemeClr val="tx1"/>
              </a:solidFill>
              <a:latin typeface="+mn-lt"/>
              <a:cs typeface="Arial" panose="020B0604020202020204" pitchFamily="34" charset="0"/>
            </a:rPr>
            <a:t>Business continuity </a:t>
          </a:r>
        </a:p>
        <a:p>
          <a:pPr algn="l"/>
          <a:endParaRPr lang="en-ZA" sz="1600" b="1" dirty="0"/>
        </a:p>
      </dgm:t>
    </dgm:pt>
    <dgm:pt modelId="{1B356EE8-5AFC-43B3-BCC3-8A50A1E4E361}" type="parTrans" cxnId="{775E7E21-72C2-4353-9A4C-CD6D3B2FD09B}">
      <dgm:prSet/>
      <dgm:spPr/>
      <dgm:t>
        <a:bodyPr/>
        <a:lstStyle/>
        <a:p>
          <a:pPr algn="l"/>
          <a:endParaRPr lang="en-ZA" sz="1600"/>
        </a:p>
      </dgm:t>
    </dgm:pt>
    <dgm:pt modelId="{23A00875-688A-437B-A490-FBD378A9CDBC}" type="sibTrans" cxnId="{775E7E21-72C2-4353-9A4C-CD6D3B2FD09B}">
      <dgm:prSet/>
      <dgm:spPr/>
      <dgm:t>
        <a:bodyPr/>
        <a:lstStyle/>
        <a:p>
          <a:pPr algn="l"/>
          <a:endParaRPr lang="en-ZA" sz="1600"/>
        </a:p>
      </dgm:t>
    </dgm:pt>
    <dgm:pt modelId="{D6BBF0C3-EA64-442E-8807-C84D937A1B27}" type="pres">
      <dgm:prSet presAssocID="{679077B1-83AA-4CFE-A9D6-ED82E11508C7}" presName="Name0" presStyleCnt="0">
        <dgm:presLayoutVars>
          <dgm:dir/>
          <dgm:animLvl val="lvl"/>
          <dgm:resizeHandles val="exact"/>
        </dgm:presLayoutVars>
      </dgm:prSet>
      <dgm:spPr/>
    </dgm:pt>
    <dgm:pt modelId="{F5D6B231-14E9-4D86-99A7-F9084CE474FD}" type="pres">
      <dgm:prSet presAssocID="{3F34125F-DB40-430E-895A-B9541EB9C98D}" presName="parTxOnly" presStyleLbl="node1" presStyleIdx="0" presStyleCnt="2" custLinFactNeighborX="-1673">
        <dgm:presLayoutVars>
          <dgm:chMax val="0"/>
          <dgm:chPref val="0"/>
          <dgm:bulletEnabled val="1"/>
        </dgm:presLayoutVars>
      </dgm:prSet>
      <dgm:spPr/>
      <dgm:t>
        <a:bodyPr/>
        <a:lstStyle/>
        <a:p>
          <a:endParaRPr lang="en-ZA"/>
        </a:p>
      </dgm:t>
    </dgm:pt>
    <dgm:pt modelId="{B104D94D-8E56-4690-95E1-EA72E59D16EB}" type="pres">
      <dgm:prSet presAssocID="{0CDEAB78-62DA-485C-A321-1AEBBC37835E}" presName="parTxOnlySpace" presStyleCnt="0"/>
      <dgm:spPr/>
    </dgm:pt>
    <dgm:pt modelId="{A7081D60-206B-451E-B062-EC628233FC49}" type="pres">
      <dgm:prSet presAssocID="{B31D99B5-A722-4123-B859-AE3D054A2E4D}" presName="parTxOnly" presStyleLbl="node1" presStyleIdx="1" presStyleCnt="2" custLinFactNeighborX="1673" custLinFactNeighborY="3873">
        <dgm:presLayoutVars>
          <dgm:chMax val="0"/>
          <dgm:chPref val="0"/>
          <dgm:bulletEnabled val="1"/>
        </dgm:presLayoutVars>
      </dgm:prSet>
      <dgm:spPr/>
      <dgm:t>
        <a:bodyPr/>
        <a:lstStyle/>
        <a:p>
          <a:endParaRPr lang="en-ZA"/>
        </a:p>
      </dgm:t>
    </dgm:pt>
  </dgm:ptLst>
  <dgm:cxnLst>
    <dgm:cxn modelId="{8EF64929-BA31-4624-A264-5857030E8862}" type="presOf" srcId="{3F34125F-DB40-430E-895A-B9541EB9C98D}" destId="{F5D6B231-14E9-4D86-99A7-F9084CE474FD}" srcOrd="0" destOrd="0" presId="urn:microsoft.com/office/officeart/2005/8/layout/chevron1"/>
    <dgm:cxn modelId="{64BCD7F0-8E28-4106-B71F-A68EDE3518E5}" type="presOf" srcId="{679077B1-83AA-4CFE-A9D6-ED82E11508C7}" destId="{D6BBF0C3-EA64-442E-8807-C84D937A1B27}" srcOrd="0" destOrd="0" presId="urn:microsoft.com/office/officeart/2005/8/layout/chevron1"/>
    <dgm:cxn modelId="{775E7E21-72C2-4353-9A4C-CD6D3B2FD09B}" srcId="{679077B1-83AA-4CFE-A9D6-ED82E11508C7}" destId="{B31D99B5-A722-4123-B859-AE3D054A2E4D}" srcOrd="1" destOrd="0" parTransId="{1B356EE8-5AFC-43B3-BCC3-8A50A1E4E361}" sibTransId="{23A00875-688A-437B-A490-FBD378A9CDBC}"/>
    <dgm:cxn modelId="{D7B1FCE9-35DE-480B-A021-DF03600D282D}" srcId="{679077B1-83AA-4CFE-A9D6-ED82E11508C7}" destId="{3F34125F-DB40-430E-895A-B9541EB9C98D}" srcOrd="0" destOrd="0" parTransId="{B842418B-C410-491A-A420-BB716C2C5E2B}" sibTransId="{0CDEAB78-62DA-485C-A321-1AEBBC37835E}"/>
    <dgm:cxn modelId="{5B33957E-BAF0-49D0-A0CD-8184E6BEE267}" type="presOf" srcId="{B31D99B5-A722-4123-B859-AE3D054A2E4D}" destId="{A7081D60-206B-451E-B062-EC628233FC49}" srcOrd="0" destOrd="0" presId="urn:microsoft.com/office/officeart/2005/8/layout/chevron1"/>
    <dgm:cxn modelId="{969639C7-1975-415F-942F-29213D0FF20F}" type="presParOf" srcId="{D6BBF0C3-EA64-442E-8807-C84D937A1B27}" destId="{F5D6B231-14E9-4D86-99A7-F9084CE474FD}" srcOrd="0" destOrd="0" presId="urn:microsoft.com/office/officeart/2005/8/layout/chevron1"/>
    <dgm:cxn modelId="{304281ED-B4A0-46BF-B8E2-DFE24B037F5B}" type="presParOf" srcId="{D6BBF0C3-EA64-442E-8807-C84D937A1B27}" destId="{B104D94D-8E56-4690-95E1-EA72E59D16EB}" srcOrd="1" destOrd="0" presId="urn:microsoft.com/office/officeart/2005/8/layout/chevron1"/>
    <dgm:cxn modelId="{C4E0057A-D800-401A-90D7-B537F2EBBA20}" type="presParOf" srcId="{D6BBF0C3-EA64-442E-8807-C84D937A1B27}" destId="{A7081D60-206B-451E-B062-EC628233FC49}" srcOrd="2"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9F2D693-B094-4B62-9865-1D2FBBE818AB}" type="doc">
      <dgm:prSet loTypeId="urn:microsoft.com/office/officeart/2005/8/layout/chevron1" loCatId="process" qsTypeId="urn:microsoft.com/office/officeart/2005/8/quickstyle/simple1" qsCatId="simple" csTypeId="urn:microsoft.com/office/officeart/2005/8/colors/accent2_1" csCatId="accent2" phldr="1"/>
      <dgm:spPr/>
    </dgm:pt>
    <dgm:pt modelId="{B8DF5E56-C850-4CB5-992D-E155356FA8F0}">
      <dgm:prSet phldrT="[Text]" custT="1"/>
      <dgm:spPr/>
      <dgm:t>
        <a:bodyPr/>
        <a:lstStyle/>
        <a:p>
          <a:r>
            <a:rPr lang="en-ZA" sz="1600" b="1" dirty="0"/>
            <a:t>Threats</a:t>
          </a:r>
        </a:p>
        <a:p>
          <a:r>
            <a:rPr lang="en-GB" sz="1600" b="0" dirty="0"/>
            <a:t>Low level of compliance and understanding of Legislation</a:t>
          </a:r>
          <a:endParaRPr lang="en-ZA" sz="1600" b="0" dirty="0"/>
        </a:p>
        <a:p>
          <a:endParaRPr lang="en-ZA" sz="1600" b="0" dirty="0"/>
        </a:p>
        <a:p>
          <a:r>
            <a:rPr lang="en-GB" sz="1600" dirty="0"/>
            <a:t> </a:t>
          </a:r>
          <a:endParaRPr lang="en-ZA" sz="1600" dirty="0"/>
        </a:p>
        <a:p>
          <a:endParaRPr lang="en-ZA" sz="1600" dirty="0"/>
        </a:p>
      </dgm:t>
    </dgm:pt>
    <dgm:pt modelId="{4DF6D9EE-8C93-409D-B2A0-017FC0D14E5C}" type="parTrans" cxnId="{43E77EFA-DAB0-4B18-A7B8-693537DA1C9B}">
      <dgm:prSet/>
      <dgm:spPr/>
      <dgm:t>
        <a:bodyPr/>
        <a:lstStyle/>
        <a:p>
          <a:endParaRPr lang="en-ZA" sz="1600"/>
        </a:p>
      </dgm:t>
    </dgm:pt>
    <dgm:pt modelId="{0BCBCA1C-338C-43A5-99BB-230F678A4BDF}" type="sibTrans" cxnId="{43E77EFA-DAB0-4B18-A7B8-693537DA1C9B}">
      <dgm:prSet/>
      <dgm:spPr/>
      <dgm:t>
        <a:bodyPr/>
        <a:lstStyle/>
        <a:p>
          <a:endParaRPr lang="en-ZA" sz="1600"/>
        </a:p>
      </dgm:t>
    </dgm:pt>
    <dgm:pt modelId="{21B2874E-A110-448A-904B-C529842107F3}">
      <dgm:prSet phldrT="[Text]" custT="1"/>
      <dgm:spPr/>
      <dgm:t>
        <a:bodyPr/>
        <a:lstStyle/>
        <a:p>
          <a:pPr algn="l">
            <a:lnSpc>
              <a:spcPct val="90000"/>
            </a:lnSpc>
            <a:spcAft>
              <a:spcPct val="35000"/>
            </a:spcAft>
          </a:pPr>
          <a:r>
            <a:rPr lang="en-ZA" sz="1600" b="1" dirty="0"/>
            <a:t>Implications</a:t>
          </a:r>
        </a:p>
        <a:p>
          <a:pPr algn="l">
            <a:lnSpc>
              <a:spcPct val="90000"/>
            </a:lnSpc>
            <a:spcAft>
              <a:spcPct val="35000"/>
            </a:spcAft>
          </a:pPr>
          <a:r>
            <a:rPr lang="en-ZA" sz="1600" b="0" dirty="0"/>
            <a:t>Increased number of complaints</a:t>
          </a:r>
        </a:p>
        <a:p>
          <a:pPr algn="l">
            <a:lnSpc>
              <a:spcPct val="90000"/>
            </a:lnSpc>
            <a:spcAft>
              <a:spcPct val="35000"/>
            </a:spcAft>
          </a:pPr>
          <a:endParaRPr lang="en-ZA" sz="1600" b="0" dirty="0"/>
        </a:p>
      </dgm:t>
    </dgm:pt>
    <dgm:pt modelId="{2BF878F8-B230-4153-B56C-E6399DF06D4C}" type="parTrans" cxnId="{A2CF1775-B31B-4216-B695-E26A213B6C89}">
      <dgm:prSet/>
      <dgm:spPr/>
      <dgm:t>
        <a:bodyPr/>
        <a:lstStyle/>
        <a:p>
          <a:endParaRPr lang="en-ZA" sz="1600"/>
        </a:p>
      </dgm:t>
    </dgm:pt>
    <dgm:pt modelId="{771C6203-0878-46C8-B385-163ABF1AE274}" type="sibTrans" cxnId="{A2CF1775-B31B-4216-B695-E26A213B6C89}">
      <dgm:prSet/>
      <dgm:spPr/>
      <dgm:t>
        <a:bodyPr/>
        <a:lstStyle/>
        <a:p>
          <a:endParaRPr lang="en-ZA" sz="1600"/>
        </a:p>
      </dgm:t>
    </dgm:pt>
    <dgm:pt modelId="{02CAA2F8-428F-476E-BF14-BC24CFD6E1B3}" type="pres">
      <dgm:prSet presAssocID="{D9F2D693-B094-4B62-9865-1D2FBBE818AB}" presName="Name0" presStyleCnt="0">
        <dgm:presLayoutVars>
          <dgm:dir/>
          <dgm:animLvl val="lvl"/>
          <dgm:resizeHandles val="exact"/>
        </dgm:presLayoutVars>
      </dgm:prSet>
      <dgm:spPr/>
    </dgm:pt>
    <dgm:pt modelId="{7D385A4E-400D-41AD-AF0B-56B4787A07C8}" type="pres">
      <dgm:prSet presAssocID="{B8DF5E56-C850-4CB5-992D-E155356FA8F0}" presName="parTxOnly" presStyleLbl="node1" presStyleIdx="0" presStyleCnt="2" custLinFactNeighborX="27585" custLinFactNeighborY="-25104">
        <dgm:presLayoutVars>
          <dgm:chMax val="0"/>
          <dgm:chPref val="0"/>
          <dgm:bulletEnabled val="1"/>
        </dgm:presLayoutVars>
      </dgm:prSet>
      <dgm:spPr/>
      <dgm:t>
        <a:bodyPr/>
        <a:lstStyle/>
        <a:p>
          <a:endParaRPr lang="en-ZA"/>
        </a:p>
      </dgm:t>
    </dgm:pt>
    <dgm:pt modelId="{75104B77-4354-4DD9-8235-25D4A4EBE9FE}" type="pres">
      <dgm:prSet presAssocID="{0BCBCA1C-338C-43A5-99BB-230F678A4BDF}" presName="parTxOnlySpace" presStyleCnt="0"/>
      <dgm:spPr/>
    </dgm:pt>
    <dgm:pt modelId="{F762F3E9-CDF2-48CB-9F63-A2A2278471DB}" type="pres">
      <dgm:prSet presAssocID="{21B2874E-A110-448A-904B-C529842107F3}" presName="parTxOnly" presStyleLbl="node1" presStyleIdx="1" presStyleCnt="2" custLinFactNeighborX="1673" custLinFactNeighborY="-28585">
        <dgm:presLayoutVars>
          <dgm:chMax val="0"/>
          <dgm:chPref val="0"/>
          <dgm:bulletEnabled val="1"/>
        </dgm:presLayoutVars>
      </dgm:prSet>
      <dgm:spPr/>
      <dgm:t>
        <a:bodyPr/>
        <a:lstStyle/>
        <a:p>
          <a:endParaRPr lang="en-ZA"/>
        </a:p>
      </dgm:t>
    </dgm:pt>
  </dgm:ptLst>
  <dgm:cxnLst>
    <dgm:cxn modelId="{13AFAB36-4AD9-418B-AC80-8E7DADE1635A}" type="presOf" srcId="{21B2874E-A110-448A-904B-C529842107F3}" destId="{F762F3E9-CDF2-48CB-9F63-A2A2278471DB}" srcOrd="0" destOrd="0" presId="urn:microsoft.com/office/officeart/2005/8/layout/chevron1"/>
    <dgm:cxn modelId="{A2CF1775-B31B-4216-B695-E26A213B6C89}" srcId="{D9F2D693-B094-4B62-9865-1D2FBBE818AB}" destId="{21B2874E-A110-448A-904B-C529842107F3}" srcOrd="1" destOrd="0" parTransId="{2BF878F8-B230-4153-B56C-E6399DF06D4C}" sibTransId="{771C6203-0878-46C8-B385-163ABF1AE274}"/>
    <dgm:cxn modelId="{787F37B2-4B29-493D-A53F-03D490E33742}" type="presOf" srcId="{D9F2D693-B094-4B62-9865-1D2FBBE818AB}" destId="{02CAA2F8-428F-476E-BF14-BC24CFD6E1B3}" srcOrd="0" destOrd="0" presId="urn:microsoft.com/office/officeart/2005/8/layout/chevron1"/>
    <dgm:cxn modelId="{43E77EFA-DAB0-4B18-A7B8-693537DA1C9B}" srcId="{D9F2D693-B094-4B62-9865-1D2FBBE818AB}" destId="{B8DF5E56-C850-4CB5-992D-E155356FA8F0}" srcOrd="0" destOrd="0" parTransId="{4DF6D9EE-8C93-409D-B2A0-017FC0D14E5C}" sibTransId="{0BCBCA1C-338C-43A5-99BB-230F678A4BDF}"/>
    <dgm:cxn modelId="{34E7A9FF-E1A8-44F2-8DF8-9DD8F6757AE3}" type="presOf" srcId="{B8DF5E56-C850-4CB5-992D-E155356FA8F0}" destId="{7D385A4E-400D-41AD-AF0B-56B4787A07C8}" srcOrd="0" destOrd="0" presId="urn:microsoft.com/office/officeart/2005/8/layout/chevron1"/>
    <dgm:cxn modelId="{019CF5A9-579D-46A1-A2EB-3B973D4EE927}" type="presParOf" srcId="{02CAA2F8-428F-476E-BF14-BC24CFD6E1B3}" destId="{7D385A4E-400D-41AD-AF0B-56B4787A07C8}" srcOrd="0" destOrd="0" presId="urn:microsoft.com/office/officeart/2005/8/layout/chevron1"/>
    <dgm:cxn modelId="{BEB9629D-9837-4DCF-8194-2D84247ACB47}" type="presParOf" srcId="{02CAA2F8-428F-476E-BF14-BC24CFD6E1B3}" destId="{75104B77-4354-4DD9-8235-25D4A4EBE9FE}" srcOrd="1" destOrd="0" presId="urn:microsoft.com/office/officeart/2005/8/layout/chevron1"/>
    <dgm:cxn modelId="{533A225E-6E76-4BE6-9DA2-6995AFB3B7FD}" type="presParOf" srcId="{02CAA2F8-428F-476E-BF14-BC24CFD6E1B3}" destId="{F762F3E9-CDF2-48CB-9F63-A2A2278471DB}" srcOrd="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79077B1-83AA-4CFE-A9D6-ED82E11508C7}" type="doc">
      <dgm:prSet loTypeId="urn:microsoft.com/office/officeart/2005/8/layout/chevron1" loCatId="process" qsTypeId="urn:microsoft.com/office/officeart/2005/8/quickstyle/simple1" qsCatId="simple" csTypeId="urn:microsoft.com/office/officeart/2005/8/colors/accent3_1" csCatId="accent3" phldr="1"/>
      <dgm:spPr/>
    </dgm:pt>
    <dgm:pt modelId="{3F34125F-DB40-430E-895A-B9541EB9C98D}">
      <dgm:prSet phldrT="[Text]" custT="1"/>
      <dgm:spPr/>
      <dgm:t>
        <a:bodyPr/>
        <a:lstStyle/>
        <a:p>
          <a:pPr algn="ctr"/>
          <a:r>
            <a:rPr lang="en-ZA" sz="1600" b="1" dirty="0"/>
            <a:t>Opportunities </a:t>
          </a:r>
        </a:p>
        <a:p>
          <a:pPr algn="l"/>
          <a:r>
            <a:rPr lang="en-GB" sz="1600" dirty="0">
              <a:effectLst/>
              <a:latin typeface="+mn-lt"/>
              <a:ea typeface="+mn-ea"/>
              <a:cs typeface="Arial" panose="020B0604020202020204" pitchFamily="34" charset="0"/>
            </a:rPr>
            <a:t>Public awareness programmes and stakeholder engagements should be undertaken.</a:t>
          </a:r>
          <a:endParaRPr lang="en-ZA" sz="1600" dirty="0">
            <a:effectLst/>
            <a:latin typeface="+mn-lt"/>
            <a:ea typeface="+mn-ea"/>
            <a:cs typeface="Arial" panose="020B0604020202020204" pitchFamily="34" charset="0"/>
          </a:endParaRPr>
        </a:p>
        <a:p>
          <a:pPr algn="l"/>
          <a:endParaRPr lang="en-ZA" sz="1600" dirty="0">
            <a:latin typeface="+mn-lt"/>
          </a:endParaRPr>
        </a:p>
      </dgm:t>
    </dgm:pt>
    <dgm:pt modelId="{B842418B-C410-491A-A420-BB716C2C5E2B}" type="parTrans" cxnId="{D7B1FCE9-35DE-480B-A021-DF03600D282D}">
      <dgm:prSet/>
      <dgm:spPr/>
      <dgm:t>
        <a:bodyPr/>
        <a:lstStyle/>
        <a:p>
          <a:endParaRPr lang="en-ZA" sz="1600"/>
        </a:p>
      </dgm:t>
    </dgm:pt>
    <dgm:pt modelId="{0CDEAB78-62DA-485C-A321-1AEBBC37835E}" type="sibTrans" cxnId="{D7B1FCE9-35DE-480B-A021-DF03600D282D}">
      <dgm:prSet/>
      <dgm:spPr/>
      <dgm:t>
        <a:bodyPr/>
        <a:lstStyle/>
        <a:p>
          <a:endParaRPr lang="en-ZA" sz="1600"/>
        </a:p>
      </dgm:t>
    </dgm:pt>
    <dgm:pt modelId="{B31D99B5-A722-4123-B859-AE3D054A2E4D}">
      <dgm:prSet phldrT="[Text]" custT="1"/>
      <dgm:spPr/>
      <dgm:t>
        <a:bodyPr/>
        <a:lstStyle/>
        <a:p>
          <a:pPr algn="l"/>
          <a:r>
            <a:rPr lang="en-ZA" sz="1600" b="1" dirty="0"/>
            <a:t>Implications</a:t>
          </a:r>
        </a:p>
        <a:p>
          <a:pPr algn="l"/>
          <a:r>
            <a:rPr lang="en-ZA" sz="1600" dirty="0">
              <a:solidFill>
                <a:schemeClr val="tx1"/>
              </a:solidFill>
              <a:latin typeface="+mn-lt"/>
              <a:cs typeface="Arial" panose="020B0604020202020204" pitchFamily="34" charset="0"/>
            </a:rPr>
            <a:t>Improved level of compliance.</a:t>
          </a:r>
        </a:p>
        <a:p>
          <a:pPr algn="l"/>
          <a:endParaRPr lang="en-ZA" sz="1600" b="1" dirty="0"/>
        </a:p>
      </dgm:t>
    </dgm:pt>
    <dgm:pt modelId="{1B356EE8-5AFC-43B3-BCC3-8A50A1E4E361}" type="parTrans" cxnId="{775E7E21-72C2-4353-9A4C-CD6D3B2FD09B}">
      <dgm:prSet/>
      <dgm:spPr/>
      <dgm:t>
        <a:bodyPr/>
        <a:lstStyle/>
        <a:p>
          <a:endParaRPr lang="en-ZA" sz="1600"/>
        </a:p>
      </dgm:t>
    </dgm:pt>
    <dgm:pt modelId="{23A00875-688A-437B-A490-FBD378A9CDBC}" type="sibTrans" cxnId="{775E7E21-72C2-4353-9A4C-CD6D3B2FD09B}">
      <dgm:prSet/>
      <dgm:spPr/>
      <dgm:t>
        <a:bodyPr/>
        <a:lstStyle/>
        <a:p>
          <a:endParaRPr lang="en-ZA" sz="1600"/>
        </a:p>
      </dgm:t>
    </dgm:pt>
    <dgm:pt modelId="{D6BBF0C3-EA64-442E-8807-C84D937A1B27}" type="pres">
      <dgm:prSet presAssocID="{679077B1-83AA-4CFE-A9D6-ED82E11508C7}" presName="Name0" presStyleCnt="0">
        <dgm:presLayoutVars>
          <dgm:dir/>
          <dgm:animLvl val="lvl"/>
          <dgm:resizeHandles val="exact"/>
        </dgm:presLayoutVars>
      </dgm:prSet>
      <dgm:spPr/>
    </dgm:pt>
    <dgm:pt modelId="{F5D6B231-14E9-4D86-99A7-F9084CE474FD}" type="pres">
      <dgm:prSet presAssocID="{3F34125F-DB40-430E-895A-B9541EB9C98D}" presName="parTxOnly" presStyleLbl="node1" presStyleIdx="0" presStyleCnt="2" custLinFactNeighborX="-1673">
        <dgm:presLayoutVars>
          <dgm:chMax val="0"/>
          <dgm:chPref val="0"/>
          <dgm:bulletEnabled val="1"/>
        </dgm:presLayoutVars>
      </dgm:prSet>
      <dgm:spPr/>
      <dgm:t>
        <a:bodyPr/>
        <a:lstStyle/>
        <a:p>
          <a:endParaRPr lang="en-ZA"/>
        </a:p>
      </dgm:t>
    </dgm:pt>
    <dgm:pt modelId="{B104D94D-8E56-4690-95E1-EA72E59D16EB}" type="pres">
      <dgm:prSet presAssocID="{0CDEAB78-62DA-485C-A321-1AEBBC37835E}" presName="parTxOnlySpace" presStyleCnt="0"/>
      <dgm:spPr/>
    </dgm:pt>
    <dgm:pt modelId="{A7081D60-206B-451E-B062-EC628233FC49}" type="pres">
      <dgm:prSet presAssocID="{B31D99B5-A722-4123-B859-AE3D054A2E4D}" presName="parTxOnly" presStyleLbl="node1" presStyleIdx="1" presStyleCnt="2" custLinFactNeighborX="1673" custLinFactNeighborY="-1932">
        <dgm:presLayoutVars>
          <dgm:chMax val="0"/>
          <dgm:chPref val="0"/>
          <dgm:bulletEnabled val="1"/>
        </dgm:presLayoutVars>
      </dgm:prSet>
      <dgm:spPr/>
      <dgm:t>
        <a:bodyPr/>
        <a:lstStyle/>
        <a:p>
          <a:endParaRPr lang="en-ZA"/>
        </a:p>
      </dgm:t>
    </dgm:pt>
  </dgm:ptLst>
  <dgm:cxnLst>
    <dgm:cxn modelId="{8EF64929-BA31-4624-A264-5857030E8862}" type="presOf" srcId="{3F34125F-DB40-430E-895A-B9541EB9C98D}" destId="{F5D6B231-14E9-4D86-99A7-F9084CE474FD}" srcOrd="0" destOrd="0" presId="urn:microsoft.com/office/officeart/2005/8/layout/chevron1"/>
    <dgm:cxn modelId="{64BCD7F0-8E28-4106-B71F-A68EDE3518E5}" type="presOf" srcId="{679077B1-83AA-4CFE-A9D6-ED82E11508C7}" destId="{D6BBF0C3-EA64-442E-8807-C84D937A1B27}" srcOrd="0" destOrd="0" presId="urn:microsoft.com/office/officeart/2005/8/layout/chevron1"/>
    <dgm:cxn modelId="{775E7E21-72C2-4353-9A4C-CD6D3B2FD09B}" srcId="{679077B1-83AA-4CFE-A9D6-ED82E11508C7}" destId="{B31D99B5-A722-4123-B859-AE3D054A2E4D}" srcOrd="1" destOrd="0" parTransId="{1B356EE8-5AFC-43B3-BCC3-8A50A1E4E361}" sibTransId="{23A00875-688A-437B-A490-FBD378A9CDBC}"/>
    <dgm:cxn modelId="{D7B1FCE9-35DE-480B-A021-DF03600D282D}" srcId="{679077B1-83AA-4CFE-A9D6-ED82E11508C7}" destId="{3F34125F-DB40-430E-895A-B9541EB9C98D}" srcOrd="0" destOrd="0" parTransId="{B842418B-C410-491A-A420-BB716C2C5E2B}" sibTransId="{0CDEAB78-62DA-485C-A321-1AEBBC37835E}"/>
    <dgm:cxn modelId="{5B33957E-BAF0-49D0-A0CD-8184E6BEE267}" type="presOf" srcId="{B31D99B5-A722-4123-B859-AE3D054A2E4D}" destId="{A7081D60-206B-451E-B062-EC628233FC49}" srcOrd="0" destOrd="0" presId="urn:microsoft.com/office/officeart/2005/8/layout/chevron1"/>
    <dgm:cxn modelId="{969639C7-1975-415F-942F-29213D0FF20F}" type="presParOf" srcId="{D6BBF0C3-EA64-442E-8807-C84D937A1B27}" destId="{F5D6B231-14E9-4D86-99A7-F9084CE474FD}" srcOrd="0" destOrd="0" presId="urn:microsoft.com/office/officeart/2005/8/layout/chevron1"/>
    <dgm:cxn modelId="{304281ED-B4A0-46BF-B8E2-DFE24B037F5B}" type="presParOf" srcId="{D6BBF0C3-EA64-442E-8807-C84D937A1B27}" destId="{B104D94D-8E56-4690-95E1-EA72E59D16EB}" srcOrd="1" destOrd="0" presId="urn:microsoft.com/office/officeart/2005/8/layout/chevron1"/>
    <dgm:cxn modelId="{C4E0057A-D800-401A-90D7-B537F2EBBA20}" type="presParOf" srcId="{D6BBF0C3-EA64-442E-8807-C84D937A1B27}" destId="{A7081D60-206B-451E-B062-EC628233FC49}" srcOrd="2"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E4C0683-6B60-4BB4-A330-8270F354FE89}" type="doc">
      <dgm:prSet loTypeId="urn:microsoft.com/office/officeart/2005/8/layout/vList2" loCatId="list" qsTypeId="urn:microsoft.com/office/officeart/2005/8/quickstyle/simple2" qsCatId="simple" csTypeId="urn:microsoft.com/office/officeart/2005/8/colors/colorful2" csCatId="colorful" phldr="1"/>
      <dgm:spPr/>
      <dgm:t>
        <a:bodyPr/>
        <a:lstStyle/>
        <a:p>
          <a:endParaRPr lang="en-US"/>
        </a:p>
      </dgm:t>
    </dgm:pt>
    <dgm:pt modelId="{E16CFCBA-A5BD-4CB2-8A35-6988E2101016}">
      <dgm:prSet custT="1"/>
      <dgm:spPr/>
      <dgm:t>
        <a:bodyPr spcFirstLastPara="0" vert="horz" wrap="square" lIns="69850" tIns="0" rIns="70817" bIns="0" numCol="1" spcCol="1270" anchor="ctr" anchorCtr="0"/>
        <a:lstStyle/>
        <a:p>
          <a:pPr marL="0" marR="0" indent="0" defTabSz="914400" eaLnBrk="1" fontAlgn="auto" latinLnBrk="0" hangingPunct="1">
            <a:spcBef>
              <a:spcPts val="0"/>
            </a:spcBef>
            <a:spcAft>
              <a:spcPts val="0"/>
            </a:spcAft>
            <a:buClrTx/>
            <a:buSzTx/>
            <a:buFontTx/>
            <a:buNone/>
            <a:tabLst/>
            <a:defRPr/>
          </a:pPr>
          <a:r>
            <a:rPr lang="en-ZA" sz="1600" b="1" kern="1200" dirty="0">
              <a:effectLst/>
              <a:latin typeface="+mn-lt"/>
              <a:ea typeface="Calibri" panose="020F0502020204030204" pitchFamily="34" charset="0"/>
              <a:cs typeface="Times New Roman" panose="02020603050405020304" pitchFamily="18" charset="0"/>
            </a:rPr>
            <a:t>Recent significant amendments of PAIA requires the Regulator to develop and conduct educational programmes to advance the public understanding, in particular the disadvantaged communities, of how to exercise their constitutional rights of access to any information held by the public or private bodies.</a:t>
          </a:r>
        </a:p>
        <a:p>
          <a:pPr marL="0" indent="0" defTabSz="914400">
            <a:spcBef>
              <a:spcPts val="0"/>
            </a:spcBef>
            <a:spcAft>
              <a:spcPts val="0"/>
            </a:spcAft>
            <a:buFont typeface="Wingdings" panose="05000000000000000000" pitchFamily="2" charset="2"/>
            <a:buChar char=""/>
          </a:pPr>
          <a:r>
            <a:rPr lang="en-ZA" sz="1600" b="1" kern="1200" dirty="0">
              <a:effectLst/>
              <a:latin typeface="+mn-lt"/>
              <a:ea typeface="Calibri" panose="020F0502020204030204" pitchFamily="34" charset="0"/>
              <a:cs typeface="Times New Roman" panose="02020603050405020304" pitchFamily="18" charset="0"/>
            </a:rPr>
            <a:t>The Regulator is currently using ineffective manual system to manage or handle complaints. The </a:t>
          </a:r>
          <a:r>
            <a:rPr lang="en-ZA" sz="1600" b="1" kern="1200" dirty="0">
              <a:effectLst/>
              <a:uFillTx/>
              <a:latin typeface="+mn-lt"/>
              <a:ea typeface="+mn-ea"/>
              <a:cs typeface="+mn-cs"/>
            </a:rPr>
            <a:t>Regulator</a:t>
          </a:r>
          <a:r>
            <a:rPr lang="en-ZA" sz="1600" b="1" kern="1200" dirty="0">
              <a:effectLst/>
              <a:latin typeface="+mn-lt"/>
              <a:ea typeface="Calibri" panose="020F0502020204030204" pitchFamily="34" charset="0"/>
              <a:cs typeface="Times New Roman" panose="02020603050405020304" pitchFamily="18" charset="0"/>
            </a:rPr>
            <a:t> intends to deploy, in this current financial year, the Complaints Management System to ensure-</a:t>
          </a:r>
        </a:p>
        <a:p>
          <a:pPr marL="0" indent="0" defTabSz="914400">
            <a:spcBef>
              <a:spcPts val="0"/>
            </a:spcBef>
            <a:spcAft>
              <a:spcPts val="0"/>
            </a:spcAft>
            <a:buFont typeface="Wingdings" panose="05000000000000000000" pitchFamily="2" charset="2"/>
            <a:buChar char=""/>
          </a:pPr>
          <a:r>
            <a:rPr lang="en-ZA" sz="1600" b="1" kern="1200" dirty="0">
              <a:effectLst/>
              <a:latin typeface="+mn-lt"/>
              <a:ea typeface="Calibri" panose="020F0502020204030204" pitchFamily="34" charset="0"/>
              <a:cs typeface="Times New Roman" panose="02020603050405020304" pitchFamily="18" charset="0"/>
            </a:rPr>
            <a:t>proper management of records electronically</a:t>
          </a:r>
          <a:r>
            <a:rPr lang="en-ZA" sz="1600" b="1" kern="1200" dirty="0">
              <a:latin typeface="+mn-lt"/>
            </a:rPr>
            <a:t>.</a:t>
          </a:r>
          <a:endParaRPr lang="en-US" sz="1600" b="1" kern="1200" dirty="0">
            <a:latin typeface="+mn-lt"/>
          </a:endParaRPr>
        </a:p>
        <a:p>
          <a:pPr defTabSz="355600">
            <a:spcBef>
              <a:spcPct val="0"/>
            </a:spcBef>
            <a:spcAft>
              <a:spcPct val="35000"/>
            </a:spcAft>
          </a:pPr>
          <a:endParaRPr lang="en-US" sz="1600" kern="1200" dirty="0"/>
        </a:p>
      </dgm:t>
    </dgm:pt>
    <dgm:pt modelId="{7581380B-4E80-483B-87D0-54FA0339630D}" type="parTrans" cxnId="{BB86D324-7C23-464C-8501-75F3017B1B7A}">
      <dgm:prSet/>
      <dgm:spPr/>
      <dgm:t>
        <a:bodyPr/>
        <a:lstStyle/>
        <a:p>
          <a:endParaRPr lang="en-US"/>
        </a:p>
      </dgm:t>
    </dgm:pt>
    <dgm:pt modelId="{48A1EB86-52EB-4008-B692-59C369D8B412}" type="sibTrans" cxnId="{BB86D324-7C23-464C-8501-75F3017B1B7A}">
      <dgm:prSet/>
      <dgm:spPr/>
      <dgm:t>
        <a:bodyPr/>
        <a:lstStyle/>
        <a:p>
          <a:endParaRPr lang="en-US"/>
        </a:p>
      </dgm:t>
    </dgm:pt>
    <dgm:pt modelId="{17EE41B0-3E90-4F89-8D6C-2EFE16CAAE6C}">
      <dgm:prSet custT="1"/>
      <dgm:spPr/>
      <dgm:t>
        <a:bodyPr spcFirstLastPara="0" vert="horz" wrap="square" lIns="69850" tIns="0" rIns="70817" bIns="0" numCol="1" spcCol="1270" anchor="ctr" anchorCtr="0"/>
        <a:lstStyle/>
        <a:p>
          <a:pPr marL="0" marR="0" indent="0" defTabSz="914400" eaLnBrk="1" fontAlgn="auto" latinLnBrk="0" hangingPunct="1">
            <a:spcBef>
              <a:spcPts val="0"/>
            </a:spcBef>
            <a:spcAft>
              <a:spcPts val="0"/>
            </a:spcAft>
            <a:buClrTx/>
            <a:buSzTx/>
            <a:buFontTx/>
            <a:buNone/>
            <a:tabLst/>
            <a:defRPr/>
          </a:pPr>
          <a:r>
            <a:rPr lang="en-ZA" sz="1600" b="1" dirty="0">
              <a:effectLst/>
              <a:latin typeface="+mn-lt"/>
              <a:ea typeface="Calibri" panose="020F0502020204030204" pitchFamily="34" charset="0"/>
              <a:cs typeface="Times New Roman" panose="02020603050405020304" pitchFamily="18" charset="0"/>
            </a:rPr>
            <a:t>The integrity and confidentiality of information to prevent loss of damage to or unauthorised destruction of information, and unlawful access to or processing of information.</a:t>
          </a:r>
        </a:p>
        <a:p>
          <a:pPr marL="0" indent="0" defTabSz="914400">
            <a:spcBef>
              <a:spcPts val="0"/>
            </a:spcBef>
            <a:spcAft>
              <a:spcPts val="0"/>
            </a:spcAft>
            <a:buFont typeface="Wingdings" panose="05000000000000000000" pitchFamily="2" charset="2"/>
            <a:buChar char=""/>
          </a:pPr>
          <a:r>
            <a:rPr lang="en-ZA" sz="1600" b="1" dirty="0">
              <a:effectLst/>
              <a:latin typeface="+mn-lt"/>
              <a:cs typeface="Times New Roman" panose="02020603050405020304" pitchFamily="18" charset="0"/>
            </a:rPr>
            <a:t>an efficient complaints management process</a:t>
          </a:r>
          <a:r>
            <a:rPr lang="en-ZA" sz="1600" dirty="0">
              <a:effectLst/>
              <a:latin typeface="+mn-lt"/>
              <a:cs typeface="Times New Roman" panose="02020603050405020304" pitchFamily="18" charset="0"/>
            </a:rPr>
            <a:t>.</a:t>
          </a:r>
          <a:endParaRPr lang="en-US" sz="1600" dirty="0"/>
        </a:p>
      </dgm:t>
    </dgm:pt>
    <dgm:pt modelId="{279273C5-FA85-46BD-A9FB-706651CC6607}" type="parTrans" cxnId="{07D56116-BEB4-43FB-947A-3B61868EAD27}">
      <dgm:prSet/>
      <dgm:spPr/>
      <dgm:t>
        <a:bodyPr/>
        <a:lstStyle/>
        <a:p>
          <a:endParaRPr lang="en-US"/>
        </a:p>
      </dgm:t>
    </dgm:pt>
    <dgm:pt modelId="{1E1ED9AC-D993-475D-8026-038B7B924F6F}" type="sibTrans" cxnId="{07D56116-BEB4-43FB-947A-3B61868EAD27}">
      <dgm:prSet/>
      <dgm:spPr/>
      <dgm:t>
        <a:bodyPr/>
        <a:lstStyle/>
        <a:p>
          <a:endParaRPr lang="en-US"/>
        </a:p>
      </dgm:t>
    </dgm:pt>
    <dgm:pt modelId="{7977CC62-89B2-48D5-A1B1-F8EBF6C09E04}" type="pres">
      <dgm:prSet presAssocID="{5E4C0683-6B60-4BB4-A330-8270F354FE89}" presName="linear" presStyleCnt="0">
        <dgm:presLayoutVars>
          <dgm:animLvl val="lvl"/>
          <dgm:resizeHandles val="exact"/>
        </dgm:presLayoutVars>
      </dgm:prSet>
      <dgm:spPr/>
      <dgm:t>
        <a:bodyPr/>
        <a:lstStyle/>
        <a:p>
          <a:endParaRPr lang="en-ZA"/>
        </a:p>
      </dgm:t>
    </dgm:pt>
    <dgm:pt modelId="{D0B29CB0-C64D-4CE5-8D50-C1F641058F4C}" type="pres">
      <dgm:prSet presAssocID="{E16CFCBA-A5BD-4CB2-8A35-6988E2101016}" presName="parentText" presStyleLbl="node1" presStyleIdx="0" presStyleCnt="2" custScaleY="125606" custLinFactY="2330" custLinFactNeighborY="100000">
        <dgm:presLayoutVars>
          <dgm:chMax val="0"/>
          <dgm:bulletEnabled val="1"/>
        </dgm:presLayoutVars>
      </dgm:prSet>
      <dgm:spPr/>
      <dgm:t>
        <a:bodyPr/>
        <a:lstStyle/>
        <a:p>
          <a:endParaRPr lang="en-ZA"/>
        </a:p>
      </dgm:t>
    </dgm:pt>
    <dgm:pt modelId="{644C45B9-8AFD-4100-8D07-46FD179880DF}" type="pres">
      <dgm:prSet presAssocID="{48A1EB86-52EB-4008-B692-59C369D8B412}" presName="spacer" presStyleCnt="0"/>
      <dgm:spPr/>
    </dgm:pt>
    <dgm:pt modelId="{3FBD2EFF-6612-4F22-B9F5-B2943C867756}" type="pres">
      <dgm:prSet presAssocID="{17EE41B0-3E90-4F89-8D6C-2EFE16CAAE6C}" presName="parentText" presStyleLbl="node1" presStyleIdx="1" presStyleCnt="2" custLinFactNeighborY="81325">
        <dgm:presLayoutVars>
          <dgm:chMax val="0"/>
          <dgm:bulletEnabled val="1"/>
        </dgm:presLayoutVars>
      </dgm:prSet>
      <dgm:spPr/>
      <dgm:t>
        <a:bodyPr/>
        <a:lstStyle/>
        <a:p>
          <a:endParaRPr lang="en-ZA"/>
        </a:p>
      </dgm:t>
    </dgm:pt>
  </dgm:ptLst>
  <dgm:cxnLst>
    <dgm:cxn modelId="{79BEDF5B-B6D2-4773-A76C-79FA06B383DD}" type="presOf" srcId="{5E4C0683-6B60-4BB4-A330-8270F354FE89}" destId="{7977CC62-89B2-48D5-A1B1-F8EBF6C09E04}" srcOrd="0" destOrd="0" presId="urn:microsoft.com/office/officeart/2005/8/layout/vList2"/>
    <dgm:cxn modelId="{368686F3-ED74-47CE-BB61-3A87D2C5B3ED}" type="presOf" srcId="{E16CFCBA-A5BD-4CB2-8A35-6988E2101016}" destId="{D0B29CB0-C64D-4CE5-8D50-C1F641058F4C}" srcOrd="0" destOrd="0" presId="urn:microsoft.com/office/officeart/2005/8/layout/vList2"/>
    <dgm:cxn modelId="{D11CF9F6-6BDF-47F7-AC67-2B8C79C835E9}" type="presOf" srcId="{17EE41B0-3E90-4F89-8D6C-2EFE16CAAE6C}" destId="{3FBD2EFF-6612-4F22-B9F5-B2943C867756}" srcOrd="0" destOrd="0" presId="urn:microsoft.com/office/officeart/2005/8/layout/vList2"/>
    <dgm:cxn modelId="{07D56116-BEB4-43FB-947A-3B61868EAD27}" srcId="{5E4C0683-6B60-4BB4-A330-8270F354FE89}" destId="{17EE41B0-3E90-4F89-8D6C-2EFE16CAAE6C}" srcOrd="1" destOrd="0" parTransId="{279273C5-FA85-46BD-A9FB-706651CC6607}" sibTransId="{1E1ED9AC-D993-475D-8026-038B7B924F6F}"/>
    <dgm:cxn modelId="{BB86D324-7C23-464C-8501-75F3017B1B7A}" srcId="{5E4C0683-6B60-4BB4-A330-8270F354FE89}" destId="{E16CFCBA-A5BD-4CB2-8A35-6988E2101016}" srcOrd="0" destOrd="0" parTransId="{7581380B-4E80-483B-87D0-54FA0339630D}" sibTransId="{48A1EB86-52EB-4008-B692-59C369D8B412}"/>
    <dgm:cxn modelId="{B5980073-6AF4-420C-830B-261D04F4C550}" type="presParOf" srcId="{7977CC62-89B2-48D5-A1B1-F8EBF6C09E04}" destId="{D0B29CB0-C64D-4CE5-8D50-C1F641058F4C}" srcOrd="0" destOrd="0" presId="urn:microsoft.com/office/officeart/2005/8/layout/vList2"/>
    <dgm:cxn modelId="{5F693324-6DB6-48DF-A572-BDA865EA4B60}" type="presParOf" srcId="{7977CC62-89B2-48D5-A1B1-F8EBF6C09E04}" destId="{644C45B9-8AFD-4100-8D07-46FD179880DF}" srcOrd="1" destOrd="0" presId="urn:microsoft.com/office/officeart/2005/8/layout/vList2"/>
    <dgm:cxn modelId="{79201711-1EE5-4A38-803C-14A2ED1CF001}" type="presParOf" srcId="{7977CC62-89B2-48D5-A1B1-F8EBF6C09E04}" destId="{3FBD2EFF-6612-4F22-B9F5-B2943C86775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E4C0683-6B60-4BB4-A330-8270F354FE89}" type="doc">
      <dgm:prSet loTypeId="urn:microsoft.com/office/officeart/2005/8/layout/vList2" loCatId="list" qsTypeId="urn:microsoft.com/office/officeart/2005/8/quickstyle/simple2" qsCatId="simple" csTypeId="urn:microsoft.com/office/officeart/2005/8/colors/colorful2" csCatId="colorful" phldr="1"/>
      <dgm:spPr/>
      <dgm:t>
        <a:bodyPr/>
        <a:lstStyle/>
        <a:p>
          <a:endParaRPr lang="en-US"/>
        </a:p>
      </dgm:t>
    </dgm:pt>
    <dgm:pt modelId="{DFF1A7B4-0D84-445C-9A83-BB6A75A9908D}">
      <dgm:prSet custT="1"/>
      <dgm:spPr/>
      <dgm:t>
        <a:bodyPr/>
        <a:lstStyle/>
        <a:p>
          <a:r>
            <a:rPr lang="en-GB" sz="1600" dirty="0"/>
            <a:t>The POPIA Compliance, Monitoring and Enforcement Framework, once approved, will provide a foundation for the Regulator’s mandate to effectively promote the protection of personal information and dissuade responsible parties from unlawfully processing the personal information of data subjects</a:t>
          </a:r>
          <a:endParaRPr lang="en-ZA" sz="1600" dirty="0"/>
        </a:p>
      </dgm:t>
    </dgm:pt>
    <dgm:pt modelId="{CA3DD200-38BB-4525-97C7-67A4F3DA5E3D}" type="sibTrans" cxnId="{28E7E233-4733-4845-9395-28A02CC654DC}">
      <dgm:prSet/>
      <dgm:spPr/>
      <dgm:t>
        <a:bodyPr/>
        <a:lstStyle/>
        <a:p>
          <a:endParaRPr lang="en-ZA"/>
        </a:p>
      </dgm:t>
    </dgm:pt>
    <dgm:pt modelId="{B6E47123-7331-4353-87C7-5D61E36A9944}" type="parTrans" cxnId="{28E7E233-4733-4845-9395-28A02CC654DC}">
      <dgm:prSet/>
      <dgm:spPr/>
      <dgm:t>
        <a:bodyPr/>
        <a:lstStyle/>
        <a:p>
          <a:endParaRPr lang="en-ZA"/>
        </a:p>
      </dgm:t>
    </dgm:pt>
    <dgm:pt modelId="{DD9109EA-D89C-4B49-958F-885385E21878}">
      <dgm:prSet custT="1"/>
      <dgm:spPr/>
      <dgm:t>
        <a:bodyPr/>
        <a:lstStyle/>
        <a:p>
          <a:r>
            <a:rPr lang="en-ZA" sz="1600" b="0" dirty="0"/>
            <a:t>Agreements with training service providers and universities on partnerships with the Regulator to develop and provide educational programmes on POPIA</a:t>
          </a:r>
          <a:endParaRPr lang="en-US" sz="1600" b="0" dirty="0"/>
        </a:p>
      </dgm:t>
    </dgm:pt>
    <dgm:pt modelId="{CB75799E-30C6-406F-A510-5D7A996FCBAB}" type="parTrans" cxnId="{4A334B8F-BC4F-47E4-BCD7-1E1F595778E5}">
      <dgm:prSet/>
      <dgm:spPr/>
      <dgm:t>
        <a:bodyPr/>
        <a:lstStyle/>
        <a:p>
          <a:endParaRPr lang="en-ZA"/>
        </a:p>
      </dgm:t>
    </dgm:pt>
    <dgm:pt modelId="{E474E920-4E31-4319-9CCF-F7DB390B8CEE}" type="sibTrans" cxnId="{4A334B8F-BC4F-47E4-BCD7-1E1F595778E5}">
      <dgm:prSet/>
      <dgm:spPr/>
      <dgm:t>
        <a:bodyPr/>
        <a:lstStyle/>
        <a:p>
          <a:endParaRPr lang="en-ZA"/>
        </a:p>
      </dgm:t>
    </dgm:pt>
    <dgm:pt modelId="{7977CC62-89B2-48D5-A1B1-F8EBF6C09E04}" type="pres">
      <dgm:prSet presAssocID="{5E4C0683-6B60-4BB4-A330-8270F354FE89}" presName="linear" presStyleCnt="0">
        <dgm:presLayoutVars>
          <dgm:animLvl val="lvl"/>
          <dgm:resizeHandles val="exact"/>
        </dgm:presLayoutVars>
      </dgm:prSet>
      <dgm:spPr/>
      <dgm:t>
        <a:bodyPr/>
        <a:lstStyle/>
        <a:p>
          <a:endParaRPr lang="en-ZA"/>
        </a:p>
      </dgm:t>
    </dgm:pt>
    <dgm:pt modelId="{10236C59-C39A-4DA3-9857-5934B7E399F6}" type="pres">
      <dgm:prSet presAssocID="{DFF1A7B4-0D84-445C-9A83-BB6A75A9908D}" presName="parentText" presStyleLbl="node1" presStyleIdx="0" presStyleCnt="2" custLinFactY="-6108" custLinFactNeighborX="-1173" custLinFactNeighborY="-100000">
        <dgm:presLayoutVars>
          <dgm:chMax val="0"/>
          <dgm:bulletEnabled val="1"/>
        </dgm:presLayoutVars>
      </dgm:prSet>
      <dgm:spPr/>
      <dgm:t>
        <a:bodyPr/>
        <a:lstStyle/>
        <a:p>
          <a:endParaRPr lang="en-ZA"/>
        </a:p>
      </dgm:t>
    </dgm:pt>
    <dgm:pt modelId="{BC116AF5-7171-468F-AC5C-7910A90BF0A9}" type="pres">
      <dgm:prSet presAssocID="{CA3DD200-38BB-4525-97C7-67A4F3DA5E3D}" presName="spacer" presStyleCnt="0"/>
      <dgm:spPr/>
    </dgm:pt>
    <dgm:pt modelId="{36815327-B6C1-4A37-A870-6FB61E271DA1}" type="pres">
      <dgm:prSet presAssocID="{DD9109EA-D89C-4B49-958F-885385E21878}" presName="parentText" presStyleLbl="node1" presStyleIdx="1" presStyleCnt="2" custLinFactY="-4620" custLinFactNeighborY="-100000">
        <dgm:presLayoutVars>
          <dgm:chMax val="0"/>
          <dgm:bulletEnabled val="1"/>
        </dgm:presLayoutVars>
      </dgm:prSet>
      <dgm:spPr/>
      <dgm:t>
        <a:bodyPr/>
        <a:lstStyle/>
        <a:p>
          <a:endParaRPr lang="en-ZA"/>
        </a:p>
      </dgm:t>
    </dgm:pt>
  </dgm:ptLst>
  <dgm:cxnLst>
    <dgm:cxn modelId="{28E7E233-4733-4845-9395-28A02CC654DC}" srcId="{5E4C0683-6B60-4BB4-A330-8270F354FE89}" destId="{DFF1A7B4-0D84-445C-9A83-BB6A75A9908D}" srcOrd="0" destOrd="0" parTransId="{B6E47123-7331-4353-87C7-5D61E36A9944}" sibTransId="{CA3DD200-38BB-4525-97C7-67A4F3DA5E3D}"/>
    <dgm:cxn modelId="{362D31C1-B629-499D-9AAB-EF967120121A}" type="presOf" srcId="{DFF1A7B4-0D84-445C-9A83-BB6A75A9908D}" destId="{10236C59-C39A-4DA3-9857-5934B7E399F6}" srcOrd="0" destOrd="0" presId="urn:microsoft.com/office/officeart/2005/8/layout/vList2"/>
    <dgm:cxn modelId="{4A334B8F-BC4F-47E4-BCD7-1E1F595778E5}" srcId="{5E4C0683-6B60-4BB4-A330-8270F354FE89}" destId="{DD9109EA-D89C-4B49-958F-885385E21878}" srcOrd="1" destOrd="0" parTransId="{CB75799E-30C6-406F-A510-5D7A996FCBAB}" sibTransId="{E474E920-4E31-4319-9CCF-F7DB390B8CEE}"/>
    <dgm:cxn modelId="{DAAB1D00-B442-4144-9209-C509DA0D3D38}" type="presOf" srcId="{5E4C0683-6B60-4BB4-A330-8270F354FE89}" destId="{7977CC62-89B2-48D5-A1B1-F8EBF6C09E04}" srcOrd="0" destOrd="0" presId="urn:microsoft.com/office/officeart/2005/8/layout/vList2"/>
    <dgm:cxn modelId="{27092B68-EE86-478E-B121-0B203968647D}" type="presOf" srcId="{DD9109EA-D89C-4B49-958F-885385E21878}" destId="{36815327-B6C1-4A37-A870-6FB61E271DA1}" srcOrd="0" destOrd="0" presId="urn:microsoft.com/office/officeart/2005/8/layout/vList2"/>
    <dgm:cxn modelId="{8A420198-3A2E-424C-A79E-6EE51C7C7A1D}" type="presParOf" srcId="{7977CC62-89B2-48D5-A1B1-F8EBF6C09E04}" destId="{10236C59-C39A-4DA3-9857-5934B7E399F6}" srcOrd="0" destOrd="0" presId="urn:microsoft.com/office/officeart/2005/8/layout/vList2"/>
    <dgm:cxn modelId="{0F4DEC3B-75CA-4BFB-A02A-CC266BF748DA}" type="presParOf" srcId="{7977CC62-89B2-48D5-A1B1-F8EBF6C09E04}" destId="{BC116AF5-7171-468F-AC5C-7910A90BF0A9}" srcOrd="1" destOrd="0" presId="urn:microsoft.com/office/officeart/2005/8/layout/vList2"/>
    <dgm:cxn modelId="{403C6E0B-1C7D-4356-8736-C449AB51D83C}" type="presParOf" srcId="{7977CC62-89B2-48D5-A1B1-F8EBF6C09E04}" destId="{36815327-B6C1-4A37-A870-6FB61E271DA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982940B-6218-4DB4-ABF9-42D84AFE90B7}"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3E186440-E9CF-4109-AE34-5029F4873523}">
      <dgm:prSet/>
      <dgm:spPr/>
      <dgm:t>
        <a:bodyPr/>
        <a:lstStyle/>
        <a:p>
          <a:r>
            <a:rPr lang="en-ZA" b="1"/>
            <a:t>POLITICAL</a:t>
          </a:r>
          <a:endParaRPr lang="en-US"/>
        </a:p>
      </dgm:t>
    </dgm:pt>
    <dgm:pt modelId="{8E8918B2-4B76-4EB2-AC53-E5BD280DFF50}" type="parTrans" cxnId="{28CC2B1F-C6B7-4EBA-9F27-FC6B5528BC18}">
      <dgm:prSet/>
      <dgm:spPr/>
      <dgm:t>
        <a:bodyPr/>
        <a:lstStyle/>
        <a:p>
          <a:endParaRPr lang="en-US"/>
        </a:p>
      </dgm:t>
    </dgm:pt>
    <dgm:pt modelId="{2D8E2DC6-7E6B-419D-9561-2AF21AB77259}" type="sibTrans" cxnId="{28CC2B1F-C6B7-4EBA-9F27-FC6B5528BC18}">
      <dgm:prSet/>
      <dgm:spPr/>
      <dgm:t>
        <a:bodyPr/>
        <a:lstStyle/>
        <a:p>
          <a:endParaRPr lang="en-US"/>
        </a:p>
      </dgm:t>
    </dgm:pt>
    <dgm:pt modelId="{22554FB6-F824-456C-870C-27480FE5CBF3}">
      <dgm:prSet/>
      <dgm:spPr/>
      <dgm:t>
        <a:bodyPr/>
        <a:lstStyle/>
        <a:p>
          <a:r>
            <a:rPr lang="en-ZA" b="1"/>
            <a:t>ECONOMIC </a:t>
          </a:r>
          <a:endParaRPr lang="en-US"/>
        </a:p>
      </dgm:t>
    </dgm:pt>
    <dgm:pt modelId="{403DF9EE-C3E3-47D6-BAB9-BF4760A95EA9}" type="parTrans" cxnId="{FE5B2E7C-4812-4F77-A99E-7C684592BC40}">
      <dgm:prSet/>
      <dgm:spPr/>
      <dgm:t>
        <a:bodyPr/>
        <a:lstStyle/>
        <a:p>
          <a:endParaRPr lang="en-US"/>
        </a:p>
      </dgm:t>
    </dgm:pt>
    <dgm:pt modelId="{4B9F126C-29AF-4D01-A038-E23699A0B931}" type="sibTrans" cxnId="{FE5B2E7C-4812-4F77-A99E-7C684592BC40}">
      <dgm:prSet/>
      <dgm:spPr/>
      <dgm:t>
        <a:bodyPr/>
        <a:lstStyle/>
        <a:p>
          <a:endParaRPr lang="en-US"/>
        </a:p>
      </dgm:t>
    </dgm:pt>
    <dgm:pt modelId="{1BB34318-E6C6-445D-B92A-86FEF742C3BF}">
      <dgm:prSet/>
      <dgm:spPr/>
      <dgm:t>
        <a:bodyPr/>
        <a:lstStyle/>
        <a:p>
          <a:r>
            <a:rPr lang="en-ZA" b="1"/>
            <a:t>SOCIAL</a:t>
          </a:r>
          <a:endParaRPr lang="en-US"/>
        </a:p>
      </dgm:t>
    </dgm:pt>
    <dgm:pt modelId="{AEB6E60A-6C51-4600-AC95-9C997BC5ABF4}" type="parTrans" cxnId="{3BB2805F-F827-406D-9A56-C92D6CC5F36E}">
      <dgm:prSet/>
      <dgm:spPr/>
      <dgm:t>
        <a:bodyPr/>
        <a:lstStyle/>
        <a:p>
          <a:endParaRPr lang="en-US"/>
        </a:p>
      </dgm:t>
    </dgm:pt>
    <dgm:pt modelId="{96BE6F1F-6228-4D07-AC3D-539FF966B7C0}" type="sibTrans" cxnId="{3BB2805F-F827-406D-9A56-C92D6CC5F36E}">
      <dgm:prSet/>
      <dgm:spPr/>
      <dgm:t>
        <a:bodyPr/>
        <a:lstStyle/>
        <a:p>
          <a:endParaRPr lang="en-US"/>
        </a:p>
      </dgm:t>
    </dgm:pt>
    <dgm:pt modelId="{8296B729-A897-4892-B0FE-0411451961A3}">
      <dgm:prSet/>
      <dgm:spPr/>
      <dgm:t>
        <a:bodyPr/>
        <a:lstStyle/>
        <a:p>
          <a:r>
            <a:rPr lang="en-ZA" b="1"/>
            <a:t>TECHNOLOGICAL</a:t>
          </a:r>
          <a:endParaRPr lang="en-US"/>
        </a:p>
      </dgm:t>
    </dgm:pt>
    <dgm:pt modelId="{8F14064D-3045-4F90-9280-D936D261AE0E}" type="parTrans" cxnId="{7CFFF710-8FA6-408D-9352-0F39DDE0465B}">
      <dgm:prSet/>
      <dgm:spPr/>
      <dgm:t>
        <a:bodyPr/>
        <a:lstStyle/>
        <a:p>
          <a:endParaRPr lang="en-US"/>
        </a:p>
      </dgm:t>
    </dgm:pt>
    <dgm:pt modelId="{949C8033-A324-46EC-AB20-184B24527F0C}" type="sibTrans" cxnId="{7CFFF710-8FA6-408D-9352-0F39DDE0465B}">
      <dgm:prSet/>
      <dgm:spPr/>
      <dgm:t>
        <a:bodyPr/>
        <a:lstStyle/>
        <a:p>
          <a:endParaRPr lang="en-US"/>
        </a:p>
      </dgm:t>
    </dgm:pt>
    <dgm:pt modelId="{A78E4555-742B-4EC0-A76F-BCC036B9EAFA}">
      <dgm:prSet/>
      <dgm:spPr/>
      <dgm:t>
        <a:bodyPr/>
        <a:lstStyle/>
        <a:p>
          <a:r>
            <a:rPr lang="en-ZA" b="1"/>
            <a:t>ENVIRONMENTAL</a:t>
          </a:r>
          <a:endParaRPr lang="en-US"/>
        </a:p>
      </dgm:t>
    </dgm:pt>
    <dgm:pt modelId="{A6C7125E-8442-47A2-8EED-8A2B8BD0E233}" type="parTrans" cxnId="{044866B5-5644-4AEF-A511-B02F97E2A190}">
      <dgm:prSet/>
      <dgm:spPr/>
      <dgm:t>
        <a:bodyPr/>
        <a:lstStyle/>
        <a:p>
          <a:endParaRPr lang="en-US"/>
        </a:p>
      </dgm:t>
    </dgm:pt>
    <dgm:pt modelId="{5CF89113-5BD6-42A1-9F22-43578AF30466}" type="sibTrans" cxnId="{044866B5-5644-4AEF-A511-B02F97E2A190}">
      <dgm:prSet/>
      <dgm:spPr/>
      <dgm:t>
        <a:bodyPr/>
        <a:lstStyle/>
        <a:p>
          <a:endParaRPr lang="en-US"/>
        </a:p>
      </dgm:t>
    </dgm:pt>
    <dgm:pt modelId="{91EF522B-9D4B-4480-8669-86F87179B349}">
      <dgm:prSet/>
      <dgm:spPr/>
      <dgm:t>
        <a:bodyPr/>
        <a:lstStyle/>
        <a:p>
          <a:r>
            <a:rPr lang="en-ZA" b="1"/>
            <a:t>LEGAL </a:t>
          </a:r>
          <a:endParaRPr lang="en-US"/>
        </a:p>
      </dgm:t>
    </dgm:pt>
    <dgm:pt modelId="{81956493-A66D-4A83-8363-50D07991790E}" type="parTrans" cxnId="{8906B592-FD65-4288-BE86-227119C9668C}">
      <dgm:prSet/>
      <dgm:spPr/>
      <dgm:t>
        <a:bodyPr/>
        <a:lstStyle/>
        <a:p>
          <a:endParaRPr lang="en-US"/>
        </a:p>
      </dgm:t>
    </dgm:pt>
    <dgm:pt modelId="{F196B062-B3C6-4982-A289-0918BA961DD3}" type="sibTrans" cxnId="{8906B592-FD65-4288-BE86-227119C9668C}">
      <dgm:prSet/>
      <dgm:spPr/>
      <dgm:t>
        <a:bodyPr/>
        <a:lstStyle/>
        <a:p>
          <a:endParaRPr lang="en-US"/>
        </a:p>
      </dgm:t>
    </dgm:pt>
    <dgm:pt modelId="{8485F780-4F70-45CC-AA77-8CF7985E520F}" type="pres">
      <dgm:prSet presAssocID="{E982940B-6218-4DB4-ABF9-42D84AFE90B7}" presName="diagram" presStyleCnt="0">
        <dgm:presLayoutVars>
          <dgm:dir/>
          <dgm:resizeHandles val="exact"/>
        </dgm:presLayoutVars>
      </dgm:prSet>
      <dgm:spPr/>
      <dgm:t>
        <a:bodyPr/>
        <a:lstStyle/>
        <a:p>
          <a:endParaRPr lang="en-ZA"/>
        </a:p>
      </dgm:t>
    </dgm:pt>
    <dgm:pt modelId="{07247063-1539-467F-B5E8-2A73067D978C}" type="pres">
      <dgm:prSet presAssocID="{3E186440-E9CF-4109-AE34-5029F4873523}" presName="node" presStyleLbl="node1" presStyleIdx="0" presStyleCnt="6">
        <dgm:presLayoutVars>
          <dgm:bulletEnabled val="1"/>
        </dgm:presLayoutVars>
      </dgm:prSet>
      <dgm:spPr/>
      <dgm:t>
        <a:bodyPr/>
        <a:lstStyle/>
        <a:p>
          <a:endParaRPr lang="en-ZA"/>
        </a:p>
      </dgm:t>
    </dgm:pt>
    <dgm:pt modelId="{804CEAFB-7CC6-4069-B811-D1CC07C38681}" type="pres">
      <dgm:prSet presAssocID="{2D8E2DC6-7E6B-419D-9561-2AF21AB77259}" presName="sibTrans" presStyleCnt="0"/>
      <dgm:spPr/>
    </dgm:pt>
    <dgm:pt modelId="{A96E7986-0964-4AB0-BCC6-B28B50645139}" type="pres">
      <dgm:prSet presAssocID="{22554FB6-F824-456C-870C-27480FE5CBF3}" presName="node" presStyleLbl="node1" presStyleIdx="1" presStyleCnt="6">
        <dgm:presLayoutVars>
          <dgm:bulletEnabled val="1"/>
        </dgm:presLayoutVars>
      </dgm:prSet>
      <dgm:spPr/>
      <dgm:t>
        <a:bodyPr/>
        <a:lstStyle/>
        <a:p>
          <a:endParaRPr lang="en-ZA"/>
        </a:p>
      </dgm:t>
    </dgm:pt>
    <dgm:pt modelId="{A1197330-FEB7-4D9D-8406-DA1A7F6D52D2}" type="pres">
      <dgm:prSet presAssocID="{4B9F126C-29AF-4D01-A038-E23699A0B931}" presName="sibTrans" presStyleCnt="0"/>
      <dgm:spPr/>
    </dgm:pt>
    <dgm:pt modelId="{71E60CB8-CA9D-4675-A5DA-D1A63FEB3956}" type="pres">
      <dgm:prSet presAssocID="{1BB34318-E6C6-445D-B92A-86FEF742C3BF}" presName="node" presStyleLbl="node1" presStyleIdx="2" presStyleCnt="6">
        <dgm:presLayoutVars>
          <dgm:bulletEnabled val="1"/>
        </dgm:presLayoutVars>
      </dgm:prSet>
      <dgm:spPr/>
      <dgm:t>
        <a:bodyPr/>
        <a:lstStyle/>
        <a:p>
          <a:endParaRPr lang="en-ZA"/>
        </a:p>
      </dgm:t>
    </dgm:pt>
    <dgm:pt modelId="{82E5E6D4-F4D8-4ACD-B9B4-18AC1421A87E}" type="pres">
      <dgm:prSet presAssocID="{96BE6F1F-6228-4D07-AC3D-539FF966B7C0}" presName="sibTrans" presStyleCnt="0"/>
      <dgm:spPr/>
    </dgm:pt>
    <dgm:pt modelId="{FE5DB51D-D28F-45AD-BEC5-21BCA4C1F0F7}" type="pres">
      <dgm:prSet presAssocID="{8296B729-A897-4892-B0FE-0411451961A3}" presName="node" presStyleLbl="node1" presStyleIdx="3" presStyleCnt="6">
        <dgm:presLayoutVars>
          <dgm:bulletEnabled val="1"/>
        </dgm:presLayoutVars>
      </dgm:prSet>
      <dgm:spPr/>
      <dgm:t>
        <a:bodyPr/>
        <a:lstStyle/>
        <a:p>
          <a:endParaRPr lang="en-ZA"/>
        </a:p>
      </dgm:t>
    </dgm:pt>
    <dgm:pt modelId="{4B51A55B-DCAD-4ED8-AB3E-AC68DBDDCC70}" type="pres">
      <dgm:prSet presAssocID="{949C8033-A324-46EC-AB20-184B24527F0C}" presName="sibTrans" presStyleCnt="0"/>
      <dgm:spPr/>
    </dgm:pt>
    <dgm:pt modelId="{4B9286DB-25FD-4574-B6DF-878E0CD06DC8}" type="pres">
      <dgm:prSet presAssocID="{A78E4555-742B-4EC0-A76F-BCC036B9EAFA}" presName="node" presStyleLbl="node1" presStyleIdx="4" presStyleCnt="6">
        <dgm:presLayoutVars>
          <dgm:bulletEnabled val="1"/>
        </dgm:presLayoutVars>
      </dgm:prSet>
      <dgm:spPr/>
      <dgm:t>
        <a:bodyPr/>
        <a:lstStyle/>
        <a:p>
          <a:endParaRPr lang="en-ZA"/>
        </a:p>
      </dgm:t>
    </dgm:pt>
    <dgm:pt modelId="{0AE39871-0C59-48BF-95C1-B9703B6F9507}" type="pres">
      <dgm:prSet presAssocID="{5CF89113-5BD6-42A1-9F22-43578AF30466}" presName="sibTrans" presStyleCnt="0"/>
      <dgm:spPr/>
    </dgm:pt>
    <dgm:pt modelId="{DB56BCB5-D532-47D7-8238-12D1E4BF2D60}" type="pres">
      <dgm:prSet presAssocID="{91EF522B-9D4B-4480-8669-86F87179B349}" presName="node" presStyleLbl="node1" presStyleIdx="5" presStyleCnt="6">
        <dgm:presLayoutVars>
          <dgm:bulletEnabled val="1"/>
        </dgm:presLayoutVars>
      </dgm:prSet>
      <dgm:spPr/>
      <dgm:t>
        <a:bodyPr/>
        <a:lstStyle/>
        <a:p>
          <a:endParaRPr lang="en-ZA"/>
        </a:p>
      </dgm:t>
    </dgm:pt>
  </dgm:ptLst>
  <dgm:cxnLst>
    <dgm:cxn modelId="{8906B592-FD65-4288-BE86-227119C9668C}" srcId="{E982940B-6218-4DB4-ABF9-42D84AFE90B7}" destId="{91EF522B-9D4B-4480-8669-86F87179B349}" srcOrd="5" destOrd="0" parTransId="{81956493-A66D-4A83-8363-50D07991790E}" sibTransId="{F196B062-B3C6-4982-A289-0918BA961DD3}"/>
    <dgm:cxn modelId="{37F013FC-3228-4684-B94E-8987D7EAFB2C}" type="presOf" srcId="{A78E4555-742B-4EC0-A76F-BCC036B9EAFA}" destId="{4B9286DB-25FD-4574-B6DF-878E0CD06DC8}" srcOrd="0" destOrd="0" presId="urn:microsoft.com/office/officeart/2005/8/layout/default"/>
    <dgm:cxn modelId="{77447DA4-0D68-487E-815D-8E139EC3974E}" type="presOf" srcId="{91EF522B-9D4B-4480-8669-86F87179B349}" destId="{DB56BCB5-D532-47D7-8238-12D1E4BF2D60}" srcOrd="0" destOrd="0" presId="urn:microsoft.com/office/officeart/2005/8/layout/default"/>
    <dgm:cxn modelId="{770F8507-7F1B-43D7-983A-B43D07947E81}" type="presOf" srcId="{3E186440-E9CF-4109-AE34-5029F4873523}" destId="{07247063-1539-467F-B5E8-2A73067D978C}" srcOrd="0" destOrd="0" presId="urn:microsoft.com/office/officeart/2005/8/layout/default"/>
    <dgm:cxn modelId="{28CC2B1F-C6B7-4EBA-9F27-FC6B5528BC18}" srcId="{E982940B-6218-4DB4-ABF9-42D84AFE90B7}" destId="{3E186440-E9CF-4109-AE34-5029F4873523}" srcOrd="0" destOrd="0" parTransId="{8E8918B2-4B76-4EB2-AC53-E5BD280DFF50}" sibTransId="{2D8E2DC6-7E6B-419D-9561-2AF21AB77259}"/>
    <dgm:cxn modelId="{044866B5-5644-4AEF-A511-B02F97E2A190}" srcId="{E982940B-6218-4DB4-ABF9-42D84AFE90B7}" destId="{A78E4555-742B-4EC0-A76F-BCC036B9EAFA}" srcOrd="4" destOrd="0" parTransId="{A6C7125E-8442-47A2-8EED-8A2B8BD0E233}" sibTransId="{5CF89113-5BD6-42A1-9F22-43578AF30466}"/>
    <dgm:cxn modelId="{4D9B5F79-558E-4288-A440-6EC2AEE9801A}" type="presOf" srcId="{1BB34318-E6C6-445D-B92A-86FEF742C3BF}" destId="{71E60CB8-CA9D-4675-A5DA-D1A63FEB3956}" srcOrd="0" destOrd="0" presId="urn:microsoft.com/office/officeart/2005/8/layout/default"/>
    <dgm:cxn modelId="{7CFFF710-8FA6-408D-9352-0F39DDE0465B}" srcId="{E982940B-6218-4DB4-ABF9-42D84AFE90B7}" destId="{8296B729-A897-4892-B0FE-0411451961A3}" srcOrd="3" destOrd="0" parTransId="{8F14064D-3045-4F90-9280-D936D261AE0E}" sibTransId="{949C8033-A324-46EC-AB20-184B24527F0C}"/>
    <dgm:cxn modelId="{865BCCF7-497B-45EB-9BA8-CCD76840716F}" type="presOf" srcId="{22554FB6-F824-456C-870C-27480FE5CBF3}" destId="{A96E7986-0964-4AB0-BCC6-B28B50645139}" srcOrd="0" destOrd="0" presId="urn:microsoft.com/office/officeart/2005/8/layout/default"/>
    <dgm:cxn modelId="{3BB2805F-F827-406D-9A56-C92D6CC5F36E}" srcId="{E982940B-6218-4DB4-ABF9-42D84AFE90B7}" destId="{1BB34318-E6C6-445D-B92A-86FEF742C3BF}" srcOrd="2" destOrd="0" parTransId="{AEB6E60A-6C51-4600-AC95-9C997BC5ABF4}" sibTransId="{96BE6F1F-6228-4D07-AC3D-539FF966B7C0}"/>
    <dgm:cxn modelId="{54760E5F-6271-447C-BA34-CE346214CBF8}" type="presOf" srcId="{E982940B-6218-4DB4-ABF9-42D84AFE90B7}" destId="{8485F780-4F70-45CC-AA77-8CF7985E520F}" srcOrd="0" destOrd="0" presId="urn:microsoft.com/office/officeart/2005/8/layout/default"/>
    <dgm:cxn modelId="{E99A649B-E2F0-45F8-9B04-C71BDD8D6579}" type="presOf" srcId="{8296B729-A897-4892-B0FE-0411451961A3}" destId="{FE5DB51D-D28F-45AD-BEC5-21BCA4C1F0F7}" srcOrd="0" destOrd="0" presId="urn:microsoft.com/office/officeart/2005/8/layout/default"/>
    <dgm:cxn modelId="{FE5B2E7C-4812-4F77-A99E-7C684592BC40}" srcId="{E982940B-6218-4DB4-ABF9-42D84AFE90B7}" destId="{22554FB6-F824-456C-870C-27480FE5CBF3}" srcOrd="1" destOrd="0" parTransId="{403DF9EE-C3E3-47D6-BAB9-BF4760A95EA9}" sibTransId="{4B9F126C-29AF-4D01-A038-E23699A0B931}"/>
    <dgm:cxn modelId="{B35F6042-398D-4B5B-882E-BB2B722D43AA}" type="presParOf" srcId="{8485F780-4F70-45CC-AA77-8CF7985E520F}" destId="{07247063-1539-467F-B5E8-2A73067D978C}" srcOrd="0" destOrd="0" presId="urn:microsoft.com/office/officeart/2005/8/layout/default"/>
    <dgm:cxn modelId="{E9376020-1D9F-4817-B634-EC6062D23676}" type="presParOf" srcId="{8485F780-4F70-45CC-AA77-8CF7985E520F}" destId="{804CEAFB-7CC6-4069-B811-D1CC07C38681}" srcOrd="1" destOrd="0" presId="urn:microsoft.com/office/officeart/2005/8/layout/default"/>
    <dgm:cxn modelId="{8827B4E3-C5A9-4EE3-8910-C077133D5033}" type="presParOf" srcId="{8485F780-4F70-45CC-AA77-8CF7985E520F}" destId="{A96E7986-0964-4AB0-BCC6-B28B50645139}" srcOrd="2" destOrd="0" presId="urn:microsoft.com/office/officeart/2005/8/layout/default"/>
    <dgm:cxn modelId="{D7A19B8C-45F6-4356-8171-CD58053506D4}" type="presParOf" srcId="{8485F780-4F70-45CC-AA77-8CF7985E520F}" destId="{A1197330-FEB7-4D9D-8406-DA1A7F6D52D2}" srcOrd="3" destOrd="0" presId="urn:microsoft.com/office/officeart/2005/8/layout/default"/>
    <dgm:cxn modelId="{EC887BD4-8B21-4D37-B85C-EA9838F3AD37}" type="presParOf" srcId="{8485F780-4F70-45CC-AA77-8CF7985E520F}" destId="{71E60CB8-CA9D-4675-A5DA-D1A63FEB3956}" srcOrd="4" destOrd="0" presId="urn:microsoft.com/office/officeart/2005/8/layout/default"/>
    <dgm:cxn modelId="{F74EE4AA-BDD0-4DD9-9D4B-48D5E926F01F}" type="presParOf" srcId="{8485F780-4F70-45CC-AA77-8CF7985E520F}" destId="{82E5E6D4-F4D8-4ACD-B9B4-18AC1421A87E}" srcOrd="5" destOrd="0" presId="urn:microsoft.com/office/officeart/2005/8/layout/default"/>
    <dgm:cxn modelId="{738C1E48-8F96-4B09-A0E2-89DEB30ADA95}" type="presParOf" srcId="{8485F780-4F70-45CC-AA77-8CF7985E520F}" destId="{FE5DB51D-D28F-45AD-BEC5-21BCA4C1F0F7}" srcOrd="6" destOrd="0" presId="urn:microsoft.com/office/officeart/2005/8/layout/default"/>
    <dgm:cxn modelId="{D9F00672-607C-49A5-998F-2BA3798E90E0}" type="presParOf" srcId="{8485F780-4F70-45CC-AA77-8CF7985E520F}" destId="{4B51A55B-DCAD-4ED8-AB3E-AC68DBDDCC70}" srcOrd="7" destOrd="0" presId="urn:microsoft.com/office/officeart/2005/8/layout/default"/>
    <dgm:cxn modelId="{FAD33CA6-59C1-47E6-9E39-72F818893E92}" type="presParOf" srcId="{8485F780-4F70-45CC-AA77-8CF7985E520F}" destId="{4B9286DB-25FD-4574-B6DF-878E0CD06DC8}" srcOrd="8" destOrd="0" presId="urn:microsoft.com/office/officeart/2005/8/layout/default"/>
    <dgm:cxn modelId="{AF10013D-9281-4E42-8B56-78934111D055}" type="presParOf" srcId="{8485F780-4F70-45CC-AA77-8CF7985E520F}" destId="{0AE39871-0C59-48BF-95C1-B9703B6F9507}" srcOrd="9" destOrd="0" presId="urn:microsoft.com/office/officeart/2005/8/layout/default"/>
    <dgm:cxn modelId="{458E65C1-D7C8-42C3-8C34-2F63E525BB2A}" type="presParOf" srcId="{8485F780-4F70-45CC-AA77-8CF7985E520F}" destId="{DB56BCB5-D532-47D7-8238-12D1E4BF2D60}"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9F2D693-B094-4B62-9865-1D2FBBE818AB}" type="doc">
      <dgm:prSet loTypeId="urn:microsoft.com/office/officeart/2005/8/layout/chevron1" loCatId="process" qsTypeId="urn:microsoft.com/office/officeart/2005/8/quickstyle/simple1" qsCatId="simple" csTypeId="urn:microsoft.com/office/officeart/2005/8/colors/accent2_1" csCatId="accent2" phldr="1"/>
      <dgm:spPr/>
    </dgm:pt>
    <dgm:pt modelId="{B8DF5E56-C850-4CB5-992D-E155356FA8F0}">
      <dgm:prSet phldrT="[Text]" custT="1"/>
      <dgm:spPr/>
      <dgm:t>
        <a:bodyPr/>
        <a:lstStyle/>
        <a:p>
          <a:r>
            <a:rPr lang="en-ZA" sz="1600" b="1" dirty="0"/>
            <a:t>Threats</a:t>
          </a:r>
        </a:p>
        <a:p>
          <a:r>
            <a:rPr lang="en-GB" sz="1600" dirty="0"/>
            <a:t>The listing of the regulator in the Public Finance Management Act (PFMA</a:t>
          </a:r>
          <a:endParaRPr lang="en-ZA" sz="1600" dirty="0"/>
        </a:p>
        <a:p>
          <a:endParaRPr lang="en-ZA" sz="1600" dirty="0"/>
        </a:p>
      </dgm:t>
    </dgm:pt>
    <dgm:pt modelId="{4DF6D9EE-8C93-409D-B2A0-017FC0D14E5C}" type="parTrans" cxnId="{43E77EFA-DAB0-4B18-A7B8-693537DA1C9B}">
      <dgm:prSet/>
      <dgm:spPr/>
      <dgm:t>
        <a:bodyPr/>
        <a:lstStyle/>
        <a:p>
          <a:endParaRPr lang="en-ZA"/>
        </a:p>
      </dgm:t>
    </dgm:pt>
    <dgm:pt modelId="{0BCBCA1C-338C-43A5-99BB-230F678A4BDF}" type="sibTrans" cxnId="{43E77EFA-DAB0-4B18-A7B8-693537DA1C9B}">
      <dgm:prSet/>
      <dgm:spPr/>
      <dgm:t>
        <a:bodyPr/>
        <a:lstStyle/>
        <a:p>
          <a:endParaRPr lang="en-ZA"/>
        </a:p>
      </dgm:t>
    </dgm:pt>
    <dgm:pt modelId="{21B2874E-A110-448A-904B-C529842107F3}">
      <dgm:prSet phldrT="[Text]" custT="1"/>
      <dgm:spPr/>
      <dgm:t>
        <a:bodyPr/>
        <a:lstStyle/>
        <a:p>
          <a:pPr algn="ctr">
            <a:lnSpc>
              <a:spcPct val="90000"/>
            </a:lnSpc>
            <a:spcAft>
              <a:spcPct val="35000"/>
            </a:spcAft>
          </a:pPr>
          <a:r>
            <a:rPr lang="en-ZA" sz="1600" b="1" dirty="0"/>
            <a:t>Implications</a:t>
          </a:r>
        </a:p>
        <a:p>
          <a:pPr algn="l">
            <a:lnSpc>
              <a:spcPct val="100000"/>
            </a:lnSpc>
            <a:spcAft>
              <a:spcPts val="0"/>
            </a:spcAft>
          </a:pPr>
          <a:r>
            <a:rPr lang="en-GB" sz="1600" dirty="0"/>
            <a:t>Independence could be compromised</a:t>
          </a:r>
          <a:r>
            <a:rPr lang="en-ZA" sz="1600" dirty="0"/>
            <a:t> </a:t>
          </a:r>
        </a:p>
      </dgm:t>
    </dgm:pt>
    <dgm:pt modelId="{2BF878F8-B230-4153-B56C-E6399DF06D4C}" type="parTrans" cxnId="{A2CF1775-B31B-4216-B695-E26A213B6C89}">
      <dgm:prSet/>
      <dgm:spPr/>
      <dgm:t>
        <a:bodyPr/>
        <a:lstStyle/>
        <a:p>
          <a:endParaRPr lang="en-ZA"/>
        </a:p>
      </dgm:t>
    </dgm:pt>
    <dgm:pt modelId="{771C6203-0878-46C8-B385-163ABF1AE274}" type="sibTrans" cxnId="{A2CF1775-B31B-4216-B695-E26A213B6C89}">
      <dgm:prSet/>
      <dgm:spPr/>
      <dgm:t>
        <a:bodyPr/>
        <a:lstStyle/>
        <a:p>
          <a:endParaRPr lang="en-ZA"/>
        </a:p>
      </dgm:t>
    </dgm:pt>
    <dgm:pt modelId="{02CAA2F8-428F-476E-BF14-BC24CFD6E1B3}" type="pres">
      <dgm:prSet presAssocID="{D9F2D693-B094-4B62-9865-1D2FBBE818AB}" presName="Name0" presStyleCnt="0">
        <dgm:presLayoutVars>
          <dgm:dir/>
          <dgm:animLvl val="lvl"/>
          <dgm:resizeHandles val="exact"/>
        </dgm:presLayoutVars>
      </dgm:prSet>
      <dgm:spPr/>
    </dgm:pt>
    <dgm:pt modelId="{7D385A4E-400D-41AD-AF0B-56B4787A07C8}" type="pres">
      <dgm:prSet presAssocID="{B8DF5E56-C850-4CB5-992D-E155356FA8F0}" presName="parTxOnly" presStyleLbl="node1" presStyleIdx="0" presStyleCnt="2" custLinFactNeighborX="27585" custLinFactNeighborY="-25104">
        <dgm:presLayoutVars>
          <dgm:chMax val="0"/>
          <dgm:chPref val="0"/>
          <dgm:bulletEnabled val="1"/>
        </dgm:presLayoutVars>
      </dgm:prSet>
      <dgm:spPr/>
      <dgm:t>
        <a:bodyPr/>
        <a:lstStyle/>
        <a:p>
          <a:endParaRPr lang="en-ZA"/>
        </a:p>
      </dgm:t>
    </dgm:pt>
    <dgm:pt modelId="{75104B77-4354-4DD9-8235-25D4A4EBE9FE}" type="pres">
      <dgm:prSet presAssocID="{0BCBCA1C-338C-43A5-99BB-230F678A4BDF}" presName="parTxOnlySpace" presStyleCnt="0"/>
      <dgm:spPr/>
    </dgm:pt>
    <dgm:pt modelId="{F762F3E9-CDF2-48CB-9F63-A2A2278471DB}" type="pres">
      <dgm:prSet presAssocID="{21B2874E-A110-448A-904B-C529842107F3}" presName="parTxOnly" presStyleLbl="node1" presStyleIdx="1" presStyleCnt="2" custScaleY="105345" custLinFactNeighborX="1673" custLinFactNeighborY="-25104">
        <dgm:presLayoutVars>
          <dgm:chMax val="0"/>
          <dgm:chPref val="0"/>
          <dgm:bulletEnabled val="1"/>
        </dgm:presLayoutVars>
      </dgm:prSet>
      <dgm:spPr/>
      <dgm:t>
        <a:bodyPr/>
        <a:lstStyle/>
        <a:p>
          <a:endParaRPr lang="en-ZA"/>
        </a:p>
      </dgm:t>
    </dgm:pt>
  </dgm:ptLst>
  <dgm:cxnLst>
    <dgm:cxn modelId="{13AFAB36-4AD9-418B-AC80-8E7DADE1635A}" type="presOf" srcId="{21B2874E-A110-448A-904B-C529842107F3}" destId="{F762F3E9-CDF2-48CB-9F63-A2A2278471DB}" srcOrd="0" destOrd="0" presId="urn:microsoft.com/office/officeart/2005/8/layout/chevron1"/>
    <dgm:cxn modelId="{A2CF1775-B31B-4216-B695-E26A213B6C89}" srcId="{D9F2D693-B094-4B62-9865-1D2FBBE818AB}" destId="{21B2874E-A110-448A-904B-C529842107F3}" srcOrd="1" destOrd="0" parTransId="{2BF878F8-B230-4153-B56C-E6399DF06D4C}" sibTransId="{771C6203-0878-46C8-B385-163ABF1AE274}"/>
    <dgm:cxn modelId="{787F37B2-4B29-493D-A53F-03D490E33742}" type="presOf" srcId="{D9F2D693-B094-4B62-9865-1D2FBBE818AB}" destId="{02CAA2F8-428F-476E-BF14-BC24CFD6E1B3}" srcOrd="0" destOrd="0" presId="urn:microsoft.com/office/officeart/2005/8/layout/chevron1"/>
    <dgm:cxn modelId="{43E77EFA-DAB0-4B18-A7B8-693537DA1C9B}" srcId="{D9F2D693-B094-4B62-9865-1D2FBBE818AB}" destId="{B8DF5E56-C850-4CB5-992D-E155356FA8F0}" srcOrd="0" destOrd="0" parTransId="{4DF6D9EE-8C93-409D-B2A0-017FC0D14E5C}" sibTransId="{0BCBCA1C-338C-43A5-99BB-230F678A4BDF}"/>
    <dgm:cxn modelId="{34E7A9FF-E1A8-44F2-8DF8-9DD8F6757AE3}" type="presOf" srcId="{B8DF5E56-C850-4CB5-992D-E155356FA8F0}" destId="{7D385A4E-400D-41AD-AF0B-56B4787A07C8}" srcOrd="0" destOrd="0" presId="urn:microsoft.com/office/officeart/2005/8/layout/chevron1"/>
    <dgm:cxn modelId="{019CF5A9-579D-46A1-A2EB-3B973D4EE927}" type="presParOf" srcId="{02CAA2F8-428F-476E-BF14-BC24CFD6E1B3}" destId="{7D385A4E-400D-41AD-AF0B-56B4787A07C8}" srcOrd="0" destOrd="0" presId="urn:microsoft.com/office/officeart/2005/8/layout/chevron1"/>
    <dgm:cxn modelId="{BEB9629D-9837-4DCF-8194-2D84247ACB47}" type="presParOf" srcId="{02CAA2F8-428F-476E-BF14-BC24CFD6E1B3}" destId="{75104B77-4354-4DD9-8235-25D4A4EBE9FE}" srcOrd="1" destOrd="0" presId="urn:microsoft.com/office/officeart/2005/8/layout/chevron1"/>
    <dgm:cxn modelId="{533A225E-6E76-4BE6-9DA2-6995AFB3B7FD}" type="presParOf" srcId="{02CAA2F8-428F-476E-BF14-BC24CFD6E1B3}" destId="{F762F3E9-CDF2-48CB-9F63-A2A2278471DB}" srcOrd="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79077B1-83AA-4CFE-A9D6-ED82E11508C7}" type="doc">
      <dgm:prSet loTypeId="urn:microsoft.com/office/officeart/2005/8/layout/chevron1" loCatId="process" qsTypeId="urn:microsoft.com/office/officeart/2005/8/quickstyle/simple1" qsCatId="simple" csTypeId="urn:microsoft.com/office/officeart/2005/8/colors/accent3_1" csCatId="accent3" phldr="1"/>
      <dgm:spPr/>
    </dgm:pt>
    <dgm:pt modelId="{3F34125F-DB40-430E-895A-B9541EB9C98D}">
      <dgm:prSet phldrT="[Text]" custT="1"/>
      <dgm:spPr/>
      <dgm:t>
        <a:bodyPr/>
        <a:lstStyle/>
        <a:p>
          <a:pPr algn="ctr"/>
          <a:r>
            <a:rPr lang="en-ZA" sz="1600" b="1" dirty="0"/>
            <a:t>Opportunities </a:t>
          </a:r>
        </a:p>
        <a:p>
          <a:pPr algn="l"/>
          <a:r>
            <a:rPr lang="en-ZA" sz="1600" dirty="0">
              <a:effectLst/>
              <a:latin typeface="+mn-lt"/>
              <a:ea typeface="+mn-ea"/>
              <a:cs typeface="Arial" panose="020B0604020202020204" pitchFamily="34" charset="0"/>
            </a:rPr>
            <a:t>New policies and legislation can influence functional, efficient, and integrated State. </a:t>
          </a:r>
        </a:p>
        <a:p>
          <a:pPr algn="l"/>
          <a:r>
            <a:rPr lang="en-ZA" sz="1600" dirty="0">
              <a:effectLst/>
              <a:latin typeface="+mn-lt"/>
              <a:ea typeface="+mn-ea"/>
              <a:cs typeface="Arial" panose="020B0604020202020204" pitchFamily="34" charset="0"/>
            </a:rPr>
            <a:t>Policies and bills that are aligned to the mandate of the Regulator. </a:t>
          </a:r>
          <a:endParaRPr lang="en-ZA" sz="1600" dirty="0">
            <a:latin typeface="+mn-lt"/>
          </a:endParaRPr>
        </a:p>
      </dgm:t>
    </dgm:pt>
    <dgm:pt modelId="{B842418B-C410-491A-A420-BB716C2C5E2B}" type="parTrans" cxnId="{D7B1FCE9-35DE-480B-A021-DF03600D282D}">
      <dgm:prSet/>
      <dgm:spPr/>
      <dgm:t>
        <a:bodyPr/>
        <a:lstStyle/>
        <a:p>
          <a:endParaRPr lang="en-ZA" sz="1600"/>
        </a:p>
      </dgm:t>
    </dgm:pt>
    <dgm:pt modelId="{0CDEAB78-62DA-485C-A321-1AEBBC37835E}" type="sibTrans" cxnId="{D7B1FCE9-35DE-480B-A021-DF03600D282D}">
      <dgm:prSet/>
      <dgm:spPr/>
      <dgm:t>
        <a:bodyPr/>
        <a:lstStyle/>
        <a:p>
          <a:endParaRPr lang="en-ZA" sz="1600"/>
        </a:p>
      </dgm:t>
    </dgm:pt>
    <dgm:pt modelId="{B31D99B5-A722-4123-B859-AE3D054A2E4D}">
      <dgm:prSet phldrT="[Text]" custT="1"/>
      <dgm:spPr/>
      <dgm:t>
        <a:bodyPr/>
        <a:lstStyle/>
        <a:p>
          <a:r>
            <a:rPr lang="en-ZA" sz="1600" b="1" dirty="0"/>
            <a:t>Implications</a:t>
          </a:r>
        </a:p>
        <a:p>
          <a:r>
            <a:rPr lang="en-ZA" sz="1600" dirty="0">
              <a:effectLst/>
              <a:latin typeface="Calibri" panose="020F0502020204030204" pitchFamily="34" charset="0"/>
              <a:ea typeface="+mn-ea"/>
              <a:cs typeface="Calibri" panose="020F0502020204030204" pitchFamily="34" charset="0"/>
            </a:rPr>
            <a:t>Collaboration with other entities to enhance implementation of the Regulator’s mandate.</a:t>
          </a:r>
          <a:endParaRPr lang="en-ZA" sz="1600" b="1" dirty="0">
            <a:latin typeface="Calibri" panose="020F0502020204030204" pitchFamily="34" charset="0"/>
            <a:cs typeface="Calibri" panose="020F0502020204030204" pitchFamily="34" charset="0"/>
          </a:endParaRPr>
        </a:p>
      </dgm:t>
    </dgm:pt>
    <dgm:pt modelId="{1B356EE8-5AFC-43B3-BCC3-8A50A1E4E361}" type="parTrans" cxnId="{775E7E21-72C2-4353-9A4C-CD6D3B2FD09B}">
      <dgm:prSet/>
      <dgm:spPr/>
      <dgm:t>
        <a:bodyPr/>
        <a:lstStyle/>
        <a:p>
          <a:endParaRPr lang="en-ZA" sz="1600"/>
        </a:p>
      </dgm:t>
    </dgm:pt>
    <dgm:pt modelId="{23A00875-688A-437B-A490-FBD378A9CDBC}" type="sibTrans" cxnId="{775E7E21-72C2-4353-9A4C-CD6D3B2FD09B}">
      <dgm:prSet/>
      <dgm:spPr/>
      <dgm:t>
        <a:bodyPr/>
        <a:lstStyle/>
        <a:p>
          <a:endParaRPr lang="en-ZA" sz="1600"/>
        </a:p>
      </dgm:t>
    </dgm:pt>
    <dgm:pt modelId="{D6BBF0C3-EA64-442E-8807-C84D937A1B27}" type="pres">
      <dgm:prSet presAssocID="{679077B1-83AA-4CFE-A9D6-ED82E11508C7}" presName="Name0" presStyleCnt="0">
        <dgm:presLayoutVars>
          <dgm:dir/>
          <dgm:animLvl val="lvl"/>
          <dgm:resizeHandles val="exact"/>
        </dgm:presLayoutVars>
      </dgm:prSet>
      <dgm:spPr/>
    </dgm:pt>
    <dgm:pt modelId="{F5D6B231-14E9-4D86-99A7-F9084CE474FD}" type="pres">
      <dgm:prSet presAssocID="{3F34125F-DB40-430E-895A-B9541EB9C98D}" presName="parTxOnly" presStyleLbl="node1" presStyleIdx="0" presStyleCnt="2" custScaleY="119340" custLinFactNeighborX="-1673">
        <dgm:presLayoutVars>
          <dgm:chMax val="0"/>
          <dgm:chPref val="0"/>
          <dgm:bulletEnabled val="1"/>
        </dgm:presLayoutVars>
      </dgm:prSet>
      <dgm:spPr/>
      <dgm:t>
        <a:bodyPr/>
        <a:lstStyle/>
        <a:p>
          <a:endParaRPr lang="en-ZA"/>
        </a:p>
      </dgm:t>
    </dgm:pt>
    <dgm:pt modelId="{B104D94D-8E56-4690-95E1-EA72E59D16EB}" type="pres">
      <dgm:prSet presAssocID="{0CDEAB78-62DA-485C-A321-1AEBBC37835E}" presName="parTxOnlySpace" presStyleCnt="0"/>
      <dgm:spPr/>
    </dgm:pt>
    <dgm:pt modelId="{A7081D60-206B-451E-B062-EC628233FC49}" type="pres">
      <dgm:prSet presAssocID="{B31D99B5-A722-4123-B859-AE3D054A2E4D}" presName="parTxOnly" presStyleLbl="node1" presStyleIdx="1" presStyleCnt="2" custScaleY="113330">
        <dgm:presLayoutVars>
          <dgm:chMax val="0"/>
          <dgm:chPref val="0"/>
          <dgm:bulletEnabled val="1"/>
        </dgm:presLayoutVars>
      </dgm:prSet>
      <dgm:spPr/>
      <dgm:t>
        <a:bodyPr/>
        <a:lstStyle/>
        <a:p>
          <a:endParaRPr lang="en-ZA"/>
        </a:p>
      </dgm:t>
    </dgm:pt>
  </dgm:ptLst>
  <dgm:cxnLst>
    <dgm:cxn modelId="{8EF64929-BA31-4624-A264-5857030E8862}" type="presOf" srcId="{3F34125F-DB40-430E-895A-B9541EB9C98D}" destId="{F5D6B231-14E9-4D86-99A7-F9084CE474FD}" srcOrd="0" destOrd="0" presId="urn:microsoft.com/office/officeart/2005/8/layout/chevron1"/>
    <dgm:cxn modelId="{64BCD7F0-8E28-4106-B71F-A68EDE3518E5}" type="presOf" srcId="{679077B1-83AA-4CFE-A9D6-ED82E11508C7}" destId="{D6BBF0C3-EA64-442E-8807-C84D937A1B27}" srcOrd="0" destOrd="0" presId="urn:microsoft.com/office/officeart/2005/8/layout/chevron1"/>
    <dgm:cxn modelId="{775E7E21-72C2-4353-9A4C-CD6D3B2FD09B}" srcId="{679077B1-83AA-4CFE-A9D6-ED82E11508C7}" destId="{B31D99B5-A722-4123-B859-AE3D054A2E4D}" srcOrd="1" destOrd="0" parTransId="{1B356EE8-5AFC-43B3-BCC3-8A50A1E4E361}" sibTransId="{23A00875-688A-437B-A490-FBD378A9CDBC}"/>
    <dgm:cxn modelId="{D7B1FCE9-35DE-480B-A021-DF03600D282D}" srcId="{679077B1-83AA-4CFE-A9D6-ED82E11508C7}" destId="{3F34125F-DB40-430E-895A-B9541EB9C98D}" srcOrd="0" destOrd="0" parTransId="{B842418B-C410-491A-A420-BB716C2C5E2B}" sibTransId="{0CDEAB78-62DA-485C-A321-1AEBBC37835E}"/>
    <dgm:cxn modelId="{5B33957E-BAF0-49D0-A0CD-8184E6BEE267}" type="presOf" srcId="{B31D99B5-A722-4123-B859-AE3D054A2E4D}" destId="{A7081D60-206B-451E-B062-EC628233FC49}" srcOrd="0" destOrd="0" presId="urn:microsoft.com/office/officeart/2005/8/layout/chevron1"/>
    <dgm:cxn modelId="{969639C7-1975-415F-942F-29213D0FF20F}" type="presParOf" srcId="{D6BBF0C3-EA64-442E-8807-C84D937A1B27}" destId="{F5D6B231-14E9-4D86-99A7-F9084CE474FD}" srcOrd="0" destOrd="0" presId="urn:microsoft.com/office/officeart/2005/8/layout/chevron1"/>
    <dgm:cxn modelId="{304281ED-B4A0-46BF-B8E2-DFE24B037F5B}" type="presParOf" srcId="{D6BBF0C3-EA64-442E-8807-C84D937A1B27}" destId="{B104D94D-8E56-4690-95E1-EA72E59D16EB}" srcOrd="1" destOrd="0" presId="urn:microsoft.com/office/officeart/2005/8/layout/chevron1"/>
    <dgm:cxn modelId="{C4E0057A-D800-401A-90D7-B537F2EBBA20}" type="presParOf" srcId="{D6BBF0C3-EA64-442E-8807-C84D937A1B27}" destId="{A7081D60-206B-451E-B062-EC628233FC49}" srcOrd="2"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9F2D693-B094-4B62-9865-1D2FBBE818AB}" type="doc">
      <dgm:prSet loTypeId="urn:microsoft.com/office/officeart/2005/8/layout/chevron1" loCatId="process" qsTypeId="urn:microsoft.com/office/officeart/2005/8/quickstyle/simple1" qsCatId="simple" csTypeId="urn:microsoft.com/office/officeart/2005/8/colors/accent2_1" csCatId="accent2" phldr="1"/>
      <dgm:spPr/>
    </dgm:pt>
    <dgm:pt modelId="{B8DF5E56-C850-4CB5-992D-E155356FA8F0}">
      <dgm:prSet phldrT="[Text]" custT="1"/>
      <dgm:spPr/>
      <dgm:t>
        <a:bodyPr/>
        <a:lstStyle/>
        <a:p>
          <a:r>
            <a:rPr lang="en-ZA" sz="1600" b="1" dirty="0"/>
            <a:t>Threats</a:t>
          </a:r>
        </a:p>
        <a:p>
          <a:endParaRPr lang="en-ZA" sz="1600" b="1" dirty="0"/>
        </a:p>
        <a:p>
          <a:r>
            <a:rPr lang="en-GB" sz="1600" dirty="0"/>
            <a:t>The increase in the country’s national debt. </a:t>
          </a:r>
          <a:endParaRPr lang="en-ZA" sz="1600" dirty="0"/>
        </a:p>
        <a:p>
          <a:endParaRPr lang="en-ZA" sz="1600" dirty="0"/>
        </a:p>
      </dgm:t>
    </dgm:pt>
    <dgm:pt modelId="{4DF6D9EE-8C93-409D-B2A0-017FC0D14E5C}" type="parTrans" cxnId="{43E77EFA-DAB0-4B18-A7B8-693537DA1C9B}">
      <dgm:prSet/>
      <dgm:spPr/>
      <dgm:t>
        <a:bodyPr/>
        <a:lstStyle/>
        <a:p>
          <a:endParaRPr lang="en-ZA" sz="1600"/>
        </a:p>
      </dgm:t>
    </dgm:pt>
    <dgm:pt modelId="{0BCBCA1C-338C-43A5-99BB-230F678A4BDF}" type="sibTrans" cxnId="{43E77EFA-DAB0-4B18-A7B8-693537DA1C9B}">
      <dgm:prSet/>
      <dgm:spPr/>
      <dgm:t>
        <a:bodyPr/>
        <a:lstStyle/>
        <a:p>
          <a:endParaRPr lang="en-ZA" sz="1600"/>
        </a:p>
      </dgm:t>
    </dgm:pt>
    <dgm:pt modelId="{21B2874E-A110-448A-904B-C529842107F3}">
      <dgm:prSet phldrT="[Text]" custT="1"/>
      <dgm:spPr/>
      <dgm:t>
        <a:bodyPr/>
        <a:lstStyle/>
        <a:p>
          <a:pPr algn="ctr">
            <a:lnSpc>
              <a:spcPct val="90000"/>
            </a:lnSpc>
            <a:spcAft>
              <a:spcPct val="35000"/>
            </a:spcAft>
          </a:pPr>
          <a:r>
            <a:rPr lang="en-ZA" sz="1600" b="1" dirty="0"/>
            <a:t>Implications</a:t>
          </a:r>
        </a:p>
        <a:p>
          <a:pPr algn="l">
            <a:lnSpc>
              <a:spcPct val="100000"/>
            </a:lnSpc>
            <a:spcAft>
              <a:spcPts val="0"/>
            </a:spcAft>
          </a:pPr>
          <a:r>
            <a:rPr lang="en-GB" sz="1600" dirty="0"/>
            <a:t>The increase in country’s national debt may lead to budget cuts which will have implications on the budget of the Information Regulator</a:t>
          </a:r>
          <a:endParaRPr lang="en-ZA" sz="1600" dirty="0"/>
        </a:p>
      </dgm:t>
    </dgm:pt>
    <dgm:pt modelId="{2BF878F8-B230-4153-B56C-E6399DF06D4C}" type="parTrans" cxnId="{A2CF1775-B31B-4216-B695-E26A213B6C89}">
      <dgm:prSet/>
      <dgm:spPr/>
      <dgm:t>
        <a:bodyPr/>
        <a:lstStyle/>
        <a:p>
          <a:endParaRPr lang="en-ZA" sz="1600"/>
        </a:p>
      </dgm:t>
    </dgm:pt>
    <dgm:pt modelId="{771C6203-0878-46C8-B385-163ABF1AE274}" type="sibTrans" cxnId="{A2CF1775-B31B-4216-B695-E26A213B6C89}">
      <dgm:prSet/>
      <dgm:spPr/>
      <dgm:t>
        <a:bodyPr/>
        <a:lstStyle/>
        <a:p>
          <a:endParaRPr lang="en-ZA" sz="1600"/>
        </a:p>
      </dgm:t>
    </dgm:pt>
    <dgm:pt modelId="{02CAA2F8-428F-476E-BF14-BC24CFD6E1B3}" type="pres">
      <dgm:prSet presAssocID="{D9F2D693-B094-4B62-9865-1D2FBBE818AB}" presName="Name0" presStyleCnt="0">
        <dgm:presLayoutVars>
          <dgm:dir/>
          <dgm:animLvl val="lvl"/>
          <dgm:resizeHandles val="exact"/>
        </dgm:presLayoutVars>
      </dgm:prSet>
      <dgm:spPr/>
    </dgm:pt>
    <dgm:pt modelId="{7D385A4E-400D-41AD-AF0B-56B4787A07C8}" type="pres">
      <dgm:prSet presAssocID="{B8DF5E56-C850-4CB5-992D-E155356FA8F0}" presName="parTxOnly" presStyleLbl="node1" presStyleIdx="0" presStyleCnt="2" custLinFactNeighborX="27585" custLinFactNeighborY="-25104">
        <dgm:presLayoutVars>
          <dgm:chMax val="0"/>
          <dgm:chPref val="0"/>
          <dgm:bulletEnabled val="1"/>
        </dgm:presLayoutVars>
      </dgm:prSet>
      <dgm:spPr/>
      <dgm:t>
        <a:bodyPr/>
        <a:lstStyle/>
        <a:p>
          <a:endParaRPr lang="en-ZA"/>
        </a:p>
      </dgm:t>
    </dgm:pt>
    <dgm:pt modelId="{75104B77-4354-4DD9-8235-25D4A4EBE9FE}" type="pres">
      <dgm:prSet presAssocID="{0BCBCA1C-338C-43A5-99BB-230F678A4BDF}" presName="parTxOnlySpace" presStyleCnt="0"/>
      <dgm:spPr/>
    </dgm:pt>
    <dgm:pt modelId="{F762F3E9-CDF2-48CB-9F63-A2A2278471DB}" type="pres">
      <dgm:prSet presAssocID="{21B2874E-A110-448A-904B-C529842107F3}" presName="parTxOnly" presStyleLbl="node1" presStyleIdx="1" presStyleCnt="2" custLinFactNeighborX="1673" custLinFactNeighborY="-25104">
        <dgm:presLayoutVars>
          <dgm:chMax val="0"/>
          <dgm:chPref val="0"/>
          <dgm:bulletEnabled val="1"/>
        </dgm:presLayoutVars>
      </dgm:prSet>
      <dgm:spPr/>
      <dgm:t>
        <a:bodyPr/>
        <a:lstStyle/>
        <a:p>
          <a:endParaRPr lang="en-ZA"/>
        </a:p>
      </dgm:t>
    </dgm:pt>
  </dgm:ptLst>
  <dgm:cxnLst>
    <dgm:cxn modelId="{13AFAB36-4AD9-418B-AC80-8E7DADE1635A}" type="presOf" srcId="{21B2874E-A110-448A-904B-C529842107F3}" destId="{F762F3E9-CDF2-48CB-9F63-A2A2278471DB}" srcOrd="0" destOrd="0" presId="urn:microsoft.com/office/officeart/2005/8/layout/chevron1"/>
    <dgm:cxn modelId="{A2CF1775-B31B-4216-B695-E26A213B6C89}" srcId="{D9F2D693-B094-4B62-9865-1D2FBBE818AB}" destId="{21B2874E-A110-448A-904B-C529842107F3}" srcOrd="1" destOrd="0" parTransId="{2BF878F8-B230-4153-B56C-E6399DF06D4C}" sibTransId="{771C6203-0878-46C8-B385-163ABF1AE274}"/>
    <dgm:cxn modelId="{787F37B2-4B29-493D-A53F-03D490E33742}" type="presOf" srcId="{D9F2D693-B094-4B62-9865-1D2FBBE818AB}" destId="{02CAA2F8-428F-476E-BF14-BC24CFD6E1B3}" srcOrd="0" destOrd="0" presId="urn:microsoft.com/office/officeart/2005/8/layout/chevron1"/>
    <dgm:cxn modelId="{43E77EFA-DAB0-4B18-A7B8-693537DA1C9B}" srcId="{D9F2D693-B094-4B62-9865-1D2FBBE818AB}" destId="{B8DF5E56-C850-4CB5-992D-E155356FA8F0}" srcOrd="0" destOrd="0" parTransId="{4DF6D9EE-8C93-409D-B2A0-017FC0D14E5C}" sibTransId="{0BCBCA1C-338C-43A5-99BB-230F678A4BDF}"/>
    <dgm:cxn modelId="{34E7A9FF-E1A8-44F2-8DF8-9DD8F6757AE3}" type="presOf" srcId="{B8DF5E56-C850-4CB5-992D-E155356FA8F0}" destId="{7D385A4E-400D-41AD-AF0B-56B4787A07C8}" srcOrd="0" destOrd="0" presId="urn:microsoft.com/office/officeart/2005/8/layout/chevron1"/>
    <dgm:cxn modelId="{019CF5A9-579D-46A1-A2EB-3B973D4EE927}" type="presParOf" srcId="{02CAA2F8-428F-476E-BF14-BC24CFD6E1B3}" destId="{7D385A4E-400D-41AD-AF0B-56B4787A07C8}" srcOrd="0" destOrd="0" presId="urn:microsoft.com/office/officeart/2005/8/layout/chevron1"/>
    <dgm:cxn modelId="{BEB9629D-9837-4DCF-8194-2D84247ACB47}" type="presParOf" srcId="{02CAA2F8-428F-476E-BF14-BC24CFD6E1B3}" destId="{75104B77-4354-4DD9-8235-25D4A4EBE9FE}" srcOrd="1" destOrd="0" presId="urn:microsoft.com/office/officeart/2005/8/layout/chevron1"/>
    <dgm:cxn modelId="{533A225E-6E76-4BE6-9DA2-6995AFB3B7FD}" type="presParOf" srcId="{02CAA2F8-428F-476E-BF14-BC24CFD6E1B3}" destId="{F762F3E9-CDF2-48CB-9F63-A2A2278471DB}" srcOrd="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79077B1-83AA-4CFE-A9D6-ED82E11508C7}" type="doc">
      <dgm:prSet loTypeId="urn:microsoft.com/office/officeart/2005/8/layout/chevron1" loCatId="process" qsTypeId="urn:microsoft.com/office/officeart/2005/8/quickstyle/simple1" qsCatId="simple" csTypeId="urn:microsoft.com/office/officeart/2005/8/colors/accent3_1" csCatId="accent3" phldr="1"/>
      <dgm:spPr/>
    </dgm:pt>
    <dgm:pt modelId="{3F34125F-DB40-430E-895A-B9541EB9C98D}">
      <dgm:prSet phldrT="[Text]" custT="1"/>
      <dgm:spPr/>
      <dgm:t>
        <a:bodyPr/>
        <a:lstStyle/>
        <a:p>
          <a:pPr algn="ctr"/>
          <a:r>
            <a:rPr lang="en-ZA" sz="1600" b="1" dirty="0"/>
            <a:t>Opportunities </a:t>
          </a:r>
        </a:p>
        <a:p>
          <a:pPr algn="l"/>
          <a:r>
            <a:rPr lang="en-GB" sz="1600" dirty="0">
              <a:effectLst/>
              <a:latin typeface="+mn-lt"/>
              <a:ea typeface="+mn-ea"/>
              <a:cs typeface="Arial" panose="020B0604020202020204" pitchFamily="34" charset="0"/>
            </a:rPr>
            <a:t>Government initiatives and programmes to revive the economy</a:t>
          </a:r>
          <a:endParaRPr lang="en-ZA" sz="1600" dirty="0">
            <a:effectLst/>
            <a:latin typeface="+mn-lt"/>
            <a:ea typeface="+mn-ea"/>
            <a:cs typeface="Arial" panose="020B0604020202020204" pitchFamily="34" charset="0"/>
          </a:endParaRPr>
        </a:p>
        <a:p>
          <a:pPr algn="l"/>
          <a:endParaRPr lang="en-ZA" sz="1600" dirty="0">
            <a:latin typeface="+mn-lt"/>
          </a:endParaRPr>
        </a:p>
      </dgm:t>
    </dgm:pt>
    <dgm:pt modelId="{B842418B-C410-491A-A420-BB716C2C5E2B}" type="parTrans" cxnId="{D7B1FCE9-35DE-480B-A021-DF03600D282D}">
      <dgm:prSet/>
      <dgm:spPr/>
      <dgm:t>
        <a:bodyPr/>
        <a:lstStyle/>
        <a:p>
          <a:endParaRPr lang="en-ZA" sz="1600"/>
        </a:p>
      </dgm:t>
    </dgm:pt>
    <dgm:pt modelId="{0CDEAB78-62DA-485C-A321-1AEBBC37835E}" type="sibTrans" cxnId="{D7B1FCE9-35DE-480B-A021-DF03600D282D}">
      <dgm:prSet/>
      <dgm:spPr/>
      <dgm:t>
        <a:bodyPr/>
        <a:lstStyle/>
        <a:p>
          <a:endParaRPr lang="en-ZA" sz="1600"/>
        </a:p>
      </dgm:t>
    </dgm:pt>
    <dgm:pt modelId="{B31D99B5-A722-4123-B859-AE3D054A2E4D}">
      <dgm:prSet phldrT="[Text]" custT="1"/>
      <dgm:spPr/>
      <dgm:t>
        <a:bodyPr/>
        <a:lstStyle/>
        <a:p>
          <a:r>
            <a:rPr lang="en-ZA" sz="1600" b="1" dirty="0"/>
            <a:t>Implications</a:t>
          </a:r>
        </a:p>
        <a:p>
          <a:r>
            <a:rPr lang="en-ZA" sz="1600" dirty="0">
              <a:solidFill>
                <a:schemeClr val="tx1"/>
              </a:solidFill>
              <a:latin typeface="+mn-lt"/>
              <a:cs typeface="Arial" panose="020B0604020202020204" pitchFamily="34" charset="0"/>
            </a:rPr>
            <a:t>There would be more work for Regulator.</a:t>
          </a:r>
          <a:endParaRPr lang="en-ZA" sz="1600" b="1" dirty="0">
            <a:latin typeface="+mn-lt"/>
          </a:endParaRPr>
        </a:p>
        <a:p>
          <a:endParaRPr lang="en-ZA" sz="1600" b="1" dirty="0"/>
        </a:p>
      </dgm:t>
    </dgm:pt>
    <dgm:pt modelId="{1B356EE8-5AFC-43B3-BCC3-8A50A1E4E361}" type="parTrans" cxnId="{775E7E21-72C2-4353-9A4C-CD6D3B2FD09B}">
      <dgm:prSet/>
      <dgm:spPr/>
      <dgm:t>
        <a:bodyPr/>
        <a:lstStyle/>
        <a:p>
          <a:endParaRPr lang="en-ZA" sz="1600"/>
        </a:p>
      </dgm:t>
    </dgm:pt>
    <dgm:pt modelId="{23A00875-688A-437B-A490-FBD378A9CDBC}" type="sibTrans" cxnId="{775E7E21-72C2-4353-9A4C-CD6D3B2FD09B}">
      <dgm:prSet/>
      <dgm:spPr/>
      <dgm:t>
        <a:bodyPr/>
        <a:lstStyle/>
        <a:p>
          <a:endParaRPr lang="en-ZA" sz="1600"/>
        </a:p>
      </dgm:t>
    </dgm:pt>
    <dgm:pt modelId="{D6BBF0C3-EA64-442E-8807-C84D937A1B27}" type="pres">
      <dgm:prSet presAssocID="{679077B1-83AA-4CFE-A9D6-ED82E11508C7}" presName="Name0" presStyleCnt="0">
        <dgm:presLayoutVars>
          <dgm:dir/>
          <dgm:animLvl val="lvl"/>
          <dgm:resizeHandles val="exact"/>
        </dgm:presLayoutVars>
      </dgm:prSet>
      <dgm:spPr/>
    </dgm:pt>
    <dgm:pt modelId="{F5D6B231-14E9-4D86-99A7-F9084CE474FD}" type="pres">
      <dgm:prSet presAssocID="{3F34125F-DB40-430E-895A-B9541EB9C98D}" presName="parTxOnly" presStyleLbl="node1" presStyleIdx="0" presStyleCnt="2" custLinFactNeighborX="-1673">
        <dgm:presLayoutVars>
          <dgm:chMax val="0"/>
          <dgm:chPref val="0"/>
          <dgm:bulletEnabled val="1"/>
        </dgm:presLayoutVars>
      </dgm:prSet>
      <dgm:spPr/>
      <dgm:t>
        <a:bodyPr/>
        <a:lstStyle/>
        <a:p>
          <a:endParaRPr lang="en-ZA"/>
        </a:p>
      </dgm:t>
    </dgm:pt>
    <dgm:pt modelId="{B104D94D-8E56-4690-95E1-EA72E59D16EB}" type="pres">
      <dgm:prSet presAssocID="{0CDEAB78-62DA-485C-A321-1AEBBC37835E}" presName="parTxOnlySpace" presStyleCnt="0"/>
      <dgm:spPr/>
    </dgm:pt>
    <dgm:pt modelId="{A7081D60-206B-451E-B062-EC628233FC49}" type="pres">
      <dgm:prSet presAssocID="{B31D99B5-A722-4123-B859-AE3D054A2E4D}" presName="parTxOnly" presStyleLbl="node1" presStyleIdx="1" presStyleCnt="2" custLinFactNeighborX="1673" custLinFactNeighborY="3873">
        <dgm:presLayoutVars>
          <dgm:chMax val="0"/>
          <dgm:chPref val="0"/>
          <dgm:bulletEnabled val="1"/>
        </dgm:presLayoutVars>
      </dgm:prSet>
      <dgm:spPr/>
      <dgm:t>
        <a:bodyPr/>
        <a:lstStyle/>
        <a:p>
          <a:endParaRPr lang="en-ZA"/>
        </a:p>
      </dgm:t>
    </dgm:pt>
  </dgm:ptLst>
  <dgm:cxnLst>
    <dgm:cxn modelId="{8EF64929-BA31-4624-A264-5857030E8862}" type="presOf" srcId="{3F34125F-DB40-430E-895A-B9541EB9C98D}" destId="{F5D6B231-14E9-4D86-99A7-F9084CE474FD}" srcOrd="0" destOrd="0" presId="urn:microsoft.com/office/officeart/2005/8/layout/chevron1"/>
    <dgm:cxn modelId="{64BCD7F0-8E28-4106-B71F-A68EDE3518E5}" type="presOf" srcId="{679077B1-83AA-4CFE-A9D6-ED82E11508C7}" destId="{D6BBF0C3-EA64-442E-8807-C84D937A1B27}" srcOrd="0" destOrd="0" presId="urn:microsoft.com/office/officeart/2005/8/layout/chevron1"/>
    <dgm:cxn modelId="{775E7E21-72C2-4353-9A4C-CD6D3B2FD09B}" srcId="{679077B1-83AA-4CFE-A9D6-ED82E11508C7}" destId="{B31D99B5-A722-4123-B859-AE3D054A2E4D}" srcOrd="1" destOrd="0" parTransId="{1B356EE8-5AFC-43B3-BCC3-8A50A1E4E361}" sibTransId="{23A00875-688A-437B-A490-FBD378A9CDBC}"/>
    <dgm:cxn modelId="{D7B1FCE9-35DE-480B-A021-DF03600D282D}" srcId="{679077B1-83AA-4CFE-A9D6-ED82E11508C7}" destId="{3F34125F-DB40-430E-895A-B9541EB9C98D}" srcOrd="0" destOrd="0" parTransId="{B842418B-C410-491A-A420-BB716C2C5E2B}" sibTransId="{0CDEAB78-62DA-485C-A321-1AEBBC37835E}"/>
    <dgm:cxn modelId="{5B33957E-BAF0-49D0-A0CD-8184E6BEE267}" type="presOf" srcId="{B31D99B5-A722-4123-B859-AE3D054A2E4D}" destId="{A7081D60-206B-451E-B062-EC628233FC49}" srcOrd="0" destOrd="0" presId="urn:microsoft.com/office/officeart/2005/8/layout/chevron1"/>
    <dgm:cxn modelId="{969639C7-1975-415F-942F-29213D0FF20F}" type="presParOf" srcId="{D6BBF0C3-EA64-442E-8807-C84D937A1B27}" destId="{F5D6B231-14E9-4D86-99A7-F9084CE474FD}" srcOrd="0" destOrd="0" presId="urn:microsoft.com/office/officeart/2005/8/layout/chevron1"/>
    <dgm:cxn modelId="{304281ED-B4A0-46BF-B8E2-DFE24B037F5B}" type="presParOf" srcId="{D6BBF0C3-EA64-442E-8807-C84D937A1B27}" destId="{B104D94D-8E56-4690-95E1-EA72E59D16EB}" srcOrd="1" destOrd="0" presId="urn:microsoft.com/office/officeart/2005/8/layout/chevron1"/>
    <dgm:cxn modelId="{C4E0057A-D800-401A-90D7-B537F2EBBA20}" type="presParOf" srcId="{D6BBF0C3-EA64-442E-8807-C84D937A1B27}" destId="{A7081D60-206B-451E-B062-EC628233FC49}" srcOrd="2"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9F2D693-B094-4B62-9865-1D2FBBE818AB}" type="doc">
      <dgm:prSet loTypeId="urn:microsoft.com/office/officeart/2005/8/layout/chevron1" loCatId="process" qsTypeId="urn:microsoft.com/office/officeart/2005/8/quickstyle/simple1" qsCatId="simple" csTypeId="urn:microsoft.com/office/officeart/2005/8/colors/accent2_1" csCatId="accent2" phldr="1"/>
      <dgm:spPr/>
    </dgm:pt>
    <dgm:pt modelId="{B8DF5E56-C850-4CB5-992D-E155356FA8F0}">
      <dgm:prSet phldrT="[Text]" custT="1"/>
      <dgm:spPr/>
      <dgm:t>
        <a:bodyPr/>
        <a:lstStyle/>
        <a:p>
          <a:pPr algn="ctr"/>
          <a:r>
            <a:rPr lang="en-ZA" sz="1600" b="1" dirty="0"/>
            <a:t>Threats</a:t>
          </a:r>
        </a:p>
        <a:p>
          <a:pPr algn="l"/>
          <a:r>
            <a:rPr lang="en-ZA" sz="1600" dirty="0">
              <a:solidFill>
                <a:schemeClr val="tx1"/>
              </a:solidFill>
              <a:latin typeface="+mn-lt"/>
              <a:cs typeface="Arial" panose="020B0604020202020204" pitchFamily="34" charset="0"/>
            </a:rPr>
            <a:t>High unemployment levels.</a:t>
          </a:r>
        </a:p>
        <a:p>
          <a:pPr algn="l"/>
          <a:r>
            <a:rPr lang="en-ZA" sz="1600" dirty="0">
              <a:solidFill>
                <a:schemeClr val="tx1"/>
              </a:solidFill>
              <a:latin typeface="+mn-lt"/>
              <a:cs typeface="Arial" panose="020B0604020202020204" pitchFamily="34" charset="0"/>
            </a:rPr>
            <a:t>Limitations that arise out of the disasters (e.g., Covid 19).</a:t>
          </a:r>
          <a:r>
            <a:rPr lang="en-GB" sz="1600" dirty="0"/>
            <a:t> </a:t>
          </a:r>
          <a:endParaRPr lang="en-ZA" sz="1600" dirty="0"/>
        </a:p>
        <a:p>
          <a:pPr algn="ctr"/>
          <a:endParaRPr lang="en-ZA" sz="1600" dirty="0"/>
        </a:p>
      </dgm:t>
    </dgm:pt>
    <dgm:pt modelId="{4DF6D9EE-8C93-409D-B2A0-017FC0D14E5C}" type="parTrans" cxnId="{43E77EFA-DAB0-4B18-A7B8-693537DA1C9B}">
      <dgm:prSet/>
      <dgm:spPr/>
      <dgm:t>
        <a:bodyPr/>
        <a:lstStyle/>
        <a:p>
          <a:endParaRPr lang="en-ZA" sz="1600"/>
        </a:p>
      </dgm:t>
    </dgm:pt>
    <dgm:pt modelId="{0BCBCA1C-338C-43A5-99BB-230F678A4BDF}" type="sibTrans" cxnId="{43E77EFA-DAB0-4B18-A7B8-693537DA1C9B}">
      <dgm:prSet/>
      <dgm:spPr/>
      <dgm:t>
        <a:bodyPr/>
        <a:lstStyle/>
        <a:p>
          <a:endParaRPr lang="en-ZA" sz="1600"/>
        </a:p>
      </dgm:t>
    </dgm:pt>
    <dgm:pt modelId="{21B2874E-A110-448A-904B-C529842107F3}">
      <dgm:prSet phldrT="[Text]" custT="1"/>
      <dgm:spPr/>
      <dgm:t>
        <a:bodyPr/>
        <a:lstStyle/>
        <a:p>
          <a:pPr algn="ctr">
            <a:lnSpc>
              <a:spcPct val="90000"/>
            </a:lnSpc>
            <a:spcAft>
              <a:spcPct val="35000"/>
            </a:spcAft>
          </a:pPr>
          <a:r>
            <a:rPr lang="en-ZA" sz="1600" b="1" dirty="0">
              <a:latin typeface="+mn-lt"/>
            </a:rPr>
            <a:t>Implications</a:t>
          </a:r>
        </a:p>
        <a:p>
          <a:pPr algn="l">
            <a:lnSpc>
              <a:spcPct val="90000"/>
            </a:lnSpc>
            <a:spcAft>
              <a:spcPct val="35000"/>
            </a:spcAft>
          </a:pPr>
          <a:r>
            <a:rPr lang="en-ZA" sz="1600" dirty="0">
              <a:solidFill>
                <a:schemeClr val="tx1"/>
              </a:solidFill>
              <a:latin typeface="+mn-lt"/>
              <a:cs typeface="Arial" panose="020B0604020202020204" pitchFamily="34" charset="0"/>
            </a:rPr>
            <a:t>High security compromise complaints.</a:t>
          </a:r>
        </a:p>
        <a:p>
          <a:pPr algn="l">
            <a:lnSpc>
              <a:spcPct val="90000"/>
            </a:lnSpc>
            <a:spcAft>
              <a:spcPct val="35000"/>
            </a:spcAft>
          </a:pPr>
          <a:r>
            <a:rPr lang="en-ZA" sz="1600" dirty="0">
              <a:solidFill>
                <a:schemeClr val="tx1"/>
              </a:solidFill>
              <a:latin typeface="+mn-lt"/>
              <a:cs typeface="Arial" panose="020B0604020202020204" pitchFamily="34" charset="0"/>
            </a:rPr>
            <a:t>Inability to execute the Regulator mandate efficiently.</a:t>
          </a:r>
        </a:p>
        <a:p>
          <a:pPr algn="l">
            <a:lnSpc>
              <a:spcPct val="90000"/>
            </a:lnSpc>
            <a:spcAft>
              <a:spcPct val="35000"/>
            </a:spcAft>
          </a:pPr>
          <a:r>
            <a:rPr lang="en-ZA" sz="1600" dirty="0">
              <a:solidFill>
                <a:schemeClr val="tx1"/>
              </a:solidFill>
              <a:latin typeface="+mn-lt"/>
              <a:cs typeface="Arial" panose="020B0604020202020204" pitchFamily="34" charset="0"/>
            </a:rPr>
            <a:t>Inaccessibility of the Regulator’s services</a:t>
          </a:r>
          <a:endParaRPr lang="en-ZA" sz="1600" b="1" dirty="0"/>
        </a:p>
      </dgm:t>
    </dgm:pt>
    <dgm:pt modelId="{2BF878F8-B230-4153-B56C-E6399DF06D4C}" type="parTrans" cxnId="{A2CF1775-B31B-4216-B695-E26A213B6C89}">
      <dgm:prSet/>
      <dgm:spPr/>
      <dgm:t>
        <a:bodyPr/>
        <a:lstStyle/>
        <a:p>
          <a:endParaRPr lang="en-ZA" sz="1600"/>
        </a:p>
      </dgm:t>
    </dgm:pt>
    <dgm:pt modelId="{771C6203-0878-46C8-B385-163ABF1AE274}" type="sibTrans" cxnId="{A2CF1775-B31B-4216-B695-E26A213B6C89}">
      <dgm:prSet/>
      <dgm:spPr/>
      <dgm:t>
        <a:bodyPr/>
        <a:lstStyle/>
        <a:p>
          <a:endParaRPr lang="en-ZA" sz="1600"/>
        </a:p>
      </dgm:t>
    </dgm:pt>
    <dgm:pt modelId="{02CAA2F8-428F-476E-BF14-BC24CFD6E1B3}" type="pres">
      <dgm:prSet presAssocID="{D9F2D693-B094-4B62-9865-1D2FBBE818AB}" presName="Name0" presStyleCnt="0">
        <dgm:presLayoutVars>
          <dgm:dir/>
          <dgm:animLvl val="lvl"/>
          <dgm:resizeHandles val="exact"/>
        </dgm:presLayoutVars>
      </dgm:prSet>
      <dgm:spPr/>
    </dgm:pt>
    <dgm:pt modelId="{7D385A4E-400D-41AD-AF0B-56B4787A07C8}" type="pres">
      <dgm:prSet presAssocID="{B8DF5E56-C850-4CB5-992D-E155356FA8F0}" presName="parTxOnly" presStyleLbl="node1" presStyleIdx="0" presStyleCnt="2" custScaleX="144154" custScaleY="165867" custLinFactNeighborX="40194" custLinFactNeighborY="-25104">
        <dgm:presLayoutVars>
          <dgm:chMax val="0"/>
          <dgm:chPref val="0"/>
          <dgm:bulletEnabled val="1"/>
        </dgm:presLayoutVars>
      </dgm:prSet>
      <dgm:spPr/>
      <dgm:t>
        <a:bodyPr/>
        <a:lstStyle/>
        <a:p>
          <a:endParaRPr lang="en-ZA"/>
        </a:p>
      </dgm:t>
    </dgm:pt>
    <dgm:pt modelId="{75104B77-4354-4DD9-8235-25D4A4EBE9FE}" type="pres">
      <dgm:prSet presAssocID="{0BCBCA1C-338C-43A5-99BB-230F678A4BDF}" presName="parTxOnlySpace" presStyleCnt="0"/>
      <dgm:spPr/>
    </dgm:pt>
    <dgm:pt modelId="{F762F3E9-CDF2-48CB-9F63-A2A2278471DB}" type="pres">
      <dgm:prSet presAssocID="{21B2874E-A110-448A-904B-C529842107F3}" presName="parTxOnly" presStyleLbl="node1" presStyleIdx="1" presStyleCnt="2" custScaleX="159250" custScaleY="163816" custLinFactNeighborX="265" custLinFactNeighborY="-25104">
        <dgm:presLayoutVars>
          <dgm:chMax val="0"/>
          <dgm:chPref val="0"/>
          <dgm:bulletEnabled val="1"/>
        </dgm:presLayoutVars>
      </dgm:prSet>
      <dgm:spPr/>
      <dgm:t>
        <a:bodyPr/>
        <a:lstStyle/>
        <a:p>
          <a:endParaRPr lang="en-ZA"/>
        </a:p>
      </dgm:t>
    </dgm:pt>
  </dgm:ptLst>
  <dgm:cxnLst>
    <dgm:cxn modelId="{13AFAB36-4AD9-418B-AC80-8E7DADE1635A}" type="presOf" srcId="{21B2874E-A110-448A-904B-C529842107F3}" destId="{F762F3E9-CDF2-48CB-9F63-A2A2278471DB}" srcOrd="0" destOrd="0" presId="urn:microsoft.com/office/officeart/2005/8/layout/chevron1"/>
    <dgm:cxn modelId="{A2CF1775-B31B-4216-B695-E26A213B6C89}" srcId="{D9F2D693-B094-4B62-9865-1D2FBBE818AB}" destId="{21B2874E-A110-448A-904B-C529842107F3}" srcOrd="1" destOrd="0" parTransId="{2BF878F8-B230-4153-B56C-E6399DF06D4C}" sibTransId="{771C6203-0878-46C8-B385-163ABF1AE274}"/>
    <dgm:cxn modelId="{787F37B2-4B29-493D-A53F-03D490E33742}" type="presOf" srcId="{D9F2D693-B094-4B62-9865-1D2FBBE818AB}" destId="{02CAA2F8-428F-476E-BF14-BC24CFD6E1B3}" srcOrd="0" destOrd="0" presId="urn:microsoft.com/office/officeart/2005/8/layout/chevron1"/>
    <dgm:cxn modelId="{43E77EFA-DAB0-4B18-A7B8-693537DA1C9B}" srcId="{D9F2D693-B094-4B62-9865-1D2FBBE818AB}" destId="{B8DF5E56-C850-4CB5-992D-E155356FA8F0}" srcOrd="0" destOrd="0" parTransId="{4DF6D9EE-8C93-409D-B2A0-017FC0D14E5C}" sibTransId="{0BCBCA1C-338C-43A5-99BB-230F678A4BDF}"/>
    <dgm:cxn modelId="{34E7A9FF-E1A8-44F2-8DF8-9DD8F6757AE3}" type="presOf" srcId="{B8DF5E56-C850-4CB5-992D-E155356FA8F0}" destId="{7D385A4E-400D-41AD-AF0B-56B4787A07C8}" srcOrd="0" destOrd="0" presId="urn:microsoft.com/office/officeart/2005/8/layout/chevron1"/>
    <dgm:cxn modelId="{019CF5A9-579D-46A1-A2EB-3B973D4EE927}" type="presParOf" srcId="{02CAA2F8-428F-476E-BF14-BC24CFD6E1B3}" destId="{7D385A4E-400D-41AD-AF0B-56B4787A07C8}" srcOrd="0" destOrd="0" presId="urn:microsoft.com/office/officeart/2005/8/layout/chevron1"/>
    <dgm:cxn modelId="{BEB9629D-9837-4DCF-8194-2D84247ACB47}" type="presParOf" srcId="{02CAA2F8-428F-476E-BF14-BC24CFD6E1B3}" destId="{75104B77-4354-4DD9-8235-25D4A4EBE9FE}" srcOrd="1" destOrd="0" presId="urn:microsoft.com/office/officeart/2005/8/layout/chevron1"/>
    <dgm:cxn modelId="{533A225E-6E76-4BE6-9DA2-6995AFB3B7FD}" type="presParOf" srcId="{02CAA2F8-428F-476E-BF14-BC24CFD6E1B3}" destId="{F762F3E9-CDF2-48CB-9F63-A2A2278471DB}" srcOrd="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79077B1-83AA-4CFE-A9D6-ED82E11508C7}" type="doc">
      <dgm:prSet loTypeId="urn:microsoft.com/office/officeart/2005/8/layout/chevron1" loCatId="process" qsTypeId="urn:microsoft.com/office/officeart/2005/8/quickstyle/simple1" qsCatId="simple" csTypeId="urn:microsoft.com/office/officeart/2005/8/colors/accent3_1" csCatId="accent3" phldr="1"/>
      <dgm:spPr/>
    </dgm:pt>
    <dgm:pt modelId="{3F34125F-DB40-430E-895A-B9541EB9C98D}">
      <dgm:prSet phldrT="[Text]" custT="1"/>
      <dgm:spPr/>
      <dgm:t>
        <a:bodyPr/>
        <a:lstStyle/>
        <a:p>
          <a:pPr algn="ctr"/>
          <a:r>
            <a:rPr lang="en-ZA" sz="1600" b="1" dirty="0"/>
            <a:t>Opportunities </a:t>
          </a:r>
        </a:p>
        <a:p>
          <a:pPr algn="l"/>
          <a:r>
            <a:rPr lang="en-GB" sz="1600" dirty="0">
              <a:effectLst/>
              <a:latin typeface="+mn-lt"/>
              <a:ea typeface="+mn-ea"/>
              <a:cs typeface="Arial" panose="020B0604020202020204" pitchFamily="34" charset="0"/>
            </a:rPr>
            <a:t>Increased advocacy around security measures and building resilience. </a:t>
          </a:r>
          <a:endParaRPr lang="en-ZA" sz="1600" dirty="0">
            <a:effectLst/>
            <a:latin typeface="+mn-lt"/>
            <a:ea typeface="+mn-ea"/>
            <a:cs typeface="Arial" panose="020B0604020202020204" pitchFamily="34" charset="0"/>
          </a:endParaRPr>
        </a:p>
        <a:p>
          <a:pPr algn="l"/>
          <a:endParaRPr lang="en-ZA" sz="1600" dirty="0">
            <a:latin typeface="+mn-lt"/>
          </a:endParaRPr>
        </a:p>
      </dgm:t>
    </dgm:pt>
    <dgm:pt modelId="{B842418B-C410-491A-A420-BB716C2C5E2B}" type="parTrans" cxnId="{D7B1FCE9-35DE-480B-A021-DF03600D282D}">
      <dgm:prSet/>
      <dgm:spPr/>
      <dgm:t>
        <a:bodyPr/>
        <a:lstStyle/>
        <a:p>
          <a:endParaRPr lang="en-ZA" sz="1600"/>
        </a:p>
      </dgm:t>
    </dgm:pt>
    <dgm:pt modelId="{0CDEAB78-62DA-485C-A321-1AEBBC37835E}" type="sibTrans" cxnId="{D7B1FCE9-35DE-480B-A021-DF03600D282D}">
      <dgm:prSet/>
      <dgm:spPr/>
      <dgm:t>
        <a:bodyPr/>
        <a:lstStyle/>
        <a:p>
          <a:endParaRPr lang="en-ZA" sz="1600"/>
        </a:p>
      </dgm:t>
    </dgm:pt>
    <dgm:pt modelId="{B31D99B5-A722-4123-B859-AE3D054A2E4D}">
      <dgm:prSet phldrT="[Text]" custT="1"/>
      <dgm:spPr/>
      <dgm:t>
        <a:bodyPr/>
        <a:lstStyle/>
        <a:p>
          <a:pPr algn="ctr"/>
          <a:r>
            <a:rPr lang="en-ZA" sz="1600" b="1" dirty="0"/>
            <a:t>Implications</a:t>
          </a:r>
        </a:p>
        <a:p>
          <a:pPr algn="l"/>
          <a:r>
            <a:rPr lang="en-GB" sz="1600" dirty="0">
              <a:solidFill>
                <a:schemeClr val="tx1"/>
              </a:solidFill>
              <a:latin typeface="+mn-lt"/>
              <a:cs typeface="Arial" panose="020B0604020202020204" pitchFamily="34" charset="0"/>
            </a:rPr>
            <a:t>Increased resources to increase advocacy.</a:t>
          </a:r>
          <a:endParaRPr lang="en-ZA" sz="1600" dirty="0">
            <a:solidFill>
              <a:schemeClr val="tx1"/>
            </a:solidFill>
            <a:latin typeface="+mn-lt"/>
            <a:cs typeface="Arial" panose="020B0604020202020204" pitchFamily="34" charset="0"/>
          </a:endParaRPr>
        </a:p>
        <a:p>
          <a:pPr algn="ctr"/>
          <a:endParaRPr lang="en-ZA" sz="1600" b="1" dirty="0"/>
        </a:p>
      </dgm:t>
    </dgm:pt>
    <dgm:pt modelId="{1B356EE8-5AFC-43B3-BCC3-8A50A1E4E361}" type="parTrans" cxnId="{775E7E21-72C2-4353-9A4C-CD6D3B2FD09B}">
      <dgm:prSet/>
      <dgm:spPr/>
      <dgm:t>
        <a:bodyPr/>
        <a:lstStyle/>
        <a:p>
          <a:endParaRPr lang="en-ZA" sz="1600"/>
        </a:p>
      </dgm:t>
    </dgm:pt>
    <dgm:pt modelId="{23A00875-688A-437B-A490-FBD378A9CDBC}" type="sibTrans" cxnId="{775E7E21-72C2-4353-9A4C-CD6D3B2FD09B}">
      <dgm:prSet/>
      <dgm:spPr/>
      <dgm:t>
        <a:bodyPr/>
        <a:lstStyle/>
        <a:p>
          <a:endParaRPr lang="en-ZA" sz="1600"/>
        </a:p>
      </dgm:t>
    </dgm:pt>
    <dgm:pt modelId="{D6BBF0C3-EA64-442E-8807-C84D937A1B27}" type="pres">
      <dgm:prSet presAssocID="{679077B1-83AA-4CFE-A9D6-ED82E11508C7}" presName="Name0" presStyleCnt="0">
        <dgm:presLayoutVars>
          <dgm:dir/>
          <dgm:animLvl val="lvl"/>
          <dgm:resizeHandles val="exact"/>
        </dgm:presLayoutVars>
      </dgm:prSet>
      <dgm:spPr/>
    </dgm:pt>
    <dgm:pt modelId="{F5D6B231-14E9-4D86-99A7-F9084CE474FD}" type="pres">
      <dgm:prSet presAssocID="{3F34125F-DB40-430E-895A-B9541EB9C98D}" presName="parTxOnly" presStyleLbl="node1" presStyleIdx="0" presStyleCnt="2" custLinFactNeighborX="-1673">
        <dgm:presLayoutVars>
          <dgm:chMax val="0"/>
          <dgm:chPref val="0"/>
          <dgm:bulletEnabled val="1"/>
        </dgm:presLayoutVars>
      </dgm:prSet>
      <dgm:spPr/>
      <dgm:t>
        <a:bodyPr/>
        <a:lstStyle/>
        <a:p>
          <a:endParaRPr lang="en-ZA"/>
        </a:p>
      </dgm:t>
    </dgm:pt>
    <dgm:pt modelId="{B104D94D-8E56-4690-95E1-EA72E59D16EB}" type="pres">
      <dgm:prSet presAssocID="{0CDEAB78-62DA-485C-A321-1AEBBC37835E}" presName="parTxOnlySpace" presStyleCnt="0"/>
      <dgm:spPr/>
    </dgm:pt>
    <dgm:pt modelId="{A7081D60-206B-451E-B062-EC628233FC49}" type="pres">
      <dgm:prSet presAssocID="{B31D99B5-A722-4123-B859-AE3D054A2E4D}" presName="parTxOnly" presStyleLbl="node1" presStyleIdx="1" presStyleCnt="2" custLinFactNeighborX="1673" custLinFactNeighborY="3873">
        <dgm:presLayoutVars>
          <dgm:chMax val="0"/>
          <dgm:chPref val="0"/>
          <dgm:bulletEnabled val="1"/>
        </dgm:presLayoutVars>
      </dgm:prSet>
      <dgm:spPr/>
      <dgm:t>
        <a:bodyPr/>
        <a:lstStyle/>
        <a:p>
          <a:endParaRPr lang="en-ZA"/>
        </a:p>
      </dgm:t>
    </dgm:pt>
  </dgm:ptLst>
  <dgm:cxnLst>
    <dgm:cxn modelId="{8EF64929-BA31-4624-A264-5857030E8862}" type="presOf" srcId="{3F34125F-DB40-430E-895A-B9541EB9C98D}" destId="{F5D6B231-14E9-4D86-99A7-F9084CE474FD}" srcOrd="0" destOrd="0" presId="urn:microsoft.com/office/officeart/2005/8/layout/chevron1"/>
    <dgm:cxn modelId="{64BCD7F0-8E28-4106-B71F-A68EDE3518E5}" type="presOf" srcId="{679077B1-83AA-4CFE-A9D6-ED82E11508C7}" destId="{D6BBF0C3-EA64-442E-8807-C84D937A1B27}" srcOrd="0" destOrd="0" presId="urn:microsoft.com/office/officeart/2005/8/layout/chevron1"/>
    <dgm:cxn modelId="{775E7E21-72C2-4353-9A4C-CD6D3B2FD09B}" srcId="{679077B1-83AA-4CFE-A9D6-ED82E11508C7}" destId="{B31D99B5-A722-4123-B859-AE3D054A2E4D}" srcOrd="1" destOrd="0" parTransId="{1B356EE8-5AFC-43B3-BCC3-8A50A1E4E361}" sibTransId="{23A00875-688A-437B-A490-FBD378A9CDBC}"/>
    <dgm:cxn modelId="{D7B1FCE9-35DE-480B-A021-DF03600D282D}" srcId="{679077B1-83AA-4CFE-A9D6-ED82E11508C7}" destId="{3F34125F-DB40-430E-895A-B9541EB9C98D}" srcOrd="0" destOrd="0" parTransId="{B842418B-C410-491A-A420-BB716C2C5E2B}" sibTransId="{0CDEAB78-62DA-485C-A321-1AEBBC37835E}"/>
    <dgm:cxn modelId="{5B33957E-BAF0-49D0-A0CD-8184E6BEE267}" type="presOf" srcId="{B31D99B5-A722-4123-B859-AE3D054A2E4D}" destId="{A7081D60-206B-451E-B062-EC628233FC49}" srcOrd="0" destOrd="0" presId="urn:microsoft.com/office/officeart/2005/8/layout/chevron1"/>
    <dgm:cxn modelId="{969639C7-1975-415F-942F-29213D0FF20F}" type="presParOf" srcId="{D6BBF0C3-EA64-442E-8807-C84D937A1B27}" destId="{F5D6B231-14E9-4D86-99A7-F9084CE474FD}" srcOrd="0" destOrd="0" presId="urn:microsoft.com/office/officeart/2005/8/layout/chevron1"/>
    <dgm:cxn modelId="{304281ED-B4A0-46BF-B8E2-DFE24B037F5B}" type="presParOf" srcId="{D6BBF0C3-EA64-442E-8807-C84D937A1B27}" destId="{B104D94D-8E56-4690-95E1-EA72E59D16EB}" srcOrd="1" destOrd="0" presId="urn:microsoft.com/office/officeart/2005/8/layout/chevron1"/>
    <dgm:cxn modelId="{C4E0057A-D800-401A-90D7-B537F2EBBA20}" type="presParOf" srcId="{D6BBF0C3-EA64-442E-8807-C84D937A1B27}" destId="{A7081D60-206B-451E-B062-EC628233FC49}" srcOrd="2"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9F2D693-B094-4B62-9865-1D2FBBE818AB}" type="doc">
      <dgm:prSet loTypeId="urn:microsoft.com/office/officeart/2005/8/layout/chevron1" loCatId="process" qsTypeId="urn:microsoft.com/office/officeart/2005/8/quickstyle/simple1" qsCatId="simple" csTypeId="urn:microsoft.com/office/officeart/2005/8/colors/accent2_1" csCatId="accent2" phldr="1"/>
      <dgm:spPr/>
    </dgm:pt>
    <dgm:pt modelId="{B8DF5E56-C850-4CB5-992D-E155356FA8F0}">
      <dgm:prSet phldrT="[Text]" custT="1"/>
      <dgm:spPr/>
      <dgm:t>
        <a:bodyPr/>
        <a:lstStyle/>
        <a:p>
          <a:r>
            <a:rPr lang="en-ZA" sz="1600" b="1" dirty="0"/>
            <a:t>Threats</a:t>
          </a:r>
        </a:p>
        <a:p>
          <a:r>
            <a:rPr lang="en-ZA" sz="1600" b="0" dirty="0"/>
            <a:t>Rapid advancing technology </a:t>
          </a:r>
        </a:p>
        <a:p>
          <a:r>
            <a:rPr lang="en-GB" sz="1600" dirty="0"/>
            <a:t> </a:t>
          </a:r>
          <a:endParaRPr lang="en-ZA" sz="1600" dirty="0"/>
        </a:p>
        <a:p>
          <a:endParaRPr lang="en-ZA" sz="1600" dirty="0"/>
        </a:p>
      </dgm:t>
    </dgm:pt>
    <dgm:pt modelId="{4DF6D9EE-8C93-409D-B2A0-017FC0D14E5C}" type="parTrans" cxnId="{43E77EFA-DAB0-4B18-A7B8-693537DA1C9B}">
      <dgm:prSet/>
      <dgm:spPr/>
      <dgm:t>
        <a:bodyPr/>
        <a:lstStyle/>
        <a:p>
          <a:endParaRPr lang="en-ZA" sz="1600"/>
        </a:p>
      </dgm:t>
    </dgm:pt>
    <dgm:pt modelId="{0BCBCA1C-338C-43A5-99BB-230F678A4BDF}" type="sibTrans" cxnId="{43E77EFA-DAB0-4B18-A7B8-693537DA1C9B}">
      <dgm:prSet/>
      <dgm:spPr/>
      <dgm:t>
        <a:bodyPr/>
        <a:lstStyle/>
        <a:p>
          <a:endParaRPr lang="en-ZA" sz="1600"/>
        </a:p>
      </dgm:t>
    </dgm:pt>
    <dgm:pt modelId="{21B2874E-A110-448A-904B-C529842107F3}">
      <dgm:prSet phldrT="[Text]" custT="1"/>
      <dgm:spPr/>
      <dgm:t>
        <a:bodyPr/>
        <a:lstStyle/>
        <a:p>
          <a:pPr algn="l">
            <a:lnSpc>
              <a:spcPct val="90000"/>
            </a:lnSpc>
            <a:spcAft>
              <a:spcPct val="35000"/>
            </a:spcAft>
          </a:pPr>
          <a:r>
            <a:rPr lang="en-ZA" sz="1600" b="1" dirty="0"/>
            <a:t>Implications</a:t>
          </a:r>
        </a:p>
        <a:p>
          <a:pPr algn="l">
            <a:lnSpc>
              <a:spcPct val="90000"/>
            </a:lnSpc>
            <a:spcAft>
              <a:spcPct val="35000"/>
            </a:spcAft>
          </a:pPr>
          <a:r>
            <a:rPr lang="en-GB" sz="1600" b="0" dirty="0"/>
            <a:t>Cyber security risks</a:t>
          </a:r>
        </a:p>
        <a:p>
          <a:pPr algn="l">
            <a:lnSpc>
              <a:spcPct val="90000"/>
            </a:lnSpc>
            <a:spcAft>
              <a:spcPct val="35000"/>
            </a:spcAft>
          </a:pPr>
          <a:r>
            <a:rPr lang="en-GB" sz="1600" b="0" dirty="0"/>
            <a:t>The Regulator’s inability to keep abreast with developments in technology. </a:t>
          </a:r>
          <a:endParaRPr lang="en-ZA" sz="1600" b="0" dirty="0"/>
        </a:p>
      </dgm:t>
    </dgm:pt>
    <dgm:pt modelId="{2BF878F8-B230-4153-B56C-E6399DF06D4C}" type="parTrans" cxnId="{A2CF1775-B31B-4216-B695-E26A213B6C89}">
      <dgm:prSet/>
      <dgm:spPr/>
      <dgm:t>
        <a:bodyPr/>
        <a:lstStyle/>
        <a:p>
          <a:endParaRPr lang="en-ZA" sz="1600"/>
        </a:p>
      </dgm:t>
    </dgm:pt>
    <dgm:pt modelId="{771C6203-0878-46C8-B385-163ABF1AE274}" type="sibTrans" cxnId="{A2CF1775-B31B-4216-B695-E26A213B6C89}">
      <dgm:prSet/>
      <dgm:spPr/>
      <dgm:t>
        <a:bodyPr/>
        <a:lstStyle/>
        <a:p>
          <a:endParaRPr lang="en-ZA" sz="1600"/>
        </a:p>
      </dgm:t>
    </dgm:pt>
    <dgm:pt modelId="{02CAA2F8-428F-476E-BF14-BC24CFD6E1B3}" type="pres">
      <dgm:prSet presAssocID="{D9F2D693-B094-4B62-9865-1D2FBBE818AB}" presName="Name0" presStyleCnt="0">
        <dgm:presLayoutVars>
          <dgm:dir/>
          <dgm:animLvl val="lvl"/>
          <dgm:resizeHandles val="exact"/>
        </dgm:presLayoutVars>
      </dgm:prSet>
      <dgm:spPr/>
    </dgm:pt>
    <dgm:pt modelId="{7D385A4E-400D-41AD-AF0B-56B4787A07C8}" type="pres">
      <dgm:prSet presAssocID="{B8DF5E56-C850-4CB5-992D-E155356FA8F0}" presName="parTxOnly" presStyleLbl="node1" presStyleIdx="0" presStyleCnt="2" custLinFactNeighborX="27585" custLinFactNeighborY="-25104">
        <dgm:presLayoutVars>
          <dgm:chMax val="0"/>
          <dgm:chPref val="0"/>
          <dgm:bulletEnabled val="1"/>
        </dgm:presLayoutVars>
      </dgm:prSet>
      <dgm:spPr/>
      <dgm:t>
        <a:bodyPr/>
        <a:lstStyle/>
        <a:p>
          <a:endParaRPr lang="en-ZA"/>
        </a:p>
      </dgm:t>
    </dgm:pt>
    <dgm:pt modelId="{75104B77-4354-4DD9-8235-25D4A4EBE9FE}" type="pres">
      <dgm:prSet presAssocID="{0BCBCA1C-338C-43A5-99BB-230F678A4BDF}" presName="parTxOnlySpace" presStyleCnt="0"/>
      <dgm:spPr/>
    </dgm:pt>
    <dgm:pt modelId="{F762F3E9-CDF2-48CB-9F63-A2A2278471DB}" type="pres">
      <dgm:prSet presAssocID="{21B2874E-A110-448A-904B-C529842107F3}" presName="parTxOnly" presStyleLbl="node1" presStyleIdx="1" presStyleCnt="2" custScaleY="99817" custLinFactNeighborX="1673" custLinFactNeighborY="-28585">
        <dgm:presLayoutVars>
          <dgm:chMax val="0"/>
          <dgm:chPref val="0"/>
          <dgm:bulletEnabled val="1"/>
        </dgm:presLayoutVars>
      </dgm:prSet>
      <dgm:spPr/>
      <dgm:t>
        <a:bodyPr/>
        <a:lstStyle/>
        <a:p>
          <a:endParaRPr lang="en-ZA"/>
        </a:p>
      </dgm:t>
    </dgm:pt>
  </dgm:ptLst>
  <dgm:cxnLst>
    <dgm:cxn modelId="{13AFAB36-4AD9-418B-AC80-8E7DADE1635A}" type="presOf" srcId="{21B2874E-A110-448A-904B-C529842107F3}" destId="{F762F3E9-CDF2-48CB-9F63-A2A2278471DB}" srcOrd="0" destOrd="0" presId="urn:microsoft.com/office/officeart/2005/8/layout/chevron1"/>
    <dgm:cxn modelId="{A2CF1775-B31B-4216-B695-E26A213B6C89}" srcId="{D9F2D693-B094-4B62-9865-1D2FBBE818AB}" destId="{21B2874E-A110-448A-904B-C529842107F3}" srcOrd="1" destOrd="0" parTransId="{2BF878F8-B230-4153-B56C-E6399DF06D4C}" sibTransId="{771C6203-0878-46C8-B385-163ABF1AE274}"/>
    <dgm:cxn modelId="{787F37B2-4B29-493D-A53F-03D490E33742}" type="presOf" srcId="{D9F2D693-B094-4B62-9865-1D2FBBE818AB}" destId="{02CAA2F8-428F-476E-BF14-BC24CFD6E1B3}" srcOrd="0" destOrd="0" presId="urn:microsoft.com/office/officeart/2005/8/layout/chevron1"/>
    <dgm:cxn modelId="{43E77EFA-DAB0-4B18-A7B8-693537DA1C9B}" srcId="{D9F2D693-B094-4B62-9865-1D2FBBE818AB}" destId="{B8DF5E56-C850-4CB5-992D-E155356FA8F0}" srcOrd="0" destOrd="0" parTransId="{4DF6D9EE-8C93-409D-B2A0-017FC0D14E5C}" sibTransId="{0BCBCA1C-338C-43A5-99BB-230F678A4BDF}"/>
    <dgm:cxn modelId="{34E7A9FF-E1A8-44F2-8DF8-9DD8F6757AE3}" type="presOf" srcId="{B8DF5E56-C850-4CB5-992D-E155356FA8F0}" destId="{7D385A4E-400D-41AD-AF0B-56B4787A07C8}" srcOrd="0" destOrd="0" presId="urn:microsoft.com/office/officeart/2005/8/layout/chevron1"/>
    <dgm:cxn modelId="{019CF5A9-579D-46A1-A2EB-3B973D4EE927}" type="presParOf" srcId="{02CAA2F8-428F-476E-BF14-BC24CFD6E1B3}" destId="{7D385A4E-400D-41AD-AF0B-56B4787A07C8}" srcOrd="0" destOrd="0" presId="urn:microsoft.com/office/officeart/2005/8/layout/chevron1"/>
    <dgm:cxn modelId="{BEB9629D-9837-4DCF-8194-2D84247ACB47}" type="presParOf" srcId="{02CAA2F8-428F-476E-BF14-BC24CFD6E1B3}" destId="{75104B77-4354-4DD9-8235-25D4A4EBE9FE}" srcOrd="1" destOrd="0" presId="urn:microsoft.com/office/officeart/2005/8/layout/chevron1"/>
    <dgm:cxn modelId="{533A225E-6E76-4BE6-9DA2-6995AFB3B7FD}" type="presParOf" srcId="{02CAA2F8-428F-476E-BF14-BC24CFD6E1B3}" destId="{F762F3E9-CDF2-48CB-9F63-A2A2278471DB}" srcOrd="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uFillTx/>
              </a:defRPr>
            </a:lvl1pPr>
          </a:lstStyle>
          <a:p>
            <a:endParaRPr lang="en-ZA">
              <a:uFillTx/>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uFillTx/>
              </a:defRPr>
            </a:lvl1pPr>
          </a:lstStyle>
          <a:p>
            <a:fld id="{9DC0D177-451F-4B5D-AED2-7A79934E0CAF}" type="datetimeFigureOut">
              <a:rPr lang="en-ZA" smtClean="0">
                <a:uFillTx/>
              </a:rPr>
              <a:t>2022/05/05</a:t>
            </a:fld>
            <a:endParaRPr lang="en-ZA">
              <a:uFillTx/>
            </a:endParaRP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srgbClr val="000000"/>
            </a:solidFill>
          </a:ln>
        </p:spPr>
        <p:txBody>
          <a:bodyPr vert="horz" lIns="91440" tIns="45720" rIns="91440" bIns="45720" rtlCol="0" anchor="ctr"/>
          <a:lstStyle/>
          <a:p>
            <a:endParaRPr lang="en-ZA">
              <a:uFillTx/>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uFillTx/>
              </a:rPr>
              <a:t>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endParaRPr lang="en-ZA">
              <a:uFillTx/>
            </a:endParaRP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uFillTx/>
              </a:defRPr>
            </a:lvl1pPr>
          </a:lstStyle>
          <a:p>
            <a:endParaRPr lang="en-ZA">
              <a:uFillTx/>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uFillTx/>
              </a:defRPr>
            </a:lvl1pPr>
          </a:lstStyle>
          <a:p>
            <a:fld id="{11670F96-9C7A-4BA7-AE60-0C14C551C94A}" type="slidenum">
              <a:rPr lang="en-ZA" smtClean="0">
                <a:uFillTx/>
              </a:rPr>
              <a:t>‹#›</a:t>
            </a:fld>
            <a:endParaRPr lang="en-ZA">
              <a:uFillTx/>
            </a:endParaRPr>
          </a:p>
        </p:txBody>
      </p:sp>
    </p:spTree>
    <p:extLst>
      <p:ext uri="{BB962C8B-B14F-4D97-AF65-F5344CB8AC3E}">
        <p14:creationId xmlns:p14="http://schemas.microsoft.com/office/powerpoint/2010/main" val="958760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uFillTx/>
        <a:latin typeface="+mn-lt"/>
        <a:ea typeface="+mn-ea"/>
        <a:cs typeface="+mn-cs"/>
      </a:defRPr>
    </a:lvl1pPr>
    <a:lvl2pPr marL="457200" algn="l" defTabSz="914400" rtl="0" eaLnBrk="1" latinLnBrk="0" hangingPunct="1">
      <a:defRPr sz="1200" kern="1200">
        <a:solidFill>
          <a:schemeClr val="tx1"/>
        </a:solidFill>
        <a:uFillTx/>
        <a:latin typeface="+mn-lt"/>
        <a:ea typeface="+mn-ea"/>
        <a:cs typeface="+mn-cs"/>
      </a:defRPr>
    </a:lvl2pPr>
    <a:lvl3pPr marL="914400" algn="l" defTabSz="914400" rtl="0" eaLnBrk="1" latinLnBrk="0" hangingPunct="1">
      <a:defRPr sz="1200" kern="1200">
        <a:solidFill>
          <a:schemeClr val="tx1"/>
        </a:solidFill>
        <a:uFillTx/>
        <a:latin typeface="+mn-lt"/>
        <a:ea typeface="+mn-ea"/>
        <a:cs typeface="+mn-cs"/>
      </a:defRPr>
    </a:lvl3pPr>
    <a:lvl4pPr marL="1371600" algn="l" defTabSz="914400" rtl="0" eaLnBrk="1" latinLnBrk="0" hangingPunct="1">
      <a:defRPr sz="1200" kern="1200">
        <a:solidFill>
          <a:schemeClr val="tx1"/>
        </a:solidFill>
        <a:uFillTx/>
        <a:latin typeface="+mn-lt"/>
        <a:ea typeface="+mn-ea"/>
        <a:cs typeface="+mn-cs"/>
      </a:defRPr>
    </a:lvl4pPr>
    <a:lvl5pPr marL="1828800" algn="l" defTabSz="914400" rtl="0" eaLnBrk="1" latinLnBrk="0" hangingPunct="1">
      <a:defRPr sz="1200" kern="1200">
        <a:solidFill>
          <a:schemeClr val="tx1"/>
        </a:solidFill>
        <a:uFillTx/>
        <a:latin typeface="+mn-lt"/>
        <a:ea typeface="+mn-ea"/>
        <a:cs typeface="+mn-cs"/>
      </a:defRPr>
    </a:lvl5pPr>
    <a:lvl6pPr marL="2286000" algn="l" defTabSz="914400" rtl="0" eaLnBrk="1" latinLnBrk="0" hangingPunct="1">
      <a:defRPr sz="1200" kern="1200">
        <a:solidFill>
          <a:schemeClr val="tx1"/>
        </a:solidFill>
        <a:uFillTx/>
        <a:latin typeface="+mn-lt"/>
        <a:ea typeface="+mn-ea"/>
        <a:cs typeface="+mn-cs"/>
      </a:defRPr>
    </a:lvl6pPr>
    <a:lvl7pPr marL="2743200" algn="l" defTabSz="914400" rtl="0" eaLnBrk="1" latinLnBrk="0" hangingPunct="1">
      <a:defRPr sz="1200" kern="1200">
        <a:solidFill>
          <a:schemeClr val="tx1"/>
        </a:solidFill>
        <a:uFillTx/>
        <a:latin typeface="+mn-lt"/>
        <a:ea typeface="+mn-ea"/>
        <a:cs typeface="+mn-cs"/>
      </a:defRPr>
    </a:lvl7pPr>
    <a:lvl8pPr marL="3200400" algn="l" defTabSz="914400" rtl="0" eaLnBrk="1" latinLnBrk="0" hangingPunct="1">
      <a:defRPr sz="1200" kern="1200">
        <a:solidFill>
          <a:schemeClr val="tx1"/>
        </a:solidFill>
        <a:uFillTx/>
        <a:latin typeface="+mn-lt"/>
        <a:ea typeface="+mn-ea"/>
        <a:cs typeface="+mn-cs"/>
      </a:defRPr>
    </a:lvl8pPr>
    <a:lvl9pPr marL="3657600" algn="l" defTabSz="914400" rtl="0" eaLnBrk="1" latinLnBrk="0" hangingPunct="1">
      <a:defRPr sz="1200" kern="1200">
        <a:solidFill>
          <a:schemeClr val="tx1"/>
        </a:solidFill>
        <a:uFillTx/>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Footer Placeholder 3"/>
          <p:cNvSpPr>
            <a:spLocks noGrp="1"/>
          </p:cNvSpPr>
          <p:nvPr>
            <p:ph type="ftr" sz="quarter" idx="10"/>
          </p:nvPr>
        </p:nvSpPr>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ZA" sz="12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
        <p:nvSpPr>
          <p:cNvPr id="5" name="Slide Number Placeholder 4"/>
          <p:cNvSpPr>
            <a:spLocks noGrp="1"/>
          </p:cNvSpPr>
          <p:nvPr>
            <p:ph type="sldNum" sz="quarter" idx="11"/>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11670F96-9C7A-4BA7-AE60-0C14C551C94A}" type="slidenum">
              <a:rPr kumimoji="0" lang="en-ZA" sz="1200" b="0" i="0" u="none" strike="noStrike" kern="1200" cap="none" spc="0" normalizeH="0" baseline="0" noProof="0" smtClean="0">
                <a:ln>
                  <a:noFill/>
                </a:ln>
                <a:solidFill>
                  <a:srgbClr val="000000"/>
                </a:solidFill>
                <a:effectLst/>
                <a:uLnTx/>
                <a:uFillTx/>
                <a:latin typeface="Calibri" panose="020F0502020204030204" pitchFamily="34" charset="0"/>
                <a:ea typeface="MS PGothic" panose="020B0600070205080204"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1</a:t>
            </a:fld>
            <a:endParaRPr kumimoji="0" lang="en-ZA" sz="12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Tree>
    <p:extLst>
      <p:ext uri="{BB962C8B-B14F-4D97-AF65-F5344CB8AC3E}">
        <p14:creationId xmlns:p14="http://schemas.microsoft.com/office/powerpoint/2010/main" val="1082851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EA772F4D-5202-499C-B267-4514DE16913C}" type="slidenum">
              <a:rPr lang="en-ZA" altLang="en-US" smtClean="0"/>
              <a:t>4</a:t>
            </a:fld>
            <a:endParaRPr lang="en-ZA" altLang="en-US" dirty="0"/>
          </a:p>
        </p:txBody>
      </p:sp>
    </p:spTree>
    <p:extLst>
      <p:ext uri="{BB962C8B-B14F-4D97-AF65-F5344CB8AC3E}">
        <p14:creationId xmlns:p14="http://schemas.microsoft.com/office/powerpoint/2010/main" val="3305504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uFillTx/>
              </a:rPr>
              <a:t>Click to edit Master title style</a:t>
            </a:r>
            <a:endParaRPr lang="en-US">
              <a:uFillTx/>
            </a:endParaRP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uFillTx/>
              </a:defRPr>
            </a:lvl1pPr>
            <a:lvl2pPr marL="457200" indent="0" algn="ctr">
              <a:buNone/>
              <a:defRPr>
                <a:solidFill>
                  <a:schemeClr val="tx1">
                    <a:tint val="75000"/>
                  </a:schemeClr>
                </a:solidFill>
                <a:uFillTx/>
              </a:defRPr>
            </a:lvl2pPr>
            <a:lvl3pPr marL="914400" indent="0" algn="ctr">
              <a:buNone/>
              <a:defRPr>
                <a:solidFill>
                  <a:schemeClr val="tx1">
                    <a:tint val="75000"/>
                  </a:schemeClr>
                </a:solidFill>
                <a:uFillTx/>
              </a:defRPr>
            </a:lvl3pPr>
            <a:lvl4pPr marL="1371600" indent="0" algn="ctr">
              <a:buNone/>
              <a:defRPr>
                <a:solidFill>
                  <a:schemeClr val="tx1">
                    <a:tint val="75000"/>
                  </a:schemeClr>
                </a:solidFill>
                <a:uFillTx/>
              </a:defRPr>
            </a:lvl4pPr>
            <a:lvl5pPr marL="1828800" indent="0" algn="ctr">
              <a:buNone/>
              <a:defRPr>
                <a:solidFill>
                  <a:schemeClr val="tx1">
                    <a:tint val="75000"/>
                  </a:schemeClr>
                </a:solidFill>
                <a:uFillTx/>
              </a:defRPr>
            </a:lvl5pPr>
            <a:lvl6pPr marL="2286000" indent="0" algn="ctr">
              <a:buNone/>
              <a:defRPr>
                <a:solidFill>
                  <a:schemeClr val="tx1">
                    <a:tint val="75000"/>
                  </a:schemeClr>
                </a:solidFill>
                <a:uFillTx/>
              </a:defRPr>
            </a:lvl6pPr>
            <a:lvl7pPr marL="2743200" indent="0" algn="ctr">
              <a:buNone/>
              <a:defRPr>
                <a:solidFill>
                  <a:schemeClr val="tx1">
                    <a:tint val="75000"/>
                  </a:schemeClr>
                </a:solidFill>
                <a:uFillTx/>
              </a:defRPr>
            </a:lvl7pPr>
            <a:lvl8pPr marL="3200400" indent="0" algn="ctr">
              <a:buNone/>
              <a:defRPr>
                <a:solidFill>
                  <a:schemeClr val="tx1">
                    <a:tint val="75000"/>
                  </a:schemeClr>
                </a:solidFill>
                <a:uFillTx/>
              </a:defRPr>
            </a:lvl8pPr>
            <a:lvl9pPr marL="3657600" indent="0" algn="ctr">
              <a:buNone/>
              <a:defRPr>
                <a:solidFill>
                  <a:schemeClr val="tx1">
                    <a:tint val="75000"/>
                  </a:schemeClr>
                </a:solidFill>
                <a:uFillTx/>
              </a:defRPr>
            </a:lvl9pPr>
          </a:lstStyle>
          <a:p>
            <a:r>
              <a:rPr lang="en-GB">
                <a:uFillTx/>
              </a:rPr>
              <a:t>Click to edit Master subtitle style</a:t>
            </a:r>
            <a:endParaRPr lang="en-US">
              <a:uFillTx/>
            </a:endParaRPr>
          </a:p>
        </p:txBody>
      </p:sp>
      <p:sp>
        <p:nvSpPr>
          <p:cNvPr id="4" name="Date Placeholder 3"/>
          <p:cNvSpPr>
            <a:spLocks noGrp="1"/>
          </p:cNvSpPr>
          <p:nvPr>
            <p:ph type="dt" sz="half" idx="10"/>
          </p:nvPr>
        </p:nvSpPr>
        <p:spPr/>
        <p:txBody>
          <a:bodyPr/>
          <a:lstStyle>
            <a:lvl1pPr>
              <a:defRPr>
                <a:uFillTx/>
              </a:defRPr>
            </a:lvl1pPr>
          </a:lstStyle>
          <a:p>
            <a:pPr>
              <a:defRPr>
                <a:uFillTx/>
              </a:defRPr>
            </a:pPr>
            <a:fld id="{2C915329-58D1-4A45-9B96-A04B1EC1FAA4}" type="datetime1">
              <a:rPr lang="en-US" altLang="en-US" smtClean="0">
                <a:uFillTx/>
              </a:rPr>
              <a:t>5/5/2022</a:t>
            </a:fld>
            <a:endParaRPr lang="en-US" altLang="en-US">
              <a:uFillTx/>
            </a:endParaRPr>
          </a:p>
        </p:txBody>
      </p:sp>
      <p:sp>
        <p:nvSpPr>
          <p:cNvPr id="5" name="Footer Placeholder 4"/>
          <p:cNvSpPr>
            <a:spLocks noGrp="1"/>
          </p:cNvSpPr>
          <p:nvPr>
            <p:ph type="ftr" sz="quarter" idx="11"/>
          </p:nvPr>
        </p:nvSpPr>
        <p:spPr/>
        <p:txBody>
          <a:bodyPr/>
          <a:lstStyle>
            <a:lvl1pPr>
              <a:defRPr>
                <a:uFillTx/>
              </a:defRPr>
            </a:lvl1pPr>
          </a:lstStyle>
          <a:p>
            <a:pPr>
              <a:defRPr>
                <a:uFillTx/>
              </a:defRPr>
            </a:pPr>
            <a:endParaRPr lang="en-US">
              <a:uFillTx/>
            </a:endParaRPr>
          </a:p>
        </p:txBody>
      </p:sp>
      <p:sp>
        <p:nvSpPr>
          <p:cNvPr id="6" name="Slide Number Placeholder 5"/>
          <p:cNvSpPr>
            <a:spLocks noGrp="1"/>
          </p:cNvSpPr>
          <p:nvPr>
            <p:ph type="sldNum" sz="quarter" idx="12"/>
          </p:nvPr>
        </p:nvSpPr>
        <p:spPr/>
        <p:txBody>
          <a:bodyPr/>
          <a:lstStyle>
            <a:lvl1pPr>
              <a:defRPr>
                <a:uFillTx/>
              </a:defRPr>
            </a:lvl1pPr>
          </a:lstStyle>
          <a:p>
            <a:pPr>
              <a:defRPr>
                <a:uFillTx/>
              </a:defRPr>
            </a:pPr>
            <a:fld id="{3F4BE944-5249-4CB2-9111-D35F09F724B6}" type="slidenum">
              <a:rPr lang="en-US" altLang="en-US">
                <a:uFillTx/>
              </a:rPr>
              <a:pPr>
                <a:defRPr>
                  <a:uFillTx/>
                </a:defRPr>
              </a:pPr>
              <a:t>‹#›</a:t>
            </a:fld>
            <a:endParaRPr lang="en-US" altLang="en-US">
              <a:uFillTx/>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uFillTx/>
              </a:rPr>
              <a:t>Click to edit Master title style</a:t>
            </a:r>
            <a:endParaRPr lang="en-US">
              <a:uFillTx/>
            </a:endParaRPr>
          </a:p>
        </p:txBody>
      </p:sp>
      <p:sp>
        <p:nvSpPr>
          <p:cNvPr id="3" name="Vertical Text Placeholder 2"/>
          <p:cNvSpPr>
            <a:spLocks noGrp="1"/>
          </p:cNvSpPr>
          <p:nvPr>
            <p:ph type="body" orient="vert" idx="1"/>
          </p:nvPr>
        </p:nvSpPr>
        <p:spPr/>
        <p:txBody>
          <a:bodyPr vert="eaVert"/>
          <a:lstStyle/>
          <a:p>
            <a:pPr lvl="0"/>
            <a:r>
              <a:rPr lang="en-GB">
                <a:uFillTx/>
              </a:rPr>
              <a:t>Click to edit Master text styles</a:t>
            </a:r>
          </a:p>
          <a:p>
            <a:pPr lvl="1"/>
            <a:r>
              <a:rPr lang="en-GB">
                <a:uFillTx/>
              </a:rPr>
              <a:t>Second level</a:t>
            </a:r>
          </a:p>
          <a:p>
            <a:pPr lvl="2"/>
            <a:r>
              <a:rPr lang="en-GB">
                <a:uFillTx/>
              </a:rPr>
              <a:t>Third level</a:t>
            </a:r>
          </a:p>
          <a:p>
            <a:pPr lvl="3"/>
            <a:r>
              <a:rPr lang="en-GB">
                <a:uFillTx/>
              </a:rPr>
              <a:t>Fourth level</a:t>
            </a:r>
          </a:p>
          <a:p>
            <a:pPr lvl="4"/>
            <a:r>
              <a:rPr lang="en-GB">
                <a:uFillTx/>
              </a:rPr>
              <a:t>Fifth level</a:t>
            </a:r>
            <a:endParaRPr lang="en-US">
              <a:uFillTx/>
            </a:endParaRPr>
          </a:p>
        </p:txBody>
      </p:sp>
      <p:sp>
        <p:nvSpPr>
          <p:cNvPr id="4" name="Date Placeholder 3"/>
          <p:cNvSpPr>
            <a:spLocks noGrp="1"/>
          </p:cNvSpPr>
          <p:nvPr>
            <p:ph type="dt" sz="half" idx="10"/>
          </p:nvPr>
        </p:nvSpPr>
        <p:spPr/>
        <p:txBody>
          <a:bodyPr/>
          <a:lstStyle>
            <a:lvl1pPr>
              <a:defRPr>
                <a:uFillTx/>
              </a:defRPr>
            </a:lvl1pPr>
          </a:lstStyle>
          <a:p>
            <a:pPr>
              <a:defRPr>
                <a:uFillTx/>
              </a:defRPr>
            </a:pPr>
            <a:fld id="{81B60F21-3ACA-4CE9-9436-E3A46789AEC5}" type="datetime1">
              <a:rPr lang="en-US" altLang="en-US" smtClean="0">
                <a:uFillTx/>
              </a:rPr>
              <a:t>5/5/2022</a:t>
            </a:fld>
            <a:endParaRPr lang="en-US" altLang="en-US">
              <a:uFillTx/>
            </a:endParaRPr>
          </a:p>
        </p:txBody>
      </p:sp>
      <p:sp>
        <p:nvSpPr>
          <p:cNvPr id="5" name="Footer Placeholder 4"/>
          <p:cNvSpPr>
            <a:spLocks noGrp="1"/>
          </p:cNvSpPr>
          <p:nvPr>
            <p:ph type="ftr" sz="quarter" idx="11"/>
          </p:nvPr>
        </p:nvSpPr>
        <p:spPr/>
        <p:txBody>
          <a:bodyPr/>
          <a:lstStyle>
            <a:lvl1pPr>
              <a:defRPr>
                <a:uFillTx/>
              </a:defRPr>
            </a:lvl1pPr>
          </a:lstStyle>
          <a:p>
            <a:pPr>
              <a:defRPr>
                <a:uFillTx/>
              </a:defRPr>
            </a:pPr>
            <a:endParaRPr lang="en-US">
              <a:uFillTx/>
            </a:endParaRPr>
          </a:p>
        </p:txBody>
      </p:sp>
      <p:sp>
        <p:nvSpPr>
          <p:cNvPr id="6" name="Slide Number Placeholder 5"/>
          <p:cNvSpPr>
            <a:spLocks noGrp="1"/>
          </p:cNvSpPr>
          <p:nvPr>
            <p:ph type="sldNum" sz="quarter" idx="12"/>
          </p:nvPr>
        </p:nvSpPr>
        <p:spPr/>
        <p:txBody>
          <a:bodyPr/>
          <a:lstStyle>
            <a:lvl1pPr>
              <a:defRPr>
                <a:uFillTx/>
              </a:defRPr>
            </a:lvl1pPr>
          </a:lstStyle>
          <a:p>
            <a:pPr>
              <a:defRPr>
                <a:uFillTx/>
              </a:defRPr>
            </a:pPr>
            <a:fld id="{9287DF79-4C84-4B1C-BDEF-B961686CC29F}" type="slidenum">
              <a:rPr lang="en-US" altLang="en-US">
                <a:uFillTx/>
              </a:rPr>
              <a:pPr>
                <a:defRPr>
                  <a:uFillTx/>
                </a:defRPr>
              </a:pPr>
              <a:t>‹#›</a:t>
            </a:fld>
            <a:endParaRPr lang="en-US" altLang="en-US">
              <a:uFillTx/>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uFillTx/>
              </a:rPr>
              <a:t>Click to edit Master title style</a:t>
            </a:r>
            <a:endParaRPr lang="en-US">
              <a:uFillTx/>
            </a:endParaRP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uFillTx/>
              </a:rPr>
              <a:t>Click to edit Master text styles</a:t>
            </a:r>
          </a:p>
          <a:p>
            <a:pPr lvl="1"/>
            <a:r>
              <a:rPr lang="en-GB">
                <a:uFillTx/>
              </a:rPr>
              <a:t>Second level</a:t>
            </a:r>
          </a:p>
          <a:p>
            <a:pPr lvl="2"/>
            <a:r>
              <a:rPr lang="en-GB">
                <a:uFillTx/>
              </a:rPr>
              <a:t>Third level</a:t>
            </a:r>
          </a:p>
          <a:p>
            <a:pPr lvl="3"/>
            <a:r>
              <a:rPr lang="en-GB">
                <a:uFillTx/>
              </a:rPr>
              <a:t>Fourth level</a:t>
            </a:r>
          </a:p>
          <a:p>
            <a:pPr lvl="4"/>
            <a:r>
              <a:rPr lang="en-GB">
                <a:uFillTx/>
              </a:rPr>
              <a:t>Fifth level</a:t>
            </a:r>
            <a:endParaRPr lang="en-US">
              <a:uFillTx/>
            </a:endParaRPr>
          </a:p>
        </p:txBody>
      </p:sp>
      <p:sp>
        <p:nvSpPr>
          <p:cNvPr id="4" name="Date Placeholder 3"/>
          <p:cNvSpPr>
            <a:spLocks noGrp="1"/>
          </p:cNvSpPr>
          <p:nvPr>
            <p:ph type="dt" sz="half" idx="10"/>
          </p:nvPr>
        </p:nvSpPr>
        <p:spPr/>
        <p:txBody>
          <a:bodyPr/>
          <a:lstStyle>
            <a:lvl1pPr>
              <a:defRPr>
                <a:uFillTx/>
              </a:defRPr>
            </a:lvl1pPr>
          </a:lstStyle>
          <a:p>
            <a:pPr>
              <a:defRPr>
                <a:uFillTx/>
              </a:defRPr>
            </a:pPr>
            <a:fld id="{3F8D858C-4EB5-4DF5-8799-4EBFC2B12EE0}" type="datetime1">
              <a:rPr lang="en-US" altLang="en-US" smtClean="0">
                <a:uFillTx/>
              </a:rPr>
              <a:t>5/5/2022</a:t>
            </a:fld>
            <a:endParaRPr lang="en-US" altLang="en-US">
              <a:uFillTx/>
            </a:endParaRPr>
          </a:p>
        </p:txBody>
      </p:sp>
      <p:sp>
        <p:nvSpPr>
          <p:cNvPr id="5" name="Footer Placeholder 4"/>
          <p:cNvSpPr>
            <a:spLocks noGrp="1"/>
          </p:cNvSpPr>
          <p:nvPr>
            <p:ph type="ftr" sz="quarter" idx="11"/>
          </p:nvPr>
        </p:nvSpPr>
        <p:spPr/>
        <p:txBody>
          <a:bodyPr/>
          <a:lstStyle>
            <a:lvl1pPr>
              <a:defRPr>
                <a:uFillTx/>
              </a:defRPr>
            </a:lvl1pPr>
          </a:lstStyle>
          <a:p>
            <a:pPr>
              <a:defRPr>
                <a:uFillTx/>
              </a:defRPr>
            </a:pPr>
            <a:endParaRPr lang="en-US">
              <a:uFillTx/>
            </a:endParaRPr>
          </a:p>
        </p:txBody>
      </p:sp>
      <p:sp>
        <p:nvSpPr>
          <p:cNvPr id="6" name="Slide Number Placeholder 5"/>
          <p:cNvSpPr>
            <a:spLocks noGrp="1"/>
          </p:cNvSpPr>
          <p:nvPr>
            <p:ph type="sldNum" sz="quarter" idx="12"/>
          </p:nvPr>
        </p:nvSpPr>
        <p:spPr/>
        <p:txBody>
          <a:bodyPr/>
          <a:lstStyle>
            <a:lvl1pPr>
              <a:defRPr>
                <a:uFillTx/>
              </a:defRPr>
            </a:lvl1pPr>
          </a:lstStyle>
          <a:p>
            <a:pPr>
              <a:defRPr>
                <a:uFillTx/>
              </a:defRPr>
            </a:pPr>
            <a:fld id="{4F5D889E-85FE-4EA1-B98A-7F5013497791}" type="slidenum">
              <a:rPr lang="en-US" altLang="en-US">
                <a:uFillTx/>
              </a:rPr>
              <a:pPr>
                <a:defRPr>
                  <a:uFillTx/>
                </a:defRPr>
              </a:pPr>
              <a:t>‹#›</a:t>
            </a:fld>
            <a:endParaRPr lang="en-US" altLang="en-US">
              <a:uFillTx/>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uFillTx/>
              </a:rPr>
              <a:t>Click to edit Master title style</a:t>
            </a:r>
            <a:endParaRPr lang="en-US">
              <a:uFillTx/>
            </a:endParaRP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uFillTx/>
              </a:defRPr>
            </a:lvl1pPr>
            <a:lvl2pPr marL="457200" indent="0" algn="ctr">
              <a:buNone/>
              <a:defRPr>
                <a:solidFill>
                  <a:schemeClr val="tx1">
                    <a:tint val="75000"/>
                  </a:schemeClr>
                </a:solidFill>
                <a:uFillTx/>
              </a:defRPr>
            </a:lvl2pPr>
            <a:lvl3pPr marL="914400" indent="0" algn="ctr">
              <a:buNone/>
              <a:defRPr>
                <a:solidFill>
                  <a:schemeClr val="tx1">
                    <a:tint val="75000"/>
                  </a:schemeClr>
                </a:solidFill>
                <a:uFillTx/>
              </a:defRPr>
            </a:lvl3pPr>
            <a:lvl4pPr marL="1371600" indent="0" algn="ctr">
              <a:buNone/>
              <a:defRPr>
                <a:solidFill>
                  <a:schemeClr val="tx1">
                    <a:tint val="75000"/>
                  </a:schemeClr>
                </a:solidFill>
                <a:uFillTx/>
              </a:defRPr>
            </a:lvl4pPr>
            <a:lvl5pPr marL="1828800" indent="0" algn="ctr">
              <a:buNone/>
              <a:defRPr>
                <a:solidFill>
                  <a:schemeClr val="tx1">
                    <a:tint val="75000"/>
                  </a:schemeClr>
                </a:solidFill>
                <a:uFillTx/>
              </a:defRPr>
            </a:lvl5pPr>
            <a:lvl6pPr marL="2286000" indent="0" algn="ctr">
              <a:buNone/>
              <a:defRPr>
                <a:solidFill>
                  <a:schemeClr val="tx1">
                    <a:tint val="75000"/>
                  </a:schemeClr>
                </a:solidFill>
                <a:uFillTx/>
              </a:defRPr>
            </a:lvl6pPr>
            <a:lvl7pPr marL="2743200" indent="0" algn="ctr">
              <a:buNone/>
              <a:defRPr>
                <a:solidFill>
                  <a:schemeClr val="tx1">
                    <a:tint val="75000"/>
                  </a:schemeClr>
                </a:solidFill>
                <a:uFillTx/>
              </a:defRPr>
            </a:lvl7pPr>
            <a:lvl8pPr marL="3200400" indent="0" algn="ctr">
              <a:buNone/>
              <a:defRPr>
                <a:solidFill>
                  <a:schemeClr val="tx1">
                    <a:tint val="75000"/>
                  </a:schemeClr>
                </a:solidFill>
                <a:uFillTx/>
              </a:defRPr>
            </a:lvl8pPr>
            <a:lvl9pPr marL="3657600" indent="0" algn="ctr">
              <a:buNone/>
              <a:defRPr>
                <a:solidFill>
                  <a:schemeClr val="tx1">
                    <a:tint val="75000"/>
                  </a:schemeClr>
                </a:solidFill>
                <a:uFillTx/>
              </a:defRPr>
            </a:lvl9pPr>
          </a:lstStyle>
          <a:p>
            <a:r>
              <a:rPr lang="en-GB">
                <a:uFillTx/>
              </a:rPr>
              <a:t>Click to edit Master subtitle style</a:t>
            </a:r>
            <a:endParaRPr lang="en-US">
              <a:uFillTx/>
            </a:endParaRPr>
          </a:p>
        </p:txBody>
      </p:sp>
      <p:sp>
        <p:nvSpPr>
          <p:cNvPr id="4" name="Date Placeholder 3"/>
          <p:cNvSpPr>
            <a:spLocks noGrp="1"/>
          </p:cNvSpPr>
          <p:nvPr>
            <p:ph type="dt" sz="half" idx="10"/>
          </p:nvPr>
        </p:nvSpPr>
        <p:spPr/>
        <p:txBody>
          <a:bodyPr/>
          <a:lstStyle>
            <a:lvl1pPr>
              <a:defRPr>
                <a:uFillTx/>
              </a:defRPr>
            </a:lvl1pPr>
          </a:lstStyle>
          <a:p>
            <a:pPr>
              <a:defRPr>
                <a:uFillTx/>
              </a:defRPr>
            </a:pPr>
            <a:fld id="{95BF3B73-2916-43DB-BB16-5B5969368024}" type="datetime1">
              <a:rPr lang="en-US" altLang="en-US" smtClean="0">
                <a:uFillTx/>
              </a:rPr>
              <a:t>5/5/2022</a:t>
            </a:fld>
            <a:endParaRPr lang="en-US" altLang="en-US" dirty="0">
              <a:uFillTx/>
            </a:endParaRPr>
          </a:p>
        </p:txBody>
      </p:sp>
      <p:sp>
        <p:nvSpPr>
          <p:cNvPr id="5" name="Footer Placeholder 4"/>
          <p:cNvSpPr>
            <a:spLocks noGrp="1"/>
          </p:cNvSpPr>
          <p:nvPr>
            <p:ph type="ftr" sz="quarter" idx="11"/>
          </p:nvPr>
        </p:nvSpPr>
        <p:spPr/>
        <p:txBody>
          <a:bodyPr/>
          <a:lstStyle>
            <a:lvl1pPr>
              <a:defRPr>
                <a:uFillTx/>
              </a:defRPr>
            </a:lvl1pPr>
          </a:lstStyle>
          <a:p>
            <a:pPr>
              <a:defRPr>
                <a:uFillTx/>
              </a:defRPr>
            </a:pPr>
            <a:endParaRPr lang="en-US" dirty="0">
              <a:uFillTx/>
            </a:endParaRPr>
          </a:p>
        </p:txBody>
      </p:sp>
      <p:sp>
        <p:nvSpPr>
          <p:cNvPr id="6" name="Slide Number Placeholder 5"/>
          <p:cNvSpPr>
            <a:spLocks noGrp="1"/>
          </p:cNvSpPr>
          <p:nvPr>
            <p:ph type="sldNum" sz="quarter" idx="12"/>
          </p:nvPr>
        </p:nvSpPr>
        <p:spPr/>
        <p:txBody>
          <a:bodyPr/>
          <a:lstStyle>
            <a:lvl1pPr>
              <a:defRPr>
                <a:uFillTx/>
              </a:defRPr>
            </a:lvl1pPr>
          </a:lstStyle>
          <a:p>
            <a:pPr>
              <a:defRPr>
                <a:uFillTx/>
              </a:defRPr>
            </a:pPr>
            <a:fld id="{3F4BE944-5249-4CB2-9111-D35F09F724B6}" type="slidenum">
              <a:rPr lang="en-US" altLang="en-US">
                <a:uFillTx/>
              </a:rPr>
              <a:pPr>
                <a:defRPr>
                  <a:uFillTx/>
                </a:defRPr>
              </a:pPr>
              <a:t>‹#›</a:t>
            </a:fld>
            <a:endParaRPr lang="en-US" altLang="en-US" dirty="0">
              <a:uFillTx/>
            </a:endParaRPr>
          </a:p>
        </p:txBody>
      </p:sp>
    </p:spTree>
    <p:extLst>
      <p:ext uri="{BB962C8B-B14F-4D97-AF65-F5344CB8AC3E}">
        <p14:creationId xmlns:p14="http://schemas.microsoft.com/office/powerpoint/2010/main" val="1566119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uFillTx/>
              </a:rPr>
              <a:t>Click to edit Master title style</a:t>
            </a:r>
            <a:endParaRPr lang="en-US">
              <a:uFillTx/>
            </a:endParaRPr>
          </a:p>
        </p:txBody>
      </p:sp>
      <p:sp>
        <p:nvSpPr>
          <p:cNvPr id="3" name="Content Placeholder 2"/>
          <p:cNvSpPr>
            <a:spLocks noGrp="1"/>
          </p:cNvSpPr>
          <p:nvPr>
            <p:ph idx="1"/>
          </p:nvPr>
        </p:nvSpPr>
        <p:spPr/>
        <p:txBody>
          <a:bodyPr/>
          <a:lstStyle/>
          <a:p>
            <a:pPr lvl="0"/>
            <a:r>
              <a:rPr lang="en-GB">
                <a:uFillTx/>
              </a:rPr>
              <a:t>Click to edit Master text styles</a:t>
            </a:r>
          </a:p>
          <a:p>
            <a:pPr lvl="1"/>
            <a:r>
              <a:rPr lang="en-GB">
                <a:uFillTx/>
              </a:rPr>
              <a:t>Second level</a:t>
            </a:r>
          </a:p>
          <a:p>
            <a:pPr lvl="2"/>
            <a:r>
              <a:rPr lang="en-GB">
                <a:uFillTx/>
              </a:rPr>
              <a:t>Third level</a:t>
            </a:r>
          </a:p>
          <a:p>
            <a:pPr lvl="3"/>
            <a:r>
              <a:rPr lang="en-GB">
                <a:uFillTx/>
              </a:rPr>
              <a:t>Fourth level</a:t>
            </a:r>
          </a:p>
          <a:p>
            <a:pPr lvl="4"/>
            <a:r>
              <a:rPr lang="en-GB">
                <a:uFillTx/>
              </a:rPr>
              <a:t>Fifth level</a:t>
            </a:r>
            <a:endParaRPr lang="en-US">
              <a:uFillTx/>
            </a:endParaRPr>
          </a:p>
        </p:txBody>
      </p:sp>
      <p:sp>
        <p:nvSpPr>
          <p:cNvPr id="4" name="Date Placeholder 3"/>
          <p:cNvSpPr>
            <a:spLocks noGrp="1"/>
          </p:cNvSpPr>
          <p:nvPr>
            <p:ph type="dt" sz="half" idx="10"/>
          </p:nvPr>
        </p:nvSpPr>
        <p:spPr/>
        <p:txBody>
          <a:bodyPr/>
          <a:lstStyle>
            <a:lvl1pPr>
              <a:defRPr>
                <a:uFillTx/>
              </a:defRPr>
            </a:lvl1pPr>
          </a:lstStyle>
          <a:p>
            <a:pPr>
              <a:defRPr>
                <a:uFillTx/>
              </a:defRPr>
            </a:pPr>
            <a:fld id="{24DC930C-4C49-4839-B8A5-8C6E49B83332}" type="datetime1">
              <a:rPr lang="en-US" altLang="en-US" smtClean="0">
                <a:uFillTx/>
              </a:rPr>
              <a:t>5/5/2022</a:t>
            </a:fld>
            <a:endParaRPr lang="en-US" altLang="en-US" dirty="0">
              <a:uFillTx/>
            </a:endParaRPr>
          </a:p>
        </p:txBody>
      </p:sp>
      <p:sp>
        <p:nvSpPr>
          <p:cNvPr id="5" name="Footer Placeholder 4"/>
          <p:cNvSpPr>
            <a:spLocks noGrp="1"/>
          </p:cNvSpPr>
          <p:nvPr>
            <p:ph type="ftr" sz="quarter" idx="11"/>
          </p:nvPr>
        </p:nvSpPr>
        <p:spPr/>
        <p:txBody>
          <a:bodyPr/>
          <a:lstStyle>
            <a:lvl1pPr>
              <a:defRPr>
                <a:uFillTx/>
              </a:defRPr>
            </a:lvl1pPr>
          </a:lstStyle>
          <a:p>
            <a:pPr>
              <a:defRPr>
                <a:uFillTx/>
              </a:defRPr>
            </a:pPr>
            <a:endParaRPr lang="en-US" dirty="0">
              <a:uFillTx/>
            </a:endParaRPr>
          </a:p>
        </p:txBody>
      </p:sp>
      <p:sp>
        <p:nvSpPr>
          <p:cNvPr id="6" name="Slide Number Placeholder 5"/>
          <p:cNvSpPr>
            <a:spLocks noGrp="1"/>
          </p:cNvSpPr>
          <p:nvPr>
            <p:ph type="sldNum" sz="quarter" idx="12"/>
          </p:nvPr>
        </p:nvSpPr>
        <p:spPr/>
        <p:txBody>
          <a:bodyPr/>
          <a:lstStyle>
            <a:lvl1pPr>
              <a:defRPr>
                <a:uFillTx/>
              </a:defRPr>
            </a:lvl1pPr>
          </a:lstStyle>
          <a:p>
            <a:pPr>
              <a:defRPr>
                <a:uFillTx/>
              </a:defRPr>
            </a:pPr>
            <a:fld id="{53D2BF3C-DD81-4A71-B976-BFF89C61EB4E}" type="slidenum">
              <a:rPr lang="en-US" altLang="en-US">
                <a:uFillTx/>
              </a:rPr>
              <a:pPr>
                <a:defRPr>
                  <a:uFillTx/>
                </a:defRPr>
              </a:pPr>
              <a:t>‹#›</a:t>
            </a:fld>
            <a:endParaRPr lang="en-US" altLang="en-US" dirty="0">
              <a:uFillTx/>
            </a:endParaRPr>
          </a:p>
        </p:txBody>
      </p:sp>
    </p:spTree>
    <p:extLst>
      <p:ext uri="{BB962C8B-B14F-4D97-AF65-F5344CB8AC3E}">
        <p14:creationId xmlns:p14="http://schemas.microsoft.com/office/powerpoint/2010/main" val="37192736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uFillTx/>
              </a:defRPr>
            </a:lvl1pPr>
          </a:lstStyle>
          <a:p>
            <a:r>
              <a:rPr lang="en-GB">
                <a:uFillTx/>
              </a:rPr>
              <a:t>Click to edit Master title style</a:t>
            </a:r>
            <a:endParaRPr lang="en-US">
              <a:uFillTx/>
            </a:endParaRP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uFillTx/>
              </a:defRPr>
            </a:lvl1pPr>
            <a:lvl2pPr marL="457200" indent="0">
              <a:buNone/>
              <a:defRPr sz="1800">
                <a:solidFill>
                  <a:schemeClr val="tx1">
                    <a:tint val="75000"/>
                  </a:schemeClr>
                </a:solidFill>
                <a:uFillTx/>
              </a:defRPr>
            </a:lvl2pPr>
            <a:lvl3pPr marL="914400" indent="0">
              <a:buNone/>
              <a:defRPr sz="1600">
                <a:solidFill>
                  <a:schemeClr val="tx1">
                    <a:tint val="75000"/>
                  </a:schemeClr>
                </a:solidFill>
                <a:uFillTx/>
              </a:defRPr>
            </a:lvl3pPr>
            <a:lvl4pPr marL="1371600" indent="0">
              <a:buNone/>
              <a:defRPr sz="1400">
                <a:solidFill>
                  <a:schemeClr val="tx1">
                    <a:tint val="75000"/>
                  </a:schemeClr>
                </a:solidFill>
                <a:uFillTx/>
              </a:defRPr>
            </a:lvl4pPr>
            <a:lvl5pPr marL="1828800" indent="0">
              <a:buNone/>
              <a:defRPr sz="1400">
                <a:solidFill>
                  <a:schemeClr val="tx1">
                    <a:tint val="75000"/>
                  </a:schemeClr>
                </a:solidFill>
                <a:uFillTx/>
              </a:defRPr>
            </a:lvl5pPr>
            <a:lvl6pPr marL="2286000" indent="0">
              <a:buNone/>
              <a:defRPr sz="1400">
                <a:solidFill>
                  <a:schemeClr val="tx1">
                    <a:tint val="75000"/>
                  </a:schemeClr>
                </a:solidFill>
                <a:uFillTx/>
              </a:defRPr>
            </a:lvl6pPr>
            <a:lvl7pPr marL="2743200" indent="0">
              <a:buNone/>
              <a:defRPr sz="1400">
                <a:solidFill>
                  <a:schemeClr val="tx1">
                    <a:tint val="75000"/>
                  </a:schemeClr>
                </a:solidFill>
                <a:uFillTx/>
              </a:defRPr>
            </a:lvl7pPr>
            <a:lvl8pPr marL="3200400" indent="0">
              <a:buNone/>
              <a:defRPr sz="1400">
                <a:solidFill>
                  <a:schemeClr val="tx1">
                    <a:tint val="75000"/>
                  </a:schemeClr>
                </a:solidFill>
                <a:uFillTx/>
              </a:defRPr>
            </a:lvl8pPr>
            <a:lvl9pPr marL="3657600" indent="0">
              <a:buNone/>
              <a:defRPr sz="1400">
                <a:solidFill>
                  <a:schemeClr val="tx1">
                    <a:tint val="75000"/>
                  </a:schemeClr>
                </a:solidFill>
                <a:uFillTx/>
              </a:defRPr>
            </a:lvl9pPr>
          </a:lstStyle>
          <a:p>
            <a:pPr lvl="0"/>
            <a:r>
              <a:rPr lang="en-GB">
                <a:uFillTx/>
              </a:rPr>
              <a:t>Click to edit Master text styles</a:t>
            </a:r>
          </a:p>
        </p:txBody>
      </p:sp>
      <p:sp>
        <p:nvSpPr>
          <p:cNvPr id="4" name="Date Placeholder 3"/>
          <p:cNvSpPr>
            <a:spLocks noGrp="1"/>
          </p:cNvSpPr>
          <p:nvPr>
            <p:ph type="dt" sz="half" idx="10"/>
          </p:nvPr>
        </p:nvSpPr>
        <p:spPr/>
        <p:txBody>
          <a:bodyPr/>
          <a:lstStyle>
            <a:lvl1pPr>
              <a:defRPr>
                <a:uFillTx/>
              </a:defRPr>
            </a:lvl1pPr>
          </a:lstStyle>
          <a:p>
            <a:pPr>
              <a:defRPr>
                <a:uFillTx/>
              </a:defRPr>
            </a:pPr>
            <a:fld id="{F9E6BA58-0AB2-459A-A1A4-148F89BCBCAA}" type="datetime1">
              <a:rPr lang="en-US" altLang="en-US" smtClean="0">
                <a:uFillTx/>
              </a:rPr>
              <a:t>5/5/2022</a:t>
            </a:fld>
            <a:endParaRPr lang="en-US" altLang="en-US" dirty="0">
              <a:uFillTx/>
            </a:endParaRPr>
          </a:p>
        </p:txBody>
      </p:sp>
      <p:sp>
        <p:nvSpPr>
          <p:cNvPr id="5" name="Footer Placeholder 4"/>
          <p:cNvSpPr>
            <a:spLocks noGrp="1"/>
          </p:cNvSpPr>
          <p:nvPr>
            <p:ph type="ftr" sz="quarter" idx="11"/>
          </p:nvPr>
        </p:nvSpPr>
        <p:spPr/>
        <p:txBody>
          <a:bodyPr/>
          <a:lstStyle>
            <a:lvl1pPr>
              <a:defRPr>
                <a:uFillTx/>
              </a:defRPr>
            </a:lvl1pPr>
          </a:lstStyle>
          <a:p>
            <a:pPr>
              <a:defRPr>
                <a:uFillTx/>
              </a:defRPr>
            </a:pPr>
            <a:endParaRPr lang="en-US" dirty="0">
              <a:uFillTx/>
            </a:endParaRPr>
          </a:p>
        </p:txBody>
      </p:sp>
      <p:sp>
        <p:nvSpPr>
          <p:cNvPr id="6" name="Slide Number Placeholder 5"/>
          <p:cNvSpPr>
            <a:spLocks noGrp="1"/>
          </p:cNvSpPr>
          <p:nvPr>
            <p:ph type="sldNum" sz="quarter" idx="12"/>
          </p:nvPr>
        </p:nvSpPr>
        <p:spPr/>
        <p:txBody>
          <a:bodyPr/>
          <a:lstStyle>
            <a:lvl1pPr>
              <a:defRPr>
                <a:uFillTx/>
              </a:defRPr>
            </a:lvl1pPr>
          </a:lstStyle>
          <a:p>
            <a:pPr>
              <a:defRPr>
                <a:uFillTx/>
              </a:defRPr>
            </a:pPr>
            <a:fld id="{03901A5D-0B4C-41D4-B47A-0666DBD385AE}" type="slidenum">
              <a:rPr lang="en-US" altLang="en-US">
                <a:uFillTx/>
              </a:rPr>
              <a:pPr>
                <a:defRPr>
                  <a:uFillTx/>
                </a:defRPr>
              </a:pPr>
              <a:t>‹#›</a:t>
            </a:fld>
            <a:endParaRPr lang="en-US" altLang="en-US" dirty="0">
              <a:uFillTx/>
            </a:endParaRPr>
          </a:p>
        </p:txBody>
      </p:sp>
    </p:spTree>
    <p:extLst>
      <p:ext uri="{BB962C8B-B14F-4D97-AF65-F5344CB8AC3E}">
        <p14:creationId xmlns:p14="http://schemas.microsoft.com/office/powerpoint/2010/main" val="3875373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uFillTx/>
              </a:rPr>
              <a:t>Click to edit Master title style</a:t>
            </a:r>
            <a:endParaRPr lang="en-US">
              <a:uFillTx/>
            </a:endParaRPr>
          </a:p>
        </p:txBody>
      </p:sp>
      <p:sp>
        <p:nvSpPr>
          <p:cNvPr id="3" name="Content Placeholder 2"/>
          <p:cNvSpPr>
            <a:spLocks noGrp="1"/>
          </p:cNvSpPr>
          <p:nvPr>
            <p:ph sz="half" idx="1"/>
          </p:nvPr>
        </p:nvSpPr>
        <p:spPr>
          <a:xfrm>
            <a:off x="457200" y="1600200"/>
            <a:ext cx="4038600" cy="4525963"/>
          </a:xfrm>
        </p:spPr>
        <p:txBody>
          <a:bodyPr/>
          <a:lstStyle>
            <a:lvl1pPr>
              <a:defRPr sz="2800">
                <a:uFillTx/>
              </a:defRPr>
            </a:lvl1pPr>
            <a:lvl2pPr>
              <a:defRPr sz="2400">
                <a:uFillTx/>
              </a:defRPr>
            </a:lvl2pPr>
            <a:lvl3pPr>
              <a:defRPr sz="2000">
                <a:uFillTx/>
              </a:defRPr>
            </a:lvl3pPr>
            <a:lvl4pPr>
              <a:defRPr sz="1800">
                <a:uFillTx/>
              </a:defRPr>
            </a:lvl4pPr>
            <a:lvl5pPr>
              <a:defRPr sz="1800">
                <a:uFillTx/>
              </a:defRPr>
            </a:lvl5pPr>
            <a:lvl6pPr>
              <a:defRPr sz="1800">
                <a:uFillTx/>
              </a:defRPr>
            </a:lvl6pPr>
            <a:lvl7pPr>
              <a:defRPr sz="1800">
                <a:uFillTx/>
              </a:defRPr>
            </a:lvl7pPr>
            <a:lvl8pPr>
              <a:defRPr sz="1800">
                <a:uFillTx/>
              </a:defRPr>
            </a:lvl8pPr>
            <a:lvl9pPr>
              <a:defRPr sz="1800">
                <a:uFillTx/>
              </a:defRPr>
            </a:lvl9pPr>
          </a:lstStyle>
          <a:p>
            <a:pPr lvl="0"/>
            <a:r>
              <a:rPr lang="en-GB">
                <a:uFillTx/>
              </a:rPr>
              <a:t>Click to edit Master text styles</a:t>
            </a:r>
          </a:p>
          <a:p>
            <a:pPr lvl="1"/>
            <a:r>
              <a:rPr lang="en-GB">
                <a:uFillTx/>
              </a:rPr>
              <a:t>Second level</a:t>
            </a:r>
          </a:p>
          <a:p>
            <a:pPr lvl="2"/>
            <a:r>
              <a:rPr lang="en-GB">
                <a:uFillTx/>
              </a:rPr>
              <a:t>Third level</a:t>
            </a:r>
          </a:p>
          <a:p>
            <a:pPr lvl="3"/>
            <a:r>
              <a:rPr lang="en-GB">
                <a:uFillTx/>
              </a:rPr>
              <a:t>Fourth level</a:t>
            </a:r>
          </a:p>
          <a:p>
            <a:pPr lvl="4"/>
            <a:r>
              <a:rPr lang="en-GB">
                <a:uFillTx/>
              </a:rPr>
              <a:t>Fifth level</a:t>
            </a:r>
            <a:endParaRPr lang="en-US">
              <a:uFillTx/>
            </a:endParaRPr>
          </a:p>
        </p:txBody>
      </p:sp>
      <p:sp>
        <p:nvSpPr>
          <p:cNvPr id="4" name="Content Placeholder 3"/>
          <p:cNvSpPr>
            <a:spLocks noGrp="1"/>
          </p:cNvSpPr>
          <p:nvPr>
            <p:ph sz="half" idx="2"/>
          </p:nvPr>
        </p:nvSpPr>
        <p:spPr>
          <a:xfrm>
            <a:off x="4648200" y="1600200"/>
            <a:ext cx="4038600" cy="4525963"/>
          </a:xfrm>
        </p:spPr>
        <p:txBody>
          <a:bodyPr/>
          <a:lstStyle>
            <a:lvl1pPr>
              <a:defRPr sz="2800">
                <a:uFillTx/>
              </a:defRPr>
            </a:lvl1pPr>
            <a:lvl2pPr>
              <a:defRPr sz="2400">
                <a:uFillTx/>
              </a:defRPr>
            </a:lvl2pPr>
            <a:lvl3pPr>
              <a:defRPr sz="2000">
                <a:uFillTx/>
              </a:defRPr>
            </a:lvl3pPr>
            <a:lvl4pPr>
              <a:defRPr sz="1800">
                <a:uFillTx/>
              </a:defRPr>
            </a:lvl4pPr>
            <a:lvl5pPr>
              <a:defRPr sz="1800">
                <a:uFillTx/>
              </a:defRPr>
            </a:lvl5pPr>
            <a:lvl6pPr>
              <a:defRPr sz="1800">
                <a:uFillTx/>
              </a:defRPr>
            </a:lvl6pPr>
            <a:lvl7pPr>
              <a:defRPr sz="1800">
                <a:uFillTx/>
              </a:defRPr>
            </a:lvl7pPr>
            <a:lvl8pPr>
              <a:defRPr sz="1800">
                <a:uFillTx/>
              </a:defRPr>
            </a:lvl8pPr>
            <a:lvl9pPr>
              <a:defRPr sz="1800">
                <a:uFillTx/>
              </a:defRPr>
            </a:lvl9pPr>
          </a:lstStyle>
          <a:p>
            <a:pPr lvl="0"/>
            <a:r>
              <a:rPr lang="en-GB">
                <a:uFillTx/>
              </a:rPr>
              <a:t>Click to edit Master text styles</a:t>
            </a:r>
          </a:p>
          <a:p>
            <a:pPr lvl="1"/>
            <a:r>
              <a:rPr lang="en-GB">
                <a:uFillTx/>
              </a:rPr>
              <a:t>Second level</a:t>
            </a:r>
          </a:p>
          <a:p>
            <a:pPr lvl="2"/>
            <a:r>
              <a:rPr lang="en-GB">
                <a:uFillTx/>
              </a:rPr>
              <a:t>Third level</a:t>
            </a:r>
          </a:p>
          <a:p>
            <a:pPr lvl="3"/>
            <a:r>
              <a:rPr lang="en-GB">
                <a:uFillTx/>
              </a:rPr>
              <a:t>Fourth level</a:t>
            </a:r>
          </a:p>
          <a:p>
            <a:pPr lvl="4"/>
            <a:r>
              <a:rPr lang="en-GB">
                <a:uFillTx/>
              </a:rPr>
              <a:t>Fifth level</a:t>
            </a:r>
            <a:endParaRPr lang="en-US">
              <a:uFillTx/>
            </a:endParaRPr>
          </a:p>
        </p:txBody>
      </p:sp>
      <p:sp>
        <p:nvSpPr>
          <p:cNvPr id="5" name="Date Placeholder 3"/>
          <p:cNvSpPr>
            <a:spLocks noGrp="1"/>
          </p:cNvSpPr>
          <p:nvPr>
            <p:ph type="dt" sz="half" idx="10"/>
          </p:nvPr>
        </p:nvSpPr>
        <p:spPr/>
        <p:txBody>
          <a:bodyPr/>
          <a:lstStyle>
            <a:lvl1pPr>
              <a:defRPr>
                <a:uFillTx/>
              </a:defRPr>
            </a:lvl1pPr>
          </a:lstStyle>
          <a:p>
            <a:pPr>
              <a:defRPr>
                <a:uFillTx/>
              </a:defRPr>
            </a:pPr>
            <a:fld id="{A2636B46-64FC-43BB-BE5F-6BAFC559A7CF}" type="datetime1">
              <a:rPr lang="en-US" altLang="en-US" smtClean="0">
                <a:uFillTx/>
              </a:rPr>
              <a:t>5/5/2022</a:t>
            </a:fld>
            <a:endParaRPr lang="en-US" altLang="en-US" dirty="0">
              <a:uFillTx/>
            </a:endParaRPr>
          </a:p>
        </p:txBody>
      </p:sp>
      <p:sp>
        <p:nvSpPr>
          <p:cNvPr id="6" name="Footer Placeholder 4"/>
          <p:cNvSpPr>
            <a:spLocks noGrp="1"/>
          </p:cNvSpPr>
          <p:nvPr>
            <p:ph type="ftr" sz="quarter" idx="11"/>
          </p:nvPr>
        </p:nvSpPr>
        <p:spPr/>
        <p:txBody>
          <a:bodyPr/>
          <a:lstStyle>
            <a:lvl1pPr>
              <a:defRPr>
                <a:uFillTx/>
              </a:defRPr>
            </a:lvl1pPr>
          </a:lstStyle>
          <a:p>
            <a:pPr>
              <a:defRPr>
                <a:uFillTx/>
              </a:defRPr>
            </a:pPr>
            <a:endParaRPr lang="en-US" dirty="0">
              <a:uFillTx/>
            </a:endParaRPr>
          </a:p>
        </p:txBody>
      </p:sp>
      <p:sp>
        <p:nvSpPr>
          <p:cNvPr id="7" name="Slide Number Placeholder 5"/>
          <p:cNvSpPr>
            <a:spLocks noGrp="1"/>
          </p:cNvSpPr>
          <p:nvPr>
            <p:ph type="sldNum" sz="quarter" idx="12"/>
          </p:nvPr>
        </p:nvSpPr>
        <p:spPr/>
        <p:txBody>
          <a:bodyPr/>
          <a:lstStyle>
            <a:lvl1pPr>
              <a:defRPr>
                <a:uFillTx/>
              </a:defRPr>
            </a:lvl1pPr>
          </a:lstStyle>
          <a:p>
            <a:pPr>
              <a:defRPr>
                <a:uFillTx/>
              </a:defRPr>
            </a:pPr>
            <a:fld id="{13FD9E92-459D-49BB-A1AD-3812F417DC11}" type="slidenum">
              <a:rPr lang="en-US" altLang="en-US">
                <a:uFillTx/>
              </a:rPr>
              <a:pPr>
                <a:defRPr>
                  <a:uFillTx/>
                </a:defRPr>
              </a:pPr>
              <a:t>‹#›</a:t>
            </a:fld>
            <a:endParaRPr lang="en-US" altLang="en-US" dirty="0">
              <a:uFillTx/>
            </a:endParaRPr>
          </a:p>
        </p:txBody>
      </p:sp>
    </p:spTree>
    <p:extLst>
      <p:ext uri="{BB962C8B-B14F-4D97-AF65-F5344CB8AC3E}">
        <p14:creationId xmlns:p14="http://schemas.microsoft.com/office/powerpoint/2010/main" val="4553730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uFillTx/>
              </a:defRPr>
            </a:lvl1pPr>
          </a:lstStyle>
          <a:p>
            <a:r>
              <a:rPr lang="en-GB">
                <a:uFillTx/>
              </a:rPr>
              <a:t>Click to edit Master title style</a:t>
            </a:r>
            <a:endParaRPr lang="en-US">
              <a:uFillTx/>
            </a:endParaRP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en-GB">
                <a:uFillTx/>
              </a:rP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uFillTx/>
              </a:defRPr>
            </a:lvl1pPr>
            <a:lvl2pPr>
              <a:defRPr sz="2000">
                <a:uFillTx/>
              </a:defRPr>
            </a:lvl2pPr>
            <a:lvl3pPr>
              <a:defRPr sz="18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en-GB">
                <a:uFillTx/>
              </a:rPr>
              <a:t>Click to edit Master text styles</a:t>
            </a:r>
          </a:p>
          <a:p>
            <a:pPr lvl="1"/>
            <a:r>
              <a:rPr lang="en-GB">
                <a:uFillTx/>
              </a:rPr>
              <a:t>Second level</a:t>
            </a:r>
          </a:p>
          <a:p>
            <a:pPr lvl="2"/>
            <a:r>
              <a:rPr lang="en-GB">
                <a:uFillTx/>
              </a:rPr>
              <a:t>Third level</a:t>
            </a:r>
          </a:p>
          <a:p>
            <a:pPr lvl="3"/>
            <a:r>
              <a:rPr lang="en-GB">
                <a:uFillTx/>
              </a:rPr>
              <a:t>Fourth level</a:t>
            </a:r>
          </a:p>
          <a:p>
            <a:pPr lvl="4"/>
            <a:r>
              <a:rPr lang="en-GB">
                <a:uFillTx/>
              </a:rPr>
              <a:t>Fifth level</a:t>
            </a:r>
            <a:endParaRPr lang="en-US">
              <a:uFillTx/>
            </a:endParaRP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en-GB">
                <a:uFillTx/>
              </a:rP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uFillTx/>
              </a:defRPr>
            </a:lvl1pPr>
            <a:lvl2pPr>
              <a:defRPr sz="2000">
                <a:uFillTx/>
              </a:defRPr>
            </a:lvl2pPr>
            <a:lvl3pPr>
              <a:defRPr sz="18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en-GB">
                <a:uFillTx/>
              </a:rPr>
              <a:t>Click to edit Master text styles</a:t>
            </a:r>
          </a:p>
          <a:p>
            <a:pPr lvl="1"/>
            <a:r>
              <a:rPr lang="en-GB">
                <a:uFillTx/>
              </a:rPr>
              <a:t>Second level</a:t>
            </a:r>
          </a:p>
          <a:p>
            <a:pPr lvl="2"/>
            <a:r>
              <a:rPr lang="en-GB">
                <a:uFillTx/>
              </a:rPr>
              <a:t>Third level</a:t>
            </a:r>
          </a:p>
          <a:p>
            <a:pPr lvl="3"/>
            <a:r>
              <a:rPr lang="en-GB">
                <a:uFillTx/>
              </a:rPr>
              <a:t>Fourth level</a:t>
            </a:r>
          </a:p>
          <a:p>
            <a:pPr lvl="4"/>
            <a:r>
              <a:rPr lang="en-GB">
                <a:uFillTx/>
              </a:rPr>
              <a:t>Fifth level</a:t>
            </a:r>
            <a:endParaRPr lang="en-US">
              <a:uFillTx/>
            </a:endParaRPr>
          </a:p>
        </p:txBody>
      </p:sp>
      <p:sp>
        <p:nvSpPr>
          <p:cNvPr id="7" name="Date Placeholder 3"/>
          <p:cNvSpPr>
            <a:spLocks noGrp="1"/>
          </p:cNvSpPr>
          <p:nvPr>
            <p:ph type="dt" sz="half" idx="10"/>
          </p:nvPr>
        </p:nvSpPr>
        <p:spPr/>
        <p:txBody>
          <a:bodyPr/>
          <a:lstStyle>
            <a:lvl1pPr>
              <a:defRPr>
                <a:uFillTx/>
              </a:defRPr>
            </a:lvl1pPr>
          </a:lstStyle>
          <a:p>
            <a:pPr>
              <a:defRPr>
                <a:uFillTx/>
              </a:defRPr>
            </a:pPr>
            <a:fld id="{DDD08E62-55D1-4CFA-9D0E-7FFA140491FF}" type="datetime1">
              <a:rPr lang="en-US" altLang="en-US" smtClean="0">
                <a:uFillTx/>
              </a:rPr>
              <a:t>5/5/2022</a:t>
            </a:fld>
            <a:endParaRPr lang="en-US" altLang="en-US" dirty="0">
              <a:uFillTx/>
            </a:endParaRPr>
          </a:p>
        </p:txBody>
      </p:sp>
      <p:sp>
        <p:nvSpPr>
          <p:cNvPr id="8" name="Footer Placeholder 4"/>
          <p:cNvSpPr>
            <a:spLocks noGrp="1"/>
          </p:cNvSpPr>
          <p:nvPr>
            <p:ph type="ftr" sz="quarter" idx="11"/>
          </p:nvPr>
        </p:nvSpPr>
        <p:spPr/>
        <p:txBody>
          <a:bodyPr/>
          <a:lstStyle>
            <a:lvl1pPr>
              <a:defRPr>
                <a:uFillTx/>
              </a:defRPr>
            </a:lvl1pPr>
          </a:lstStyle>
          <a:p>
            <a:pPr>
              <a:defRPr>
                <a:uFillTx/>
              </a:defRPr>
            </a:pPr>
            <a:endParaRPr lang="en-US" dirty="0">
              <a:uFillTx/>
            </a:endParaRPr>
          </a:p>
        </p:txBody>
      </p:sp>
      <p:sp>
        <p:nvSpPr>
          <p:cNvPr id="9" name="Slide Number Placeholder 5"/>
          <p:cNvSpPr>
            <a:spLocks noGrp="1"/>
          </p:cNvSpPr>
          <p:nvPr>
            <p:ph type="sldNum" sz="quarter" idx="12"/>
          </p:nvPr>
        </p:nvSpPr>
        <p:spPr/>
        <p:txBody>
          <a:bodyPr/>
          <a:lstStyle>
            <a:lvl1pPr>
              <a:defRPr>
                <a:uFillTx/>
              </a:defRPr>
            </a:lvl1pPr>
          </a:lstStyle>
          <a:p>
            <a:pPr>
              <a:defRPr>
                <a:uFillTx/>
              </a:defRPr>
            </a:pPr>
            <a:fld id="{28FA8598-821F-4009-8917-384DEB011E55}" type="slidenum">
              <a:rPr lang="en-US" altLang="en-US">
                <a:uFillTx/>
              </a:rPr>
              <a:pPr>
                <a:defRPr>
                  <a:uFillTx/>
                </a:defRPr>
              </a:pPr>
              <a:t>‹#›</a:t>
            </a:fld>
            <a:endParaRPr lang="en-US" altLang="en-US" dirty="0">
              <a:uFillTx/>
            </a:endParaRPr>
          </a:p>
        </p:txBody>
      </p:sp>
    </p:spTree>
    <p:extLst>
      <p:ext uri="{BB962C8B-B14F-4D97-AF65-F5344CB8AC3E}">
        <p14:creationId xmlns:p14="http://schemas.microsoft.com/office/powerpoint/2010/main" val="41642908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uFillTx/>
              </a:rPr>
              <a:t>Click to edit Master title style</a:t>
            </a:r>
            <a:endParaRPr lang="en-US">
              <a:uFillTx/>
            </a:endParaRPr>
          </a:p>
        </p:txBody>
      </p:sp>
      <p:sp>
        <p:nvSpPr>
          <p:cNvPr id="3" name="Date Placeholder 3"/>
          <p:cNvSpPr>
            <a:spLocks noGrp="1"/>
          </p:cNvSpPr>
          <p:nvPr>
            <p:ph type="dt" sz="half" idx="10"/>
          </p:nvPr>
        </p:nvSpPr>
        <p:spPr/>
        <p:txBody>
          <a:bodyPr/>
          <a:lstStyle>
            <a:lvl1pPr>
              <a:defRPr>
                <a:uFillTx/>
              </a:defRPr>
            </a:lvl1pPr>
          </a:lstStyle>
          <a:p>
            <a:pPr>
              <a:defRPr>
                <a:uFillTx/>
              </a:defRPr>
            </a:pPr>
            <a:fld id="{6B0DBFBA-7A2D-492B-9C12-A09BA1B78311}" type="datetime1">
              <a:rPr lang="en-US" altLang="en-US" smtClean="0">
                <a:uFillTx/>
              </a:rPr>
              <a:t>5/5/2022</a:t>
            </a:fld>
            <a:endParaRPr lang="en-US" altLang="en-US" dirty="0">
              <a:uFillTx/>
            </a:endParaRPr>
          </a:p>
        </p:txBody>
      </p:sp>
      <p:sp>
        <p:nvSpPr>
          <p:cNvPr id="4" name="Footer Placeholder 4"/>
          <p:cNvSpPr>
            <a:spLocks noGrp="1"/>
          </p:cNvSpPr>
          <p:nvPr>
            <p:ph type="ftr" sz="quarter" idx="11"/>
          </p:nvPr>
        </p:nvSpPr>
        <p:spPr/>
        <p:txBody>
          <a:bodyPr/>
          <a:lstStyle>
            <a:lvl1pPr>
              <a:defRPr>
                <a:uFillTx/>
              </a:defRPr>
            </a:lvl1pPr>
          </a:lstStyle>
          <a:p>
            <a:pPr>
              <a:defRPr>
                <a:uFillTx/>
              </a:defRPr>
            </a:pPr>
            <a:endParaRPr lang="en-US" dirty="0">
              <a:uFillTx/>
            </a:endParaRPr>
          </a:p>
        </p:txBody>
      </p:sp>
      <p:sp>
        <p:nvSpPr>
          <p:cNvPr id="5" name="Slide Number Placeholder 5"/>
          <p:cNvSpPr>
            <a:spLocks noGrp="1"/>
          </p:cNvSpPr>
          <p:nvPr>
            <p:ph type="sldNum" sz="quarter" idx="12"/>
          </p:nvPr>
        </p:nvSpPr>
        <p:spPr/>
        <p:txBody>
          <a:bodyPr/>
          <a:lstStyle>
            <a:lvl1pPr>
              <a:defRPr>
                <a:uFillTx/>
              </a:defRPr>
            </a:lvl1pPr>
          </a:lstStyle>
          <a:p>
            <a:pPr>
              <a:defRPr>
                <a:uFillTx/>
              </a:defRPr>
            </a:pPr>
            <a:fld id="{0A718FFB-2080-4809-932A-162F617D3E7B}" type="slidenum">
              <a:rPr lang="en-US" altLang="en-US">
                <a:uFillTx/>
              </a:rPr>
              <a:pPr>
                <a:defRPr>
                  <a:uFillTx/>
                </a:defRPr>
              </a:pPr>
              <a:t>‹#›</a:t>
            </a:fld>
            <a:endParaRPr lang="en-US" altLang="en-US" dirty="0">
              <a:uFillTx/>
            </a:endParaRPr>
          </a:p>
        </p:txBody>
      </p:sp>
    </p:spTree>
    <p:extLst>
      <p:ext uri="{BB962C8B-B14F-4D97-AF65-F5344CB8AC3E}">
        <p14:creationId xmlns:p14="http://schemas.microsoft.com/office/powerpoint/2010/main" val="22794916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uFillTx/>
              </a:defRPr>
            </a:lvl1pPr>
          </a:lstStyle>
          <a:p>
            <a:pPr>
              <a:defRPr>
                <a:uFillTx/>
              </a:defRPr>
            </a:pPr>
            <a:fld id="{48C3C17F-44E7-4A3B-A78A-B739A39074A7}" type="datetime1">
              <a:rPr lang="en-US" altLang="en-US" smtClean="0">
                <a:uFillTx/>
              </a:rPr>
              <a:t>5/5/2022</a:t>
            </a:fld>
            <a:endParaRPr lang="en-US" altLang="en-US" dirty="0">
              <a:uFillTx/>
            </a:endParaRPr>
          </a:p>
        </p:txBody>
      </p:sp>
      <p:sp>
        <p:nvSpPr>
          <p:cNvPr id="3" name="Footer Placeholder 4"/>
          <p:cNvSpPr>
            <a:spLocks noGrp="1"/>
          </p:cNvSpPr>
          <p:nvPr>
            <p:ph type="ftr" sz="quarter" idx="11"/>
          </p:nvPr>
        </p:nvSpPr>
        <p:spPr/>
        <p:txBody>
          <a:bodyPr/>
          <a:lstStyle>
            <a:lvl1pPr>
              <a:defRPr>
                <a:uFillTx/>
              </a:defRPr>
            </a:lvl1pPr>
          </a:lstStyle>
          <a:p>
            <a:pPr>
              <a:defRPr>
                <a:uFillTx/>
              </a:defRPr>
            </a:pPr>
            <a:endParaRPr lang="en-US" dirty="0">
              <a:uFillTx/>
            </a:endParaRPr>
          </a:p>
        </p:txBody>
      </p:sp>
      <p:sp>
        <p:nvSpPr>
          <p:cNvPr id="4" name="Slide Number Placeholder 5"/>
          <p:cNvSpPr>
            <a:spLocks noGrp="1"/>
          </p:cNvSpPr>
          <p:nvPr>
            <p:ph type="sldNum" sz="quarter" idx="12"/>
          </p:nvPr>
        </p:nvSpPr>
        <p:spPr/>
        <p:txBody>
          <a:bodyPr/>
          <a:lstStyle>
            <a:lvl1pPr>
              <a:defRPr>
                <a:uFillTx/>
              </a:defRPr>
            </a:lvl1pPr>
          </a:lstStyle>
          <a:p>
            <a:pPr>
              <a:defRPr>
                <a:uFillTx/>
              </a:defRPr>
            </a:pPr>
            <a:fld id="{00A17D6D-4439-4C79-9E40-67CA0EAEAEFD}" type="slidenum">
              <a:rPr lang="en-US" altLang="en-US">
                <a:uFillTx/>
              </a:rPr>
              <a:pPr>
                <a:defRPr>
                  <a:uFillTx/>
                </a:defRPr>
              </a:pPr>
              <a:t>‹#›</a:t>
            </a:fld>
            <a:endParaRPr lang="en-US" altLang="en-US" dirty="0">
              <a:uFillTx/>
            </a:endParaRPr>
          </a:p>
        </p:txBody>
      </p:sp>
    </p:spTree>
    <p:extLst>
      <p:ext uri="{BB962C8B-B14F-4D97-AF65-F5344CB8AC3E}">
        <p14:creationId xmlns:p14="http://schemas.microsoft.com/office/powerpoint/2010/main" val="8570437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uFillTx/>
              </a:defRPr>
            </a:lvl1pPr>
          </a:lstStyle>
          <a:p>
            <a:r>
              <a:rPr lang="en-GB">
                <a:uFillTx/>
              </a:rPr>
              <a:t>Click to edit Master title style</a:t>
            </a:r>
            <a:endParaRPr lang="en-US">
              <a:uFillTx/>
            </a:endParaRPr>
          </a:p>
        </p:txBody>
      </p:sp>
      <p:sp>
        <p:nvSpPr>
          <p:cNvPr id="3" name="Content Placeholder 2"/>
          <p:cNvSpPr>
            <a:spLocks noGrp="1"/>
          </p:cNvSpPr>
          <p:nvPr>
            <p:ph idx="1"/>
          </p:nvPr>
        </p:nvSpPr>
        <p:spPr>
          <a:xfrm>
            <a:off x="3575050" y="273050"/>
            <a:ext cx="5111750" cy="5853113"/>
          </a:xfrm>
        </p:spPr>
        <p:txBody>
          <a:bodyPr/>
          <a:lstStyle>
            <a:lvl1pPr>
              <a:defRPr sz="3200">
                <a:uFillTx/>
              </a:defRPr>
            </a:lvl1pPr>
            <a:lvl2pPr>
              <a:defRPr sz="2800">
                <a:uFillTx/>
              </a:defRPr>
            </a:lvl2pPr>
            <a:lvl3pPr>
              <a:defRPr sz="2400">
                <a:uFillTx/>
              </a:defRPr>
            </a:lvl3pPr>
            <a:lvl4pPr>
              <a:defRPr sz="2000">
                <a:uFillTx/>
              </a:defRPr>
            </a:lvl4pPr>
            <a:lvl5pPr>
              <a:defRPr sz="2000">
                <a:uFillTx/>
              </a:defRPr>
            </a:lvl5pPr>
            <a:lvl6pPr>
              <a:defRPr sz="2000">
                <a:uFillTx/>
              </a:defRPr>
            </a:lvl6pPr>
            <a:lvl7pPr>
              <a:defRPr sz="2000">
                <a:uFillTx/>
              </a:defRPr>
            </a:lvl7pPr>
            <a:lvl8pPr>
              <a:defRPr sz="2000">
                <a:uFillTx/>
              </a:defRPr>
            </a:lvl8pPr>
            <a:lvl9pPr>
              <a:defRPr sz="2000">
                <a:uFillTx/>
              </a:defRPr>
            </a:lvl9pPr>
          </a:lstStyle>
          <a:p>
            <a:pPr lvl="0"/>
            <a:r>
              <a:rPr lang="en-GB">
                <a:uFillTx/>
              </a:rPr>
              <a:t>Click to edit Master text styles</a:t>
            </a:r>
          </a:p>
          <a:p>
            <a:pPr lvl="1"/>
            <a:r>
              <a:rPr lang="en-GB">
                <a:uFillTx/>
              </a:rPr>
              <a:t>Second level</a:t>
            </a:r>
          </a:p>
          <a:p>
            <a:pPr lvl="2"/>
            <a:r>
              <a:rPr lang="en-GB">
                <a:uFillTx/>
              </a:rPr>
              <a:t>Third level</a:t>
            </a:r>
          </a:p>
          <a:p>
            <a:pPr lvl="3"/>
            <a:r>
              <a:rPr lang="en-GB">
                <a:uFillTx/>
              </a:rPr>
              <a:t>Fourth level</a:t>
            </a:r>
          </a:p>
          <a:p>
            <a:pPr lvl="4"/>
            <a:r>
              <a:rPr lang="en-GB">
                <a:uFillTx/>
              </a:rPr>
              <a:t>Fifth level</a:t>
            </a:r>
            <a:endParaRPr lang="en-US">
              <a:uFillTx/>
            </a:endParaRP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uFillTx/>
              </a:defRPr>
            </a:lvl1pPr>
            <a:lvl2pPr marL="457200" indent="0">
              <a:buNone/>
              <a:defRPr sz="1200">
                <a:uFillTx/>
              </a:defRPr>
            </a:lvl2pPr>
            <a:lvl3pPr marL="914400" indent="0">
              <a:buNone/>
              <a:defRPr sz="1000">
                <a:uFillTx/>
              </a:defRPr>
            </a:lvl3pPr>
            <a:lvl4pPr marL="1371600" indent="0">
              <a:buNone/>
              <a:defRPr sz="900">
                <a:uFillTx/>
              </a:defRPr>
            </a:lvl4pPr>
            <a:lvl5pPr marL="1828800" indent="0">
              <a:buNone/>
              <a:defRPr sz="900">
                <a:uFillTx/>
              </a:defRPr>
            </a:lvl5pPr>
            <a:lvl6pPr marL="2286000" indent="0">
              <a:buNone/>
              <a:defRPr sz="900">
                <a:uFillTx/>
              </a:defRPr>
            </a:lvl6pPr>
            <a:lvl7pPr marL="2743200" indent="0">
              <a:buNone/>
              <a:defRPr sz="900">
                <a:uFillTx/>
              </a:defRPr>
            </a:lvl7pPr>
            <a:lvl8pPr marL="3200400" indent="0">
              <a:buNone/>
              <a:defRPr sz="900">
                <a:uFillTx/>
              </a:defRPr>
            </a:lvl8pPr>
            <a:lvl9pPr marL="3657600" indent="0">
              <a:buNone/>
              <a:defRPr sz="900">
                <a:uFillTx/>
              </a:defRPr>
            </a:lvl9pPr>
          </a:lstStyle>
          <a:p>
            <a:pPr lvl="0"/>
            <a:r>
              <a:rPr lang="en-GB">
                <a:uFillTx/>
              </a:rPr>
              <a:t>Click to edit Master text styles</a:t>
            </a:r>
          </a:p>
        </p:txBody>
      </p:sp>
      <p:sp>
        <p:nvSpPr>
          <p:cNvPr id="5" name="Date Placeholder 3"/>
          <p:cNvSpPr>
            <a:spLocks noGrp="1"/>
          </p:cNvSpPr>
          <p:nvPr>
            <p:ph type="dt" sz="half" idx="10"/>
          </p:nvPr>
        </p:nvSpPr>
        <p:spPr/>
        <p:txBody>
          <a:bodyPr/>
          <a:lstStyle>
            <a:lvl1pPr>
              <a:defRPr>
                <a:uFillTx/>
              </a:defRPr>
            </a:lvl1pPr>
          </a:lstStyle>
          <a:p>
            <a:pPr>
              <a:defRPr>
                <a:uFillTx/>
              </a:defRPr>
            </a:pPr>
            <a:fld id="{8CBFA445-C4D8-43B7-91C9-1CA8542762F3}" type="datetime1">
              <a:rPr lang="en-US" altLang="en-US" smtClean="0">
                <a:uFillTx/>
              </a:rPr>
              <a:t>5/5/2022</a:t>
            </a:fld>
            <a:endParaRPr lang="en-US" altLang="en-US" dirty="0">
              <a:uFillTx/>
            </a:endParaRPr>
          </a:p>
        </p:txBody>
      </p:sp>
      <p:sp>
        <p:nvSpPr>
          <p:cNvPr id="6" name="Footer Placeholder 4"/>
          <p:cNvSpPr>
            <a:spLocks noGrp="1"/>
          </p:cNvSpPr>
          <p:nvPr>
            <p:ph type="ftr" sz="quarter" idx="11"/>
          </p:nvPr>
        </p:nvSpPr>
        <p:spPr/>
        <p:txBody>
          <a:bodyPr/>
          <a:lstStyle>
            <a:lvl1pPr>
              <a:defRPr>
                <a:uFillTx/>
              </a:defRPr>
            </a:lvl1pPr>
          </a:lstStyle>
          <a:p>
            <a:pPr>
              <a:defRPr>
                <a:uFillTx/>
              </a:defRPr>
            </a:pPr>
            <a:endParaRPr lang="en-US" dirty="0">
              <a:uFillTx/>
            </a:endParaRPr>
          </a:p>
        </p:txBody>
      </p:sp>
      <p:sp>
        <p:nvSpPr>
          <p:cNvPr id="7" name="Slide Number Placeholder 5"/>
          <p:cNvSpPr>
            <a:spLocks noGrp="1"/>
          </p:cNvSpPr>
          <p:nvPr>
            <p:ph type="sldNum" sz="quarter" idx="12"/>
          </p:nvPr>
        </p:nvSpPr>
        <p:spPr/>
        <p:txBody>
          <a:bodyPr/>
          <a:lstStyle>
            <a:lvl1pPr>
              <a:defRPr>
                <a:uFillTx/>
              </a:defRPr>
            </a:lvl1pPr>
          </a:lstStyle>
          <a:p>
            <a:pPr>
              <a:defRPr>
                <a:uFillTx/>
              </a:defRPr>
            </a:pPr>
            <a:fld id="{5E761A23-4EC0-44BB-9A15-CF653C5C906C}" type="slidenum">
              <a:rPr lang="en-US" altLang="en-US">
                <a:uFillTx/>
              </a:rPr>
              <a:pPr>
                <a:defRPr>
                  <a:uFillTx/>
                </a:defRPr>
              </a:pPr>
              <a:t>‹#›</a:t>
            </a:fld>
            <a:endParaRPr lang="en-US" altLang="en-US" dirty="0">
              <a:uFillTx/>
            </a:endParaRPr>
          </a:p>
        </p:txBody>
      </p:sp>
    </p:spTree>
    <p:extLst>
      <p:ext uri="{BB962C8B-B14F-4D97-AF65-F5344CB8AC3E}">
        <p14:creationId xmlns:p14="http://schemas.microsoft.com/office/powerpoint/2010/main" val="1044376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uFillTx/>
              </a:rPr>
              <a:t>Click to edit Master title style</a:t>
            </a:r>
            <a:endParaRPr lang="en-US">
              <a:uFillTx/>
            </a:endParaRPr>
          </a:p>
        </p:txBody>
      </p:sp>
      <p:sp>
        <p:nvSpPr>
          <p:cNvPr id="3" name="Content Placeholder 2"/>
          <p:cNvSpPr>
            <a:spLocks noGrp="1"/>
          </p:cNvSpPr>
          <p:nvPr>
            <p:ph idx="1"/>
          </p:nvPr>
        </p:nvSpPr>
        <p:spPr/>
        <p:txBody>
          <a:bodyPr/>
          <a:lstStyle/>
          <a:p>
            <a:pPr lvl="0"/>
            <a:r>
              <a:rPr lang="en-GB">
                <a:uFillTx/>
              </a:rPr>
              <a:t>Click to edit Master text styles</a:t>
            </a:r>
          </a:p>
          <a:p>
            <a:pPr lvl="1"/>
            <a:r>
              <a:rPr lang="en-GB">
                <a:uFillTx/>
              </a:rPr>
              <a:t>Second level</a:t>
            </a:r>
          </a:p>
          <a:p>
            <a:pPr lvl="2"/>
            <a:r>
              <a:rPr lang="en-GB">
                <a:uFillTx/>
              </a:rPr>
              <a:t>Third level</a:t>
            </a:r>
          </a:p>
          <a:p>
            <a:pPr lvl="3"/>
            <a:r>
              <a:rPr lang="en-GB">
                <a:uFillTx/>
              </a:rPr>
              <a:t>Fourth level</a:t>
            </a:r>
          </a:p>
          <a:p>
            <a:pPr lvl="4"/>
            <a:r>
              <a:rPr lang="en-GB">
                <a:uFillTx/>
              </a:rPr>
              <a:t>Fifth level</a:t>
            </a:r>
            <a:endParaRPr lang="en-US">
              <a:uFillTx/>
            </a:endParaRPr>
          </a:p>
        </p:txBody>
      </p:sp>
      <p:sp>
        <p:nvSpPr>
          <p:cNvPr id="4" name="Date Placeholder 3"/>
          <p:cNvSpPr>
            <a:spLocks noGrp="1"/>
          </p:cNvSpPr>
          <p:nvPr>
            <p:ph type="dt" sz="half" idx="10"/>
          </p:nvPr>
        </p:nvSpPr>
        <p:spPr/>
        <p:txBody>
          <a:bodyPr/>
          <a:lstStyle>
            <a:lvl1pPr>
              <a:defRPr>
                <a:uFillTx/>
              </a:defRPr>
            </a:lvl1pPr>
          </a:lstStyle>
          <a:p>
            <a:pPr>
              <a:defRPr>
                <a:uFillTx/>
              </a:defRPr>
            </a:pPr>
            <a:fld id="{30E9737D-D6A0-4604-B5D2-2E853E02073A}" type="datetime1">
              <a:rPr lang="en-US" altLang="en-US" smtClean="0">
                <a:uFillTx/>
              </a:rPr>
              <a:t>5/5/2022</a:t>
            </a:fld>
            <a:endParaRPr lang="en-US" altLang="en-US">
              <a:uFillTx/>
            </a:endParaRPr>
          </a:p>
        </p:txBody>
      </p:sp>
      <p:sp>
        <p:nvSpPr>
          <p:cNvPr id="5" name="Footer Placeholder 4"/>
          <p:cNvSpPr>
            <a:spLocks noGrp="1"/>
          </p:cNvSpPr>
          <p:nvPr>
            <p:ph type="ftr" sz="quarter" idx="11"/>
          </p:nvPr>
        </p:nvSpPr>
        <p:spPr/>
        <p:txBody>
          <a:bodyPr/>
          <a:lstStyle>
            <a:lvl1pPr>
              <a:defRPr>
                <a:uFillTx/>
              </a:defRPr>
            </a:lvl1pPr>
          </a:lstStyle>
          <a:p>
            <a:pPr>
              <a:defRPr>
                <a:uFillTx/>
              </a:defRPr>
            </a:pPr>
            <a:endParaRPr lang="en-US">
              <a:uFillTx/>
            </a:endParaRPr>
          </a:p>
        </p:txBody>
      </p:sp>
      <p:sp>
        <p:nvSpPr>
          <p:cNvPr id="6" name="Slide Number Placeholder 5"/>
          <p:cNvSpPr>
            <a:spLocks noGrp="1"/>
          </p:cNvSpPr>
          <p:nvPr>
            <p:ph type="sldNum" sz="quarter" idx="12"/>
          </p:nvPr>
        </p:nvSpPr>
        <p:spPr/>
        <p:txBody>
          <a:bodyPr/>
          <a:lstStyle>
            <a:lvl1pPr>
              <a:defRPr>
                <a:uFillTx/>
              </a:defRPr>
            </a:lvl1pPr>
          </a:lstStyle>
          <a:p>
            <a:pPr>
              <a:defRPr>
                <a:uFillTx/>
              </a:defRPr>
            </a:pPr>
            <a:fld id="{53D2BF3C-DD81-4A71-B976-BFF89C61EB4E}" type="slidenum">
              <a:rPr lang="en-US" altLang="en-US">
                <a:uFillTx/>
              </a:rPr>
              <a:pPr>
                <a:defRPr>
                  <a:uFillTx/>
                </a:defRPr>
              </a:pPr>
              <a:t>‹#›</a:t>
            </a:fld>
            <a:endParaRPr lang="en-US" altLang="en-US">
              <a:uFillTx/>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uFillTx/>
              </a:defRPr>
            </a:lvl1pPr>
          </a:lstStyle>
          <a:p>
            <a:r>
              <a:rPr lang="en-GB">
                <a:uFillTx/>
              </a:rPr>
              <a:t>Click to edit Master title style</a:t>
            </a:r>
            <a:endParaRPr lang="en-US">
              <a:uFillTx/>
            </a:endParaRP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uFillTx/>
              </a:defRPr>
            </a:lvl1pPr>
            <a:lvl2pPr marL="457200" indent="0">
              <a:buNone/>
              <a:defRPr sz="2800">
                <a:uFillTx/>
              </a:defRPr>
            </a:lvl2pPr>
            <a:lvl3pPr marL="914400" indent="0">
              <a:buNone/>
              <a:defRPr sz="2400">
                <a:uFillTx/>
              </a:defRPr>
            </a:lvl3pPr>
            <a:lvl4pPr marL="1371600" indent="0">
              <a:buNone/>
              <a:defRPr sz="2000">
                <a:uFillTx/>
              </a:defRPr>
            </a:lvl4pPr>
            <a:lvl5pPr marL="1828800" indent="0">
              <a:buNone/>
              <a:defRPr sz="2000">
                <a:uFillTx/>
              </a:defRPr>
            </a:lvl5pPr>
            <a:lvl6pPr marL="2286000" indent="0">
              <a:buNone/>
              <a:defRPr sz="2000">
                <a:uFillTx/>
              </a:defRPr>
            </a:lvl6pPr>
            <a:lvl7pPr marL="2743200" indent="0">
              <a:buNone/>
              <a:defRPr sz="2000">
                <a:uFillTx/>
              </a:defRPr>
            </a:lvl7pPr>
            <a:lvl8pPr marL="3200400" indent="0">
              <a:buNone/>
              <a:defRPr sz="2000">
                <a:uFillTx/>
              </a:defRPr>
            </a:lvl8pPr>
            <a:lvl9pPr marL="3657600" indent="0">
              <a:buNone/>
              <a:defRPr sz="2000">
                <a:uFillTx/>
              </a:defRPr>
            </a:lvl9pPr>
          </a:lstStyle>
          <a:p>
            <a:pPr lvl="0"/>
            <a:endParaRPr lang="en-US" noProof="0" dirty="0">
              <a:uFillTx/>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uFillTx/>
              </a:defRPr>
            </a:lvl1pPr>
            <a:lvl2pPr marL="457200" indent="0">
              <a:buNone/>
              <a:defRPr sz="1200">
                <a:uFillTx/>
              </a:defRPr>
            </a:lvl2pPr>
            <a:lvl3pPr marL="914400" indent="0">
              <a:buNone/>
              <a:defRPr sz="1000">
                <a:uFillTx/>
              </a:defRPr>
            </a:lvl3pPr>
            <a:lvl4pPr marL="1371600" indent="0">
              <a:buNone/>
              <a:defRPr sz="900">
                <a:uFillTx/>
              </a:defRPr>
            </a:lvl4pPr>
            <a:lvl5pPr marL="1828800" indent="0">
              <a:buNone/>
              <a:defRPr sz="900">
                <a:uFillTx/>
              </a:defRPr>
            </a:lvl5pPr>
            <a:lvl6pPr marL="2286000" indent="0">
              <a:buNone/>
              <a:defRPr sz="900">
                <a:uFillTx/>
              </a:defRPr>
            </a:lvl6pPr>
            <a:lvl7pPr marL="2743200" indent="0">
              <a:buNone/>
              <a:defRPr sz="900">
                <a:uFillTx/>
              </a:defRPr>
            </a:lvl7pPr>
            <a:lvl8pPr marL="3200400" indent="0">
              <a:buNone/>
              <a:defRPr sz="900">
                <a:uFillTx/>
              </a:defRPr>
            </a:lvl8pPr>
            <a:lvl9pPr marL="3657600" indent="0">
              <a:buNone/>
              <a:defRPr sz="900">
                <a:uFillTx/>
              </a:defRPr>
            </a:lvl9pPr>
          </a:lstStyle>
          <a:p>
            <a:pPr lvl="0"/>
            <a:r>
              <a:rPr lang="en-GB">
                <a:uFillTx/>
              </a:rPr>
              <a:t>Click to edit Master text styles</a:t>
            </a:r>
          </a:p>
        </p:txBody>
      </p:sp>
      <p:sp>
        <p:nvSpPr>
          <p:cNvPr id="5" name="Date Placeholder 3"/>
          <p:cNvSpPr>
            <a:spLocks noGrp="1"/>
          </p:cNvSpPr>
          <p:nvPr>
            <p:ph type="dt" sz="half" idx="10"/>
          </p:nvPr>
        </p:nvSpPr>
        <p:spPr/>
        <p:txBody>
          <a:bodyPr/>
          <a:lstStyle>
            <a:lvl1pPr>
              <a:defRPr>
                <a:uFillTx/>
              </a:defRPr>
            </a:lvl1pPr>
          </a:lstStyle>
          <a:p>
            <a:pPr>
              <a:defRPr>
                <a:uFillTx/>
              </a:defRPr>
            </a:pPr>
            <a:fld id="{E9AAA836-6D69-4215-B36D-F05799096109}" type="datetime1">
              <a:rPr lang="en-US" altLang="en-US" smtClean="0">
                <a:uFillTx/>
              </a:rPr>
              <a:t>5/5/2022</a:t>
            </a:fld>
            <a:endParaRPr lang="en-US" altLang="en-US" dirty="0">
              <a:uFillTx/>
            </a:endParaRPr>
          </a:p>
        </p:txBody>
      </p:sp>
      <p:sp>
        <p:nvSpPr>
          <p:cNvPr id="6" name="Footer Placeholder 4"/>
          <p:cNvSpPr>
            <a:spLocks noGrp="1"/>
          </p:cNvSpPr>
          <p:nvPr>
            <p:ph type="ftr" sz="quarter" idx="11"/>
          </p:nvPr>
        </p:nvSpPr>
        <p:spPr/>
        <p:txBody>
          <a:bodyPr/>
          <a:lstStyle>
            <a:lvl1pPr>
              <a:defRPr>
                <a:uFillTx/>
              </a:defRPr>
            </a:lvl1pPr>
          </a:lstStyle>
          <a:p>
            <a:pPr>
              <a:defRPr>
                <a:uFillTx/>
              </a:defRPr>
            </a:pPr>
            <a:endParaRPr lang="en-US" dirty="0">
              <a:uFillTx/>
            </a:endParaRPr>
          </a:p>
        </p:txBody>
      </p:sp>
      <p:sp>
        <p:nvSpPr>
          <p:cNvPr id="7" name="Slide Number Placeholder 5"/>
          <p:cNvSpPr>
            <a:spLocks noGrp="1"/>
          </p:cNvSpPr>
          <p:nvPr>
            <p:ph type="sldNum" sz="quarter" idx="12"/>
          </p:nvPr>
        </p:nvSpPr>
        <p:spPr/>
        <p:txBody>
          <a:bodyPr/>
          <a:lstStyle>
            <a:lvl1pPr>
              <a:defRPr>
                <a:uFillTx/>
              </a:defRPr>
            </a:lvl1pPr>
          </a:lstStyle>
          <a:p>
            <a:pPr>
              <a:defRPr>
                <a:uFillTx/>
              </a:defRPr>
            </a:pPr>
            <a:fld id="{BEE1E9CF-CFC4-48AD-91D8-D7E0396B82E7}" type="slidenum">
              <a:rPr lang="en-US" altLang="en-US">
                <a:uFillTx/>
              </a:rPr>
              <a:pPr>
                <a:defRPr>
                  <a:uFillTx/>
                </a:defRPr>
              </a:pPr>
              <a:t>‹#›</a:t>
            </a:fld>
            <a:endParaRPr lang="en-US" altLang="en-US" dirty="0">
              <a:uFillTx/>
            </a:endParaRPr>
          </a:p>
        </p:txBody>
      </p:sp>
    </p:spTree>
    <p:extLst>
      <p:ext uri="{BB962C8B-B14F-4D97-AF65-F5344CB8AC3E}">
        <p14:creationId xmlns:p14="http://schemas.microsoft.com/office/powerpoint/2010/main" val="12122376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uFillTx/>
              </a:rPr>
              <a:t>Click to edit Master title style</a:t>
            </a:r>
            <a:endParaRPr lang="en-US">
              <a:uFillTx/>
            </a:endParaRPr>
          </a:p>
        </p:txBody>
      </p:sp>
      <p:sp>
        <p:nvSpPr>
          <p:cNvPr id="3" name="Vertical Text Placeholder 2"/>
          <p:cNvSpPr>
            <a:spLocks noGrp="1"/>
          </p:cNvSpPr>
          <p:nvPr>
            <p:ph type="body" orient="vert" idx="1"/>
          </p:nvPr>
        </p:nvSpPr>
        <p:spPr/>
        <p:txBody>
          <a:bodyPr vert="eaVert"/>
          <a:lstStyle/>
          <a:p>
            <a:pPr lvl="0"/>
            <a:r>
              <a:rPr lang="en-GB">
                <a:uFillTx/>
              </a:rPr>
              <a:t>Click to edit Master text styles</a:t>
            </a:r>
          </a:p>
          <a:p>
            <a:pPr lvl="1"/>
            <a:r>
              <a:rPr lang="en-GB">
                <a:uFillTx/>
              </a:rPr>
              <a:t>Second level</a:t>
            </a:r>
          </a:p>
          <a:p>
            <a:pPr lvl="2"/>
            <a:r>
              <a:rPr lang="en-GB">
                <a:uFillTx/>
              </a:rPr>
              <a:t>Third level</a:t>
            </a:r>
          </a:p>
          <a:p>
            <a:pPr lvl="3"/>
            <a:r>
              <a:rPr lang="en-GB">
                <a:uFillTx/>
              </a:rPr>
              <a:t>Fourth level</a:t>
            </a:r>
          </a:p>
          <a:p>
            <a:pPr lvl="4"/>
            <a:r>
              <a:rPr lang="en-GB">
                <a:uFillTx/>
              </a:rPr>
              <a:t>Fifth level</a:t>
            </a:r>
            <a:endParaRPr lang="en-US">
              <a:uFillTx/>
            </a:endParaRPr>
          </a:p>
        </p:txBody>
      </p:sp>
      <p:sp>
        <p:nvSpPr>
          <p:cNvPr id="4" name="Date Placeholder 3"/>
          <p:cNvSpPr>
            <a:spLocks noGrp="1"/>
          </p:cNvSpPr>
          <p:nvPr>
            <p:ph type="dt" sz="half" idx="10"/>
          </p:nvPr>
        </p:nvSpPr>
        <p:spPr/>
        <p:txBody>
          <a:bodyPr/>
          <a:lstStyle>
            <a:lvl1pPr>
              <a:defRPr>
                <a:uFillTx/>
              </a:defRPr>
            </a:lvl1pPr>
          </a:lstStyle>
          <a:p>
            <a:pPr>
              <a:defRPr>
                <a:uFillTx/>
              </a:defRPr>
            </a:pPr>
            <a:fld id="{B3AF3F78-53C8-4FAE-98FD-B098F4407B50}" type="datetime1">
              <a:rPr lang="en-US" altLang="en-US" smtClean="0">
                <a:uFillTx/>
              </a:rPr>
              <a:t>5/5/2022</a:t>
            </a:fld>
            <a:endParaRPr lang="en-US" altLang="en-US" dirty="0">
              <a:uFillTx/>
            </a:endParaRPr>
          </a:p>
        </p:txBody>
      </p:sp>
      <p:sp>
        <p:nvSpPr>
          <p:cNvPr id="5" name="Footer Placeholder 4"/>
          <p:cNvSpPr>
            <a:spLocks noGrp="1"/>
          </p:cNvSpPr>
          <p:nvPr>
            <p:ph type="ftr" sz="quarter" idx="11"/>
          </p:nvPr>
        </p:nvSpPr>
        <p:spPr/>
        <p:txBody>
          <a:bodyPr/>
          <a:lstStyle>
            <a:lvl1pPr>
              <a:defRPr>
                <a:uFillTx/>
              </a:defRPr>
            </a:lvl1pPr>
          </a:lstStyle>
          <a:p>
            <a:pPr>
              <a:defRPr>
                <a:uFillTx/>
              </a:defRPr>
            </a:pPr>
            <a:endParaRPr lang="en-US" dirty="0">
              <a:uFillTx/>
            </a:endParaRPr>
          </a:p>
        </p:txBody>
      </p:sp>
      <p:sp>
        <p:nvSpPr>
          <p:cNvPr id="6" name="Slide Number Placeholder 5"/>
          <p:cNvSpPr>
            <a:spLocks noGrp="1"/>
          </p:cNvSpPr>
          <p:nvPr>
            <p:ph type="sldNum" sz="quarter" idx="12"/>
          </p:nvPr>
        </p:nvSpPr>
        <p:spPr/>
        <p:txBody>
          <a:bodyPr/>
          <a:lstStyle>
            <a:lvl1pPr>
              <a:defRPr>
                <a:uFillTx/>
              </a:defRPr>
            </a:lvl1pPr>
          </a:lstStyle>
          <a:p>
            <a:pPr>
              <a:defRPr>
                <a:uFillTx/>
              </a:defRPr>
            </a:pPr>
            <a:fld id="{9287DF79-4C84-4B1C-BDEF-B961686CC29F}" type="slidenum">
              <a:rPr lang="en-US" altLang="en-US">
                <a:uFillTx/>
              </a:rPr>
              <a:pPr>
                <a:defRPr>
                  <a:uFillTx/>
                </a:defRPr>
              </a:pPr>
              <a:t>‹#›</a:t>
            </a:fld>
            <a:endParaRPr lang="en-US" altLang="en-US" dirty="0">
              <a:uFillTx/>
            </a:endParaRPr>
          </a:p>
        </p:txBody>
      </p:sp>
    </p:spTree>
    <p:extLst>
      <p:ext uri="{BB962C8B-B14F-4D97-AF65-F5344CB8AC3E}">
        <p14:creationId xmlns:p14="http://schemas.microsoft.com/office/powerpoint/2010/main" val="32585168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uFillTx/>
              </a:rPr>
              <a:t>Click to edit Master title style</a:t>
            </a:r>
            <a:endParaRPr lang="en-US">
              <a:uFillTx/>
            </a:endParaRP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uFillTx/>
              </a:rPr>
              <a:t>Click to edit Master text styles</a:t>
            </a:r>
          </a:p>
          <a:p>
            <a:pPr lvl="1"/>
            <a:r>
              <a:rPr lang="en-GB">
                <a:uFillTx/>
              </a:rPr>
              <a:t>Second level</a:t>
            </a:r>
          </a:p>
          <a:p>
            <a:pPr lvl="2"/>
            <a:r>
              <a:rPr lang="en-GB">
                <a:uFillTx/>
              </a:rPr>
              <a:t>Third level</a:t>
            </a:r>
          </a:p>
          <a:p>
            <a:pPr lvl="3"/>
            <a:r>
              <a:rPr lang="en-GB">
                <a:uFillTx/>
              </a:rPr>
              <a:t>Fourth level</a:t>
            </a:r>
          </a:p>
          <a:p>
            <a:pPr lvl="4"/>
            <a:r>
              <a:rPr lang="en-GB">
                <a:uFillTx/>
              </a:rPr>
              <a:t>Fifth level</a:t>
            </a:r>
            <a:endParaRPr lang="en-US">
              <a:uFillTx/>
            </a:endParaRPr>
          </a:p>
        </p:txBody>
      </p:sp>
      <p:sp>
        <p:nvSpPr>
          <p:cNvPr id="4" name="Date Placeholder 3"/>
          <p:cNvSpPr>
            <a:spLocks noGrp="1"/>
          </p:cNvSpPr>
          <p:nvPr>
            <p:ph type="dt" sz="half" idx="10"/>
          </p:nvPr>
        </p:nvSpPr>
        <p:spPr/>
        <p:txBody>
          <a:bodyPr/>
          <a:lstStyle>
            <a:lvl1pPr>
              <a:defRPr>
                <a:uFillTx/>
              </a:defRPr>
            </a:lvl1pPr>
          </a:lstStyle>
          <a:p>
            <a:pPr>
              <a:defRPr>
                <a:uFillTx/>
              </a:defRPr>
            </a:pPr>
            <a:fld id="{F8C1665C-7E9C-4785-8452-83DAED5B6261}" type="datetime1">
              <a:rPr lang="en-US" altLang="en-US" smtClean="0">
                <a:uFillTx/>
              </a:rPr>
              <a:t>5/5/2022</a:t>
            </a:fld>
            <a:endParaRPr lang="en-US" altLang="en-US" dirty="0">
              <a:uFillTx/>
            </a:endParaRPr>
          </a:p>
        </p:txBody>
      </p:sp>
      <p:sp>
        <p:nvSpPr>
          <p:cNvPr id="5" name="Footer Placeholder 4"/>
          <p:cNvSpPr>
            <a:spLocks noGrp="1"/>
          </p:cNvSpPr>
          <p:nvPr>
            <p:ph type="ftr" sz="quarter" idx="11"/>
          </p:nvPr>
        </p:nvSpPr>
        <p:spPr/>
        <p:txBody>
          <a:bodyPr/>
          <a:lstStyle>
            <a:lvl1pPr>
              <a:defRPr>
                <a:uFillTx/>
              </a:defRPr>
            </a:lvl1pPr>
          </a:lstStyle>
          <a:p>
            <a:pPr>
              <a:defRPr>
                <a:uFillTx/>
              </a:defRPr>
            </a:pPr>
            <a:endParaRPr lang="en-US" dirty="0">
              <a:uFillTx/>
            </a:endParaRPr>
          </a:p>
        </p:txBody>
      </p:sp>
      <p:sp>
        <p:nvSpPr>
          <p:cNvPr id="6" name="Slide Number Placeholder 5"/>
          <p:cNvSpPr>
            <a:spLocks noGrp="1"/>
          </p:cNvSpPr>
          <p:nvPr>
            <p:ph type="sldNum" sz="quarter" idx="12"/>
          </p:nvPr>
        </p:nvSpPr>
        <p:spPr/>
        <p:txBody>
          <a:bodyPr/>
          <a:lstStyle>
            <a:lvl1pPr>
              <a:defRPr>
                <a:uFillTx/>
              </a:defRPr>
            </a:lvl1pPr>
          </a:lstStyle>
          <a:p>
            <a:pPr>
              <a:defRPr>
                <a:uFillTx/>
              </a:defRPr>
            </a:pPr>
            <a:fld id="{4F5D889E-85FE-4EA1-B98A-7F5013497791}" type="slidenum">
              <a:rPr lang="en-US" altLang="en-US">
                <a:uFillTx/>
              </a:rPr>
              <a:pPr>
                <a:defRPr>
                  <a:uFillTx/>
                </a:defRPr>
              </a:pPr>
              <a:t>‹#›</a:t>
            </a:fld>
            <a:endParaRPr lang="en-US" altLang="en-US" dirty="0">
              <a:uFillTx/>
            </a:endParaRPr>
          </a:p>
        </p:txBody>
      </p:sp>
    </p:spTree>
    <p:extLst>
      <p:ext uri="{BB962C8B-B14F-4D97-AF65-F5344CB8AC3E}">
        <p14:creationId xmlns:p14="http://schemas.microsoft.com/office/powerpoint/2010/main" val="2261441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uFillTx/>
              </a:defRPr>
            </a:lvl1pPr>
          </a:lstStyle>
          <a:p>
            <a:r>
              <a:rPr lang="en-GB">
                <a:uFillTx/>
              </a:rPr>
              <a:t>Click to edit Master title style</a:t>
            </a:r>
            <a:endParaRPr lang="en-US">
              <a:uFillTx/>
            </a:endParaRP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uFillTx/>
              </a:defRPr>
            </a:lvl1pPr>
            <a:lvl2pPr marL="457200" indent="0">
              <a:buNone/>
              <a:defRPr sz="1800">
                <a:solidFill>
                  <a:schemeClr val="tx1">
                    <a:tint val="75000"/>
                  </a:schemeClr>
                </a:solidFill>
                <a:uFillTx/>
              </a:defRPr>
            </a:lvl2pPr>
            <a:lvl3pPr marL="914400" indent="0">
              <a:buNone/>
              <a:defRPr sz="1600">
                <a:solidFill>
                  <a:schemeClr val="tx1">
                    <a:tint val="75000"/>
                  </a:schemeClr>
                </a:solidFill>
                <a:uFillTx/>
              </a:defRPr>
            </a:lvl3pPr>
            <a:lvl4pPr marL="1371600" indent="0">
              <a:buNone/>
              <a:defRPr sz="1400">
                <a:solidFill>
                  <a:schemeClr val="tx1">
                    <a:tint val="75000"/>
                  </a:schemeClr>
                </a:solidFill>
                <a:uFillTx/>
              </a:defRPr>
            </a:lvl4pPr>
            <a:lvl5pPr marL="1828800" indent="0">
              <a:buNone/>
              <a:defRPr sz="1400">
                <a:solidFill>
                  <a:schemeClr val="tx1">
                    <a:tint val="75000"/>
                  </a:schemeClr>
                </a:solidFill>
                <a:uFillTx/>
              </a:defRPr>
            </a:lvl5pPr>
            <a:lvl6pPr marL="2286000" indent="0">
              <a:buNone/>
              <a:defRPr sz="1400">
                <a:solidFill>
                  <a:schemeClr val="tx1">
                    <a:tint val="75000"/>
                  </a:schemeClr>
                </a:solidFill>
                <a:uFillTx/>
              </a:defRPr>
            </a:lvl6pPr>
            <a:lvl7pPr marL="2743200" indent="0">
              <a:buNone/>
              <a:defRPr sz="1400">
                <a:solidFill>
                  <a:schemeClr val="tx1">
                    <a:tint val="75000"/>
                  </a:schemeClr>
                </a:solidFill>
                <a:uFillTx/>
              </a:defRPr>
            </a:lvl7pPr>
            <a:lvl8pPr marL="3200400" indent="0">
              <a:buNone/>
              <a:defRPr sz="1400">
                <a:solidFill>
                  <a:schemeClr val="tx1">
                    <a:tint val="75000"/>
                  </a:schemeClr>
                </a:solidFill>
                <a:uFillTx/>
              </a:defRPr>
            </a:lvl8pPr>
            <a:lvl9pPr marL="3657600" indent="0">
              <a:buNone/>
              <a:defRPr sz="1400">
                <a:solidFill>
                  <a:schemeClr val="tx1">
                    <a:tint val="75000"/>
                  </a:schemeClr>
                </a:solidFill>
                <a:uFillTx/>
              </a:defRPr>
            </a:lvl9pPr>
          </a:lstStyle>
          <a:p>
            <a:pPr lvl="0"/>
            <a:r>
              <a:rPr lang="en-GB">
                <a:uFillTx/>
              </a:rPr>
              <a:t>Click to edit Master text styles</a:t>
            </a:r>
          </a:p>
        </p:txBody>
      </p:sp>
      <p:sp>
        <p:nvSpPr>
          <p:cNvPr id="4" name="Date Placeholder 3"/>
          <p:cNvSpPr>
            <a:spLocks noGrp="1"/>
          </p:cNvSpPr>
          <p:nvPr>
            <p:ph type="dt" sz="half" idx="10"/>
          </p:nvPr>
        </p:nvSpPr>
        <p:spPr/>
        <p:txBody>
          <a:bodyPr/>
          <a:lstStyle>
            <a:lvl1pPr>
              <a:defRPr>
                <a:uFillTx/>
              </a:defRPr>
            </a:lvl1pPr>
          </a:lstStyle>
          <a:p>
            <a:pPr>
              <a:defRPr>
                <a:uFillTx/>
              </a:defRPr>
            </a:pPr>
            <a:fld id="{666A672D-D5E9-4105-96EA-746B20310A13}" type="datetime1">
              <a:rPr lang="en-US" altLang="en-US" smtClean="0">
                <a:uFillTx/>
              </a:rPr>
              <a:t>5/5/2022</a:t>
            </a:fld>
            <a:endParaRPr lang="en-US" altLang="en-US">
              <a:uFillTx/>
            </a:endParaRPr>
          </a:p>
        </p:txBody>
      </p:sp>
      <p:sp>
        <p:nvSpPr>
          <p:cNvPr id="5" name="Footer Placeholder 4"/>
          <p:cNvSpPr>
            <a:spLocks noGrp="1"/>
          </p:cNvSpPr>
          <p:nvPr>
            <p:ph type="ftr" sz="quarter" idx="11"/>
          </p:nvPr>
        </p:nvSpPr>
        <p:spPr/>
        <p:txBody>
          <a:bodyPr/>
          <a:lstStyle>
            <a:lvl1pPr>
              <a:defRPr>
                <a:uFillTx/>
              </a:defRPr>
            </a:lvl1pPr>
          </a:lstStyle>
          <a:p>
            <a:pPr>
              <a:defRPr>
                <a:uFillTx/>
              </a:defRPr>
            </a:pPr>
            <a:endParaRPr lang="en-US">
              <a:uFillTx/>
            </a:endParaRPr>
          </a:p>
        </p:txBody>
      </p:sp>
      <p:sp>
        <p:nvSpPr>
          <p:cNvPr id="6" name="Slide Number Placeholder 5"/>
          <p:cNvSpPr>
            <a:spLocks noGrp="1"/>
          </p:cNvSpPr>
          <p:nvPr>
            <p:ph type="sldNum" sz="quarter" idx="12"/>
          </p:nvPr>
        </p:nvSpPr>
        <p:spPr/>
        <p:txBody>
          <a:bodyPr/>
          <a:lstStyle>
            <a:lvl1pPr>
              <a:defRPr>
                <a:uFillTx/>
              </a:defRPr>
            </a:lvl1pPr>
          </a:lstStyle>
          <a:p>
            <a:pPr>
              <a:defRPr>
                <a:uFillTx/>
              </a:defRPr>
            </a:pPr>
            <a:fld id="{03901A5D-0B4C-41D4-B47A-0666DBD385AE}" type="slidenum">
              <a:rPr lang="en-US" altLang="en-US">
                <a:uFillTx/>
              </a:rPr>
              <a:pPr>
                <a:defRPr>
                  <a:uFillTx/>
                </a:defRPr>
              </a:pPr>
              <a:t>‹#›</a:t>
            </a:fld>
            <a:endParaRPr lang="en-US" altLang="en-US">
              <a:uFillTx/>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uFillTx/>
              </a:rPr>
              <a:t>Click to edit Master title style</a:t>
            </a:r>
            <a:endParaRPr lang="en-US">
              <a:uFillTx/>
            </a:endParaRPr>
          </a:p>
        </p:txBody>
      </p:sp>
      <p:sp>
        <p:nvSpPr>
          <p:cNvPr id="3" name="Content Placeholder 2"/>
          <p:cNvSpPr>
            <a:spLocks noGrp="1"/>
          </p:cNvSpPr>
          <p:nvPr>
            <p:ph sz="half" idx="1"/>
          </p:nvPr>
        </p:nvSpPr>
        <p:spPr>
          <a:xfrm>
            <a:off x="457200" y="1600200"/>
            <a:ext cx="4038600" cy="4525963"/>
          </a:xfrm>
        </p:spPr>
        <p:txBody>
          <a:bodyPr/>
          <a:lstStyle>
            <a:lvl1pPr>
              <a:defRPr sz="2800">
                <a:uFillTx/>
              </a:defRPr>
            </a:lvl1pPr>
            <a:lvl2pPr>
              <a:defRPr sz="2400">
                <a:uFillTx/>
              </a:defRPr>
            </a:lvl2pPr>
            <a:lvl3pPr>
              <a:defRPr sz="2000">
                <a:uFillTx/>
              </a:defRPr>
            </a:lvl3pPr>
            <a:lvl4pPr>
              <a:defRPr sz="1800">
                <a:uFillTx/>
              </a:defRPr>
            </a:lvl4pPr>
            <a:lvl5pPr>
              <a:defRPr sz="1800">
                <a:uFillTx/>
              </a:defRPr>
            </a:lvl5pPr>
            <a:lvl6pPr>
              <a:defRPr sz="1800">
                <a:uFillTx/>
              </a:defRPr>
            </a:lvl6pPr>
            <a:lvl7pPr>
              <a:defRPr sz="1800">
                <a:uFillTx/>
              </a:defRPr>
            </a:lvl7pPr>
            <a:lvl8pPr>
              <a:defRPr sz="1800">
                <a:uFillTx/>
              </a:defRPr>
            </a:lvl8pPr>
            <a:lvl9pPr>
              <a:defRPr sz="1800">
                <a:uFillTx/>
              </a:defRPr>
            </a:lvl9pPr>
          </a:lstStyle>
          <a:p>
            <a:pPr lvl="0"/>
            <a:r>
              <a:rPr lang="en-GB">
                <a:uFillTx/>
              </a:rPr>
              <a:t>Click to edit Master text styles</a:t>
            </a:r>
          </a:p>
          <a:p>
            <a:pPr lvl="1"/>
            <a:r>
              <a:rPr lang="en-GB">
                <a:uFillTx/>
              </a:rPr>
              <a:t>Second level</a:t>
            </a:r>
          </a:p>
          <a:p>
            <a:pPr lvl="2"/>
            <a:r>
              <a:rPr lang="en-GB">
                <a:uFillTx/>
              </a:rPr>
              <a:t>Third level</a:t>
            </a:r>
          </a:p>
          <a:p>
            <a:pPr lvl="3"/>
            <a:r>
              <a:rPr lang="en-GB">
                <a:uFillTx/>
              </a:rPr>
              <a:t>Fourth level</a:t>
            </a:r>
          </a:p>
          <a:p>
            <a:pPr lvl="4"/>
            <a:r>
              <a:rPr lang="en-GB">
                <a:uFillTx/>
              </a:rPr>
              <a:t>Fifth level</a:t>
            </a:r>
            <a:endParaRPr lang="en-US">
              <a:uFillTx/>
            </a:endParaRPr>
          </a:p>
        </p:txBody>
      </p:sp>
      <p:sp>
        <p:nvSpPr>
          <p:cNvPr id="4" name="Content Placeholder 3"/>
          <p:cNvSpPr>
            <a:spLocks noGrp="1"/>
          </p:cNvSpPr>
          <p:nvPr>
            <p:ph sz="half" idx="2"/>
          </p:nvPr>
        </p:nvSpPr>
        <p:spPr>
          <a:xfrm>
            <a:off x="4648200" y="1600200"/>
            <a:ext cx="4038600" cy="4525963"/>
          </a:xfrm>
        </p:spPr>
        <p:txBody>
          <a:bodyPr/>
          <a:lstStyle>
            <a:lvl1pPr>
              <a:defRPr sz="2800">
                <a:uFillTx/>
              </a:defRPr>
            </a:lvl1pPr>
            <a:lvl2pPr>
              <a:defRPr sz="2400">
                <a:uFillTx/>
              </a:defRPr>
            </a:lvl2pPr>
            <a:lvl3pPr>
              <a:defRPr sz="2000">
                <a:uFillTx/>
              </a:defRPr>
            </a:lvl3pPr>
            <a:lvl4pPr>
              <a:defRPr sz="1800">
                <a:uFillTx/>
              </a:defRPr>
            </a:lvl4pPr>
            <a:lvl5pPr>
              <a:defRPr sz="1800">
                <a:uFillTx/>
              </a:defRPr>
            </a:lvl5pPr>
            <a:lvl6pPr>
              <a:defRPr sz="1800">
                <a:uFillTx/>
              </a:defRPr>
            </a:lvl6pPr>
            <a:lvl7pPr>
              <a:defRPr sz="1800">
                <a:uFillTx/>
              </a:defRPr>
            </a:lvl7pPr>
            <a:lvl8pPr>
              <a:defRPr sz="1800">
                <a:uFillTx/>
              </a:defRPr>
            </a:lvl8pPr>
            <a:lvl9pPr>
              <a:defRPr sz="1800">
                <a:uFillTx/>
              </a:defRPr>
            </a:lvl9pPr>
          </a:lstStyle>
          <a:p>
            <a:pPr lvl="0"/>
            <a:r>
              <a:rPr lang="en-GB">
                <a:uFillTx/>
              </a:rPr>
              <a:t>Click to edit Master text styles</a:t>
            </a:r>
          </a:p>
          <a:p>
            <a:pPr lvl="1"/>
            <a:r>
              <a:rPr lang="en-GB">
                <a:uFillTx/>
              </a:rPr>
              <a:t>Second level</a:t>
            </a:r>
          </a:p>
          <a:p>
            <a:pPr lvl="2"/>
            <a:r>
              <a:rPr lang="en-GB">
                <a:uFillTx/>
              </a:rPr>
              <a:t>Third level</a:t>
            </a:r>
          </a:p>
          <a:p>
            <a:pPr lvl="3"/>
            <a:r>
              <a:rPr lang="en-GB">
                <a:uFillTx/>
              </a:rPr>
              <a:t>Fourth level</a:t>
            </a:r>
          </a:p>
          <a:p>
            <a:pPr lvl="4"/>
            <a:r>
              <a:rPr lang="en-GB">
                <a:uFillTx/>
              </a:rPr>
              <a:t>Fifth level</a:t>
            </a:r>
            <a:endParaRPr lang="en-US">
              <a:uFillTx/>
            </a:endParaRPr>
          </a:p>
        </p:txBody>
      </p:sp>
      <p:sp>
        <p:nvSpPr>
          <p:cNvPr id="5" name="Date Placeholder 3"/>
          <p:cNvSpPr>
            <a:spLocks noGrp="1"/>
          </p:cNvSpPr>
          <p:nvPr>
            <p:ph type="dt" sz="half" idx="10"/>
          </p:nvPr>
        </p:nvSpPr>
        <p:spPr/>
        <p:txBody>
          <a:bodyPr/>
          <a:lstStyle>
            <a:lvl1pPr>
              <a:defRPr>
                <a:uFillTx/>
              </a:defRPr>
            </a:lvl1pPr>
          </a:lstStyle>
          <a:p>
            <a:pPr>
              <a:defRPr>
                <a:uFillTx/>
              </a:defRPr>
            </a:pPr>
            <a:fld id="{5CB76A9D-173E-4FC5-AEED-45D9B98AEDA5}" type="datetime1">
              <a:rPr lang="en-US" altLang="en-US" smtClean="0">
                <a:uFillTx/>
              </a:rPr>
              <a:t>5/5/2022</a:t>
            </a:fld>
            <a:endParaRPr lang="en-US" altLang="en-US">
              <a:uFillTx/>
            </a:endParaRPr>
          </a:p>
        </p:txBody>
      </p:sp>
      <p:sp>
        <p:nvSpPr>
          <p:cNvPr id="6" name="Footer Placeholder 4"/>
          <p:cNvSpPr>
            <a:spLocks noGrp="1"/>
          </p:cNvSpPr>
          <p:nvPr>
            <p:ph type="ftr" sz="quarter" idx="11"/>
          </p:nvPr>
        </p:nvSpPr>
        <p:spPr/>
        <p:txBody>
          <a:bodyPr/>
          <a:lstStyle>
            <a:lvl1pPr>
              <a:defRPr>
                <a:uFillTx/>
              </a:defRPr>
            </a:lvl1pPr>
          </a:lstStyle>
          <a:p>
            <a:pPr>
              <a:defRPr>
                <a:uFillTx/>
              </a:defRPr>
            </a:pPr>
            <a:endParaRPr lang="en-US">
              <a:uFillTx/>
            </a:endParaRPr>
          </a:p>
        </p:txBody>
      </p:sp>
      <p:sp>
        <p:nvSpPr>
          <p:cNvPr id="7" name="Slide Number Placeholder 5"/>
          <p:cNvSpPr>
            <a:spLocks noGrp="1"/>
          </p:cNvSpPr>
          <p:nvPr>
            <p:ph type="sldNum" sz="quarter" idx="12"/>
          </p:nvPr>
        </p:nvSpPr>
        <p:spPr/>
        <p:txBody>
          <a:bodyPr/>
          <a:lstStyle>
            <a:lvl1pPr>
              <a:defRPr>
                <a:uFillTx/>
              </a:defRPr>
            </a:lvl1pPr>
          </a:lstStyle>
          <a:p>
            <a:pPr>
              <a:defRPr>
                <a:uFillTx/>
              </a:defRPr>
            </a:pPr>
            <a:fld id="{13FD9E92-459D-49BB-A1AD-3812F417DC11}" type="slidenum">
              <a:rPr lang="en-US" altLang="en-US">
                <a:uFillTx/>
              </a:rPr>
              <a:pPr>
                <a:defRPr>
                  <a:uFillTx/>
                </a:defRPr>
              </a:pPr>
              <a:t>‹#›</a:t>
            </a:fld>
            <a:endParaRPr lang="en-US" altLang="en-US">
              <a:uFillTx/>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uFillTx/>
              </a:defRPr>
            </a:lvl1pPr>
          </a:lstStyle>
          <a:p>
            <a:r>
              <a:rPr lang="en-GB">
                <a:uFillTx/>
              </a:rPr>
              <a:t>Click to edit Master title style</a:t>
            </a:r>
            <a:endParaRPr lang="en-US">
              <a:uFillTx/>
            </a:endParaRP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en-GB">
                <a:uFillTx/>
              </a:rP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uFillTx/>
              </a:defRPr>
            </a:lvl1pPr>
            <a:lvl2pPr>
              <a:defRPr sz="2000">
                <a:uFillTx/>
              </a:defRPr>
            </a:lvl2pPr>
            <a:lvl3pPr>
              <a:defRPr sz="18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en-GB">
                <a:uFillTx/>
              </a:rPr>
              <a:t>Click to edit Master text styles</a:t>
            </a:r>
          </a:p>
          <a:p>
            <a:pPr lvl="1"/>
            <a:r>
              <a:rPr lang="en-GB">
                <a:uFillTx/>
              </a:rPr>
              <a:t>Second level</a:t>
            </a:r>
          </a:p>
          <a:p>
            <a:pPr lvl="2"/>
            <a:r>
              <a:rPr lang="en-GB">
                <a:uFillTx/>
              </a:rPr>
              <a:t>Third level</a:t>
            </a:r>
          </a:p>
          <a:p>
            <a:pPr lvl="3"/>
            <a:r>
              <a:rPr lang="en-GB">
                <a:uFillTx/>
              </a:rPr>
              <a:t>Fourth level</a:t>
            </a:r>
          </a:p>
          <a:p>
            <a:pPr lvl="4"/>
            <a:r>
              <a:rPr lang="en-GB">
                <a:uFillTx/>
              </a:rPr>
              <a:t>Fifth level</a:t>
            </a:r>
            <a:endParaRPr lang="en-US">
              <a:uFillTx/>
            </a:endParaRP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en-GB">
                <a:uFillTx/>
              </a:rP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uFillTx/>
              </a:defRPr>
            </a:lvl1pPr>
            <a:lvl2pPr>
              <a:defRPr sz="2000">
                <a:uFillTx/>
              </a:defRPr>
            </a:lvl2pPr>
            <a:lvl3pPr>
              <a:defRPr sz="18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en-GB">
                <a:uFillTx/>
              </a:rPr>
              <a:t>Click to edit Master text styles</a:t>
            </a:r>
          </a:p>
          <a:p>
            <a:pPr lvl="1"/>
            <a:r>
              <a:rPr lang="en-GB">
                <a:uFillTx/>
              </a:rPr>
              <a:t>Second level</a:t>
            </a:r>
          </a:p>
          <a:p>
            <a:pPr lvl="2"/>
            <a:r>
              <a:rPr lang="en-GB">
                <a:uFillTx/>
              </a:rPr>
              <a:t>Third level</a:t>
            </a:r>
          </a:p>
          <a:p>
            <a:pPr lvl="3"/>
            <a:r>
              <a:rPr lang="en-GB">
                <a:uFillTx/>
              </a:rPr>
              <a:t>Fourth level</a:t>
            </a:r>
          </a:p>
          <a:p>
            <a:pPr lvl="4"/>
            <a:r>
              <a:rPr lang="en-GB">
                <a:uFillTx/>
              </a:rPr>
              <a:t>Fifth level</a:t>
            </a:r>
            <a:endParaRPr lang="en-US">
              <a:uFillTx/>
            </a:endParaRPr>
          </a:p>
        </p:txBody>
      </p:sp>
      <p:sp>
        <p:nvSpPr>
          <p:cNvPr id="7" name="Date Placeholder 3"/>
          <p:cNvSpPr>
            <a:spLocks noGrp="1"/>
          </p:cNvSpPr>
          <p:nvPr>
            <p:ph type="dt" sz="half" idx="10"/>
          </p:nvPr>
        </p:nvSpPr>
        <p:spPr/>
        <p:txBody>
          <a:bodyPr/>
          <a:lstStyle>
            <a:lvl1pPr>
              <a:defRPr>
                <a:uFillTx/>
              </a:defRPr>
            </a:lvl1pPr>
          </a:lstStyle>
          <a:p>
            <a:pPr>
              <a:defRPr>
                <a:uFillTx/>
              </a:defRPr>
            </a:pPr>
            <a:fld id="{1D3BFF08-9C79-4A39-B910-4371DB82D8A8}" type="datetime1">
              <a:rPr lang="en-US" altLang="en-US" smtClean="0">
                <a:uFillTx/>
              </a:rPr>
              <a:t>5/5/2022</a:t>
            </a:fld>
            <a:endParaRPr lang="en-US" altLang="en-US">
              <a:uFillTx/>
            </a:endParaRPr>
          </a:p>
        </p:txBody>
      </p:sp>
      <p:sp>
        <p:nvSpPr>
          <p:cNvPr id="8" name="Footer Placeholder 4"/>
          <p:cNvSpPr>
            <a:spLocks noGrp="1"/>
          </p:cNvSpPr>
          <p:nvPr>
            <p:ph type="ftr" sz="quarter" idx="11"/>
          </p:nvPr>
        </p:nvSpPr>
        <p:spPr/>
        <p:txBody>
          <a:bodyPr/>
          <a:lstStyle>
            <a:lvl1pPr>
              <a:defRPr>
                <a:uFillTx/>
              </a:defRPr>
            </a:lvl1pPr>
          </a:lstStyle>
          <a:p>
            <a:pPr>
              <a:defRPr>
                <a:uFillTx/>
              </a:defRPr>
            </a:pPr>
            <a:endParaRPr lang="en-US">
              <a:uFillTx/>
            </a:endParaRPr>
          </a:p>
        </p:txBody>
      </p:sp>
      <p:sp>
        <p:nvSpPr>
          <p:cNvPr id="9" name="Slide Number Placeholder 5"/>
          <p:cNvSpPr>
            <a:spLocks noGrp="1"/>
          </p:cNvSpPr>
          <p:nvPr>
            <p:ph type="sldNum" sz="quarter" idx="12"/>
          </p:nvPr>
        </p:nvSpPr>
        <p:spPr/>
        <p:txBody>
          <a:bodyPr/>
          <a:lstStyle>
            <a:lvl1pPr>
              <a:defRPr>
                <a:uFillTx/>
              </a:defRPr>
            </a:lvl1pPr>
          </a:lstStyle>
          <a:p>
            <a:pPr>
              <a:defRPr>
                <a:uFillTx/>
              </a:defRPr>
            </a:pPr>
            <a:fld id="{28FA8598-821F-4009-8917-384DEB011E55}" type="slidenum">
              <a:rPr lang="en-US" altLang="en-US">
                <a:uFillTx/>
              </a:rPr>
              <a:pPr>
                <a:defRPr>
                  <a:uFillTx/>
                </a:defRPr>
              </a:pPr>
              <a:t>‹#›</a:t>
            </a:fld>
            <a:endParaRPr lang="en-US" altLang="en-US">
              <a:uFillTx/>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uFillTx/>
              </a:rPr>
              <a:t>Click to edit Master title style</a:t>
            </a:r>
            <a:endParaRPr lang="en-US">
              <a:uFillTx/>
            </a:endParaRPr>
          </a:p>
        </p:txBody>
      </p:sp>
      <p:sp>
        <p:nvSpPr>
          <p:cNvPr id="3" name="Date Placeholder 3"/>
          <p:cNvSpPr>
            <a:spLocks noGrp="1"/>
          </p:cNvSpPr>
          <p:nvPr>
            <p:ph type="dt" sz="half" idx="10"/>
          </p:nvPr>
        </p:nvSpPr>
        <p:spPr/>
        <p:txBody>
          <a:bodyPr/>
          <a:lstStyle>
            <a:lvl1pPr>
              <a:defRPr>
                <a:uFillTx/>
              </a:defRPr>
            </a:lvl1pPr>
          </a:lstStyle>
          <a:p>
            <a:pPr>
              <a:defRPr>
                <a:uFillTx/>
              </a:defRPr>
            </a:pPr>
            <a:fld id="{EFA00B8B-3EB8-498E-8E15-76D95869D4D9}" type="datetime1">
              <a:rPr lang="en-US" altLang="en-US" smtClean="0">
                <a:uFillTx/>
              </a:rPr>
              <a:t>5/5/2022</a:t>
            </a:fld>
            <a:endParaRPr lang="en-US" altLang="en-US">
              <a:uFillTx/>
            </a:endParaRPr>
          </a:p>
        </p:txBody>
      </p:sp>
      <p:sp>
        <p:nvSpPr>
          <p:cNvPr id="4" name="Footer Placeholder 4"/>
          <p:cNvSpPr>
            <a:spLocks noGrp="1"/>
          </p:cNvSpPr>
          <p:nvPr>
            <p:ph type="ftr" sz="quarter" idx="11"/>
          </p:nvPr>
        </p:nvSpPr>
        <p:spPr/>
        <p:txBody>
          <a:bodyPr/>
          <a:lstStyle>
            <a:lvl1pPr>
              <a:defRPr>
                <a:uFillTx/>
              </a:defRPr>
            </a:lvl1pPr>
          </a:lstStyle>
          <a:p>
            <a:pPr>
              <a:defRPr>
                <a:uFillTx/>
              </a:defRPr>
            </a:pPr>
            <a:endParaRPr lang="en-US">
              <a:uFillTx/>
            </a:endParaRPr>
          </a:p>
        </p:txBody>
      </p:sp>
      <p:sp>
        <p:nvSpPr>
          <p:cNvPr id="5" name="Slide Number Placeholder 5"/>
          <p:cNvSpPr>
            <a:spLocks noGrp="1"/>
          </p:cNvSpPr>
          <p:nvPr>
            <p:ph type="sldNum" sz="quarter" idx="12"/>
          </p:nvPr>
        </p:nvSpPr>
        <p:spPr/>
        <p:txBody>
          <a:bodyPr/>
          <a:lstStyle>
            <a:lvl1pPr>
              <a:defRPr>
                <a:uFillTx/>
              </a:defRPr>
            </a:lvl1pPr>
          </a:lstStyle>
          <a:p>
            <a:pPr>
              <a:defRPr>
                <a:uFillTx/>
              </a:defRPr>
            </a:pPr>
            <a:fld id="{0A718FFB-2080-4809-932A-162F617D3E7B}" type="slidenum">
              <a:rPr lang="en-US" altLang="en-US">
                <a:uFillTx/>
              </a:rPr>
              <a:pPr>
                <a:defRPr>
                  <a:uFillTx/>
                </a:defRPr>
              </a:pPr>
              <a:t>‹#›</a:t>
            </a:fld>
            <a:endParaRPr lang="en-US" altLang="en-US">
              <a:uFillTx/>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uFillTx/>
              </a:defRPr>
            </a:lvl1pPr>
          </a:lstStyle>
          <a:p>
            <a:pPr>
              <a:defRPr>
                <a:uFillTx/>
              </a:defRPr>
            </a:pPr>
            <a:fld id="{00785C0C-5374-48E0-B5CE-1BB296FE255E}" type="datetime1">
              <a:rPr lang="en-US" altLang="en-US" smtClean="0">
                <a:uFillTx/>
              </a:rPr>
              <a:t>5/5/2022</a:t>
            </a:fld>
            <a:endParaRPr lang="en-US" altLang="en-US">
              <a:uFillTx/>
            </a:endParaRPr>
          </a:p>
        </p:txBody>
      </p:sp>
      <p:sp>
        <p:nvSpPr>
          <p:cNvPr id="3" name="Footer Placeholder 4"/>
          <p:cNvSpPr>
            <a:spLocks noGrp="1"/>
          </p:cNvSpPr>
          <p:nvPr>
            <p:ph type="ftr" sz="quarter" idx="11"/>
          </p:nvPr>
        </p:nvSpPr>
        <p:spPr/>
        <p:txBody>
          <a:bodyPr/>
          <a:lstStyle>
            <a:lvl1pPr>
              <a:defRPr>
                <a:uFillTx/>
              </a:defRPr>
            </a:lvl1pPr>
          </a:lstStyle>
          <a:p>
            <a:pPr>
              <a:defRPr>
                <a:uFillTx/>
              </a:defRPr>
            </a:pPr>
            <a:endParaRPr lang="en-US">
              <a:uFillTx/>
            </a:endParaRPr>
          </a:p>
        </p:txBody>
      </p:sp>
      <p:sp>
        <p:nvSpPr>
          <p:cNvPr id="4" name="Slide Number Placeholder 5"/>
          <p:cNvSpPr>
            <a:spLocks noGrp="1"/>
          </p:cNvSpPr>
          <p:nvPr>
            <p:ph type="sldNum" sz="quarter" idx="12"/>
          </p:nvPr>
        </p:nvSpPr>
        <p:spPr/>
        <p:txBody>
          <a:bodyPr/>
          <a:lstStyle>
            <a:lvl1pPr>
              <a:defRPr>
                <a:uFillTx/>
              </a:defRPr>
            </a:lvl1pPr>
          </a:lstStyle>
          <a:p>
            <a:pPr>
              <a:defRPr>
                <a:uFillTx/>
              </a:defRPr>
            </a:pPr>
            <a:fld id="{00A17D6D-4439-4C79-9E40-67CA0EAEAEFD}" type="slidenum">
              <a:rPr lang="en-US" altLang="en-US">
                <a:uFillTx/>
              </a:rPr>
              <a:pPr>
                <a:defRPr>
                  <a:uFillTx/>
                </a:defRPr>
              </a:pPr>
              <a:t>‹#›</a:t>
            </a:fld>
            <a:endParaRPr lang="en-US" altLang="en-US">
              <a:uFillTx/>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uFillTx/>
              </a:defRPr>
            </a:lvl1pPr>
          </a:lstStyle>
          <a:p>
            <a:r>
              <a:rPr lang="en-GB">
                <a:uFillTx/>
              </a:rPr>
              <a:t>Click to edit Master title style</a:t>
            </a:r>
            <a:endParaRPr lang="en-US">
              <a:uFillTx/>
            </a:endParaRPr>
          </a:p>
        </p:txBody>
      </p:sp>
      <p:sp>
        <p:nvSpPr>
          <p:cNvPr id="3" name="Content Placeholder 2"/>
          <p:cNvSpPr>
            <a:spLocks noGrp="1"/>
          </p:cNvSpPr>
          <p:nvPr>
            <p:ph idx="1"/>
          </p:nvPr>
        </p:nvSpPr>
        <p:spPr>
          <a:xfrm>
            <a:off x="3575050" y="273050"/>
            <a:ext cx="5111750" cy="5853113"/>
          </a:xfrm>
        </p:spPr>
        <p:txBody>
          <a:bodyPr/>
          <a:lstStyle>
            <a:lvl1pPr>
              <a:defRPr sz="3200">
                <a:uFillTx/>
              </a:defRPr>
            </a:lvl1pPr>
            <a:lvl2pPr>
              <a:defRPr sz="2800">
                <a:uFillTx/>
              </a:defRPr>
            </a:lvl2pPr>
            <a:lvl3pPr>
              <a:defRPr sz="2400">
                <a:uFillTx/>
              </a:defRPr>
            </a:lvl3pPr>
            <a:lvl4pPr>
              <a:defRPr sz="2000">
                <a:uFillTx/>
              </a:defRPr>
            </a:lvl4pPr>
            <a:lvl5pPr>
              <a:defRPr sz="2000">
                <a:uFillTx/>
              </a:defRPr>
            </a:lvl5pPr>
            <a:lvl6pPr>
              <a:defRPr sz="2000">
                <a:uFillTx/>
              </a:defRPr>
            </a:lvl6pPr>
            <a:lvl7pPr>
              <a:defRPr sz="2000">
                <a:uFillTx/>
              </a:defRPr>
            </a:lvl7pPr>
            <a:lvl8pPr>
              <a:defRPr sz="2000">
                <a:uFillTx/>
              </a:defRPr>
            </a:lvl8pPr>
            <a:lvl9pPr>
              <a:defRPr sz="2000">
                <a:uFillTx/>
              </a:defRPr>
            </a:lvl9pPr>
          </a:lstStyle>
          <a:p>
            <a:pPr lvl="0"/>
            <a:r>
              <a:rPr lang="en-GB">
                <a:uFillTx/>
              </a:rPr>
              <a:t>Click to edit Master text styles</a:t>
            </a:r>
          </a:p>
          <a:p>
            <a:pPr lvl="1"/>
            <a:r>
              <a:rPr lang="en-GB">
                <a:uFillTx/>
              </a:rPr>
              <a:t>Second level</a:t>
            </a:r>
          </a:p>
          <a:p>
            <a:pPr lvl="2"/>
            <a:r>
              <a:rPr lang="en-GB">
                <a:uFillTx/>
              </a:rPr>
              <a:t>Third level</a:t>
            </a:r>
          </a:p>
          <a:p>
            <a:pPr lvl="3"/>
            <a:r>
              <a:rPr lang="en-GB">
                <a:uFillTx/>
              </a:rPr>
              <a:t>Fourth level</a:t>
            </a:r>
          </a:p>
          <a:p>
            <a:pPr lvl="4"/>
            <a:r>
              <a:rPr lang="en-GB">
                <a:uFillTx/>
              </a:rPr>
              <a:t>Fifth level</a:t>
            </a:r>
            <a:endParaRPr lang="en-US">
              <a:uFillTx/>
            </a:endParaRP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uFillTx/>
              </a:defRPr>
            </a:lvl1pPr>
            <a:lvl2pPr marL="457200" indent="0">
              <a:buNone/>
              <a:defRPr sz="1200">
                <a:uFillTx/>
              </a:defRPr>
            </a:lvl2pPr>
            <a:lvl3pPr marL="914400" indent="0">
              <a:buNone/>
              <a:defRPr sz="1000">
                <a:uFillTx/>
              </a:defRPr>
            </a:lvl3pPr>
            <a:lvl4pPr marL="1371600" indent="0">
              <a:buNone/>
              <a:defRPr sz="900">
                <a:uFillTx/>
              </a:defRPr>
            </a:lvl4pPr>
            <a:lvl5pPr marL="1828800" indent="0">
              <a:buNone/>
              <a:defRPr sz="900">
                <a:uFillTx/>
              </a:defRPr>
            </a:lvl5pPr>
            <a:lvl6pPr marL="2286000" indent="0">
              <a:buNone/>
              <a:defRPr sz="900">
                <a:uFillTx/>
              </a:defRPr>
            </a:lvl6pPr>
            <a:lvl7pPr marL="2743200" indent="0">
              <a:buNone/>
              <a:defRPr sz="900">
                <a:uFillTx/>
              </a:defRPr>
            </a:lvl7pPr>
            <a:lvl8pPr marL="3200400" indent="0">
              <a:buNone/>
              <a:defRPr sz="900">
                <a:uFillTx/>
              </a:defRPr>
            </a:lvl8pPr>
            <a:lvl9pPr marL="3657600" indent="0">
              <a:buNone/>
              <a:defRPr sz="900">
                <a:uFillTx/>
              </a:defRPr>
            </a:lvl9pPr>
          </a:lstStyle>
          <a:p>
            <a:pPr lvl="0"/>
            <a:r>
              <a:rPr lang="en-GB">
                <a:uFillTx/>
              </a:rPr>
              <a:t>Click to edit Master text styles</a:t>
            </a:r>
          </a:p>
        </p:txBody>
      </p:sp>
      <p:sp>
        <p:nvSpPr>
          <p:cNvPr id="5" name="Date Placeholder 3"/>
          <p:cNvSpPr>
            <a:spLocks noGrp="1"/>
          </p:cNvSpPr>
          <p:nvPr>
            <p:ph type="dt" sz="half" idx="10"/>
          </p:nvPr>
        </p:nvSpPr>
        <p:spPr/>
        <p:txBody>
          <a:bodyPr/>
          <a:lstStyle>
            <a:lvl1pPr>
              <a:defRPr>
                <a:uFillTx/>
              </a:defRPr>
            </a:lvl1pPr>
          </a:lstStyle>
          <a:p>
            <a:pPr>
              <a:defRPr>
                <a:uFillTx/>
              </a:defRPr>
            </a:pPr>
            <a:fld id="{D7C70337-BA65-4281-B446-5A96EAAFFE2D}" type="datetime1">
              <a:rPr lang="en-US" altLang="en-US" smtClean="0">
                <a:uFillTx/>
              </a:rPr>
              <a:t>5/5/2022</a:t>
            </a:fld>
            <a:endParaRPr lang="en-US" altLang="en-US">
              <a:uFillTx/>
            </a:endParaRPr>
          </a:p>
        </p:txBody>
      </p:sp>
      <p:sp>
        <p:nvSpPr>
          <p:cNvPr id="6" name="Footer Placeholder 4"/>
          <p:cNvSpPr>
            <a:spLocks noGrp="1"/>
          </p:cNvSpPr>
          <p:nvPr>
            <p:ph type="ftr" sz="quarter" idx="11"/>
          </p:nvPr>
        </p:nvSpPr>
        <p:spPr/>
        <p:txBody>
          <a:bodyPr/>
          <a:lstStyle>
            <a:lvl1pPr>
              <a:defRPr>
                <a:uFillTx/>
              </a:defRPr>
            </a:lvl1pPr>
          </a:lstStyle>
          <a:p>
            <a:pPr>
              <a:defRPr>
                <a:uFillTx/>
              </a:defRPr>
            </a:pPr>
            <a:endParaRPr lang="en-US">
              <a:uFillTx/>
            </a:endParaRPr>
          </a:p>
        </p:txBody>
      </p:sp>
      <p:sp>
        <p:nvSpPr>
          <p:cNvPr id="7" name="Slide Number Placeholder 5"/>
          <p:cNvSpPr>
            <a:spLocks noGrp="1"/>
          </p:cNvSpPr>
          <p:nvPr>
            <p:ph type="sldNum" sz="quarter" idx="12"/>
          </p:nvPr>
        </p:nvSpPr>
        <p:spPr/>
        <p:txBody>
          <a:bodyPr/>
          <a:lstStyle>
            <a:lvl1pPr>
              <a:defRPr>
                <a:uFillTx/>
              </a:defRPr>
            </a:lvl1pPr>
          </a:lstStyle>
          <a:p>
            <a:pPr>
              <a:defRPr>
                <a:uFillTx/>
              </a:defRPr>
            </a:pPr>
            <a:fld id="{5E761A23-4EC0-44BB-9A15-CF653C5C906C}" type="slidenum">
              <a:rPr lang="en-US" altLang="en-US">
                <a:uFillTx/>
              </a:rPr>
              <a:pPr>
                <a:defRPr>
                  <a:uFillTx/>
                </a:defRPr>
              </a:pPr>
              <a:t>‹#›</a:t>
            </a:fld>
            <a:endParaRPr lang="en-US" altLang="en-US">
              <a:uFillTx/>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uFillTx/>
              </a:defRPr>
            </a:lvl1pPr>
          </a:lstStyle>
          <a:p>
            <a:r>
              <a:rPr lang="en-GB">
                <a:uFillTx/>
              </a:rPr>
              <a:t>Click to edit Master title style</a:t>
            </a:r>
            <a:endParaRPr lang="en-US">
              <a:uFillTx/>
            </a:endParaRP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uFillTx/>
              </a:defRPr>
            </a:lvl1pPr>
            <a:lvl2pPr marL="457200" indent="0">
              <a:buNone/>
              <a:defRPr sz="2800">
                <a:uFillTx/>
              </a:defRPr>
            </a:lvl2pPr>
            <a:lvl3pPr marL="914400" indent="0">
              <a:buNone/>
              <a:defRPr sz="2400">
                <a:uFillTx/>
              </a:defRPr>
            </a:lvl3pPr>
            <a:lvl4pPr marL="1371600" indent="0">
              <a:buNone/>
              <a:defRPr sz="2000">
                <a:uFillTx/>
              </a:defRPr>
            </a:lvl4pPr>
            <a:lvl5pPr marL="1828800" indent="0">
              <a:buNone/>
              <a:defRPr sz="2000">
                <a:uFillTx/>
              </a:defRPr>
            </a:lvl5pPr>
            <a:lvl6pPr marL="2286000" indent="0">
              <a:buNone/>
              <a:defRPr sz="2000">
                <a:uFillTx/>
              </a:defRPr>
            </a:lvl6pPr>
            <a:lvl7pPr marL="2743200" indent="0">
              <a:buNone/>
              <a:defRPr sz="2000">
                <a:uFillTx/>
              </a:defRPr>
            </a:lvl7pPr>
            <a:lvl8pPr marL="3200400" indent="0">
              <a:buNone/>
              <a:defRPr sz="2000">
                <a:uFillTx/>
              </a:defRPr>
            </a:lvl8pPr>
            <a:lvl9pPr marL="3657600" indent="0">
              <a:buNone/>
              <a:defRPr sz="2000">
                <a:uFillTx/>
              </a:defRPr>
            </a:lvl9pPr>
          </a:lstStyle>
          <a:p>
            <a:pPr lvl="0"/>
            <a:endParaRPr lang="en-US" noProof="0">
              <a:uFillTx/>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uFillTx/>
              </a:defRPr>
            </a:lvl1pPr>
            <a:lvl2pPr marL="457200" indent="0">
              <a:buNone/>
              <a:defRPr sz="1200">
                <a:uFillTx/>
              </a:defRPr>
            </a:lvl2pPr>
            <a:lvl3pPr marL="914400" indent="0">
              <a:buNone/>
              <a:defRPr sz="1000">
                <a:uFillTx/>
              </a:defRPr>
            </a:lvl3pPr>
            <a:lvl4pPr marL="1371600" indent="0">
              <a:buNone/>
              <a:defRPr sz="900">
                <a:uFillTx/>
              </a:defRPr>
            </a:lvl4pPr>
            <a:lvl5pPr marL="1828800" indent="0">
              <a:buNone/>
              <a:defRPr sz="900">
                <a:uFillTx/>
              </a:defRPr>
            </a:lvl5pPr>
            <a:lvl6pPr marL="2286000" indent="0">
              <a:buNone/>
              <a:defRPr sz="900">
                <a:uFillTx/>
              </a:defRPr>
            </a:lvl6pPr>
            <a:lvl7pPr marL="2743200" indent="0">
              <a:buNone/>
              <a:defRPr sz="900">
                <a:uFillTx/>
              </a:defRPr>
            </a:lvl7pPr>
            <a:lvl8pPr marL="3200400" indent="0">
              <a:buNone/>
              <a:defRPr sz="900">
                <a:uFillTx/>
              </a:defRPr>
            </a:lvl8pPr>
            <a:lvl9pPr marL="3657600" indent="0">
              <a:buNone/>
              <a:defRPr sz="900">
                <a:uFillTx/>
              </a:defRPr>
            </a:lvl9pPr>
          </a:lstStyle>
          <a:p>
            <a:pPr lvl="0"/>
            <a:r>
              <a:rPr lang="en-GB">
                <a:uFillTx/>
              </a:rPr>
              <a:t>Click to edit Master text styles</a:t>
            </a:r>
          </a:p>
        </p:txBody>
      </p:sp>
      <p:sp>
        <p:nvSpPr>
          <p:cNvPr id="5" name="Date Placeholder 3"/>
          <p:cNvSpPr>
            <a:spLocks noGrp="1"/>
          </p:cNvSpPr>
          <p:nvPr>
            <p:ph type="dt" sz="half" idx="10"/>
          </p:nvPr>
        </p:nvSpPr>
        <p:spPr/>
        <p:txBody>
          <a:bodyPr/>
          <a:lstStyle>
            <a:lvl1pPr>
              <a:defRPr>
                <a:uFillTx/>
              </a:defRPr>
            </a:lvl1pPr>
          </a:lstStyle>
          <a:p>
            <a:pPr>
              <a:defRPr>
                <a:uFillTx/>
              </a:defRPr>
            </a:pPr>
            <a:fld id="{74113B79-6DEC-407F-A211-10E84C5B8D2F}" type="datetime1">
              <a:rPr lang="en-US" altLang="en-US" smtClean="0">
                <a:uFillTx/>
              </a:rPr>
              <a:t>5/5/2022</a:t>
            </a:fld>
            <a:endParaRPr lang="en-US" altLang="en-US">
              <a:uFillTx/>
            </a:endParaRPr>
          </a:p>
        </p:txBody>
      </p:sp>
      <p:sp>
        <p:nvSpPr>
          <p:cNvPr id="6" name="Footer Placeholder 4"/>
          <p:cNvSpPr>
            <a:spLocks noGrp="1"/>
          </p:cNvSpPr>
          <p:nvPr>
            <p:ph type="ftr" sz="quarter" idx="11"/>
          </p:nvPr>
        </p:nvSpPr>
        <p:spPr/>
        <p:txBody>
          <a:bodyPr/>
          <a:lstStyle>
            <a:lvl1pPr>
              <a:defRPr>
                <a:uFillTx/>
              </a:defRPr>
            </a:lvl1pPr>
          </a:lstStyle>
          <a:p>
            <a:pPr>
              <a:defRPr>
                <a:uFillTx/>
              </a:defRPr>
            </a:pPr>
            <a:endParaRPr lang="en-US">
              <a:uFillTx/>
            </a:endParaRPr>
          </a:p>
        </p:txBody>
      </p:sp>
      <p:sp>
        <p:nvSpPr>
          <p:cNvPr id="7" name="Slide Number Placeholder 5"/>
          <p:cNvSpPr>
            <a:spLocks noGrp="1"/>
          </p:cNvSpPr>
          <p:nvPr>
            <p:ph type="sldNum" sz="quarter" idx="12"/>
          </p:nvPr>
        </p:nvSpPr>
        <p:spPr/>
        <p:txBody>
          <a:bodyPr/>
          <a:lstStyle>
            <a:lvl1pPr>
              <a:defRPr>
                <a:uFillTx/>
              </a:defRPr>
            </a:lvl1pPr>
          </a:lstStyle>
          <a:p>
            <a:pPr>
              <a:defRPr>
                <a:uFillTx/>
              </a:defRPr>
            </a:pPr>
            <a:fld id="{BEE1E9CF-CFC4-48AD-91D8-D7E0396B82E7}" type="slidenum">
              <a:rPr lang="en-US" altLang="en-US">
                <a:uFillTx/>
              </a:rPr>
              <a:pPr>
                <a:defRPr>
                  <a:uFillTx/>
                </a:defRPr>
              </a:pPr>
              <a:t>‹#›</a:t>
            </a:fld>
            <a:endParaRPr lang="en-US" altLang="en-US">
              <a:uFillTx/>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en-GB" altLang="en-US">
                <a:uFillTx/>
              </a:rPr>
              <a:t>Click to edit Master title style</a:t>
            </a:r>
            <a:endParaRPr lang="en-US" altLang="en-US">
              <a:uFillTx/>
            </a:endParaRPr>
          </a:p>
        </p:txBody>
      </p:sp>
      <p:sp>
        <p:nvSpPr>
          <p:cNvPr id="1027" name="Text Placeholder 2"/>
          <p:cNvSpPr>
            <a:spLocks noGrp="1"/>
          </p:cNvSpPr>
          <p:nvPr>
            <p:ph type="body" idx="1"/>
          </p:nvPr>
        </p:nvSpPr>
        <p:spPr bwMode="auto">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en-GB" altLang="en-US">
                <a:uFillTx/>
              </a:rPr>
              <a:t>Click to edit Master text styles</a:t>
            </a:r>
          </a:p>
          <a:p>
            <a:pPr lvl="1"/>
            <a:r>
              <a:rPr lang="en-GB" altLang="en-US">
                <a:uFillTx/>
              </a:rPr>
              <a:t>Second level</a:t>
            </a:r>
          </a:p>
          <a:p>
            <a:pPr lvl="2"/>
            <a:r>
              <a:rPr lang="en-GB" altLang="en-US">
                <a:uFillTx/>
              </a:rPr>
              <a:t>Third level</a:t>
            </a:r>
          </a:p>
          <a:p>
            <a:pPr lvl="3"/>
            <a:r>
              <a:rPr lang="en-GB" altLang="en-US">
                <a:uFillTx/>
              </a:rPr>
              <a:t>Fourth level</a:t>
            </a:r>
          </a:p>
          <a:p>
            <a:pPr lvl="4"/>
            <a:r>
              <a:rPr lang="en-GB" altLang="en-US">
                <a:uFillTx/>
              </a:rPr>
              <a:t>Fifth level</a:t>
            </a:r>
            <a:endParaRPr lang="en-US" altLang="en-US">
              <a:uFillTx/>
            </a:endParaRP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uFillTx/>
              </a:defRPr>
            </a:lvl1pPr>
          </a:lstStyle>
          <a:p>
            <a:pPr>
              <a:defRPr>
                <a:uFillTx/>
              </a:defRPr>
            </a:pPr>
            <a:fld id="{FA1F9805-F1A6-4E48-A026-DB8EB59EFE72}" type="datetime1">
              <a:rPr lang="en-US" altLang="en-US" smtClean="0">
                <a:uFillTx/>
              </a:rPr>
              <a:t>5/5/2022</a:t>
            </a:fld>
            <a:endParaRPr lang="en-US" altLang="en-US">
              <a:uFillTx/>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uFillTx/>
                <a:latin typeface="+mn-lt"/>
                <a:ea typeface="+mn-ea"/>
              </a:defRPr>
            </a:lvl1pPr>
          </a:lstStyle>
          <a:p>
            <a:pPr>
              <a:defRPr>
                <a:uFillTx/>
              </a:defRPr>
            </a:pPr>
            <a:endParaRPr lang="en-US">
              <a:uFillTx/>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uFillTx/>
              </a:defRPr>
            </a:lvl1pPr>
          </a:lstStyle>
          <a:p>
            <a:pPr>
              <a:defRPr>
                <a:uFillTx/>
              </a:defRPr>
            </a:pPr>
            <a:fld id="{3F3A7AA4-C9BB-4154-BB21-1A57F294C59A}" type="slidenum">
              <a:rPr lang="en-US" altLang="en-US">
                <a:uFillTx/>
              </a:rPr>
              <a:pPr>
                <a:defRPr>
                  <a:uFillTx/>
                </a:defRPr>
              </a:pPr>
              <a:t>‹#›</a:t>
            </a:fld>
            <a:endParaRPr lang="en-US" altLang="en-US">
              <a:uFillTx/>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457200" rtl="0" eaLnBrk="0" fontAlgn="base" hangingPunct="0">
        <a:spcBef>
          <a:spcPct val="0"/>
        </a:spcBef>
        <a:spcAft>
          <a:spcPct val="0"/>
        </a:spcAft>
        <a:defRPr sz="4400" kern="1200">
          <a:solidFill>
            <a:schemeClr val="tx1"/>
          </a:solidFill>
          <a:uFillTx/>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uFillTx/>
          <a:latin typeface="Calibri" panose="020F050202020403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uFillTx/>
          <a:latin typeface="Calibri" panose="020F050202020403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uFillTx/>
          <a:latin typeface="Calibri" panose="020F050202020403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uFillTx/>
          <a:latin typeface="Calibri" panose="020F050202020403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uFillTx/>
          <a:latin typeface="Calibri" panose="020F050202020403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uFillTx/>
          <a:latin typeface="Calibri" panose="020F050202020403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uFillTx/>
          <a:latin typeface="Calibri" panose="020F050202020403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uFillTx/>
          <a:latin typeface="Calibri" panose="020F050202020403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uFillTx/>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uFillTx/>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uFillTx/>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uFillTx/>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uFillTx/>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9pPr>
    </p:bodyStyle>
    <p:otherStyle>
      <a:defPPr>
        <a:defRPr lang="en-US">
          <a:uFillTx/>
        </a:defRPr>
      </a:defPPr>
      <a:lvl1pPr marL="0" algn="l" defTabSz="457200" rtl="0" eaLnBrk="1" latinLnBrk="0" hangingPunct="1">
        <a:defRPr sz="1800" kern="1200">
          <a:solidFill>
            <a:schemeClr val="tx1"/>
          </a:solidFill>
          <a:uFillTx/>
          <a:latin typeface="+mn-lt"/>
          <a:ea typeface="+mn-ea"/>
          <a:cs typeface="+mn-cs"/>
        </a:defRPr>
      </a:lvl1pPr>
      <a:lvl2pPr marL="457200" algn="l" defTabSz="457200" rtl="0" eaLnBrk="1" latinLnBrk="0" hangingPunct="1">
        <a:defRPr sz="1800" kern="1200">
          <a:solidFill>
            <a:schemeClr val="tx1"/>
          </a:solidFill>
          <a:uFillTx/>
          <a:latin typeface="+mn-lt"/>
          <a:ea typeface="+mn-ea"/>
          <a:cs typeface="+mn-cs"/>
        </a:defRPr>
      </a:lvl2pPr>
      <a:lvl3pPr marL="914400" algn="l" defTabSz="457200" rtl="0" eaLnBrk="1" latinLnBrk="0" hangingPunct="1">
        <a:defRPr sz="1800" kern="1200">
          <a:solidFill>
            <a:schemeClr val="tx1"/>
          </a:solidFill>
          <a:uFillTx/>
          <a:latin typeface="+mn-lt"/>
          <a:ea typeface="+mn-ea"/>
          <a:cs typeface="+mn-cs"/>
        </a:defRPr>
      </a:lvl3pPr>
      <a:lvl4pPr marL="1371600" algn="l" defTabSz="457200" rtl="0" eaLnBrk="1" latinLnBrk="0" hangingPunct="1">
        <a:defRPr sz="1800" kern="1200">
          <a:solidFill>
            <a:schemeClr val="tx1"/>
          </a:solidFill>
          <a:uFillTx/>
          <a:latin typeface="+mn-lt"/>
          <a:ea typeface="+mn-ea"/>
          <a:cs typeface="+mn-cs"/>
        </a:defRPr>
      </a:lvl4pPr>
      <a:lvl5pPr marL="1828800" algn="l" defTabSz="457200" rtl="0" eaLnBrk="1" latinLnBrk="0" hangingPunct="1">
        <a:defRPr sz="1800" kern="1200">
          <a:solidFill>
            <a:schemeClr val="tx1"/>
          </a:solidFill>
          <a:uFillTx/>
          <a:latin typeface="+mn-lt"/>
          <a:ea typeface="+mn-ea"/>
          <a:cs typeface="+mn-cs"/>
        </a:defRPr>
      </a:lvl5pPr>
      <a:lvl6pPr marL="2286000" algn="l" defTabSz="457200" rtl="0" eaLnBrk="1" latinLnBrk="0" hangingPunct="1">
        <a:defRPr sz="1800" kern="1200">
          <a:solidFill>
            <a:schemeClr val="tx1"/>
          </a:solidFill>
          <a:uFillTx/>
          <a:latin typeface="+mn-lt"/>
          <a:ea typeface="+mn-ea"/>
          <a:cs typeface="+mn-cs"/>
        </a:defRPr>
      </a:lvl6pPr>
      <a:lvl7pPr marL="2743200" algn="l" defTabSz="457200" rtl="0" eaLnBrk="1" latinLnBrk="0" hangingPunct="1">
        <a:defRPr sz="1800" kern="1200">
          <a:solidFill>
            <a:schemeClr val="tx1"/>
          </a:solidFill>
          <a:uFillTx/>
          <a:latin typeface="+mn-lt"/>
          <a:ea typeface="+mn-ea"/>
          <a:cs typeface="+mn-cs"/>
        </a:defRPr>
      </a:lvl7pPr>
      <a:lvl8pPr marL="3200400" algn="l" defTabSz="457200" rtl="0" eaLnBrk="1" latinLnBrk="0" hangingPunct="1">
        <a:defRPr sz="1800" kern="1200">
          <a:solidFill>
            <a:schemeClr val="tx1"/>
          </a:solidFill>
          <a:uFillTx/>
          <a:latin typeface="+mn-lt"/>
          <a:ea typeface="+mn-ea"/>
          <a:cs typeface="+mn-cs"/>
        </a:defRPr>
      </a:lvl8pPr>
      <a:lvl9pPr marL="3657600" algn="l" defTabSz="457200" rtl="0" eaLnBrk="1" latinLnBrk="0" hangingPunct="1">
        <a:defRPr sz="1800" kern="1200">
          <a:solidFill>
            <a:schemeClr val="tx1"/>
          </a:solidFill>
          <a:uFillTx/>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en-GB" altLang="en-US">
                <a:uFillTx/>
              </a:rPr>
              <a:t>Click to edit Master title style</a:t>
            </a:r>
            <a:endParaRPr lang="en-US" altLang="en-US">
              <a:uFillTx/>
            </a:endParaRPr>
          </a:p>
        </p:txBody>
      </p:sp>
      <p:sp>
        <p:nvSpPr>
          <p:cNvPr id="1027" name="Text Placeholder 2"/>
          <p:cNvSpPr>
            <a:spLocks noGrp="1"/>
          </p:cNvSpPr>
          <p:nvPr>
            <p:ph type="body" idx="1"/>
          </p:nvPr>
        </p:nvSpPr>
        <p:spPr bwMode="auto">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en-GB" altLang="en-US">
                <a:uFillTx/>
              </a:rPr>
              <a:t>Click to edit Master text styles</a:t>
            </a:r>
          </a:p>
          <a:p>
            <a:pPr lvl="1"/>
            <a:r>
              <a:rPr lang="en-GB" altLang="en-US">
                <a:uFillTx/>
              </a:rPr>
              <a:t>Second level</a:t>
            </a:r>
          </a:p>
          <a:p>
            <a:pPr lvl="2"/>
            <a:r>
              <a:rPr lang="en-GB" altLang="en-US">
                <a:uFillTx/>
              </a:rPr>
              <a:t>Third level</a:t>
            </a:r>
          </a:p>
          <a:p>
            <a:pPr lvl="3"/>
            <a:r>
              <a:rPr lang="en-GB" altLang="en-US">
                <a:uFillTx/>
              </a:rPr>
              <a:t>Fourth level</a:t>
            </a:r>
          </a:p>
          <a:p>
            <a:pPr lvl="4"/>
            <a:r>
              <a:rPr lang="en-GB" altLang="en-US">
                <a:uFillTx/>
              </a:rPr>
              <a:t>Fifth level</a:t>
            </a:r>
            <a:endParaRPr lang="en-US" altLang="en-US">
              <a:uFillTx/>
            </a:endParaRP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uFillTx/>
              </a:defRPr>
            </a:lvl1pPr>
          </a:lstStyle>
          <a:p>
            <a:pPr>
              <a:defRPr>
                <a:uFillTx/>
              </a:defRPr>
            </a:pPr>
            <a:fld id="{574118A7-2341-4FCC-8C77-697481073CCD}" type="datetime1">
              <a:rPr lang="en-US" altLang="en-US" smtClean="0">
                <a:uFillTx/>
              </a:rPr>
              <a:t>5/5/2022</a:t>
            </a:fld>
            <a:endParaRPr lang="en-US" altLang="en-US" dirty="0">
              <a:uFillTx/>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uFillTx/>
                <a:latin typeface="+mn-lt"/>
                <a:ea typeface="+mn-ea"/>
              </a:defRPr>
            </a:lvl1pPr>
          </a:lstStyle>
          <a:p>
            <a:pPr>
              <a:defRPr>
                <a:uFillTx/>
              </a:defRPr>
            </a:pPr>
            <a:endParaRPr lang="en-US" dirty="0">
              <a:uFillTx/>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uFillTx/>
              </a:defRPr>
            </a:lvl1pPr>
          </a:lstStyle>
          <a:p>
            <a:pPr>
              <a:defRPr>
                <a:uFillTx/>
              </a:defRPr>
            </a:pPr>
            <a:fld id="{3F3A7AA4-C9BB-4154-BB21-1A57F294C59A}" type="slidenum">
              <a:rPr lang="en-US" altLang="en-US">
                <a:uFillTx/>
              </a:rPr>
              <a:pPr>
                <a:defRPr>
                  <a:uFillTx/>
                </a:defRPr>
              </a:pPr>
              <a:t>‹#›</a:t>
            </a:fld>
            <a:endParaRPr lang="en-US" altLang="en-US" dirty="0">
              <a:uFillTx/>
            </a:endParaRPr>
          </a:p>
        </p:txBody>
      </p:sp>
    </p:spTree>
    <p:extLst>
      <p:ext uri="{BB962C8B-B14F-4D97-AF65-F5344CB8AC3E}">
        <p14:creationId xmlns:p14="http://schemas.microsoft.com/office/powerpoint/2010/main" val="29573350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457200" rtl="0" eaLnBrk="0" fontAlgn="base" hangingPunct="0">
        <a:spcBef>
          <a:spcPct val="0"/>
        </a:spcBef>
        <a:spcAft>
          <a:spcPct val="0"/>
        </a:spcAft>
        <a:defRPr sz="4400" kern="1200">
          <a:solidFill>
            <a:schemeClr val="tx1"/>
          </a:solidFill>
          <a:uFillTx/>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uFillTx/>
          <a:latin typeface="Calibri" panose="020F050202020403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uFillTx/>
          <a:latin typeface="Calibri" panose="020F050202020403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uFillTx/>
          <a:latin typeface="Calibri" panose="020F050202020403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uFillTx/>
          <a:latin typeface="Calibri" panose="020F050202020403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uFillTx/>
          <a:latin typeface="Calibri" panose="020F050202020403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uFillTx/>
          <a:latin typeface="Calibri" panose="020F050202020403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uFillTx/>
          <a:latin typeface="Calibri" panose="020F050202020403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uFillTx/>
          <a:latin typeface="Calibri" panose="020F050202020403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uFillTx/>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uFillTx/>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uFillTx/>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uFillTx/>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uFillTx/>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9pPr>
    </p:bodyStyle>
    <p:otherStyle>
      <a:defPPr>
        <a:defRPr lang="en-US">
          <a:uFillTx/>
        </a:defRPr>
      </a:defPPr>
      <a:lvl1pPr marL="0" algn="l" defTabSz="457200" rtl="0" eaLnBrk="1" latinLnBrk="0" hangingPunct="1">
        <a:defRPr sz="1800" kern="1200">
          <a:solidFill>
            <a:schemeClr val="tx1"/>
          </a:solidFill>
          <a:uFillTx/>
          <a:latin typeface="+mn-lt"/>
          <a:ea typeface="+mn-ea"/>
          <a:cs typeface="+mn-cs"/>
        </a:defRPr>
      </a:lvl1pPr>
      <a:lvl2pPr marL="457200" algn="l" defTabSz="457200" rtl="0" eaLnBrk="1" latinLnBrk="0" hangingPunct="1">
        <a:defRPr sz="1800" kern="1200">
          <a:solidFill>
            <a:schemeClr val="tx1"/>
          </a:solidFill>
          <a:uFillTx/>
          <a:latin typeface="+mn-lt"/>
          <a:ea typeface="+mn-ea"/>
          <a:cs typeface="+mn-cs"/>
        </a:defRPr>
      </a:lvl2pPr>
      <a:lvl3pPr marL="914400" algn="l" defTabSz="457200" rtl="0" eaLnBrk="1" latinLnBrk="0" hangingPunct="1">
        <a:defRPr sz="1800" kern="1200">
          <a:solidFill>
            <a:schemeClr val="tx1"/>
          </a:solidFill>
          <a:uFillTx/>
          <a:latin typeface="+mn-lt"/>
          <a:ea typeface="+mn-ea"/>
          <a:cs typeface="+mn-cs"/>
        </a:defRPr>
      </a:lvl3pPr>
      <a:lvl4pPr marL="1371600" algn="l" defTabSz="457200" rtl="0" eaLnBrk="1" latinLnBrk="0" hangingPunct="1">
        <a:defRPr sz="1800" kern="1200">
          <a:solidFill>
            <a:schemeClr val="tx1"/>
          </a:solidFill>
          <a:uFillTx/>
          <a:latin typeface="+mn-lt"/>
          <a:ea typeface="+mn-ea"/>
          <a:cs typeface="+mn-cs"/>
        </a:defRPr>
      </a:lvl4pPr>
      <a:lvl5pPr marL="1828800" algn="l" defTabSz="457200" rtl="0" eaLnBrk="1" latinLnBrk="0" hangingPunct="1">
        <a:defRPr sz="1800" kern="1200">
          <a:solidFill>
            <a:schemeClr val="tx1"/>
          </a:solidFill>
          <a:uFillTx/>
          <a:latin typeface="+mn-lt"/>
          <a:ea typeface="+mn-ea"/>
          <a:cs typeface="+mn-cs"/>
        </a:defRPr>
      </a:lvl5pPr>
      <a:lvl6pPr marL="2286000" algn="l" defTabSz="457200" rtl="0" eaLnBrk="1" latinLnBrk="0" hangingPunct="1">
        <a:defRPr sz="1800" kern="1200">
          <a:solidFill>
            <a:schemeClr val="tx1"/>
          </a:solidFill>
          <a:uFillTx/>
          <a:latin typeface="+mn-lt"/>
          <a:ea typeface="+mn-ea"/>
          <a:cs typeface="+mn-cs"/>
        </a:defRPr>
      </a:lvl6pPr>
      <a:lvl7pPr marL="2743200" algn="l" defTabSz="457200" rtl="0" eaLnBrk="1" latinLnBrk="0" hangingPunct="1">
        <a:defRPr sz="1800" kern="1200">
          <a:solidFill>
            <a:schemeClr val="tx1"/>
          </a:solidFill>
          <a:uFillTx/>
          <a:latin typeface="+mn-lt"/>
          <a:ea typeface="+mn-ea"/>
          <a:cs typeface="+mn-cs"/>
        </a:defRPr>
      </a:lvl7pPr>
      <a:lvl8pPr marL="3200400" algn="l" defTabSz="457200" rtl="0" eaLnBrk="1" latinLnBrk="0" hangingPunct="1">
        <a:defRPr sz="1800" kern="1200">
          <a:solidFill>
            <a:schemeClr val="tx1"/>
          </a:solidFill>
          <a:uFillTx/>
          <a:latin typeface="+mn-lt"/>
          <a:ea typeface="+mn-ea"/>
          <a:cs typeface="+mn-cs"/>
        </a:defRPr>
      </a:lvl8pPr>
      <a:lvl9pPr marL="3657600" algn="l" defTabSz="457200" rtl="0" eaLnBrk="1" latinLnBrk="0" hangingPunct="1">
        <a:defRPr sz="1800" kern="1200">
          <a:solidFill>
            <a:schemeClr val="tx1"/>
          </a:solidFill>
          <a:uFillTx/>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Layout" Target="../diagrams/layout11.xml"/><Relationship Id="rId7" Type="http://schemas.openxmlformats.org/officeDocument/2006/relationships/diagramData" Target="../diagrams/data12.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14.xml"/><Relationship Id="rId3" Type="http://schemas.openxmlformats.org/officeDocument/2006/relationships/diagramLayout" Target="../diagrams/layout13.xml"/><Relationship Id="rId7" Type="http://schemas.openxmlformats.org/officeDocument/2006/relationships/diagramData" Target="../diagrams/data14.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0" Type="http://schemas.openxmlformats.org/officeDocument/2006/relationships/diagramColors" Target="../diagrams/colors14.xml"/><Relationship Id="rId4" Type="http://schemas.openxmlformats.org/officeDocument/2006/relationships/diagramQuickStyle" Target="../diagrams/quickStyle13.xml"/><Relationship Id="rId9" Type="http://schemas.openxmlformats.org/officeDocument/2006/relationships/diagramQuickStyle" Target="../diagrams/quickStyle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microsoft.com/office/2018/10/relationships/comments" Target="../comments/modernComment_1AD_5A99356E.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18/10/relationships/comments" Target="../comments/modernComment_19D_7AD99780.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Title 1"/>
          <p:cNvSpPr>
            <a:spLocks noGrp="1"/>
          </p:cNvSpPr>
          <p:nvPr>
            <p:ph type="ctrTitle"/>
          </p:nvPr>
        </p:nvSpPr>
        <p:spPr>
          <a:xfrm>
            <a:off x="197428" y="748262"/>
            <a:ext cx="5388363" cy="2014815"/>
          </a:xfrm>
        </p:spPr>
        <p:txBody>
          <a:bodyPr/>
          <a:lstStyle/>
          <a:p>
            <a:pPr eaLnBrk="1" hangingPunct="1">
              <a:lnSpc>
                <a:spcPct val="200000"/>
              </a:lnSpc>
            </a:pP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b="1" dirty="0">
                <a:latin typeface="Arial" panose="020B0604020202020204" pitchFamily="34" charset="0"/>
                <a:cs typeface="Arial" panose="020B0604020202020204" pitchFamily="34" charset="0"/>
              </a:rPr>
              <a:t>INFORMATION REGULATOR</a:t>
            </a:r>
            <a:br>
              <a:rPr lang="en-US" altLang="en-US" sz="2400" b="1" dirty="0">
                <a:latin typeface="Arial" panose="020B0604020202020204" pitchFamily="34" charset="0"/>
                <a:cs typeface="Arial" panose="020B0604020202020204" pitchFamily="34" charset="0"/>
              </a:rPr>
            </a:br>
            <a:r>
              <a:rPr lang="en-GB" altLang="en-US" sz="2400" b="1" dirty="0">
                <a:cs typeface="Arial" panose="020B0604020202020204" pitchFamily="34" charset="0"/>
              </a:rPr>
              <a:t>ANNUAL PERFORMANCE PLAN </a:t>
            </a:r>
            <a:br>
              <a:rPr lang="en-GB" altLang="en-US" sz="2400" b="1" dirty="0">
                <a:cs typeface="Arial" panose="020B0604020202020204" pitchFamily="34" charset="0"/>
              </a:rPr>
            </a:br>
            <a:r>
              <a:rPr lang="en-GB" altLang="en-US" sz="2400" b="1" dirty="0">
                <a:cs typeface="Arial" panose="020B0604020202020204" pitchFamily="34" charset="0"/>
              </a:rPr>
              <a:t>FOR THE </a:t>
            </a:r>
            <a:br>
              <a:rPr lang="en-GB" altLang="en-US" sz="2400" b="1" dirty="0">
                <a:cs typeface="Arial" panose="020B0604020202020204" pitchFamily="34" charset="0"/>
              </a:rPr>
            </a:br>
            <a:r>
              <a:rPr lang="en-GB" altLang="en-US" sz="2400" b="1" dirty="0">
                <a:cs typeface="Arial" panose="020B0604020202020204" pitchFamily="34" charset="0"/>
              </a:rPr>
              <a:t>2022/23 FINANCIAL YEAR</a:t>
            </a:r>
            <a:r>
              <a:rPr lang="en-GB" altLang="en-US" sz="2400" dirty="0">
                <a:latin typeface="Arial" panose="020B0604020202020204" pitchFamily="34" charset="0"/>
                <a:cs typeface="Arial" panose="020B0604020202020204" pitchFamily="34" charset="0"/>
              </a:rPr>
              <a:t/>
            </a:r>
            <a:br>
              <a:rPr lang="en-GB"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endParaRPr lang="en-US" altLang="en-US" sz="2400" dirty="0">
              <a:uFillTx/>
              <a:latin typeface="Arial" panose="020B0604020202020204" pitchFamily="34" charset="0"/>
              <a:cs typeface="Arial" panose="020B0604020202020204" pitchFamily="34" charset="0"/>
            </a:endParaRPr>
          </a:p>
        </p:txBody>
      </p:sp>
      <p:sp>
        <p:nvSpPr>
          <p:cNvPr id="6" name="Subtitle 2"/>
          <p:cNvSpPr>
            <a:spLocks noGrp="1"/>
          </p:cNvSpPr>
          <p:nvPr>
            <p:ph type="subTitle" idx="1"/>
          </p:nvPr>
        </p:nvSpPr>
        <p:spPr>
          <a:xfrm>
            <a:off x="1757872" y="5018521"/>
            <a:ext cx="2674981" cy="508819"/>
          </a:xfrm>
        </p:spPr>
        <p:txBody>
          <a:bodyPr rtlCol="0">
            <a:noAutofit/>
          </a:bodyPr>
          <a:lstStyle/>
          <a:p>
            <a:pPr algn="l" eaLnBrk="1" fontAlgn="auto" hangingPunct="1">
              <a:spcAft>
                <a:spcPts val="0"/>
              </a:spcAft>
              <a:defRPr>
                <a:uFillTx/>
              </a:defRPr>
            </a:pPr>
            <a:r>
              <a:rPr lang="en-US" sz="2200" b="1" dirty="0">
                <a:ea typeface="+mn-ea"/>
                <a:cs typeface="Arial" panose="020B0604020202020204" pitchFamily="34" charset="0"/>
              </a:rPr>
              <a:t>11 MAY 2022</a:t>
            </a:r>
            <a:r>
              <a:rPr lang="en-US" sz="2200" b="1" dirty="0">
                <a:latin typeface="Arial" panose="020B0604020202020204" pitchFamily="34" charset="0"/>
                <a:ea typeface="+mn-ea"/>
                <a:cs typeface="Arial" panose="020B0604020202020204" pitchFamily="34" charset="0"/>
              </a:rPr>
              <a:t>	</a:t>
            </a:r>
            <a:endParaRPr lang="en-US" sz="2200" b="1" dirty="0">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203263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13720AC-79E8-4366-B319-EE98D55F92B7}"/>
              </a:ext>
            </a:extLst>
          </p:cNvPr>
          <p:cNvSpPr>
            <a:spLocks noGrp="1"/>
          </p:cNvSpPr>
          <p:nvPr>
            <p:ph type="title"/>
          </p:nvPr>
        </p:nvSpPr>
        <p:spPr>
          <a:xfrm>
            <a:off x="457200" y="507832"/>
            <a:ext cx="8507896" cy="507831"/>
          </a:xfrm>
          <a:solidFill>
            <a:srgbClr val="C00000"/>
          </a:solidFill>
        </p:spPr>
        <p:txBody>
          <a:bodyPr/>
          <a:lstStyle/>
          <a:p>
            <a:r>
              <a:rPr lang="en-ZA" sz="3200" dirty="0">
                <a:solidFill>
                  <a:schemeClr val="bg1"/>
                </a:solidFill>
              </a:rPr>
              <a:t>SOCIAL</a:t>
            </a:r>
          </a:p>
        </p:txBody>
      </p:sp>
      <p:sp>
        <p:nvSpPr>
          <p:cNvPr id="4" name="Slide Number Placeholder 3">
            <a:extLst>
              <a:ext uri="{FF2B5EF4-FFF2-40B4-BE49-F238E27FC236}">
                <a16:creationId xmlns="" xmlns:a16="http://schemas.microsoft.com/office/drawing/2014/main" id="{58B901BE-BCAE-49E2-81EC-75816A46B8FB}"/>
              </a:ext>
            </a:extLst>
          </p:cNvPr>
          <p:cNvSpPr>
            <a:spLocks noGrp="1"/>
          </p:cNvSpPr>
          <p:nvPr>
            <p:ph type="sldNum" sz="quarter" idx="12"/>
          </p:nvPr>
        </p:nvSpPr>
        <p:spPr>
          <a:xfrm>
            <a:off x="2438399" y="6343141"/>
            <a:ext cx="2133600" cy="365125"/>
          </a:xfrm>
        </p:spPr>
        <p:txBody>
          <a:bodyPr/>
          <a:lstStyle/>
          <a:p>
            <a:fld id="{5CBAC304-E369-46EC-9E5B-8A17436086A7}" type="slidenum">
              <a:rPr lang="en-US" altLang="en-US" smtClean="0"/>
              <a:t>10</a:t>
            </a:fld>
            <a:endParaRPr lang="en-US" altLang="en-US" dirty="0"/>
          </a:p>
        </p:txBody>
      </p:sp>
      <p:sp>
        <p:nvSpPr>
          <p:cNvPr id="8" name="Rectangle 2">
            <a:extLst>
              <a:ext uri="{FF2B5EF4-FFF2-40B4-BE49-F238E27FC236}">
                <a16:creationId xmlns="" xmlns:a16="http://schemas.microsoft.com/office/drawing/2014/main" id="{94EDE4DC-8E8B-44A8-B4D3-5319DA733A4A}"/>
              </a:ext>
            </a:extLst>
          </p:cNvPr>
          <p:cNvSpPr>
            <a:spLocks noChangeArrowheads="1"/>
          </p:cNvSpPr>
          <p:nvPr/>
        </p:nvSpPr>
        <p:spPr bwMode="auto">
          <a:xfrm>
            <a:off x="0" y="-25315"/>
            <a:ext cx="216726"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n-ZA"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12" name="Content Placeholder 11">
            <a:extLst>
              <a:ext uri="{FF2B5EF4-FFF2-40B4-BE49-F238E27FC236}">
                <a16:creationId xmlns="" xmlns:a16="http://schemas.microsoft.com/office/drawing/2014/main" id="{DA4A53A0-0C1F-474E-8C09-63B6F46C6C90}"/>
              </a:ext>
            </a:extLst>
          </p:cNvPr>
          <p:cNvGraphicFramePr>
            <a:graphicFrameLocks noGrp="1"/>
          </p:cNvGraphicFramePr>
          <p:nvPr>
            <p:ph idx="1"/>
            <p:extLst>
              <p:ext uri="{D42A27DB-BD31-4B8C-83A1-F6EECF244321}">
                <p14:modId xmlns:p14="http://schemas.microsoft.com/office/powerpoint/2010/main" val="1932102992"/>
              </p:ext>
            </p:extLst>
          </p:nvPr>
        </p:nvGraphicFramePr>
        <p:xfrm>
          <a:off x="554106" y="752030"/>
          <a:ext cx="8035787" cy="4213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3" name="Diagram 12">
            <a:extLst>
              <a:ext uri="{FF2B5EF4-FFF2-40B4-BE49-F238E27FC236}">
                <a16:creationId xmlns="" xmlns:a16="http://schemas.microsoft.com/office/drawing/2014/main" id="{C4CA4AB8-BA13-4AC5-B9B0-013EC9258195}"/>
              </a:ext>
            </a:extLst>
          </p:cNvPr>
          <p:cNvGraphicFramePr/>
          <p:nvPr>
            <p:extLst>
              <p:ext uri="{D42A27DB-BD31-4B8C-83A1-F6EECF244321}">
                <p14:modId xmlns:p14="http://schemas.microsoft.com/office/powerpoint/2010/main" val="418178688"/>
              </p:ext>
            </p:extLst>
          </p:nvPr>
        </p:nvGraphicFramePr>
        <p:xfrm>
          <a:off x="651013" y="2461189"/>
          <a:ext cx="8120270" cy="502286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288489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13720AC-79E8-4366-B319-EE98D55F92B7}"/>
              </a:ext>
            </a:extLst>
          </p:cNvPr>
          <p:cNvSpPr>
            <a:spLocks noGrp="1"/>
          </p:cNvSpPr>
          <p:nvPr>
            <p:ph type="title"/>
          </p:nvPr>
        </p:nvSpPr>
        <p:spPr>
          <a:xfrm>
            <a:off x="457200" y="507832"/>
            <a:ext cx="8507896" cy="507831"/>
          </a:xfrm>
          <a:solidFill>
            <a:srgbClr val="C00000"/>
          </a:solidFill>
        </p:spPr>
        <p:txBody>
          <a:bodyPr/>
          <a:lstStyle/>
          <a:p>
            <a:r>
              <a:rPr lang="en-ZA" sz="3200" dirty="0">
                <a:solidFill>
                  <a:schemeClr val="bg1"/>
                </a:solidFill>
              </a:rPr>
              <a:t>TECHNOLOGICAL</a:t>
            </a:r>
          </a:p>
        </p:txBody>
      </p:sp>
      <p:sp>
        <p:nvSpPr>
          <p:cNvPr id="4" name="Slide Number Placeholder 3">
            <a:extLst>
              <a:ext uri="{FF2B5EF4-FFF2-40B4-BE49-F238E27FC236}">
                <a16:creationId xmlns="" xmlns:a16="http://schemas.microsoft.com/office/drawing/2014/main" id="{58B901BE-BCAE-49E2-81EC-75816A46B8FB}"/>
              </a:ext>
            </a:extLst>
          </p:cNvPr>
          <p:cNvSpPr>
            <a:spLocks noGrp="1"/>
          </p:cNvSpPr>
          <p:nvPr>
            <p:ph type="sldNum" sz="quarter" idx="12"/>
          </p:nvPr>
        </p:nvSpPr>
        <p:spPr>
          <a:xfrm>
            <a:off x="2522883" y="6193451"/>
            <a:ext cx="2133600" cy="365125"/>
          </a:xfrm>
        </p:spPr>
        <p:txBody>
          <a:bodyPr/>
          <a:lstStyle/>
          <a:p>
            <a:fld id="{5CBAC304-E369-46EC-9E5B-8A17436086A7}" type="slidenum">
              <a:rPr lang="en-US" altLang="en-US" smtClean="0"/>
              <a:t>11</a:t>
            </a:fld>
            <a:endParaRPr lang="en-US" altLang="en-US" dirty="0"/>
          </a:p>
        </p:txBody>
      </p:sp>
      <p:sp>
        <p:nvSpPr>
          <p:cNvPr id="8" name="Rectangle 2">
            <a:extLst>
              <a:ext uri="{FF2B5EF4-FFF2-40B4-BE49-F238E27FC236}">
                <a16:creationId xmlns="" xmlns:a16="http://schemas.microsoft.com/office/drawing/2014/main" id="{94EDE4DC-8E8B-44A8-B4D3-5319DA733A4A}"/>
              </a:ext>
            </a:extLst>
          </p:cNvPr>
          <p:cNvSpPr>
            <a:spLocks noChangeArrowheads="1"/>
          </p:cNvSpPr>
          <p:nvPr/>
        </p:nvSpPr>
        <p:spPr bwMode="auto">
          <a:xfrm>
            <a:off x="0" y="-25315"/>
            <a:ext cx="216726"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n-ZA"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12" name="Content Placeholder 11">
            <a:extLst>
              <a:ext uri="{FF2B5EF4-FFF2-40B4-BE49-F238E27FC236}">
                <a16:creationId xmlns="" xmlns:a16="http://schemas.microsoft.com/office/drawing/2014/main" id="{DA4A53A0-0C1F-474E-8C09-63B6F46C6C90}"/>
              </a:ext>
            </a:extLst>
          </p:cNvPr>
          <p:cNvGraphicFramePr>
            <a:graphicFrameLocks noGrp="1"/>
          </p:cNvGraphicFramePr>
          <p:nvPr>
            <p:ph idx="1"/>
            <p:extLst>
              <p:ext uri="{D42A27DB-BD31-4B8C-83A1-F6EECF244321}">
                <p14:modId xmlns:p14="http://schemas.microsoft.com/office/powerpoint/2010/main" val="2700285202"/>
              </p:ext>
            </p:extLst>
          </p:nvPr>
        </p:nvGraphicFramePr>
        <p:xfrm>
          <a:off x="541683" y="75236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3" name="Diagram 12">
            <a:extLst>
              <a:ext uri="{FF2B5EF4-FFF2-40B4-BE49-F238E27FC236}">
                <a16:creationId xmlns="" xmlns:a16="http://schemas.microsoft.com/office/drawing/2014/main" id="{C4CA4AB8-BA13-4AC5-B9B0-013EC9258195}"/>
              </a:ext>
            </a:extLst>
          </p:cNvPr>
          <p:cNvGraphicFramePr/>
          <p:nvPr>
            <p:extLst>
              <p:ext uri="{D42A27DB-BD31-4B8C-83A1-F6EECF244321}">
                <p14:modId xmlns:p14="http://schemas.microsoft.com/office/powerpoint/2010/main" val="2469087541"/>
              </p:ext>
            </p:extLst>
          </p:nvPr>
        </p:nvGraphicFramePr>
        <p:xfrm>
          <a:off x="596348" y="2354202"/>
          <a:ext cx="8120270" cy="503803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425980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13720AC-79E8-4366-B319-EE98D55F92B7}"/>
              </a:ext>
            </a:extLst>
          </p:cNvPr>
          <p:cNvSpPr>
            <a:spLocks noGrp="1"/>
          </p:cNvSpPr>
          <p:nvPr>
            <p:ph type="title"/>
          </p:nvPr>
        </p:nvSpPr>
        <p:spPr>
          <a:xfrm>
            <a:off x="457200" y="507832"/>
            <a:ext cx="8507896" cy="507831"/>
          </a:xfrm>
          <a:solidFill>
            <a:srgbClr val="C00000"/>
          </a:solidFill>
        </p:spPr>
        <p:txBody>
          <a:bodyPr/>
          <a:lstStyle/>
          <a:p>
            <a:r>
              <a:rPr lang="en-ZA" sz="3200" dirty="0">
                <a:solidFill>
                  <a:schemeClr val="bg1"/>
                </a:solidFill>
              </a:rPr>
              <a:t>ENVIRONMENTAL</a:t>
            </a:r>
          </a:p>
        </p:txBody>
      </p:sp>
      <p:sp>
        <p:nvSpPr>
          <p:cNvPr id="4" name="Slide Number Placeholder 3">
            <a:extLst>
              <a:ext uri="{FF2B5EF4-FFF2-40B4-BE49-F238E27FC236}">
                <a16:creationId xmlns="" xmlns:a16="http://schemas.microsoft.com/office/drawing/2014/main" id="{58B901BE-BCAE-49E2-81EC-75816A46B8FB}"/>
              </a:ext>
            </a:extLst>
          </p:cNvPr>
          <p:cNvSpPr>
            <a:spLocks noGrp="1"/>
          </p:cNvSpPr>
          <p:nvPr>
            <p:ph type="sldNum" sz="quarter" idx="12"/>
          </p:nvPr>
        </p:nvSpPr>
        <p:spPr>
          <a:xfrm>
            <a:off x="2438400" y="6356350"/>
            <a:ext cx="2133600" cy="365125"/>
          </a:xfrm>
        </p:spPr>
        <p:txBody>
          <a:bodyPr/>
          <a:lstStyle/>
          <a:p>
            <a:fld id="{5CBAC304-E369-46EC-9E5B-8A17436086A7}" type="slidenum">
              <a:rPr lang="en-US" altLang="en-US" smtClean="0"/>
              <a:t>12</a:t>
            </a:fld>
            <a:endParaRPr lang="en-US" altLang="en-US" dirty="0"/>
          </a:p>
        </p:txBody>
      </p:sp>
      <p:sp>
        <p:nvSpPr>
          <p:cNvPr id="8" name="Rectangle 2">
            <a:extLst>
              <a:ext uri="{FF2B5EF4-FFF2-40B4-BE49-F238E27FC236}">
                <a16:creationId xmlns="" xmlns:a16="http://schemas.microsoft.com/office/drawing/2014/main" id="{94EDE4DC-8E8B-44A8-B4D3-5319DA733A4A}"/>
              </a:ext>
            </a:extLst>
          </p:cNvPr>
          <p:cNvSpPr>
            <a:spLocks noChangeArrowheads="1"/>
          </p:cNvSpPr>
          <p:nvPr/>
        </p:nvSpPr>
        <p:spPr bwMode="auto">
          <a:xfrm>
            <a:off x="0" y="-25315"/>
            <a:ext cx="216726"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n-ZA"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12" name="Content Placeholder 11">
            <a:extLst>
              <a:ext uri="{FF2B5EF4-FFF2-40B4-BE49-F238E27FC236}">
                <a16:creationId xmlns="" xmlns:a16="http://schemas.microsoft.com/office/drawing/2014/main" id="{DA4A53A0-0C1F-474E-8C09-63B6F46C6C90}"/>
              </a:ext>
            </a:extLst>
          </p:cNvPr>
          <p:cNvGraphicFramePr>
            <a:graphicFrameLocks noGrp="1"/>
          </p:cNvGraphicFramePr>
          <p:nvPr>
            <p:ph idx="1"/>
            <p:extLst>
              <p:ext uri="{D42A27DB-BD31-4B8C-83A1-F6EECF244321}">
                <p14:modId xmlns:p14="http://schemas.microsoft.com/office/powerpoint/2010/main" val="1381476969"/>
              </p:ext>
            </p:extLst>
          </p:nvPr>
        </p:nvGraphicFramePr>
        <p:xfrm>
          <a:off x="541683" y="82550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3" name="Diagram 12">
            <a:extLst>
              <a:ext uri="{FF2B5EF4-FFF2-40B4-BE49-F238E27FC236}">
                <a16:creationId xmlns="" xmlns:a16="http://schemas.microsoft.com/office/drawing/2014/main" id="{C4CA4AB8-BA13-4AC5-B9B0-013EC9258195}"/>
              </a:ext>
            </a:extLst>
          </p:cNvPr>
          <p:cNvGraphicFramePr/>
          <p:nvPr>
            <p:extLst>
              <p:ext uri="{D42A27DB-BD31-4B8C-83A1-F6EECF244321}">
                <p14:modId xmlns:p14="http://schemas.microsoft.com/office/powerpoint/2010/main" val="2597851400"/>
              </p:ext>
            </p:extLst>
          </p:nvPr>
        </p:nvGraphicFramePr>
        <p:xfrm>
          <a:off x="651013" y="2162087"/>
          <a:ext cx="8120270" cy="506256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555411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13720AC-79E8-4366-B319-EE98D55F92B7}"/>
              </a:ext>
            </a:extLst>
          </p:cNvPr>
          <p:cNvSpPr>
            <a:spLocks noGrp="1"/>
          </p:cNvSpPr>
          <p:nvPr>
            <p:ph type="title"/>
          </p:nvPr>
        </p:nvSpPr>
        <p:spPr>
          <a:xfrm>
            <a:off x="457200" y="507832"/>
            <a:ext cx="8507896" cy="507831"/>
          </a:xfrm>
          <a:solidFill>
            <a:srgbClr val="C00000"/>
          </a:solidFill>
        </p:spPr>
        <p:txBody>
          <a:bodyPr/>
          <a:lstStyle/>
          <a:p>
            <a:r>
              <a:rPr lang="en-ZA" sz="3200" dirty="0">
                <a:solidFill>
                  <a:schemeClr val="bg1"/>
                </a:solidFill>
              </a:rPr>
              <a:t>LEGAL</a:t>
            </a:r>
          </a:p>
        </p:txBody>
      </p:sp>
      <p:sp>
        <p:nvSpPr>
          <p:cNvPr id="4" name="Slide Number Placeholder 3">
            <a:extLst>
              <a:ext uri="{FF2B5EF4-FFF2-40B4-BE49-F238E27FC236}">
                <a16:creationId xmlns="" xmlns:a16="http://schemas.microsoft.com/office/drawing/2014/main" id="{58B901BE-BCAE-49E2-81EC-75816A46B8FB}"/>
              </a:ext>
            </a:extLst>
          </p:cNvPr>
          <p:cNvSpPr>
            <a:spLocks noGrp="1"/>
          </p:cNvSpPr>
          <p:nvPr>
            <p:ph type="sldNum" sz="quarter" idx="12"/>
          </p:nvPr>
        </p:nvSpPr>
        <p:spPr>
          <a:xfrm>
            <a:off x="2438400" y="6308312"/>
            <a:ext cx="2133600" cy="365125"/>
          </a:xfrm>
        </p:spPr>
        <p:txBody>
          <a:bodyPr/>
          <a:lstStyle/>
          <a:p>
            <a:fld id="{5CBAC304-E369-46EC-9E5B-8A17436086A7}" type="slidenum">
              <a:rPr lang="en-US" altLang="en-US" smtClean="0"/>
              <a:t>13</a:t>
            </a:fld>
            <a:endParaRPr lang="en-US" altLang="en-US" dirty="0"/>
          </a:p>
        </p:txBody>
      </p:sp>
      <p:sp>
        <p:nvSpPr>
          <p:cNvPr id="8" name="Rectangle 2">
            <a:extLst>
              <a:ext uri="{FF2B5EF4-FFF2-40B4-BE49-F238E27FC236}">
                <a16:creationId xmlns="" xmlns:a16="http://schemas.microsoft.com/office/drawing/2014/main" id="{94EDE4DC-8E8B-44A8-B4D3-5319DA733A4A}"/>
              </a:ext>
            </a:extLst>
          </p:cNvPr>
          <p:cNvSpPr>
            <a:spLocks noChangeArrowheads="1"/>
          </p:cNvSpPr>
          <p:nvPr/>
        </p:nvSpPr>
        <p:spPr bwMode="auto">
          <a:xfrm>
            <a:off x="0" y="-25315"/>
            <a:ext cx="216726"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n-ZA"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12" name="Content Placeholder 11">
            <a:extLst>
              <a:ext uri="{FF2B5EF4-FFF2-40B4-BE49-F238E27FC236}">
                <a16:creationId xmlns="" xmlns:a16="http://schemas.microsoft.com/office/drawing/2014/main" id="{DA4A53A0-0C1F-474E-8C09-63B6F46C6C90}"/>
              </a:ext>
            </a:extLst>
          </p:cNvPr>
          <p:cNvGraphicFramePr>
            <a:graphicFrameLocks noGrp="1"/>
          </p:cNvGraphicFramePr>
          <p:nvPr>
            <p:ph idx="1"/>
            <p:extLst>
              <p:ext uri="{D42A27DB-BD31-4B8C-83A1-F6EECF244321}">
                <p14:modId xmlns:p14="http://schemas.microsoft.com/office/powerpoint/2010/main" val="1367111777"/>
              </p:ext>
            </p:extLst>
          </p:nvPr>
        </p:nvGraphicFramePr>
        <p:xfrm>
          <a:off x="541683" y="82550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3" name="Diagram 12">
            <a:extLst>
              <a:ext uri="{FF2B5EF4-FFF2-40B4-BE49-F238E27FC236}">
                <a16:creationId xmlns="" xmlns:a16="http://schemas.microsoft.com/office/drawing/2014/main" id="{C4CA4AB8-BA13-4AC5-B9B0-013EC9258195}"/>
              </a:ext>
            </a:extLst>
          </p:cNvPr>
          <p:cNvGraphicFramePr/>
          <p:nvPr>
            <p:extLst>
              <p:ext uri="{D42A27DB-BD31-4B8C-83A1-F6EECF244321}">
                <p14:modId xmlns:p14="http://schemas.microsoft.com/office/powerpoint/2010/main" val="3662839672"/>
              </p:ext>
            </p:extLst>
          </p:nvPr>
        </p:nvGraphicFramePr>
        <p:xfrm>
          <a:off x="651013" y="2597921"/>
          <a:ext cx="8120270" cy="503422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033828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13720AC-79E8-4366-B319-EE98D55F92B7}"/>
              </a:ext>
            </a:extLst>
          </p:cNvPr>
          <p:cNvSpPr>
            <a:spLocks noGrp="1"/>
          </p:cNvSpPr>
          <p:nvPr>
            <p:ph type="title"/>
          </p:nvPr>
        </p:nvSpPr>
        <p:spPr>
          <a:xfrm>
            <a:off x="457200" y="482516"/>
            <a:ext cx="8040757" cy="463481"/>
          </a:xfrm>
          <a:solidFill>
            <a:srgbClr val="C00000"/>
          </a:solidFill>
        </p:spPr>
        <p:txBody>
          <a:bodyPr/>
          <a:lstStyle/>
          <a:p>
            <a:r>
              <a:rPr lang="en-ZA" sz="3200" b="1" dirty="0">
                <a:solidFill>
                  <a:schemeClr val="bg1"/>
                </a:solidFill>
                <a:cs typeface="Arial" panose="020B0604020202020204" pitchFamily="34" charset="0"/>
              </a:rPr>
              <a:t>INTERNAL ENVIRONMENTAL  ANALYSIS (S&amp;W)</a:t>
            </a:r>
            <a:endParaRPr lang="en-ZA" sz="3200" dirty="0">
              <a:solidFill>
                <a:schemeClr val="bg1"/>
              </a:solidFill>
              <a:cs typeface="Arial" panose="020B0604020202020204" pitchFamily="34" charset="0"/>
            </a:endParaRPr>
          </a:p>
        </p:txBody>
      </p:sp>
      <p:graphicFrame>
        <p:nvGraphicFramePr>
          <p:cNvPr id="7" name="Content Placeholder 6">
            <a:extLst>
              <a:ext uri="{FF2B5EF4-FFF2-40B4-BE49-F238E27FC236}">
                <a16:creationId xmlns="" xmlns:a16="http://schemas.microsoft.com/office/drawing/2014/main" id="{1C756789-3713-4EAA-900E-4FEAB11AC2EF}"/>
              </a:ext>
            </a:extLst>
          </p:cNvPr>
          <p:cNvGraphicFramePr>
            <a:graphicFrameLocks noGrp="1"/>
          </p:cNvGraphicFramePr>
          <p:nvPr>
            <p:ph idx="1"/>
            <p:extLst>
              <p:ext uri="{D42A27DB-BD31-4B8C-83A1-F6EECF244321}">
                <p14:modId xmlns:p14="http://schemas.microsoft.com/office/powerpoint/2010/main" val="2138222919"/>
              </p:ext>
            </p:extLst>
          </p:nvPr>
        </p:nvGraphicFramePr>
        <p:xfrm>
          <a:off x="526774" y="1060890"/>
          <a:ext cx="7832035" cy="5124563"/>
        </p:xfrm>
        <a:graphic>
          <a:graphicData uri="http://schemas.openxmlformats.org/drawingml/2006/table">
            <a:tbl>
              <a:tblPr firstRow="1" firstCol="1" bandRow="1">
                <a:tableStyleId>{8799B23B-EC83-4686-B30A-512413B5E67A}</a:tableStyleId>
              </a:tblPr>
              <a:tblGrid>
                <a:gridCol w="1728965">
                  <a:extLst>
                    <a:ext uri="{9D8B030D-6E8A-4147-A177-3AD203B41FA5}">
                      <a16:colId xmlns="" xmlns:a16="http://schemas.microsoft.com/office/drawing/2014/main" val="4216900799"/>
                    </a:ext>
                  </a:extLst>
                </a:gridCol>
                <a:gridCol w="6103070">
                  <a:extLst>
                    <a:ext uri="{9D8B030D-6E8A-4147-A177-3AD203B41FA5}">
                      <a16:colId xmlns="" xmlns:a16="http://schemas.microsoft.com/office/drawing/2014/main" val="4028451235"/>
                    </a:ext>
                  </a:extLst>
                </a:gridCol>
              </a:tblGrid>
              <a:tr h="2791803">
                <a:tc>
                  <a:txBody>
                    <a:bodyPr/>
                    <a:lstStyle/>
                    <a:p>
                      <a:pPr algn="just">
                        <a:lnSpc>
                          <a:spcPct val="150000"/>
                        </a:lnSpc>
                        <a:spcAft>
                          <a:spcPts val="800"/>
                        </a:spcAft>
                      </a:pPr>
                      <a:r>
                        <a:rPr lang="en-ZA" sz="1600" b="1" dirty="0">
                          <a:effectLst/>
                        </a:rPr>
                        <a:t>STENGTHS </a:t>
                      </a:r>
                      <a:endParaRPr lang="en-ZA" sz="1600" dirty="0">
                        <a:effectLst/>
                      </a:endParaRPr>
                    </a:p>
                    <a:p>
                      <a:pPr algn="just">
                        <a:lnSpc>
                          <a:spcPct val="150000"/>
                        </a:lnSpc>
                        <a:spcAft>
                          <a:spcPts val="800"/>
                        </a:spcAft>
                      </a:pPr>
                      <a:r>
                        <a:rPr lang="en-ZA" sz="1600" dirty="0">
                          <a:effectLst/>
                        </a:rPr>
                        <a:t> </a:t>
                      </a:r>
                      <a:endParaRPr lang="en-ZA" sz="16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marL="342900" lvl="0" indent="-342900" algn="just">
                        <a:lnSpc>
                          <a:spcPct val="150000"/>
                        </a:lnSpc>
                        <a:buFont typeface="Symbol" panose="05050102010706020507" pitchFamily="18" charset="2"/>
                        <a:buChar char=""/>
                      </a:pPr>
                      <a:r>
                        <a:rPr lang="en-ZA" sz="1600" b="0" dirty="0">
                          <a:solidFill>
                            <a:srgbClr val="000000"/>
                          </a:solidFill>
                          <a:effectLst/>
                        </a:rPr>
                        <a:t>An approved organisational structure which is aligned to our mandate</a:t>
                      </a:r>
                      <a:endParaRPr lang="en-ZA" sz="1600" b="0" dirty="0">
                        <a:effectLst/>
                      </a:endParaRPr>
                    </a:p>
                    <a:p>
                      <a:pPr marL="342900" lvl="0" indent="-342900" algn="just">
                        <a:lnSpc>
                          <a:spcPct val="150000"/>
                        </a:lnSpc>
                        <a:buFont typeface="Symbol" panose="05050102010706020507" pitchFamily="18" charset="2"/>
                        <a:buChar char=""/>
                      </a:pPr>
                      <a:r>
                        <a:rPr lang="en-ZA" sz="1600" b="0" dirty="0">
                          <a:solidFill>
                            <a:srgbClr val="000000"/>
                          </a:solidFill>
                          <a:effectLst/>
                        </a:rPr>
                        <a:t>Critical Vacancies Filled.</a:t>
                      </a:r>
                      <a:endParaRPr lang="en-ZA" sz="1600" b="0" dirty="0">
                        <a:effectLst/>
                      </a:endParaRPr>
                    </a:p>
                    <a:p>
                      <a:pPr marL="342900" lvl="0" indent="-342900" algn="just">
                        <a:lnSpc>
                          <a:spcPct val="150000"/>
                        </a:lnSpc>
                        <a:buFont typeface="Symbol" panose="05050102010706020507" pitchFamily="18" charset="2"/>
                        <a:buChar char=""/>
                      </a:pPr>
                      <a:r>
                        <a:rPr lang="en-ZA" sz="1600" b="0" dirty="0">
                          <a:solidFill>
                            <a:srgbClr val="000000"/>
                          </a:solidFill>
                          <a:effectLst/>
                        </a:rPr>
                        <a:t>The Regulator h</a:t>
                      </a:r>
                      <a:r>
                        <a:rPr lang="en-ZA" sz="1600" b="0" dirty="0">
                          <a:solidFill>
                            <a:schemeClr val="tx1"/>
                          </a:solidFill>
                          <a:effectLst/>
                        </a:rPr>
                        <a:t>as </a:t>
                      </a:r>
                      <a:r>
                        <a:rPr lang="en-ZA" sz="1600" b="0" dirty="0">
                          <a:solidFill>
                            <a:srgbClr val="000000"/>
                          </a:solidFill>
                          <a:effectLst/>
                        </a:rPr>
                        <a:t>effective enforcement powers.</a:t>
                      </a:r>
                      <a:endParaRPr lang="en-ZA" sz="1600" b="0" dirty="0">
                        <a:effectLst/>
                      </a:endParaRPr>
                    </a:p>
                    <a:p>
                      <a:pPr marL="342900" lvl="0" indent="-342900" algn="just">
                        <a:lnSpc>
                          <a:spcPct val="150000"/>
                        </a:lnSpc>
                        <a:buFont typeface="Symbol" panose="05050102010706020507" pitchFamily="18" charset="2"/>
                        <a:buChar char=""/>
                      </a:pPr>
                      <a:r>
                        <a:rPr lang="en-ZA" sz="1600" b="0" dirty="0">
                          <a:solidFill>
                            <a:srgbClr val="000000"/>
                          </a:solidFill>
                          <a:effectLst/>
                        </a:rPr>
                        <a:t>Qualified Staff</a:t>
                      </a:r>
                      <a:endParaRPr lang="en-ZA" sz="1600" b="0" dirty="0">
                        <a:effectLst/>
                      </a:endParaRPr>
                    </a:p>
                    <a:p>
                      <a:pPr marL="342900" lvl="0" indent="-342900" algn="just">
                        <a:lnSpc>
                          <a:spcPct val="150000"/>
                        </a:lnSpc>
                        <a:spcAft>
                          <a:spcPts val="800"/>
                        </a:spcAft>
                        <a:buFont typeface="Symbol" panose="05050102010706020507" pitchFamily="18" charset="2"/>
                        <a:buChar char=""/>
                      </a:pPr>
                      <a:r>
                        <a:rPr lang="en-ZA" sz="1600" b="0" dirty="0">
                          <a:solidFill>
                            <a:srgbClr val="000000"/>
                          </a:solidFill>
                          <a:effectLst/>
                        </a:rPr>
                        <a:t>A dual mandate of the Regulator encourages a careful balancing of the rights of privacy &amp; access to information in execution of its mandate</a:t>
                      </a:r>
                      <a:endParaRPr lang="en-ZA" sz="1600" b="0" dirty="0">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 xmlns:a16="http://schemas.microsoft.com/office/drawing/2014/main" val="1688590636"/>
                  </a:ext>
                </a:extLst>
              </a:tr>
              <a:tr h="2198483">
                <a:tc>
                  <a:txBody>
                    <a:bodyPr/>
                    <a:lstStyle/>
                    <a:p>
                      <a:pPr algn="just">
                        <a:lnSpc>
                          <a:spcPct val="150000"/>
                        </a:lnSpc>
                        <a:spcAft>
                          <a:spcPts val="800"/>
                        </a:spcAft>
                      </a:pPr>
                      <a:r>
                        <a:rPr lang="en-ZA" sz="1600" b="1" dirty="0">
                          <a:solidFill>
                            <a:srgbClr val="000000"/>
                          </a:solidFill>
                          <a:effectLst/>
                        </a:rPr>
                        <a:t>WEAKNESS</a:t>
                      </a:r>
                      <a:endParaRPr lang="en-ZA" sz="16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marL="342900" lvl="0" indent="-342900" algn="just">
                        <a:lnSpc>
                          <a:spcPct val="150000"/>
                        </a:lnSpc>
                        <a:buFont typeface="Symbol" panose="05050102010706020507" pitchFamily="18" charset="2"/>
                        <a:buChar char=""/>
                      </a:pPr>
                      <a:r>
                        <a:rPr lang="en-ZA" sz="1600" dirty="0">
                          <a:solidFill>
                            <a:srgbClr val="000000"/>
                          </a:solidFill>
                          <a:effectLst/>
                        </a:rPr>
                        <a:t>Human Resource Capacity in some areas </a:t>
                      </a:r>
                      <a:endParaRPr lang="en-ZA" sz="1600" dirty="0">
                        <a:effectLst/>
                      </a:endParaRPr>
                    </a:p>
                    <a:p>
                      <a:pPr marL="342900" lvl="0" indent="-342900" algn="just">
                        <a:lnSpc>
                          <a:spcPct val="150000"/>
                        </a:lnSpc>
                        <a:buFont typeface="Symbol" panose="05050102010706020507" pitchFamily="18" charset="2"/>
                        <a:buChar char=""/>
                      </a:pPr>
                      <a:r>
                        <a:rPr lang="en-ZA" sz="1600" dirty="0">
                          <a:solidFill>
                            <a:srgbClr val="000000"/>
                          </a:solidFill>
                          <a:effectLst/>
                        </a:rPr>
                        <a:t>Information and communication technology (ICT) infrastructure </a:t>
                      </a:r>
                      <a:endParaRPr lang="en-ZA" sz="1600" dirty="0">
                        <a:effectLst/>
                      </a:endParaRPr>
                    </a:p>
                    <a:p>
                      <a:pPr marL="342900" lvl="0" indent="-342900" algn="just">
                        <a:lnSpc>
                          <a:spcPct val="150000"/>
                        </a:lnSpc>
                        <a:buFont typeface="Symbol" panose="05050102010706020507" pitchFamily="18" charset="2"/>
                        <a:buChar char=""/>
                      </a:pPr>
                      <a:r>
                        <a:rPr lang="en-ZA" sz="1600" dirty="0">
                          <a:solidFill>
                            <a:srgbClr val="000000"/>
                          </a:solidFill>
                          <a:effectLst/>
                        </a:rPr>
                        <a:t>Inadequate Office Space</a:t>
                      </a:r>
                      <a:endParaRPr lang="en-ZA" sz="1600" dirty="0">
                        <a:effectLst/>
                      </a:endParaRPr>
                    </a:p>
                    <a:p>
                      <a:pPr marL="342900" lvl="0" indent="-342900" algn="just">
                        <a:lnSpc>
                          <a:spcPct val="150000"/>
                        </a:lnSpc>
                        <a:buFont typeface="Symbol" panose="05050102010706020507" pitchFamily="18" charset="2"/>
                        <a:buChar char=""/>
                      </a:pPr>
                      <a:r>
                        <a:rPr lang="en-ZA" sz="1600" dirty="0">
                          <a:solidFill>
                            <a:srgbClr val="000000"/>
                          </a:solidFill>
                          <a:effectLst/>
                        </a:rPr>
                        <a:t>Inaccessibility of the Regulator</a:t>
                      </a:r>
                      <a:endParaRPr lang="en-ZA" sz="1600" dirty="0">
                        <a:effectLst/>
                      </a:endParaRPr>
                    </a:p>
                    <a:p>
                      <a:pPr marL="342900" lvl="0" indent="-342900" algn="just">
                        <a:lnSpc>
                          <a:spcPct val="150000"/>
                        </a:lnSpc>
                        <a:buFont typeface="Symbol" panose="05050102010706020507" pitchFamily="18" charset="2"/>
                        <a:buChar char=""/>
                      </a:pPr>
                      <a:r>
                        <a:rPr lang="en-ZA" sz="1600" dirty="0">
                          <a:solidFill>
                            <a:srgbClr val="000000"/>
                          </a:solidFill>
                          <a:effectLst/>
                        </a:rPr>
                        <a:t>Inadequate processes </a:t>
                      </a:r>
                      <a:endParaRPr lang="en-ZA" sz="1600" dirty="0">
                        <a:effectLst/>
                      </a:endParaRPr>
                    </a:p>
                    <a:p>
                      <a:pPr marL="342900" lvl="0" indent="-342900" algn="just">
                        <a:lnSpc>
                          <a:spcPct val="150000"/>
                        </a:lnSpc>
                        <a:buFont typeface="Symbol" panose="05050102010706020507" pitchFamily="18" charset="2"/>
                        <a:buChar char=""/>
                      </a:pPr>
                      <a:r>
                        <a:rPr lang="en-ZA" sz="1600" dirty="0">
                          <a:solidFill>
                            <a:srgbClr val="000000"/>
                          </a:solidFill>
                          <a:effectLst/>
                        </a:rPr>
                        <a:t>Lack of approval of Policies for the Regulator </a:t>
                      </a:r>
                      <a:endParaRPr lang="en-ZA" sz="1600" dirty="0">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 xmlns:a16="http://schemas.microsoft.com/office/drawing/2014/main" val="2784847875"/>
                  </a:ext>
                </a:extLst>
              </a:tr>
            </a:tbl>
          </a:graphicData>
        </a:graphic>
      </p:graphicFrame>
      <p:sp>
        <p:nvSpPr>
          <p:cNvPr id="4" name="Slide Number Placeholder 3">
            <a:extLst>
              <a:ext uri="{FF2B5EF4-FFF2-40B4-BE49-F238E27FC236}">
                <a16:creationId xmlns="" xmlns:a16="http://schemas.microsoft.com/office/drawing/2014/main" id="{58B901BE-BCAE-49E2-81EC-75816A46B8FB}"/>
              </a:ext>
            </a:extLst>
          </p:cNvPr>
          <p:cNvSpPr>
            <a:spLocks noGrp="1"/>
          </p:cNvSpPr>
          <p:nvPr>
            <p:ph type="sldNum" sz="quarter" idx="12"/>
          </p:nvPr>
        </p:nvSpPr>
        <p:spPr>
          <a:xfrm>
            <a:off x="2577548" y="6192921"/>
            <a:ext cx="2133600" cy="365125"/>
          </a:xfrm>
        </p:spPr>
        <p:txBody>
          <a:bodyPr/>
          <a:lstStyle/>
          <a:p>
            <a:fld id="{5CBAC304-E369-46EC-9E5B-8A17436086A7}" type="slidenum">
              <a:rPr lang="en-US" altLang="en-US" smtClean="0"/>
              <a:t>14</a:t>
            </a:fld>
            <a:endParaRPr lang="en-US" altLang="en-US" dirty="0"/>
          </a:p>
        </p:txBody>
      </p:sp>
      <p:sp>
        <p:nvSpPr>
          <p:cNvPr id="8" name="Rectangle 2">
            <a:extLst>
              <a:ext uri="{FF2B5EF4-FFF2-40B4-BE49-F238E27FC236}">
                <a16:creationId xmlns="" xmlns:a16="http://schemas.microsoft.com/office/drawing/2014/main" id="{94EDE4DC-8E8B-44A8-B4D3-5319DA733A4A}"/>
              </a:ext>
            </a:extLst>
          </p:cNvPr>
          <p:cNvSpPr>
            <a:spLocks noChangeArrowheads="1"/>
          </p:cNvSpPr>
          <p:nvPr/>
        </p:nvSpPr>
        <p:spPr bwMode="auto">
          <a:xfrm>
            <a:off x="0" y="-25315"/>
            <a:ext cx="216726"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n-ZA"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38621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16" y="3075924"/>
            <a:ext cx="8910084" cy="2300336"/>
          </a:xfrm>
        </p:spPr>
        <p:txBody>
          <a:bodyPr/>
          <a:lstStyle/>
          <a:p>
            <a:r>
              <a:rPr lang="en-US" sz="3200" b="1" dirty="0">
                <a:latin typeface="+mn-lt"/>
                <a:cs typeface="Arial" panose="020B0604020202020204" pitchFamily="34" charset="0"/>
              </a:rPr>
              <a:t>PART C : INSTITUTIONAL PERFORMANCE </a:t>
            </a:r>
            <a:br>
              <a:rPr lang="en-US" sz="3200" b="1" dirty="0">
                <a:latin typeface="+mn-lt"/>
                <a:cs typeface="Arial" panose="020B0604020202020204" pitchFamily="34" charset="0"/>
              </a:rPr>
            </a:br>
            <a:r>
              <a:rPr lang="en-US" sz="3200" b="1" dirty="0">
                <a:latin typeface="+mn-lt"/>
                <a:cs typeface="Arial" panose="020B0604020202020204" pitchFamily="34" charset="0"/>
              </a:rPr>
              <a:t/>
            </a:r>
            <a:br>
              <a:rPr lang="en-US" sz="3200" b="1" dirty="0">
                <a:latin typeface="+mn-lt"/>
                <a:cs typeface="Arial" panose="020B0604020202020204" pitchFamily="34" charset="0"/>
              </a:rPr>
            </a:br>
            <a:r>
              <a:rPr lang="en-US" sz="3200" b="1" dirty="0">
                <a:latin typeface="+mn-lt"/>
                <a:cs typeface="Arial" panose="020B0604020202020204" pitchFamily="34" charset="0"/>
              </a:rPr>
              <a:t>APP QUARTERLY TARGETS</a:t>
            </a:r>
            <a:r>
              <a:rPr lang="en-US" sz="3200" b="1" dirty="0">
                <a:latin typeface="Arial" panose="020B0604020202020204" pitchFamily="34" charset="0"/>
                <a:cs typeface="Arial" panose="020B0604020202020204" pitchFamily="34" charset="0"/>
              </a:rPr>
              <a:t/>
            </a:r>
            <a:br>
              <a:rPr lang="en-US" sz="3200" b="1"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
            </a:r>
            <a:br>
              <a:rPr lang="en-US" sz="3200" b="1"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
            </a:r>
            <a:br>
              <a:rPr lang="en-US" sz="3200" b="1"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
            </a:r>
            <a:br>
              <a:rPr lang="en-US" sz="3200" b="1" dirty="0">
                <a:latin typeface="Arial" panose="020B0604020202020204" pitchFamily="34" charset="0"/>
                <a:cs typeface="Arial" panose="020B0604020202020204" pitchFamily="34" charset="0"/>
              </a:rPr>
            </a:b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09368"/>
            <a:ext cx="8229600" cy="5146982"/>
          </a:xfrm>
        </p:spPr>
        <p:txBody>
          <a:bodyPr/>
          <a:lstStyle/>
          <a:p>
            <a:pPr marL="0" indent="0" algn="just">
              <a:lnSpc>
                <a:spcPct val="150000"/>
              </a:lnSpc>
              <a:buNone/>
            </a:pPr>
            <a:endParaRPr lang="en-US" sz="2000" dirty="0">
              <a:latin typeface="Arial" panose="020B0604020202020204" pitchFamily="34" charset="0"/>
              <a:cs typeface="Arial" panose="020B0604020202020204" pitchFamily="34" charset="0"/>
            </a:endParaRPr>
          </a:p>
          <a:p>
            <a:endParaRPr lang="en-US" dirty="0"/>
          </a:p>
          <a:p>
            <a:pPr marL="0" indent="0">
              <a:buNone/>
            </a:pPr>
            <a:r>
              <a:rPr lang="en-US" dirty="0"/>
              <a:t>   </a:t>
            </a:r>
          </a:p>
        </p:txBody>
      </p:sp>
      <p:sp>
        <p:nvSpPr>
          <p:cNvPr id="5" name="Slide Number Placeholder 4"/>
          <p:cNvSpPr>
            <a:spLocks noGrp="1"/>
          </p:cNvSpPr>
          <p:nvPr>
            <p:ph type="sldNum" sz="quarter" idx="12"/>
          </p:nvPr>
        </p:nvSpPr>
        <p:spPr>
          <a:xfrm>
            <a:off x="2438400" y="6298707"/>
            <a:ext cx="2133600" cy="365125"/>
          </a:xfrm>
        </p:spPr>
        <p:txBody>
          <a:bodyPr/>
          <a:lstStyle/>
          <a:p>
            <a:pPr>
              <a:defRPr>
                <a:uFillTx/>
              </a:defRPr>
            </a:pPr>
            <a:fld id="{53D2BF3C-DD81-4A71-B976-BFF89C61EB4E}" type="slidenum">
              <a:rPr lang="en-US" altLang="en-US" smtClean="0">
                <a:uFillTx/>
              </a:rPr>
              <a:pPr>
                <a:defRPr>
                  <a:uFillTx/>
                </a:defRPr>
              </a:pPr>
              <a:t>15</a:t>
            </a:fld>
            <a:endParaRPr lang="en-US" altLang="en-US" dirty="0">
              <a:uFillTx/>
            </a:endParaRPr>
          </a:p>
        </p:txBody>
      </p:sp>
    </p:spTree>
    <p:extLst>
      <p:ext uri="{BB962C8B-B14F-4D97-AF65-F5344CB8AC3E}">
        <p14:creationId xmlns:p14="http://schemas.microsoft.com/office/powerpoint/2010/main" val="2385866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D5DB96-3A8B-4B72-885A-CBA075FDCA9D}"/>
              </a:ext>
            </a:extLst>
          </p:cNvPr>
          <p:cNvSpPr>
            <a:spLocks noGrp="1"/>
          </p:cNvSpPr>
          <p:nvPr>
            <p:ph type="title"/>
          </p:nvPr>
        </p:nvSpPr>
        <p:spPr>
          <a:xfrm>
            <a:off x="587236" y="402090"/>
            <a:ext cx="7969527" cy="889619"/>
          </a:xfrm>
          <a:solidFill>
            <a:srgbClr val="C00000"/>
          </a:solidFill>
        </p:spPr>
        <p:txBody>
          <a:bodyPr/>
          <a:lstStyle/>
          <a:p>
            <a:r>
              <a:rPr lang="en-ZA" sz="3200" b="1" dirty="0">
                <a:solidFill>
                  <a:schemeClr val="bg1"/>
                </a:solidFill>
                <a:cs typeface="Arial" panose="020B0604020202020204" pitchFamily="34" charset="0"/>
              </a:rPr>
              <a:t>PROGRAMME 1 </a:t>
            </a:r>
            <a:r>
              <a:rPr lang="en-ZA" sz="3200" b="1" dirty="0">
                <a:solidFill>
                  <a:schemeClr val="bg1"/>
                </a:solidFill>
              </a:rPr>
              <a:t>:</a:t>
            </a:r>
            <a:br>
              <a:rPr lang="en-ZA" sz="3200" b="1" dirty="0">
                <a:solidFill>
                  <a:schemeClr val="bg1"/>
                </a:solidFill>
              </a:rPr>
            </a:br>
            <a:r>
              <a:rPr lang="en-ZA" sz="3200" b="1" dirty="0">
                <a:solidFill>
                  <a:schemeClr val="bg1"/>
                </a:solidFill>
                <a:cs typeface="Arial" panose="020B0604020202020204" pitchFamily="34" charset="0"/>
              </a:rPr>
              <a:t>PROTECTION OF PERSONAL INFORMATION</a:t>
            </a:r>
            <a:endParaRPr lang="en-ZA" sz="2900" b="1"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8ACE5761-0665-4081-97C0-EA6AEF12725E}"/>
              </a:ext>
            </a:extLst>
          </p:cNvPr>
          <p:cNvSpPr>
            <a:spLocks noGrp="1"/>
          </p:cNvSpPr>
          <p:nvPr>
            <p:ph idx="1"/>
          </p:nvPr>
        </p:nvSpPr>
        <p:spPr>
          <a:xfrm>
            <a:off x="587236" y="1291709"/>
            <a:ext cx="7688331" cy="4328424"/>
          </a:xfrm>
        </p:spPr>
        <p:txBody>
          <a:bodyPr/>
          <a:lstStyle/>
          <a:p>
            <a:pPr indent="0" algn="just">
              <a:lnSpc>
                <a:spcPct val="200000"/>
              </a:lnSpc>
              <a:spcAft>
                <a:spcPts val="1200"/>
              </a:spcAft>
              <a:buNone/>
            </a:pPr>
            <a:r>
              <a:rPr lang="en-GB" sz="1600" b="1" dirty="0">
                <a:effectLst/>
                <a:ea typeface="Times New Roman" panose="02020603050405020304" pitchFamily="18" charset="0"/>
                <a:cs typeface="Times New Roman" panose="02020603050405020304" pitchFamily="18" charset="0"/>
              </a:rPr>
              <a:t>Purpose: </a:t>
            </a:r>
            <a:r>
              <a:rPr lang="en-GB" sz="1600" dirty="0">
                <a:effectLst/>
                <a:ea typeface="Times New Roman" panose="02020603050405020304" pitchFamily="18" charset="0"/>
                <a:cs typeface="Times New Roman" panose="02020603050405020304" pitchFamily="18" charset="0"/>
              </a:rPr>
              <a:t>To ensure the promotion and protection of personal information processed by public and private bodies. </a:t>
            </a:r>
            <a:r>
              <a:rPr lang="en-GB" sz="1600" b="1" dirty="0">
                <a:effectLst/>
                <a:ea typeface="Times New Roman" panose="02020603050405020304" pitchFamily="18" charset="0"/>
                <a:cs typeface="Times New Roman" panose="02020603050405020304" pitchFamily="18" charset="0"/>
              </a:rPr>
              <a:t> </a:t>
            </a:r>
          </a:p>
          <a:p>
            <a:pPr indent="0" algn="just">
              <a:lnSpc>
                <a:spcPct val="200000"/>
              </a:lnSpc>
              <a:spcAft>
                <a:spcPts val="1200"/>
              </a:spcAft>
              <a:buNone/>
            </a:pPr>
            <a:r>
              <a:rPr lang="en-GB" sz="1600" b="1" dirty="0">
                <a:effectLst/>
                <a:ea typeface="Times New Roman" panose="02020603050405020304" pitchFamily="18" charset="0"/>
                <a:cs typeface="Times New Roman" panose="02020603050405020304" pitchFamily="18" charset="0"/>
              </a:rPr>
              <a:t>The following are sub-programmes within this programme </a:t>
            </a:r>
            <a:endParaRPr lang="en-ZA" sz="1600" dirty="0">
              <a:effectLst/>
              <a:ea typeface="Times New Roman" panose="02020603050405020304" pitchFamily="18" charset="0"/>
              <a:cs typeface="Times New Roman" panose="02020603050405020304" pitchFamily="18" charset="0"/>
            </a:endParaRPr>
          </a:p>
          <a:p>
            <a:pPr lvl="1" indent="-342900" algn="just">
              <a:lnSpc>
                <a:spcPct val="200000"/>
              </a:lnSpc>
              <a:buFont typeface="+mj-lt"/>
              <a:buAutoNum type="alphaLcParenR"/>
            </a:pPr>
            <a:r>
              <a:rPr lang="en-GB" sz="1600" b="1" dirty="0">
                <a:effectLst/>
                <a:ea typeface="Times New Roman" panose="02020603050405020304" pitchFamily="18" charset="0"/>
                <a:cs typeface="Times New Roman" panose="02020603050405020304" pitchFamily="18" charset="0"/>
              </a:rPr>
              <a:t>Compliance and Monitoring </a:t>
            </a:r>
          </a:p>
          <a:p>
            <a:pPr marL="400050" lvl="1" indent="0" algn="just">
              <a:lnSpc>
                <a:spcPct val="200000"/>
              </a:lnSpc>
              <a:buNone/>
            </a:pPr>
            <a:r>
              <a:rPr lang="en-GB" sz="1600" dirty="0">
                <a:ea typeface="Times New Roman" panose="02020603050405020304" pitchFamily="18" charset="0"/>
                <a:cs typeface="Times New Roman" panose="02020603050405020304" pitchFamily="18" charset="0"/>
              </a:rPr>
              <a:t>This </a:t>
            </a:r>
            <a:r>
              <a:rPr lang="en-GB" sz="1600" dirty="0">
                <a:effectLst/>
                <a:ea typeface="Times New Roman" panose="02020603050405020304" pitchFamily="18" charset="0"/>
                <a:cs typeface="Times New Roman" panose="02020603050405020304" pitchFamily="18" charset="0"/>
              </a:rPr>
              <a:t>sub-programme is responsible for the monitoring and enforcement of compliance by public and private bodies in accordance with the provisions of POPIA.  </a:t>
            </a:r>
            <a:endParaRPr lang="en-ZA" sz="1600" dirty="0">
              <a:effectLst/>
              <a:ea typeface="Times New Roman" panose="02020603050405020304" pitchFamily="18" charset="0"/>
              <a:cs typeface="Times New Roman" panose="02020603050405020304" pitchFamily="18" charset="0"/>
            </a:endParaRPr>
          </a:p>
          <a:p>
            <a:pPr marL="400050" lvl="1" indent="0" algn="just">
              <a:lnSpc>
                <a:spcPct val="200000"/>
              </a:lnSpc>
              <a:buNone/>
            </a:pPr>
            <a:r>
              <a:rPr lang="en-GB" sz="1600" b="1" dirty="0">
                <a:ea typeface="Times New Roman" panose="02020603050405020304" pitchFamily="18" charset="0"/>
                <a:cs typeface="Times New Roman" panose="02020603050405020304" pitchFamily="18" charset="0"/>
              </a:rPr>
              <a:t>b)     </a:t>
            </a:r>
            <a:r>
              <a:rPr lang="en-GB" sz="1600" b="1" dirty="0">
                <a:effectLst/>
                <a:ea typeface="Times New Roman" panose="02020603050405020304" pitchFamily="18" charset="0"/>
                <a:cs typeface="Times New Roman" panose="02020603050405020304" pitchFamily="18" charset="0"/>
              </a:rPr>
              <a:t>Complaints and Investigations </a:t>
            </a:r>
          </a:p>
          <a:p>
            <a:pPr marL="400050" lvl="1" indent="0" algn="just">
              <a:lnSpc>
                <a:spcPct val="200000"/>
              </a:lnSpc>
              <a:buNone/>
            </a:pPr>
            <a:r>
              <a:rPr lang="en-GB" sz="1600" dirty="0">
                <a:effectLst/>
                <a:ea typeface="Times New Roman" panose="02020603050405020304" pitchFamily="18" charset="0"/>
                <a:cs typeface="Times New Roman" panose="02020603050405020304" pitchFamily="18" charset="0"/>
              </a:rPr>
              <a:t>This sub-programme is responsible for the handling of complaints and conducting of investigations in accordance with the provisions of POPIA.</a:t>
            </a:r>
            <a:endParaRPr lang="en-ZA" sz="1600" dirty="0">
              <a:effectLst/>
              <a:ea typeface="Times New Roman" panose="02020603050405020304" pitchFamily="18" charset="0"/>
              <a:cs typeface="Times New Roman" panose="02020603050405020304" pitchFamily="18" charset="0"/>
            </a:endParaRPr>
          </a:p>
          <a:p>
            <a:pPr marL="457200" indent="0" algn="just">
              <a:lnSpc>
                <a:spcPct val="200000"/>
              </a:lnSpc>
              <a:spcAft>
                <a:spcPts val="12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ZA" dirty="0"/>
          </a:p>
        </p:txBody>
      </p:sp>
      <p:sp>
        <p:nvSpPr>
          <p:cNvPr id="5" name="Slide Number Placeholder 4">
            <a:extLst>
              <a:ext uri="{FF2B5EF4-FFF2-40B4-BE49-F238E27FC236}">
                <a16:creationId xmlns="" xmlns:a16="http://schemas.microsoft.com/office/drawing/2014/main" id="{EB312F30-E003-421B-8294-DDC45477DACD}"/>
              </a:ext>
            </a:extLst>
          </p:cNvPr>
          <p:cNvSpPr>
            <a:spLocks noGrp="1"/>
          </p:cNvSpPr>
          <p:nvPr>
            <p:ph type="sldNum" sz="quarter" idx="12"/>
          </p:nvPr>
        </p:nvSpPr>
        <p:spPr>
          <a:xfrm>
            <a:off x="2438399" y="6327189"/>
            <a:ext cx="2133600" cy="365125"/>
          </a:xfrm>
        </p:spPr>
        <p:txBody>
          <a:bodyPr/>
          <a:lstStyle/>
          <a:p>
            <a:pPr>
              <a:defRPr>
                <a:uFillTx/>
              </a:defRPr>
            </a:pPr>
            <a:fld id="{53D2BF3C-DD81-4A71-B976-BFF89C61EB4E}" type="slidenum">
              <a:rPr lang="en-US" altLang="en-US" smtClean="0">
                <a:uFillTx/>
              </a:rPr>
              <a:pPr>
                <a:defRPr>
                  <a:uFillTx/>
                </a:defRPr>
              </a:pPr>
              <a:t>16</a:t>
            </a:fld>
            <a:endParaRPr lang="en-US" altLang="en-US" dirty="0">
              <a:uFillTx/>
            </a:endParaRPr>
          </a:p>
        </p:txBody>
      </p:sp>
    </p:spTree>
    <p:extLst>
      <p:ext uri="{BB962C8B-B14F-4D97-AF65-F5344CB8AC3E}">
        <p14:creationId xmlns:p14="http://schemas.microsoft.com/office/powerpoint/2010/main" val="324174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129110087"/>
              </p:ext>
            </p:extLst>
          </p:nvPr>
        </p:nvGraphicFramePr>
        <p:xfrm>
          <a:off x="251405" y="1258471"/>
          <a:ext cx="8803758" cy="5364480"/>
        </p:xfrm>
        <a:graphic>
          <a:graphicData uri="http://schemas.openxmlformats.org/drawingml/2006/table">
            <a:tbl>
              <a:tblPr firstRow="1" firstCol="1" bandRow="1">
                <a:tableStyleId>{21E4AEA4-8DFA-4A89-87EB-49C32662AFE0}</a:tableStyleId>
              </a:tblPr>
              <a:tblGrid>
                <a:gridCol w="1616149">
                  <a:extLst>
                    <a:ext uri="{9D8B030D-6E8A-4147-A177-3AD203B41FA5}">
                      <a16:colId xmlns="" xmlns:a16="http://schemas.microsoft.com/office/drawing/2014/main" val="2668186284"/>
                    </a:ext>
                  </a:extLst>
                </a:gridCol>
                <a:gridCol w="1318209">
                  <a:extLst>
                    <a:ext uri="{9D8B030D-6E8A-4147-A177-3AD203B41FA5}">
                      <a16:colId xmlns="" xmlns:a16="http://schemas.microsoft.com/office/drawing/2014/main" val="2074983523"/>
                    </a:ext>
                  </a:extLst>
                </a:gridCol>
                <a:gridCol w="1467521">
                  <a:extLst>
                    <a:ext uri="{9D8B030D-6E8A-4147-A177-3AD203B41FA5}">
                      <a16:colId xmlns="" xmlns:a16="http://schemas.microsoft.com/office/drawing/2014/main" val="1630302858"/>
                    </a:ext>
                  </a:extLst>
                </a:gridCol>
                <a:gridCol w="1466837">
                  <a:extLst>
                    <a:ext uri="{9D8B030D-6E8A-4147-A177-3AD203B41FA5}">
                      <a16:colId xmlns="" xmlns:a16="http://schemas.microsoft.com/office/drawing/2014/main" val="732338374"/>
                    </a:ext>
                  </a:extLst>
                </a:gridCol>
                <a:gridCol w="1467521">
                  <a:extLst>
                    <a:ext uri="{9D8B030D-6E8A-4147-A177-3AD203B41FA5}">
                      <a16:colId xmlns="" xmlns:a16="http://schemas.microsoft.com/office/drawing/2014/main" val="30497460"/>
                    </a:ext>
                  </a:extLst>
                </a:gridCol>
                <a:gridCol w="1467521">
                  <a:extLst>
                    <a:ext uri="{9D8B030D-6E8A-4147-A177-3AD203B41FA5}">
                      <a16:colId xmlns="" xmlns:a16="http://schemas.microsoft.com/office/drawing/2014/main" val="14150600"/>
                    </a:ext>
                  </a:extLst>
                </a:gridCol>
              </a:tblGrid>
              <a:tr h="305409">
                <a:tc>
                  <a:txBody>
                    <a:bodyPr/>
                    <a:lstStyle/>
                    <a:p>
                      <a:pPr marL="0" marR="0" indent="0" algn="ctr">
                        <a:lnSpc>
                          <a:spcPct val="200000"/>
                        </a:lnSpc>
                        <a:spcBef>
                          <a:spcPts val="0"/>
                        </a:spcBef>
                        <a:spcAft>
                          <a:spcPts val="0"/>
                        </a:spcAft>
                      </a:pPr>
                      <a:r>
                        <a:rPr lang="en-ZA" sz="1600" dirty="0">
                          <a:solidFill>
                            <a:schemeClr val="tx1"/>
                          </a:solidFill>
                          <a:effectLst/>
                        </a:rPr>
                        <a:t> Output Indicators</a:t>
                      </a:r>
                      <a:endParaRPr lang="en-US" sz="1600" dirty="0">
                        <a:solidFill>
                          <a:schemeClr val="tx1"/>
                        </a:solidFill>
                        <a:effectLst/>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200000"/>
                        </a:lnSpc>
                        <a:spcBef>
                          <a:spcPts val="0"/>
                        </a:spcBef>
                        <a:spcAft>
                          <a:spcPts val="0"/>
                        </a:spcAft>
                      </a:pPr>
                      <a:r>
                        <a:rPr lang="en-ZA" sz="1600" dirty="0">
                          <a:solidFill>
                            <a:schemeClr val="tx1"/>
                          </a:solidFill>
                          <a:effectLst/>
                        </a:rPr>
                        <a:t>Annual Targets</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200000"/>
                        </a:lnSpc>
                        <a:spcBef>
                          <a:spcPts val="0"/>
                        </a:spcBef>
                        <a:spcAft>
                          <a:spcPts val="0"/>
                        </a:spcAft>
                      </a:pPr>
                      <a:r>
                        <a:rPr lang="en-ZA" sz="1600" dirty="0">
                          <a:solidFill>
                            <a:schemeClr val="tx1"/>
                          </a:solidFill>
                          <a:effectLst/>
                        </a:rPr>
                        <a:t>Quarter 1</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200000"/>
                        </a:lnSpc>
                        <a:spcBef>
                          <a:spcPts val="0"/>
                        </a:spcBef>
                        <a:spcAft>
                          <a:spcPts val="0"/>
                        </a:spcAft>
                      </a:pPr>
                      <a:r>
                        <a:rPr lang="en-ZA" sz="1600" dirty="0">
                          <a:solidFill>
                            <a:schemeClr val="tx1"/>
                          </a:solidFill>
                          <a:effectLst/>
                        </a:rPr>
                        <a:t>Quarter 2</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200000"/>
                        </a:lnSpc>
                        <a:spcBef>
                          <a:spcPts val="0"/>
                        </a:spcBef>
                        <a:spcAft>
                          <a:spcPts val="0"/>
                        </a:spcAft>
                      </a:pPr>
                      <a:r>
                        <a:rPr lang="en-ZA" sz="1600" dirty="0">
                          <a:solidFill>
                            <a:schemeClr val="tx1"/>
                          </a:solidFill>
                          <a:effectLst/>
                        </a:rPr>
                        <a:t>Quarter 3</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200000"/>
                        </a:lnSpc>
                        <a:spcBef>
                          <a:spcPts val="0"/>
                        </a:spcBef>
                        <a:spcAft>
                          <a:spcPts val="0"/>
                        </a:spcAft>
                      </a:pPr>
                      <a:r>
                        <a:rPr lang="en-ZA" sz="1600" dirty="0">
                          <a:solidFill>
                            <a:schemeClr val="tx1"/>
                          </a:solidFill>
                          <a:effectLst/>
                        </a:rPr>
                        <a:t>Quarter 4</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3694784063"/>
                  </a:ext>
                </a:extLst>
              </a:tr>
              <a:tr h="886507">
                <a:tc>
                  <a:txBody>
                    <a:bodyPr/>
                    <a:lstStyle/>
                    <a:p>
                      <a:pPr marL="0" marR="0" indent="0" algn="l" defTabSz="457200" rtl="0" eaLnBrk="1" latinLnBrk="0" hangingPunct="1">
                        <a:lnSpc>
                          <a:spcPct val="100000"/>
                        </a:lnSpc>
                        <a:spcBef>
                          <a:spcPts val="0"/>
                        </a:spcBef>
                        <a:spcAft>
                          <a:spcPts val="0"/>
                        </a:spcAft>
                      </a:pPr>
                      <a:r>
                        <a:rPr lang="en-ZA" sz="1600" b="0" kern="1200" dirty="0">
                          <a:solidFill>
                            <a:schemeClr val="tx1"/>
                          </a:solidFill>
                          <a:effectLst/>
                          <a:uFillTx/>
                          <a:latin typeface="+mn-lt"/>
                          <a:ea typeface="+mn-ea"/>
                          <a:cs typeface="+mn-cs"/>
                        </a:rPr>
                        <a:t>1. Percentage of complex complaints received, investigated and finalised.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50% of complex complaints </a:t>
                      </a:r>
                      <a:r>
                        <a:rPr lang="en-ZA" sz="1600" b="0" kern="1200" dirty="0">
                          <a:solidFill>
                            <a:schemeClr val="tx1"/>
                          </a:solidFill>
                          <a:effectLst/>
                          <a:uFillTx/>
                          <a:latin typeface="+mn-lt"/>
                          <a:ea typeface="+mn-ea"/>
                          <a:cs typeface="+mn-cs"/>
                        </a:rPr>
                        <a:t>received, investigated, and</a:t>
                      </a:r>
                      <a:r>
                        <a:rPr lang="en-US" sz="1600" b="0" kern="1200" dirty="0">
                          <a:solidFill>
                            <a:schemeClr val="tx1"/>
                          </a:solidFill>
                          <a:effectLst/>
                          <a:uFillTx/>
                          <a:latin typeface="+mn-lt"/>
                          <a:ea typeface="+mn-ea"/>
                          <a:cs typeface="+mn-cs"/>
                        </a:rPr>
                        <a:t> </a:t>
                      </a:r>
                      <a:r>
                        <a:rPr lang="en-US" sz="1600" b="0" kern="1200" dirty="0" err="1">
                          <a:solidFill>
                            <a:schemeClr val="tx1"/>
                          </a:solidFill>
                          <a:effectLst/>
                          <a:uFillTx/>
                          <a:latin typeface="+mn-lt"/>
                          <a:ea typeface="+mn-ea"/>
                          <a:cs typeface="+mn-cs"/>
                        </a:rPr>
                        <a:t>finalised</a:t>
                      </a:r>
                      <a:r>
                        <a:rPr lang="en-US" sz="1600" b="0" kern="1200" dirty="0">
                          <a:solidFill>
                            <a:schemeClr val="tx1"/>
                          </a:solidFill>
                          <a:effectLst/>
                          <a:uFillTx/>
                          <a:latin typeface="+mn-lt"/>
                          <a:ea typeface="+mn-ea"/>
                          <a:cs typeface="+mn-cs"/>
                        </a:rPr>
                        <a:t>.</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15% of complex complaints </a:t>
                      </a:r>
                      <a:r>
                        <a:rPr lang="en-ZA" sz="1600" b="0" kern="1200" dirty="0">
                          <a:solidFill>
                            <a:schemeClr val="tx1"/>
                          </a:solidFill>
                          <a:effectLst/>
                          <a:uFillTx/>
                          <a:latin typeface="+mn-lt"/>
                          <a:ea typeface="+mn-ea"/>
                          <a:cs typeface="+mn-cs"/>
                        </a:rPr>
                        <a:t>received, investigated, and</a:t>
                      </a:r>
                      <a:r>
                        <a:rPr lang="en-US" sz="1600" b="0" kern="1200" dirty="0">
                          <a:solidFill>
                            <a:schemeClr val="tx1"/>
                          </a:solidFill>
                          <a:effectLst/>
                          <a:uFillTx/>
                          <a:latin typeface="+mn-lt"/>
                          <a:ea typeface="+mn-ea"/>
                          <a:cs typeface="+mn-cs"/>
                        </a:rPr>
                        <a:t> </a:t>
                      </a:r>
                      <a:r>
                        <a:rPr lang="en-US" sz="1600" b="0" kern="1200" dirty="0" err="1">
                          <a:solidFill>
                            <a:schemeClr val="tx1"/>
                          </a:solidFill>
                          <a:effectLst/>
                          <a:uFillTx/>
                          <a:latin typeface="+mn-lt"/>
                          <a:ea typeface="+mn-ea"/>
                          <a:cs typeface="+mn-cs"/>
                        </a:rPr>
                        <a:t>finalised</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25% of complex complaints </a:t>
                      </a:r>
                      <a:r>
                        <a:rPr lang="en-ZA" sz="1600" b="0" kern="1200" dirty="0">
                          <a:solidFill>
                            <a:schemeClr val="tx1"/>
                          </a:solidFill>
                          <a:effectLst/>
                          <a:uFillTx/>
                          <a:latin typeface="+mn-lt"/>
                          <a:ea typeface="+mn-ea"/>
                          <a:cs typeface="+mn-cs"/>
                        </a:rPr>
                        <a:t>received, investigated, and</a:t>
                      </a:r>
                      <a:r>
                        <a:rPr lang="en-US" sz="1600" b="0" kern="1200" dirty="0">
                          <a:solidFill>
                            <a:schemeClr val="tx1"/>
                          </a:solidFill>
                          <a:effectLst/>
                          <a:uFillTx/>
                          <a:latin typeface="+mn-lt"/>
                          <a:ea typeface="+mn-ea"/>
                          <a:cs typeface="+mn-cs"/>
                        </a:rPr>
                        <a:t> </a:t>
                      </a:r>
                      <a:r>
                        <a:rPr lang="en-US" sz="1600" b="0" kern="1200" dirty="0" err="1">
                          <a:solidFill>
                            <a:schemeClr val="tx1"/>
                          </a:solidFill>
                          <a:effectLst/>
                          <a:uFillTx/>
                          <a:latin typeface="+mn-lt"/>
                          <a:ea typeface="+mn-ea"/>
                          <a:cs typeface="+mn-cs"/>
                        </a:rPr>
                        <a:t>finalised</a:t>
                      </a:r>
                      <a:r>
                        <a:rPr lang="en-US" sz="1600" b="0" kern="1200" dirty="0">
                          <a:solidFill>
                            <a:schemeClr val="tx1"/>
                          </a:solidFill>
                          <a:effectLst/>
                          <a:uFillTx/>
                          <a:latin typeface="+mn-lt"/>
                          <a:ea typeface="+mn-ea"/>
                          <a:cs typeface="+mn-cs"/>
                        </a:rPr>
                        <a:t>.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35% of complex complaints </a:t>
                      </a:r>
                      <a:r>
                        <a:rPr lang="en-ZA" sz="1600" b="0" kern="1200" dirty="0">
                          <a:solidFill>
                            <a:schemeClr val="tx1"/>
                          </a:solidFill>
                          <a:effectLst/>
                          <a:uFillTx/>
                          <a:latin typeface="+mn-lt"/>
                          <a:ea typeface="+mn-ea"/>
                          <a:cs typeface="+mn-cs"/>
                        </a:rPr>
                        <a:t>received, investigated, and</a:t>
                      </a:r>
                      <a:r>
                        <a:rPr lang="en-US" sz="1600" b="0" kern="1200" dirty="0">
                          <a:solidFill>
                            <a:schemeClr val="tx1"/>
                          </a:solidFill>
                          <a:effectLst/>
                          <a:uFillTx/>
                          <a:latin typeface="+mn-lt"/>
                          <a:ea typeface="+mn-ea"/>
                          <a:cs typeface="+mn-cs"/>
                        </a:rPr>
                        <a:t> </a:t>
                      </a:r>
                      <a:r>
                        <a:rPr lang="en-US" sz="1600" b="0" kern="1200" dirty="0" err="1">
                          <a:solidFill>
                            <a:schemeClr val="tx1"/>
                          </a:solidFill>
                          <a:effectLst/>
                          <a:uFillTx/>
                          <a:latin typeface="+mn-lt"/>
                          <a:ea typeface="+mn-ea"/>
                          <a:cs typeface="+mn-cs"/>
                        </a:rPr>
                        <a:t>finalised</a:t>
                      </a:r>
                      <a:r>
                        <a:rPr lang="en-US" sz="1600" b="0" kern="1200" dirty="0">
                          <a:solidFill>
                            <a:schemeClr val="tx1"/>
                          </a:solidFill>
                          <a:effectLst/>
                          <a:uFillTx/>
                          <a:latin typeface="+mn-lt"/>
                          <a:ea typeface="+mn-ea"/>
                          <a:cs typeface="+mn-cs"/>
                        </a:rPr>
                        <a:t>.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50% of complex complaints </a:t>
                      </a:r>
                      <a:r>
                        <a:rPr lang="en-ZA" sz="1600" b="0" kern="1200" dirty="0">
                          <a:solidFill>
                            <a:schemeClr val="tx1"/>
                          </a:solidFill>
                          <a:effectLst/>
                          <a:uFillTx/>
                          <a:latin typeface="+mn-lt"/>
                          <a:ea typeface="+mn-ea"/>
                          <a:cs typeface="+mn-cs"/>
                        </a:rPr>
                        <a:t>received, investigated, and</a:t>
                      </a:r>
                      <a:r>
                        <a:rPr lang="en-US" sz="1600" b="0" kern="1200" dirty="0">
                          <a:solidFill>
                            <a:schemeClr val="tx1"/>
                          </a:solidFill>
                          <a:effectLst/>
                          <a:uFillTx/>
                          <a:latin typeface="+mn-lt"/>
                          <a:ea typeface="+mn-ea"/>
                          <a:cs typeface="+mn-cs"/>
                        </a:rPr>
                        <a:t> </a:t>
                      </a:r>
                      <a:r>
                        <a:rPr lang="en-US" sz="1600" b="0" kern="1200" dirty="0" err="1">
                          <a:solidFill>
                            <a:schemeClr val="tx1"/>
                          </a:solidFill>
                          <a:effectLst/>
                          <a:uFillTx/>
                          <a:latin typeface="+mn-lt"/>
                          <a:ea typeface="+mn-ea"/>
                          <a:cs typeface="+mn-cs"/>
                        </a:rPr>
                        <a:t>finalised</a:t>
                      </a:r>
                      <a:r>
                        <a:rPr lang="en-US" sz="1600" b="0" kern="1200" dirty="0">
                          <a:solidFill>
                            <a:schemeClr val="tx1"/>
                          </a:solidFill>
                          <a:effectLst/>
                          <a:uFillTx/>
                          <a:latin typeface="+mn-lt"/>
                          <a:ea typeface="+mn-ea"/>
                          <a:cs typeface="+mn-cs"/>
                        </a:rPr>
                        <a:t>.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06396184"/>
                  </a:ext>
                </a:extLst>
              </a:tr>
              <a:tr h="484056">
                <a:tc>
                  <a:txBody>
                    <a:bodyPr/>
                    <a:lstStyle/>
                    <a:p>
                      <a:pPr marL="0" marR="0" indent="0" algn="l" defTabSz="457200" rtl="0" eaLnBrk="1" latinLnBrk="0" hangingPunct="1">
                        <a:lnSpc>
                          <a:spcPct val="100000"/>
                        </a:lnSpc>
                        <a:spcBef>
                          <a:spcPts val="0"/>
                        </a:spcBef>
                        <a:spcAft>
                          <a:spcPts val="0"/>
                        </a:spcAft>
                      </a:pPr>
                      <a:r>
                        <a:rPr lang="en-ZA" sz="1600" b="0" kern="1200" dirty="0">
                          <a:solidFill>
                            <a:schemeClr val="tx1"/>
                          </a:solidFill>
                          <a:effectLst/>
                          <a:uFillTx/>
                          <a:latin typeface="+mn-lt"/>
                          <a:ea typeface="+mn-ea"/>
                          <a:cs typeface="+mn-cs"/>
                        </a:rPr>
                        <a:t>2. Percentage of simple   complaints received, investigated, and finalised.  </a:t>
                      </a:r>
                    </a:p>
                    <a:p>
                      <a:pPr marL="0" marR="0" indent="0" algn="l" defTabSz="457200" rtl="0" eaLnBrk="1" latinLnBrk="0" hangingPunct="1">
                        <a:lnSpc>
                          <a:spcPct val="100000"/>
                        </a:lnSpc>
                        <a:spcBef>
                          <a:spcPts val="0"/>
                        </a:spcBef>
                        <a:spcAft>
                          <a:spcPts val="0"/>
                        </a:spcAft>
                      </a:pPr>
                      <a:r>
                        <a:rPr lang="en-ZA" sz="1600" b="0" kern="1200" dirty="0">
                          <a:solidFill>
                            <a:schemeClr val="tx1"/>
                          </a:solidFill>
                          <a:effectLst/>
                          <a:uFillTx/>
                          <a:latin typeface="+mn-lt"/>
                          <a:ea typeface="+mn-ea"/>
                          <a:cs typeface="+mn-cs"/>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of simple   complaints </a:t>
                      </a:r>
                      <a:r>
                        <a:rPr lang="en-ZA" sz="1600" b="0" kern="1200" dirty="0">
                          <a:solidFill>
                            <a:schemeClr val="tx1"/>
                          </a:solidFill>
                          <a:effectLst/>
                          <a:uFillTx/>
                          <a:latin typeface="+mn-lt"/>
                          <a:ea typeface="+mn-ea"/>
                          <a:cs typeface="+mn-cs"/>
                        </a:rPr>
                        <a:t>received, investigated, and</a:t>
                      </a:r>
                      <a:r>
                        <a:rPr lang="en-US" sz="1600" b="0" kern="1200" dirty="0">
                          <a:solidFill>
                            <a:schemeClr val="tx1"/>
                          </a:solidFill>
                          <a:effectLst/>
                          <a:uFillTx/>
                          <a:latin typeface="+mn-lt"/>
                          <a:ea typeface="+mn-ea"/>
                          <a:cs typeface="+mn-cs"/>
                        </a:rPr>
                        <a:t> </a:t>
                      </a:r>
                      <a:r>
                        <a:rPr lang="en-US" sz="1600" b="0" kern="1200" dirty="0" err="1">
                          <a:solidFill>
                            <a:schemeClr val="tx1"/>
                          </a:solidFill>
                          <a:effectLst/>
                          <a:uFillTx/>
                          <a:latin typeface="+mn-lt"/>
                          <a:ea typeface="+mn-ea"/>
                          <a:cs typeface="+mn-cs"/>
                        </a:rPr>
                        <a:t>finalised</a:t>
                      </a:r>
                      <a:r>
                        <a:rPr lang="en-US" sz="1600" b="0" kern="1200" dirty="0">
                          <a:solidFill>
                            <a:schemeClr val="tx1"/>
                          </a:solidFill>
                          <a:effectLst/>
                          <a:uFillTx/>
                          <a:latin typeface="+mn-lt"/>
                          <a:ea typeface="+mn-ea"/>
                          <a:cs typeface="+mn-cs"/>
                        </a:rPr>
                        <a:t>.</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a:solidFill>
                            <a:schemeClr val="tx1"/>
                          </a:solidFill>
                          <a:effectLst/>
                          <a:uFillTx/>
                          <a:latin typeface="+mn-lt"/>
                          <a:ea typeface="+mn-ea"/>
                          <a:cs typeface="+mn-cs"/>
                        </a:rPr>
                        <a:t>100% of simple complaints </a:t>
                      </a:r>
                      <a:r>
                        <a:rPr lang="en-ZA" sz="1600" b="0" kern="1200">
                          <a:solidFill>
                            <a:schemeClr val="tx1"/>
                          </a:solidFill>
                          <a:effectLst/>
                          <a:uFillTx/>
                          <a:latin typeface="+mn-lt"/>
                          <a:ea typeface="+mn-ea"/>
                          <a:cs typeface="+mn-cs"/>
                        </a:rPr>
                        <a:t>received, investigated, and</a:t>
                      </a:r>
                      <a:r>
                        <a:rPr lang="en-US" sz="1600" b="0" kern="1200">
                          <a:solidFill>
                            <a:schemeClr val="tx1"/>
                          </a:solidFill>
                          <a:effectLst/>
                          <a:uFillTx/>
                          <a:latin typeface="+mn-lt"/>
                          <a:ea typeface="+mn-ea"/>
                          <a:cs typeface="+mn-cs"/>
                        </a:rPr>
                        <a:t> finalised</a:t>
                      </a:r>
                      <a:endParaRPr lang="en-ZA" sz="1600" b="0" kern="120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a:solidFill>
                            <a:schemeClr val="tx1"/>
                          </a:solidFill>
                          <a:effectLst/>
                          <a:uFillTx/>
                          <a:latin typeface="+mn-lt"/>
                          <a:ea typeface="+mn-ea"/>
                          <a:cs typeface="+mn-cs"/>
                        </a:rPr>
                        <a:t>100% of simple complaints </a:t>
                      </a:r>
                      <a:r>
                        <a:rPr lang="en-ZA" sz="1600" b="0" kern="1200">
                          <a:solidFill>
                            <a:schemeClr val="tx1"/>
                          </a:solidFill>
                          <a:effectLst/>
                          <a:uFillTx/>
                          <a:latin typeface="+mn-lt"/>
                          <a:ea typeface="+mn-ea"/>
                          <a:cs typeface="+mn-cs"/>
                        </a:rPr>
                        <a:t>received, investigated, and</a:t>
                      </a:r>
                      <a:r>
                        <a:rPr lang="en-US" sz="1600" b="0" kern="1200">
                          <a:solidFill>
                            <a:schemeClr val="tx1"/>
                          </a:solidFill>
                          <a:effectLst/>
                          <a:uFillTx/>
                          <a:latin typeface="+mn-lt"/>
                          <a:ea typeface="+mn-ea"/>
                          <a:cs typeface="+mn-cs"/>
                        </a:rPr>
                        <a:t> finalised. </a:t>
                      </a:r>
                      <a:endParaRPr lang="en-ZA" sz="1600" b="0" kern="120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a:solidFill>
                            <a:schemeClr val="tx1"/>
                          </a:solidFill>
                          <a:effectLst/>
                          <a:uFillTx/>
                          <a:latin typeface="+mn-lt"/>
                          <a:ea typeface="+mn-ea"/>
                          <a:cs typeface="+mn-cs"/>
                        </a:rPr>
                        <a:t>100% of simple complaints </a:t>
                      </a:r>
                      <a:r>
                        <a:rPr lang="en-ZA" sz="1600" b="0" kern="1200">
                          <a:solidFill>
                            <a:schemeClr val="tx1"/>
                          </a:solidFill>
                          <a:effectLst/>
                          <a:uFillTx/>
                          <a:latin typeface="+mn-lt"/>
                          <a:ea typeface="+mn-ea"/>
                          <a:cs typeface="+mn-cs"/>
                        </a:rPr>
                        <a:t>received, investigated, and</a:t>
                      </a:r>
                      <a:r>
                        <a:rPr lang="en-US" sz="1600" b="0" kern="1200">
                          <a:solidFill>
                            <a:schemeClr val="tx1"/>
                          </a:solidFill>
                          <a:effectLst/>
                          <a:uFillTx/>
                          <a:latin typeface="+mn-lt"/>
                          <a:ea typeface="+mn-ea"/>
                          <a:cs typeface="+mn-cs"/>
                        </a:rPr>
                        <a:t> finalised. </a:t>
                      </a:r>
                      <a:endParaRPr lang="en-ZA" sz="1600" b="0" kern="120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of simple complaints </a:t>
                      </a:r>
                      <a:r>
                        <a:rPr lang="en-ZA" sz="1600" b="0" kern="1200" dirty="0">
                          <a:solidFill>
                            <a:schemeClr val="tx1"/>
                          </a:solidFill>
                          <a:effectLst/>
                          <a:uFillTx/>
                          <a:latin typeface="+mn-lt"/>
                          <a:ea typeface="+mn-ea"/>
                          <a:cs typeface="+mn-cs"/>
                        </a:rPr>
                        <a:t>received, investigated and</a:t>
                      </a:r>
                      <a:r>
                        <a:rPr lang="en-US" sz="1600" b="0" kern="1200" dirty="0">
                          <a:solidFill>
                            <a:schemeClr val="tx1"/>
                          </a:solidFill>
                          <a:effectLst/>
                          <a:uFillTx/>
                          <a:latin typeface="+mn-lt"/>
                          <a:ea typeface="+mn-ea"/>
                          <a:cs typeface="+mn-cs"/>
                        </a:rPr>
                        <a:t> </a:t>
                      </a:r>
                      <a:r>
                        <a:rPr lang="en-US" sz="1600" b="0" kern="1200" dirty="0" err="1">
                          <a:solidFill>
                            <a:schemeClr val="tx1"/>
                          </a:solidFill>
                          <a:effectLst/>
                          <a:uFillTx/>
                          <a:latin typeface="+mn-lt"/>
                          <a:ea typeface="+mn-ea"/>
                          <a:cs typeface="+mn-cs"/>
                        </a:rPr>
                        <a:t>finalised</a:t>
                      </a:r>
                      <a:r>
                        <a:rPr lang="en-US" sz="1600" b="0" kern="1200" dirty="0">
                          <a:solidFill>
                            <a:schemeClr val="tx1"/>
                          </a:solidFill>
                          <a:effectLst/>
                          <a:uFillTx/>
                          <a:latin typeface="+mn-lt"/>
                          <a:ea typeface="+mn-ea"/>
                          <a:cs typeface="+mn-cs"/>
                        </a:rPr>
                        <a:t>.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681879792"/>
                  </a:ext>
                </a:extLst>
              </a:tr>
              <a:tr h="1392925">
                <a:tc>
                  <a:txBody>
                    <a:bodyPr/>
                    <a:lstStyle/>
                    <a:p>
                      <a:pPr marL="0" marR="0" indent="0" algn="l" defTabSz="457200" rtl="0" eaLnBrk="1" latinLnBrk="0" hangingPunct="1">
                        <a:lnSpc>
                          <a:spcPct val="100000"/>
                        </a:lnSpc>
                        <a:spcBef>
                          <a:spcPts val="0"/>
                        </a:spcBef>
                        <a:spcAft>
                          <a:spcPts val="0"/>
                        </a:spcAft>
                      </a:pPr>
                      <a:r>
                        <a:rPr lang="en-GB" sz="1600" b="0" kern="1200" dirty="0">
                          <a:solidFill>
                            <a:schemeClr val="tx1"/>
                          </a:solidFill>
                          <a:effectLst/>
                          <a:uFillTx/>
                          <a:latin typeface="+mn-lt"/>
                          <a:ea typeface="+mn-ea"/>
                          <a:cs typeface="+mn-cs"/>
                        </a:rPr>
                        <a:t>3. POPIA Compliance Monitoring and Enforcement framework Approved </a:t>
                      </a:r>
                      <a:endParaRPr lang="en-ZA" sz="1600" b="0" kern="1200" dirty="0">
                        <a:solidFill>
                          <a:schemeClr val="tx1"/>
                        </a:solidFill>
                        <a:effectLst/>
                        <a:uFillTx/>
                        <a:latin typeface="+mn-lt"/>
                        <a:ea typeface="+mn-ea"/>
                        <a:cs typeface="+mn-cs"/>
                      </a:endParaRPr>
                    </a:p>
                    <a:p>
                      <a:pPr marL="0" marR="0" indent="0" algn="l" defTabSz="457200" rtl="0" eaLnBrk="1" latinLnBrk="0" hangingPunct="1">
                        <a:lnSpc>
                          <a:spcPct val="100000"/>
                        </a:lnSpc>
                        <a:spcBef>
                          <a:spcPts val="0"/>
                        </a:spcBef>
                        <a:spcAft>
                          <a:spcPts val="0"/>
                        </a:spcAft>
                      </a:pPr>
                      <a:r>
                        <a:rPr lang="en-ZA" sz="1600" b="0" kern="1200" dirty="0">
                          <a:solidFill>
                            <a:schemeClr val="tx1"/>
                          </a:solidFill>
                          <a:effectLst/>
                          <a:uFillTx/>
                          <a:latin typeface="+mn-lt"/>
                          <a:ea typeface="+mn-ea"/>
                          <a:cs typeface="+mn-cs"/>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GB" sz="1600" b="0" kern="1200">
                          <a:solidFill>
                            <a:schemeClr val="tx1"/>
                          </a:solidFill>
                          <a:effectLst/>
                          <a:uFillTx/>
                          <a:latin typeface="+mn-lt"/>
                          <a:ea typeface="+mn-ea"/>
                          <a:cs typeface="+mn-cs"/>
                        </a:rPr>
                        <a:t>Approved Compliance Monitoring and Enforcement framework</a:t>
                      </a:r>
                      <a:endParaRPr lang="en-ZA" sz="1600" b="0" kern="120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GB" sz="1600" b="0" kern="1200">
                          <a:solidFill>
                            <a:schemeClr val="tx1"/>
                          </a:solidFill>
                          <a:effectLst/>
                          <a:uFillTx/>
                          <a:latin typeface="+mn-lt"/>
                          <a:ea typeface="+mn-ea"/>
                          <a:cs typeface="+mn-cs"/>
                        </a:rPr>
                        <a:t>Develop Compliance Monitoring and Enforcement framework</a:t>
                      </a:r>
                      <a:endParaRPr lang="en-ZA" sz="1600" b="0" kern="120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GB" sz="1600" b="0" kern="1200">
                          <a:solidFill>
                            <a:schemeClr val="tx1"/>
                          </a:solidFill>
                          <a:effectLst/>
                          <a:uFillTx/>
                          <a:latin typeface="+mn-lt"/>
                          <a:ea typeface="+mn-ea"/>
                          <a:cs typeface="+mn-cs"/>
                        </a:rPr>
                        <a:t>Approved Compliance Monitoring and Enforcement framework</a:t>
                      </a:r>
                      <a:endParaRPr lang="en-ZA" sz="1600" b="0" kern="120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GB" sz="1600" b="0" kern="1200">
                          <a:solidFill>
                            <a:schemeClr val="tx1"/>
                          </a:solidFill>
                          <a:effectLst/>
                          <a:uFillTx/>
                          <a:latin typeface="+mn-lt"/>
                          <a:ea typeface="+mn-ea"/>
                          <a:cs typeface="+mn-cs"/>
                        </a:rPr>
                        <a:t>N/A</a:t>
                      </a:r>
                      <a:endParaRPr lang="en-ZA" sz="1600" b="0" kern="120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GB" sz="1600" b="0" kern="1200" dirty="0">
                          <a:solidFill>
                            <a:schemeClr val="tx1"/>
                          </a:solidFill>
                          <a:effectLst/>
                          <a:uFillTx/>
                          <a:latin typeface="+mn-lt"/>
                          <a:ea typeface="+mn-ea"/>
                          <a:cs typeface="+mn-cs"/>
                        </a:rPr>
                        <a:t>N/A</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69126735"/>
                  </a:ext>
                </a:extLst>
              </a:tr>
            </a:tbl>
          </a:graphicData>
        </a:graphic>
      </p:graphicFrame>
      <p:sp>
        <p:nvSpPr>
          <p:cNvPr id="5" name="Slide Number Placeholder 4"/>
          <p:cNvSpPr>
            <a:spLocks noGrp="1"/>
          </p:cNvSpPr>
          <p:nvPr>
            <p:ph type="sldNum" sz="quarter" idx="12"/>
          </p:nvPr>
        </p:nvSpPr>
        <p:spPr>
          <a:xfrm>
            <a:off x="2438399" y="6381474"/>
            <a:ext cx="2133600" cy="365125"/>
          </a:xfrm>
        </p:spPr>
        <p:txBody>
          <a:bodyPr/>
          <a:lstStyle/>
          <a:p>
            <a:pPr>
              <a:defRPr>
                <a:uFillTx/>
              </a:defRPr>
            </a:pPr>
            <a:fld id="{53D2BF3C-DD81-4A71-B976-BFF89C61EB4E}" type="slidenum">
              <a:rPr lang="en-US" altLang="en-US" smtClean="0">
                <a:uFillTx/>
              </a:rPr>
              <a:pPr>
                <a:defRPr>
                  <a:uFillTx/>
                </a:defRPr>
              </a:pPr>
              <a:t>17</a:t>
            </a:fld>
            <a:endParaRPr lang="en-US" altLang="en-US">
              <a:uFillTx/>
            </a:endParaRPr>
          </a:p>
        </p:txBody>
      </p:sp>
      <p:sp>
        <p:nvSpPr>
          <p:cNvPr id="8" name="Title 1">
            <a:extLst>
              <a:ext uri="{FF2B5EF4-FFF2-40B4-BE49-F238E27FC236}">
                <a16:creationId xmlns="" xmlns:a16="http://schemas.microsoft.com/office/drawing/2014/main" id="{AF9DEC16-83F4-4AD5-AA5C-7D5F652A0385}"/>
              </a:ext>
            </a:extLst>
          </p:cNvPr>
          <p:cNvSpPr>
            <a:spLocks noGrp="1"/>
          </p:cNvSpPr>
          <p:nvPr>
            <p:ph type="title"/>
          </p:nvPr>
        </p:nvSpPr>
        <p:spPr>
          <a:xfrm>
            <a:off x="244549" y="299538"/>
            <a:ext cx="8803757" cy="889619"/>
          </a:xfrm>
          <a:solidFill>
            <a:srgbClr val="C00000"/>
          </a:solidFill>
        </p:spPr>
        <p:txBody>
          <a:bodyPr/>
          <a:lstStyle/>
          <a:p>
            <a:r>
              <a:rPr lang="en-ZA" sz="3200" b="1" dirty="0">
                <a:solidFill>
                  <a:schemeClr val="bg1"/>
                </a:solidFill>
                <a:cs typeface="Arial" panose="020B0604020202020204" pitchFamily="34" charset="0"/>
              </a:rPr>
              <a:t>PROGRAMME 1 </a:t>
            </a:r>
            <a:r>
              <a:rPr lang="en-ZA" sz="3200" b="1" dirty="0">
                <a:solidFill>
                  <a:schemeClr val="bg1"/>
                </a:solidFill>
              </a:rPr>
              <a:t>:</a:t>
            </a:r>
            <a:br>
              <a:rPr lang="en-ZA" sz="3200" b="1" dirty="0">
                <a:solidFill>
                  <a:schemeClr val="bg1"/>
                </a:solidFill>
              </a:rPr>
            </a:br>
            <a:r>
              <a:rPr lang="en-ZA" sz="3200" b="1" dirty="0">
                <a:solidFill>
                  <a:schemeClr val="bg1"/>
                </a:solidFill>
                <a:cs typeface="Arial" panose="020B0604020202020204" pitchFamily="34" charset="0"/>
              </a:rPr>
              <a:t>PROTECTION OF PERSONAL INFORMATION</a:t>
            </a:r>
            <a:endParaRPr lang="en-ZA" sz="29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10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866589342"/>
              </p:ext>
            </p:extLst>
          </p:nvPr>
        </p:nvGraphicFramePr>
        <p:xfrm>
          <a:off x="427383" y="1284219"/>
          <a:ext cx="8620924" cy="4982201"/>
        </p:xfrm>
        <a:graphic>
          <a:graphicData uri="http://schemas.openxmlformats.org/drawingml/2006/table">
            <a:tbl>
              <a:tblPr firstRow="1" firstCol="1" bandRow="1">
                <a:tableStyleId>{21E4AEA4-8DFA-4A89-87EB-49C32662AFE0}</a:tableStyleId>
              </a:tblPr>
              <a:tblGrid>
                <a:gridCol w="1794524">
                  <a:extLst>
                    <a:ext uri="{9D8B030D-6E8A-4147-A177-3AD203B41FA5}">
                      <a16:colId xmlns="" xmlns:a16="http://schemas.microsoft.com/office/drawing/2014/main" val="2668186284"/>
                    </a:ext>
                  </a:extLst>
                </a:gridCol>
                <a:gridCol w="1358781">
                  <a:extLst>
                    <a:ext uri="{9D8B030D-6E8A-4147-A177-3AD203B41FA5}">
                      <a16:colId xmlns="" xmlns:a16="http://schemas.microsoft.com/office/drawing/2014/main" val="2074983523"/>
                    </a:ext>
                  </a:extLst>
                </a:gridCol>
                <a:gridCol w="1247686">
                  <a:extLst>
                    <a:ext uri="{9D8B030D-6E8A-4147-A177-3AD203B41FA5}">
                      <a16:colId xmlns="" xmlns:a16="http://schemas.microsoft.com/office/drawing/2014/main" val="1630302858"/>
                    </a:ext>
                  </a:extLst>
                </a:gridCol>
                <a:gridCol w="1345845">
                  <a:extLst>
                    <a:ext uri="{9D8B030D-6E8A-4147-A177-3AD203B41FA5}">
                      <a16:colId xmlns="" xmlns:a16="http://schemas.microsoft.com/office/drawing/2014/main" val="732338374"/>
                    </a:ext>
                  </a:extLst>
                </a:gridCol>
                <a:gridCol w="1437044">
                  <a:extLst>
                    <a:ext uri="{9D8B030D-6E8A-4147-A177-3AD203B41FA5}">
                      <a16:colId xmlns="" xmlns:a16="http://schemas.microsoft.com/office/drawing/2014/main" val="30497460"/>
                    </a:ext>
                  </a:extLst>
                </a:gridCol>
                <a:gridCol w="1437044">
                  <a:extLst>
                    <a:ext uri="{9D8B030D-6E8A-4147-A177-3AD203B41FA5}">
                      <a16:colId xmlns="" xmlns:a16="http://schemas.microsoft.com/office/drawing/2014/main" val="14150600"/>
                    </a:ext>
                  </a:extLst>
                </a:gridCol>
              </a:tblGrid>
              <a:tr h="433483">
                <a:tc>
                  <a:txBody>
                    <a:bodyPr/>
                    <a:lstStyle/>
                    <a:p>
                      <a:pPr marL="0" marR="0" indent="0" algn="ctr">
                        <a:lnSpc>
                          <a:spcPct val="200000"/>
                        </a:lnSpc>
                        <a:spcBef>
                          <a:spcPts val="0"/>
                        </a:spcBef>
                        <a:spcAft>
                          <a:spcPts val="0"/>
                        </a:spcAft>
                      </a:pPr>
                      <a:r>
                        <a:rPr lang="en-ZA" sz="1600" dirty="0">
                          <a:solidFill>
                            <a:schemeClr val="tx1"/>
                          </a:solidFill>
                          <a:effectLst/>
                        </a:rPr>
                        <a:t> Output Indicators</a:t>
                      </a:r>
                      <a:endParaRPr lang="en-US" sz="1600" dirty="0">
                        <a:solidFill>
                          <a:schemeClr val="tx1"/>
                        </a:solidFill>
                        <a:effectLst/>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200000"/>
                        </a:lnSpc>
                        <a:spcBef>
                          <a:spcPts val="0"/>
                        </a:spcBef>
                        <a:spcAft>
                          <a:spcPts val="0"/>
                        </a:spcAft>
                      </a:pPr>
                      <a:r>
                        <a:rPr lang="en-ZA" sz="1600" dirty="0">
                          <a:solidFill>
                            <a:schemeClr val="tx1"/>
                          </a:solidFill>
                          <a:effectLst/>
                        </a:rPr>
                        <a:t>Annual Targets</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200000"/>
                        </a:lnSpc>
                        <a:spcBef>
                          <a:spcPts val="0"/>
                        </a:spcBef>
                        <a:spcAft>
                          <a:spcPts val="0"/>
                        </a:spcAft>
                      </a:pPr>
                      <a:r>
                        <a:rPr lang="en-ZA" sz="1600" dirty="0">
                          <a:solidFill>
                            <a:schemeClr val="tx1"/>
                          </a:solidFill>
                          <a:effectLst/>
                        </a:rPr>
                        <a:t>Quarter 1</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200000"/>
                        </a:lnSpc>
                        <a:spcBef>
                          <a:spcPts val="0"/>
                        </a:spcBef>
                        <a:spcAft>
                          <a:spcPts val="0"/>
                        </a:spcAft>
                      </a:pPr>
                      <a:r>
                        <a:rPr lang="en-ZA" sz="1600" dirty="0">
                          <a:solidFill>
                            <a:schemeClr val="tx1"/>
                          </a:solidFill>
                          <a:effectLst/>
                        </a:rPr>
                        <a:t>Quarter 2</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200000"/>
                        </a:lnSpc>
                        <a:spcBef>
                          <a:spcPts val="0"/>
                        </a:spcBef>
                        <a:spcAft>
                          <a:spcPts val="0"/>
                        </a:spcAft>
                      </a:pPr>
                      <a:r>
                        <a:rPr lang="en-ZA" sz="1600" dirty="0">
                          <a:solidFill>
                            <a:schemeClr val="tx1"/>
                          </a:solidFill>
                          <a:effectLst/>
                        </a:rPr>
                        <a:t>Quarter 3</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200000"/>
                        </a:lnSpc>
                        <a:spcBef>
                          <a:spcPts val="0"/>
                        </a:spcBef>
                        <a:spcAft>
                          <a:spcPts val="0"/>
                        </a:spcAft>
                      </a:pPr>
                      <a:r>
                        <a:rPr lang="en-ZA" sz="1600" dirty="0">
                          <a:solidFill>
                            <a:schemeClr val="tx1"/>
                          </a:solidFill>
                          <a:effectLst/>
                        </a:rPr>
                        <a:t>Quarter 4</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3694784063"/>
                  </a:ext>
                </a:extLst>
              </a:tr>
              <a:tr h="1324601">
                <a:tc>
                  <a:txBody>
                    <a:bodyPr/>
                    <a:lstStyle/>
                    <a:p>
                      <a:pPr marL="0" marR="0" indent="0" algn="l" defTabSz="457200" rtl="0" eaLnBrk="1" latinLnBrk="0" hangingPunct="1">
                        <a:lnSpc>
                          <a:spcPct val="100000"/>
                        </a:lnSpc>
                        <a:spcBef>
                          <a:spcPts val="0"/>
                        </a:spcBef>
                        <a:spcAft>
                          <a:spcPts val="0"/>
                        </a:spcAft>
                      </a:pPr>
                      <a:r>
                        <a:rPr lang="en-GB" sz="1600" b="0" kern="1200" dirty="0">
                          <a:solidFill>
                            <a:schemeClr val="tx1"/>
                          </a:solidFill>
                          <a:effectLst/>
                          <a:uFillTx/>
                          <a:latin typeface="+mn-lt"/>
                          <a:ea typeface="+mn-ea"/>
                          <a:cs typeface="+mn-cs"/>
                        </a:rPr>
                        <a:t>4.Number of targeted responsible parties monitored on compliance</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4 </a:t>
                      </a:r>
                      <a:r>
                        <a:rPr lang="en-GB" sz="1600" b="0" kern="1200" dirty="0">
                          <a:solidFill>
                            <a:schemeClr val="tx1"/>
                          </a:solidFill>
                          <a:effectLst/>
                          <a:uFillTx/>
                          <a:latin typeface="+mn-lt"/>
                          <a:ea typeface="+mn-ea"/>
                          <a:cs typeface="+mn-cs"/>
                        </a:rPr>
                        <a:t>targeted responsible parties monitored on compliance</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a:solidFill>
                            <a:schemeClr val="tx1"/>
                          </a:solidFill>
                          <a:effectLst/>
                          <a:uFillTx/>
                          <a:latin typeface="+mn-lt"/>
                          <a:ea typeface="+mn-ea"/>
                          <a:cs typeface="+mn-cs"/>
                        </a:rPr>
                        <a:t>2</a:t>
                      </a:r>
                      <a:endParaRPr lang="en-ZA" sz="1600" b="0" kern="120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2</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06396184"/>
                  </a:ext>
                </a:extLst>
              </a:tr>
              <a:tr h="1596333">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5. Application for Codes of Conduct </a:t>
                      </a:r>
                      <a:r>
                        <a:rPr lang="en-US" sz="1600" b="0" kern="1200" dirty="0" err="1">
                          <a:solidFill>
                            <a:schemeClr val="tx1"/>
                          </a:solidFill>
                          <a:effectLst/>
                          <a:uFillTx/>
                          <a:latin typeface="+mn-lt"/>
                          <a:ea typeface="+mn-ea"/>
                          <a:cs typeface="+mn-cs"/>
                        </a:rPr>
                        <a:t>finalised</a:t>
                      </a:r>
                      <a:r>
                        <a:rPr lang="en-US" sz="1600" b="0" kern="1200" dirty="0">
                          <a:solidFill>
                            <a:schemeClr val="tx1"/>
                          </a:solidFill>
                          <a:effectLst/>
                          <a:uFillTx/>
                          <a:latin typeface="+mn-lt"/>
                          <a:ea typeface="+mn-ea"/>
                          <a:cs typeface="+mn-cs"/>
                        </a:rPr>
                        <a:t> within the prescribed time frame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Applications for Codes of Conduct </a:t>
                      </a:r>
                      <a:r>
                        <a:rPr lang="en-US" sz="1600" b="0" kern="1200" dirty="0" err="1">
                          <a:solidFill>
                            <a:schemeClr val="tx1"/>
                          </a:solidFill>
                          <a:effectLst/>
                          <a:uFillTx/>
                          <a:latin typeface="+mn-lt"/>
                          <a:ea typeface="+mn-ea"/>
                          <a:cs typeface="+mn-cs"/>
                        </a:rPr>
                        <a:t>finalised</a:t>
                      </a:r>
                      <a:r>
                        <a:rPr lang="en-US" sz="1600" b="0" kern="1200" dirty="0">
                          <a:solidFill>
                            <a:schemeClr val="tx1"/>
                          </a:solidFill>
                          <a:effectLst/>
                          <a:uFillTx/>
                          <a:latin typeface="+mn-lt"/>
                          <a:ea typeface="+mn-ea"/>
                          <a:cs typeface="+mn-cs"/>
                        </a:rPr>
                        <a:t> within 13 weeks from the date of receipt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Applications for Code of Conduct </a:t>
                      </a:r>
                      <a:r>
                        <a:rPr lang="en-US" sz="1600" b="0" kern="1200" dirty="0" err="1">
                          <a:solidFill>
                            <a:schemeClr val="tx1"/>
                          </a:solidFill>
                          <a:effectLst/>
                          <a:uFillTx/>
                          <a:latin typeface="+mn-lt"/>
                          <a:ea typeface="+mn-ea"/>
                          <a:cs typeface="+mn-cs"/>
                        </a:rPr>
                        <a:t>finalised</a:t>
                      </a:r>
                      <a:r>
                        <a:rPr lang="en-US" sz="1600" b="0" kern="1200" dirty="0">
                          <a:solidFill>
                            <a:schemeClr val="tx1"/>
                          </a:solidFill>
                          <a:effectLst/>
                          <a:uFillTx/>
                          <a:latin typeface="+mn-lt"/>
                          <a:ea typeface="+mn-ea"/>
                          <a:cs typeface="+mn-cs"/>
                        </a:rPr>
                        <a:t> within 13 weeks from the date of receipt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Applications for Code of Conduct </a:t>
                      </a:r>
                      <a:r>
                        <a:rPr lang="en-US" sz="1600" b="0" kern="1200" dirty="0" err="1">
                          <a:solidFill>
                            <a:schemeClr val="tx1"/>
                          </a:solidFill>
                          <a:effectLst/>
                          <a:uFillTx/>
                          <a:latin typeface="+mn-lt"/>
                          <a:ea typeface="+mn-ea"/>
                          <a:cs typeface="+mn-cs"/>
                        </a:rPr>
                        <a:t>finalised</a:t>
                      </a:r>
                      <a:r>
                        <a:rPr lang="en-US" sz="1600" b="0" kern="1200" dirty="0">
                          <a:solidFill>
                            <a:schemeClr val="tx1"/>
                          </a:solidFill>
                          <a:effectLst/>
                          <a:uFillTx/>
                          <a:latin typeface="+mn-lt"/>
                          <a:ea typeface="+mn-ea"/>
                          <a:cs typeface="+mn-cs"/>
                        </a:rPr>
                        <a:t> within 13 weeks from the date of receipt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Applications for Code of Conduct </a:t>
                      </a:r>
                      <a:r>
                        <a:rPr lang="en-US" sz="1600" b="0" kern="1200" dirty="0" err="1">
                          <a:solidFill>
                            <a:schemeClr val="tx1"/>
                          </a:solidFill>
                          <a:effectLst/>
                          <a:uFillTx/>
                          <a:latin typeface="+mn-lt"/>
                          <a:ea typeface="+mn-ea"/>
                          <a:cs typeface="+mn-cs"/>
                        </a:rPr>
                        <a:t>finalised</a:t>
                      </a:r>
                      <a:r>
                        <a:rPr lang="en-US" sz="1600" b="0" kern="1200" dirty="0">
                          <a:solidFill>
                            <a:schemeClr val="tx1"/>
                          </a:solidFill>
                          <a:effectLst/>
                          <a:uFillTx/>
                          <a:latin typeface="+mn-lt"/>
                          <a:ea typeface="+mn-ea"/>
                          <a:cs typeface="+mn-cs"/>
                        </a:rPr>
                        <a:t> within 13 weeks from the date of receipt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Applications for Code of Conduct </a:t>
                      </a:r>
                      <a:r>
                        <a:rPr lang="en-US" sz="1600" b="0" kern="1200" dirty="0" err="1">
                          <a:solidFill>
                            <a:schemeClr val="tx1"/>
                          </a:solidFill>
                          <a:effectLst/>
                          <a:uFillTx/>
                          <a:latin typeface="+mn-lt"/>
                          <a:ea typeface="+mn-ea"/>
                          <a:cs typeface="+mn-cs"/>
                        </a:rPr>
                        <a:t>finalised</a:t>
                      </a:r>
                      <a:r>
                        <a:rPr lang="en-US" sz="1600" b="0" kern="1200" dirty="0">
                          <a:solidFill>
                            <a:schemeClr val="tx1"/>
                          </a:solidFill>
                          <a:effectLst/>
                          <a:uFillTx/>
                          <a:latin typeface="+mn-lt"/>
                          <a:ea typeface="+mn-ea"/>
                          <a:cs typeface="+mn-cs"/>
                        </a:rPr>
                        <a:t> within 13 weeks from the date of receipt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681879792"/>
                  </a:ext>
                </a:extLst>
              </a:tr>
              <a:tr h="1140238">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6.Percentage of applications for prior authorisation processed </a:t>
                      </a:r>
                      <a:endParaRPr lang="en-ZA" sz="1600" b="0" kern="1200" dirty="0">
                        <a:solidFill>
                          <a:schemeClr val="tx1"/>
                        </a:solidFill>
                        <a:effectLst/>
                        <a:uFillTx/>
                        <a:latin typeface="+mn-lt"/>
                        <a:ea typeface="+mn-ea"/>
                        <a:cs typeface="+mn-cs"/>
                      </a:endParaRPr>
                    </a:p>
                    <a:p>
                      <a:pPr marL="0" marR="0" indent="0" algn="l" defTabSz="457200" rtl="0" eaLnBrk="1" latinLnBrk="0" hangingPunct="1">
                        <a:lnSpc>
                          <a:spcPct val="100000"/>
                        </a:lnSpc>
                        <a:spcBef>
                          <a:spcPts val="0"/>
                        </a:spcBef>
                        <a:spcAft>
                          <a:spcPts val="0"/>
                        </a:spcAft>
                      </a:pPr>
                      <a:r>
                        <a:rPr lang="en-ZA" sz="1600" b="0" kern="1200" dirty="0">
                          <a:solidFill>
                            <a:schemeClr val="tx1"/>
                          </a:solidFill>
                          <a:effectLst/>
                          <a:uFillTx/>
                          <a:latin typeface="+mn-lt"/>
                          <a:ea typeface="+mn-ea"/>
                          <a:cs typeface="+mn-cs"/>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a:solidFill>
                            <a:schemeClr val="tx1"/>
                          </a:solidFill>
                          <a:effectLst/>
                          <a:uFillTx/>
                          <a:latin typeface="+mn-lt"/>
                          <a:ea typeface="+mn-ea"/>
                          <a:cs typeface="+mn-cs"/>
                        </a:rPr>
                        <a:t>100% of applications for prior authorisation processed </a:t>
                      </a:r>
                      <a:endParaRPr lang="en-ZA" sz="1600" b="0" kern="120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of applications for prior </a:t>
                      </a:r>
                      <a:r>
                        <a:rPr lang="en-US" sz="1600" b="0" kern="1200" dirty="0" err="1">
                          <a:solidFill>
                            <a:schemeClr val="tx1"/>
                          </a:solidFill>
                          <a:effectLst/>
                          <a:uFillTx/>
                          <a:latin typeface="+mn-lt"/>
                          <a:ea typeface="+mn-ea"/>
                          <a:cs typeface="+mn-cs"/>
                        </a:rPr>
                        <a:t>authorisation</a:t>
                      </a:r>
                      <a:r>
                        <a:rPr lang="en-US" sz="1600" b="0" kern="1200" dirty="0">
                          <a:solidFill>
                            <a:schemeClr val="tx1"/>
                          </a:solidFill>
                          <a:effectLst/>
                          <a:uFillTx/>
                          <a:latin typeface="+mn-lt"/>
                          <a:ea typeface="+mn-ea"/>
                          <a:cs typeface="+mn-cs"/>
                        </a:rPr>
                        <a:t> processed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of applications for prior authorisation processed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of applications for prior authorisation processed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of applications for prior authorisation processed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69126735"/>
                  </a:ext>
                </a:extLst>
              </a:tr>
            </a:tbl>
          </a:graphicData>
        </a:graphic>
      </p:graphicFrame>
      <p:sp>
        <p:nvSpPr>
          <p:cNvPr id="5" name="Slide Number Placeholder 4"/>
          <p:cNvSpPr>
            <a:spLocks noGrp="1"/>
          </p:cNvSpPr>
          <p:nvPr>
            <p:ph type="sldNum" sz="quarter" idx="12"/>
          </p:nvPr>
        </p:nvSpPr>
        <p:spPr>
          <a:xfrm>
            <a:off x="2438399" y="6273347"/>
            <a:ext cx="2133600" cy="365125"/>
          </a:xfrm>
        </p:spPr>
        <p:txBody>
          <a:bodyPr/>
          <a:lstStyle/>
          <a:p>
            <a:pPr>
              <a:defRPr>
                <a:uFillTx/>
              </a:defRPr>
            </a:pPr>
            <a:fld id="{53D2BF3C-DD81-4A71-B976-BFF89C61EB4E}" type="slidenum">
              <a:rPr lang="en-US" altLang="en-US" smtClean="0">
                <a:uFillTx/>
              </a:rPr>
              <a:pPr>
                <a:defRPr>
                  <a:uFillTx/>
                </a:defRPr>
              </a:pPr>
              <a:t>18</a:t>
            </a:fld>
            <a:endParaRPr lang="en-US" altLang="en-US">
              <a:uFillTx/>
            </a:endParaRPr>
          </a:p>
        </p:txBody>
      </p:sp>
      <p:sp>
        <p:nvSpPr>
          <p:cNvPr id="8" name="Title 1">
            <a:extLst>
              <a:ext uri="{FF2B5EF4-FFF2-40B4-BE49-F238E27FC236}">
                <a16:creationId xmlns="" xmlns:a16="http://schemas.microsoft.com/office/drawing/2014/main" id="{8493936A-093A-425C-BC79-37467BF3B520}"/>
              </a:ext>
            </a:extLst>
          </p:cNvPr>
          <p:cNvSpPr>
            <a:spLocks noGrp="1"/>
          </p:cNvSpPr>
          <p:nvPr>
            <p:ph type="title"/>
          </p:nvPr>
        </p:nvSpPr>
        <p:spPr>
          <a:xfrm>
            <a:off x="427383" y="402090"/>
            <a:ext cx="8620923" cy="889619"/>
          </a:xfrm>
          <a:solidFill>
            <a:srgbClr val="C00000"/>
          </a:solidFill>
        </p:spPr>
        <p:txBody>
          <a:bodyPr/>
          <a:lstStyle/>
          <a:p>
            <a:r>
              <a:rPr lang="en-ZA" sz="3200" b="1" dirty="0">
                <a:solidFill>
                  <a:schemeClr val="bg1"/>
                </a:solidFill>
                <a:cs typeface="Arial" panose="020B0604020202020204" pitchFamily="34" charset="0"/>
              </a:rPr>
              <a:t>PROGRAMME 1 </a:t>
            </a:r>
            <a:r>
              <a:rPr lang="en-ZA" sz="3200" b="1" dirty="0">
                <a:solidFill>
                  <a:schemeClr val="bg1"/>
                </a:solidFill>
              </a:rPr>
              <a:t>:</a:t>
            </a:r>
            <a:br>
              <a:rPr lang="en-ZA" sz="3200" b="1" dirty="0">
                <a:solidFill>
                  <a:schemeClr val="bg1"/>
                </a:solidFill>
              </a:rPr>
            </a:br>
            <a:r>
              <a:rPr lang="en-ZA" sz="3200" b="1" dirty="0">
                <a:solidFill>
                  <a:schemeClr val="bg1"/>
                </a:solidFill>
                <a:cs typeface="Arial" panose="020B0604020202020204" pitchFamily="34" charset="0"/>
              </a:rPr>
              <a:t>PROTECTION OF PERSONAL INFORMATION</a:t>
            </a:r>
            <a:endParaRPr lang="en-ZA" sz="29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8761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86115674"/>
              </p:ext>
            </p:extLst>
          </p:nvPr>
        </p:nvGraphicFramePr>
        <p:xfrm>
          <a:off x="506896" y="1512604"/>
          <a:ext cx="8179904" cy="4625126"/>
        </p:xfrm>
        <a:graphic>
          <a:graphicData uri="http://schemas.openxmlformats.org/drawingml/2006/table">
            <a:tbl>
              <a:tblPr firstRow="1" firstCol="1" bandRow="1">
                <a:tableStyleId>{21E4AEA4-8DFA-4A89-87EB-49C32662AFE0}</a:tableStyleId>
              </a:tblPr>
              <a:tblGrid>
                <a:gridCol w="1740648">
                  <a:extLst>
                    <a:ext uri="{9D8B030D-6E8A-4147-A177-3AD203B41FA5}">
                      <a16:colId xmlns="" xmlns:a16="http://schemas.microsoft.com/office/drawing/2014/main" val="2668186284"/>
                    </a:ext>
                  </a:extLst>
                </a:gridCol>
                <a:gridCol w="1350235">
                  <a:extLst>
                    <a:ext uri="{9D8B030D-6E8A-4147-A177-3AD203B41FA5}">
                      <a16:colId xmlns="" xmlns:a16="http://schemas.microsoft.com/office/drawing/2014/main" val="2074983523"/>
                    </a:ext>
                  </a:extLst>
                </a:gridCol>
                <a:gridCol w="1162228">
                  <a:extLst>
                    <a:ext uri="{9D8B030D-6E8A-4147-A177-3AD203B41FA5}">
                      <a16:colId xmlns="" xmlns:a16="http://schemas.microsoft.com/office/drawing/2014/main" val="1630302858"/>
                    </a:ext>
                  </a:extLst>
                </a:gridCol>
                <a:gridCol w="1199735">
                  <a:extLst>
                    <a:ext uri="{9D8B030D-6E8A-4147-A177-3AD203B41FA5}">
                      <a16:colId xmlns="" xmlns:a16="http://schemas.microsoft.com/office/drawing/2014/main" val="732338374"/>
                    </a:ext>
                  </a:extLst>
                </a:gridCol>
                <a:gridCol w="1449462">
                  <a:extLst>
                    <a:ext uri="{9D8B030D-6E8A-4147-A177-3AD203B41FA5}">
                      <a16:colId xmlns="" xmlns:a16="http://schemas.microsoft.com/office/drawing/2014/main" val="30497460"/>
                    </a:ext>
                  </a:extLst>
                </a:gridCol>
                <a:gridCol w="1277596">
                  <a:extLst>
                    <a:ext uri="{9D8B030D-6E8A-4147-A177-3AD203B41FA5}">
                      <a16:colId xmlns="" xmlns:a16="http://schemas.microsoft.com/office/drawing/2014/main" val="14150600"/>
                    </a:ext>
                  </a:extLst>
                </a:gridCol>
              </a:tblGrid>
              <a:tr h="876411">
                <a:tc>
                  <a:txBody>
                    <a:bodyPr/>
                    <a:lstStyle/>
                    <a:p>
                      <a:pPr marL="0" marR="0" indent="0" algn="ctr">
                        <a:lnSpc>
                          <a:spcPct val="200000"/>
                        </a:lnSpc>
                        <a:spcBef>
                          <a:spcPts val="0"/>
                        </a:spcBef>
                        <a:spcAft>
                          <a:spcPts val="0"/>
                        </a:spcAft>
                      </a:pPr>
                      <a:r>
                        <a:rPr lang="en-ZA" sz="1600" dirty="0">
                          <a:solidFill>
                            <a:schemeClr val="tx1"/>
                          </a:solidFill>
                          <a:effectLst/>
                        </a:rPr>
                        <a:t> Output Indicators</a:t>
                      </a:r>
                      <a:endParaRPr lang="en-US" sz="1600" dirty="0">
                        <a:solidFill>
                          <a:schemeClr val="tx1"/>
                        </a:solidFill>
                        <a:effectLst/>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200000"/>
                        </a:lnSpc>
                        <a:spcBef>
                          <a:spcPts val="0"/>
                        </a:spcBef>
                        <a:spcAft>
                          <a:spcPts val="0"/>
                        </a:spcAft>
                      </a:pPr>
                      <a:r>
                        <a:rPr lang="en-ZA" sz="1600" dirty="0">
                          <a:solidFill>
                            <a:schemeClr val="tx1"/>
                          </a:solidFill>
                          <a:effectLst/>
                        </a:rPr>
                        <a:t>Annual Targets</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200000"/>
                        </a:lnSpc>
                        <a:spcBef>
                          <a:spcPts val="0"/>
                        </a:spcBef>
                        <a:spcAft>
                          <a:spcPts val="0"/>
                        </a:spcAft>
                      </a:pPr>
                      <a:r>
                        <a:rPr lang="en-ZA" sz="1600" dirty="0">
                          <a:solidFill>
                            <a:schemeClr val="tx1"/>
                          </a:solidFill>
                          <a:effectLst/>
                        </a:rPr>
                        <a:t>Quarter 1</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200000"/>
                        </a:lnSpc>
                        <a:spcBef>
                          <a:spcPts val="0"/>
                        </a:spcBef>
                        <a:spcAft>
                          <a:spcPts val="0"/>
                        </a:spcAft>
                      </a:pPr>
                      <a:r>
                        <a:rPr lang="en-ZA" sz="1600" dirty="0">
                          <a:solidFill>
                            <a:schemeClr val="tx1"/>
                          </a:solidFill>
                          <a:effectLst/>
                        </a:rPr>
                        <a:t>Quarter 2</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200000"/>
                        </a:lnSpc>
                        <a:spcBef>
                          <a:spcPts val="0"/>
                        </a:spcBef>
                        <a:spcAft>
                          <a:spcPts val="0"/>
                        </a:spcAft>
                      </a:pPr>
                      <a:r>
                        <a:rPr lang="en-ZA" sz="1600" dirty="0">
                          <a:solidFill>
                            <a:schemeClr val="tx1"/>
                          </a:solidFill>
                          <a:effectLst/>
                        </a:rPr>
                        <a:t>Quarter 3</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200000"/>
                        </a:lnSpc>
                        <a:spcBef>
                          <a:spcPts val="0"/>
                        </a:spcBef>
                        <a:spcAft>
                          <a:spcPts val="0"/>
                        </a:spcAft>
                      </a:pPr>
                      <a:r>
                        <a:rPr lang="en-ZA" sz="1600" dirty="0">
                          <a:solidFill>
                            <a:schemeClr val="tx1"/>
                          </a:solidFill>
                          <a:effectLst/>
                        </a:rPr>
                        <a:t>Quarter 4</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3694784063"/>
                  </a:ext>
                </a:extLst>
              </a:tr>
              <a:tr h="1554155">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7. Percentage of applications for Exemption from POPIA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of applications for Exemption from POPIA </a:t>
                      </a:r>
                    </a:p>
                    <a:p>
                      <a:pPr marL="0" marR="0" indent="0" algn="l" defTabSz="457200" rtl="0" eaLnBrk="1" latinLnBrk="0" hangingPunct="1">
                        <a:lnSpc>
                          <a:spcPct val="100000"/>
                        </a:lnSpc>
                        <a:spcBef>
                          <a:spcPts val="0"/>
                        </a:spcBef>
                        <a:spcAft>
                          <a:spcPts val="0"/>
                        </a:spcAft>
                      </a:pPr>
                      <a:endParaRPr lang="en-US" sz="1600" b="0" kern="1200" dirty="0">
                        <a:solidFill>
                          <a:schemeClr val="tx1"/>
                        </a:solidFill>
                        <a:effectLst/>
                        <a:uFillTx/>
                        <a:latin typeface="+mn-lt"/>
                        <a:ea typeface="+mn-ea"/>
                        <a:cs typeface="+mn-cs"/>
                      </a:endParaRPr>
                    </a:p>
                    <a:p>
                      <a:pPr marL="0" marR="0" indent="0" algn="l" defTabSz="457200" rtl="0" eaLnBrk="1" latinLnBrk="0" hangingPunct="1">
                        <a:lnSpc>
                          <a:spcPct val="100000"/>
                        </a:lnSpc>
                        <a:spcBef>
                          <a:spcPts val="0"/>
                        </a:spcBef>
                        <a:spcAft>
                          <a:spcPts val="0"/>
                        </a:spcAft>
                      </a:pP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of applications for Exemption from POPIA</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of applications for Exemption from POPIA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a:solidFill>
                            <a:schemeClr val="tx1"/>
                          </a:solidFill>
                          <a:effectLst/>
                          <a:uFillTx/>
                          <a:latin typeface="+mn-lt"/>
                          <a:ea typeface="+mn-ea"/>
                          <a:cs typeface="+mn-cs"/>
                        </a:rPr>
                        <a:t>100% of applications for Exemption from POPIA </a:t>
                      </a:r>
                      <a:endParaRPr lang="en-ZA" sz="1600" b="0" kern="120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a:solidFill>
                            <a:schemeClr val="tx1"/>
                          </a:solidFill>
                          <a:effectLst/>
                          <a:uFillTx/>
                          <a:latin typeface="+mn-lt"/>
                          <a:ea typeface="+mn-ea"/>
                          <a:cs typeface="+mn-cs"/>
                        </a:rPr>
                        <a:t>100% of applications for Exemption from POPIA </a:t>
                      </a:r>
                      <a:endParaRPr lang="en-ZA" sz="1600" b="0" kern="120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06396184"/>
                  </a:ext>
                </a:extLst>
              </a:tr>
              <a:tr h="1744840">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8. Percentage of Information Officers and deputy information officers registered as prescribed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Information Officers and deputy information officers registered as prescribed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Information Officers and deputy information officers registered as prescribed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Information Officers and deputy information officers registered as prescribed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Information Officers and deputy information officers registered as prescribed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Information Officers and deputy information officers registered as prescribed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681879792"/>
                  </a:ext>
                </a:extLst>
              </a:tr>
            </a:tbl>
          </a:graphicData>
        </a:graphic>
      </p:graphicFrame>
      <p:sp>
        <p:nvSpPr>
          <p:cNvPr id="5" name="Slide Number Placeholder 4"/>
          <p:cNvSpPr>
            <a:spLocks noGrp="1"/>
          </p:cNvSpPr>
          <p:nvPr>
            <p:ph type="sldNum" sz="quarter" idx="12"/>
          </p:nvPr>
        </p:nvSpPr>
        <p:spPr>
          <a:xfrm>
            <a:off x="2537792" y="6273347"/>
            <a:ext cx="2133600" cy="365125"/>
          </a:xfrm>
        </p:spPr>
        <p:txBody>
          <a:bodyPr/>
          <a:lstStyle/>
          <a:p>
            <a:pPr>
              <a:defRPr>
                <a:uFillTx/>
              </a:defRPr>
            </a:pPr>
            <a:fld id="{53D2BF3C-DD81-4A71-B976-BFF89C61EB4E}" type="slidenum">
              <a:rPr lang="en-US" altLang="en-US" smtClean="0">
                <a:uFillTx/>
              </a:rPr>
              <a:pPr>
                <a:defRPr>
                  <a:uFillTx/>
                </a:defRPr>
              </a:pPr>
              <a:t>19</a:t>
            </a:fld>
            <a:endParaRPr lang="en-US" altLang="en-US" dirty="0">
              <a:uFillTx/>
            </a:endParaRPr>
          </a:p>
        </p:txBody>
      </p:sp>
      <p:sp>
        <p:nvSpPr>
          <p:cNvPr id="8" name="Title 1">
            <a:extLst>
              <a:ext uri="{FF2B5EF4-FFF2-40B4-BE49-F238E27FC236}">
                <a16:creationId xmlns="" xmlns:a16="http://schemas.microsoft.com/office/drawing/2014/main" id="{2810D47B-7AD1-4B74-943A-154A60CB8DA1}"/>
              </a:ext>
            </a:extLst>
          </p:cNvPr>
          <p:cNvSpPr>
            <a:spLocks noGrp="1"/>
          </p:cNvSpPr>
          <p:nvPr>
            <p:ph type="title"/>
          </p:nvPr>
        </p:nvSpPr>
        <p:spPr>
          <a:xfrm>
            <a:off x="506896" y="402090"/>
            <a:ext cx="8179904" cy="889619"/>
          </a:xfrm>
          <a:solidFill>
            <a:srgbClr val="C00000"/>
          </a:solidFill>
        </p:spPr>
        <p:txBody>
          <a:bodyPr/>
          <a:lstStyle/>
          <a:p>
            <a:r>
              <a:rPr lang="en-ZA" sz="3200" b="1" dirty="0">
                <a:solidFill>
                  <a:schemeClr val="bg1"/>
                </a:solidFill>
                <a:cs typeface="Arial" panose="020B0604020202020204" pitchFamily="34" charset="0"/>
              </a:rPr>
              <a:t>PROGRAMME 1 </a:t>
            </a:r>
            <a:r>
              <a:rPr lang="en-ZA" sz="3200" b="1" dirty="0">
                <a:solidFill>
                  <a:schemeClr val="bg1"/>
                </a:solidFill>
              </a:rPr>
              <a:t>:</a:t>
            </a:r>
            <a:br>
              <a:rPr lang="en-ZA" sz="3200" b="1" dirty="0">
                <a:solidFill>
                  <a:schemeClr val="bg1"/>
                </a:solidFill>
              </a:rPr>
            </a:br>
            <a:r>
              <a:rPr lang="en-ZA" sz="3200" b="1" dirty="0">
                <a:solidFill>
                  <a:schemeClr val="bg1"/>
                </a:solidFill>
                <a:cs typeface="Arial" panose="020B0604020202020204" pitchFamily="34" charset="0"/>
              </a:rPr>
              <a:t>PROTECTION OF PERSONAL INFORMATION</a:t>
            </a:r>
            <a:endParaRPr lang="en-ZA" sz="29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6090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78788"/>
            <a:ext cx="8100391" cy="544942"/>
          </a:xfrm>
          <a:solidFill>
            <a:srgbClr val="C00000"/>
          </a:solidFill>
        </p:spPr>
        <p:txBody>
          <a:bodyPr/>
          <a:lstStyle/>
          <a:p>
            <a:r>
              <a:rPr lang="en-US" sz="3200" b="1" dirty="0">
                <a:latin typeface="Arial" panose="020B0604020202020204" pitchFamily="34" charset="0"/>
                <a:cs typeface="Arial" panose="020B0604020202020204" pitchFamily="34" charset="0"/>
              </a:rPr>
              <a:t/>
            </a:r>
            <a:br>
              <a:rPr lang="en-US" sz="3200" b="1" dirty="0">
                <a:latin typeface="Arial" panose="020B0604020202020204" pitchFamily="34" charset="0"/>
                <a:cs typeface="Arial" panose="020B0604020202020204" pitchFamily="34" charset="0"/>
              </a:rPr>
            </a:br>
            <a:r>
              <a:rPr lang="en-US" sz="3200" b="1" dirty="0">
                <a:solidFill>
                  <a:schemeClr val="bg1"/>
                </a:solidFill>
                <a:cs typeface="Arial" panose="020B0604020202020204" pitchFamily="34" charset="0"/>
              </a:rPr>
              <a:t>PRESENTATION OUTLINE </a:t>
            </a: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endParaRPr lang="en-US" sz="3200" dirty="0">
              <a:latin typeface="Arial" panose="020B0604020202020204" pitchFamily="34" charset="0"/>
              <a:cs typeface="Arial" panose="020B0604020202020204" pitchFamily="34" charset="0"/>
            </a:endParaRPr>
          </a:p>
        </p:txBody>
      </p:sp>
      <p:sp>
        <p:nvSpPr>
          <p:cNvPr id="3074" name="Content Placeholder 2"/>
          <p:cNvSpPr>
            <a:spLocks noGrp="1"/>
          </p:cNvSpPr>
          <p:nvPr>
            <p:ph idx="1"/>
          </p:nvPr>
        </p:nvSpPr>
        <p:spPr>
          <a:xfrm>
            <a:off x="457200" y="1176083"/>
            <a:ext cx="8229600" cy="5545392"/>
          </a:xfrm>
        </p:spPr>
        <p:txBody>
          <a:bodyPr/>
          <a:lstStyle/>
          <a:p>
            <a:pPr algn="just">
              <a:lnSpc>
                <a:spcPct val="200000"/>
              </a:lnSpc>
              <a:buFont typeface="Wingdings" panose="05000000000000000000" pitchFamily="2" charset="2"/>
              <a:buChar char="q"/>
            </a:pPr>
            <a:r>
              <a:rPr lang="en-US" sz="2000" dirty="0">
                <a:cs typeface="Arial" panose="020B0604020202020204" pitchFamily="34" charset="0"/>
              </a:rPr>
              <a:t>Information Regulator Mandate</a:t>
            </a:r>
          </a:p>
          <a:p>
            <a:pPr algn="just">
              <a:lnSpc>
                <a:spcPct val="200000"/>
              </a:lnSpc>
              <a:buFont typeface="Wingdings" panose="05000000000000000000" pitchFamily="2" charset="2"/>
              <a:buChar char="q"/>
            </a:pPr>
            <a:r>
              <a:rPr lang="en-US" sz="2000" dirty="0">
                <a:cs typeface="Arial" panose="020B0604020202020204" pitchFamily="34" charset="0"/>
              </a:rPr>
              <a:t>Strategic Focus</a:t>
            </a:r>
          </a:p>
          <a:p>
            <a:pPr algn="just">
              <a:lnSpc>
                <a:spcPct val="200000"/>
              </a:lnSpc>
              <a:buFont typeface="Wingdings" panose="05000000000000000000" pitchFamily="2" charset="2"/>
              <a:buChar char="q"/>
            </a:pPr>
            <a:r>
              <a:rPr lang="en-US" sz="2000" dirty="0">
                <a:cs typeface="Arial" panose="020B0604020202020204" pitchFamily="34" charset="0"/>
              </a:rPr>
              <a:t>Situational Analysis</a:t>
            </a:r>
          </a:p>
          <a:p>
            <a:pPr algn="just">
              <a:lnSpc>
                <a:spcPct val="200000"/>
              </a:lnSpc>
              <a:buFont typeface="Wingdings" panose="05000000000000000000" pitchFamily="2" charset="2"/>
              <a:buChar char="q"/>
            </a:pPr>
            <a:r>
              <a:rPr lang="en-US" sz="2000" dirty="0">
                <a:cs typeface="Arial" panose="020B0604020202020204" pitchFamily="34" charset="0"/>
              </a:rPr>
              <a:t>APP and Quarterly Targets</a:t>
            </a:r>
          </a:p>
          <a:p>
            <a:pPr algn="just">
              <a:lnSpc>
                <a:spcPct val="200000"/>
              </a:lnSpc>
              <a:buFont typeface="Wingdings" panose="05000000000000000000" pitchFamily="2" charset="2"/>
              <a:buChar char="q"/>
            </a:pPr>
            <a:r>
              <a:rPr lang="en-US" sz="2000" dirty="0">
                <a:cs typeface="Arial" panose="020B0604020202020204" pitchFamily="34" charset="0"/>
              </a:rPr>
              <a:t>2022/23 Budget</a:t>
            </a:r>
          </a:p>
          <a:p>
            <a:pPr algn="just">
              <a:lnSpc>
                <a:spcPct val="200000"/>
              </a:lnSpc>
              <a:buFont typeface="Wingdings" panose="05000000000000000000" pitchFamily="2" charset="2"/>
              <a:buChar char="q"/>
            </a:pPr>
            <a:r>
              <a:rPr lang="en-US" sz="2000" dirty="0">
                <a:cs typeface="Arial" panose="020B0604020202020204" pitchFamily="34" charset="0"/>
              </a:rPr>
              <a:t>Medium Term Expenditure Framework</a:t>
            </a:r>
          </a:p>
          <a:p>
            <a:pPr algn="just">
              <a:lnSpc>
                <a:spcPct val="200000"/>
              </a:lnSpc>
              <a:buFont typeface="Wingdings" panose="05000000000000000000" pitchFamily="2" charset="2"/>
              <a:buChar char="q"/>
            </a:pPr>
            <a:r>
              <a:rPr lang="en-US" sz="2000" dirty="0">
                <a:cs typeface="Arial" panose="020B0604020202020204" pitchFamily="34" charset="0"/>
              </a:rPr>
              <a:t>Enablers to Achieve Targets</a:t>
            </a:r>
          </a:p>
          <a:p>
            <a:pPr algn="just">
              <a:lnSpc>
                <a:spcPct val="150000"/>
              </a:lnSpc>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pPr>
              <a:defRPr>
                <a:uFillTx/>
              </a:defRPr>
            </a:pPr>
            <a:fld id="{53D2BF3C-DD81-4A71-B976-BFF89C61EB4E}" type="slidenum">
              <a:rPr lang="en-US" altLang="en-US" smtClean="0">
                <a:uFillTx/>
              </a:rPr>
              <a:pPr>
                <a:defRPr>
                  <a:uFillTx/>
                </a:defRPr>
              </a:pPr>
              <a:t>2</a:t>
            </a:fld>
            <a:endParaRPr lang="en-US" altLang="en-US" dirty="0">
              <a:uFillTx/>
            </a:endParaRPr>
          </a:p>
        </p:txBody>
      </p:sp>
      <p:sp>
        <p:nvSpPr>
          <p:cNvPr id="3" name="Footer Placeholder 2"/>
          <p:cNvSpPr>
            <a:spLocks noGrp="1"/>
          </p:cNvSpPr>
          <p:nvPr>
            <p:ph type="ftr" sz="quarter" idx="11"/>
          </p:nvPr>
        </p:nvSpPr>
        <p:spPr>
          <a:xfrm>
            <a:off x="3059595" y="6356350"/>
            <a:ext cx="2895600" cy="365125"/>
          </a:xfrm>
        </p:spPr>
        <p:txBody>
          <a:bodyPr/>
          <a:lstStyle/>
          <a:p>
            <a:pPr>
              <a:defRPr>
                <a:uFillTx/>
              </a:defRPr>
            </a:pPr>
            <a:r>
              <a:rPr lang="en-US" dirty="0"/>
              <a:t>2</a:t>
            </a:r>
            <a:endParaRPr lang="en-US" dirty="0">
              <a:uFillTx/>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74">
                                            <p:txEl>
                                              <p:pRg st="0" end="0"/>
                                            </p:txEl>
                                          </p:spTgt>
                                        </p:tgtEl>
                                        <p:attrNameLst>
                                          <p:attrName>style.visibility</p:attrName>
                                        </p:attrNameLst>
                                      </p:cBhvr>
                                      <p:to>
                                        <p:strVal val="visible"/>
                                      </p:to>
                                    </p:set>
                                    <p:animEffect transition="in" filter="fade">
                                      <p:cBhvr>
                                        <p:cTn id="7" dur="1000"/>
                                        <p:tgtEl>
                                          <p:spTgt spid="3074">
                                            <p:txEl>
                                              <p:pRg st="0" end="0"/>
                                            </p:txEl>
                                          </p:spTgt>
                                        </p:tgtEl>
                                      </p:cBhvr>
                                    </p:animEffect>
                                    <p:anim calcmode="lin" valueType="num">
                                      <p:cBhvr>
                                        <p:cTn id="8" dur="1000" fill="hold"/>
                                        <p:tgtEl>
                                          <p:spTgt spid="307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074">
                                            <p:txEl>
                                              <p:pRg st="1" end="1"/>
                                            </p:txEl>
                                          </p:spTgt>
                                        </p:tgtEl>
                                        <p:attrNameLst>
                                          <p:attrName>style.visibility</p:attrName>
                                        </p:attrNameLst>
                                      </p:cBhvr>
                                      <p:to>
                                        <p:strVal val="visible"/>
                                      </p:to>
                                    </p:set>
                                    <p:animEffect transition="in" filter="fade">
                                      <p:cBhvr>
                                        <p:cTn id="14" dur="1000"/>
                                        <p:tgtEl>
                                          <p:spTgt spid="3074">
                                            <p:txEl>
                                              <p:pRg st="1" end="1"/>
                                            </p:txEl>
                                          </p:spTgt>
                                        </p:tgtEl>
                                      </p:cBhvr>
                                    </p:animEffect>
                                    <p:anim calcmode="lin" valueType="num">
                                      <p:cBhvr>
                                        <p:cTn id="15" dur="1000" fill="hold"/>
                                        <p:tgtEl>
                                          <p:spTgt spid="307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07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074">
                                            <p:txEl>
                                              <p:pRg st="2" end="2"/>
                                            </p:txEl>
                                          </p:spTgt>
                                        </p:tgtEl>
                                        <p:attrNameLst>
                                          <p:attrName>style.visibility</p:attrName>
                                        </p:attrNameLst>
                                      </p:cBhvr>
                                      <p:to>
                                        <p:strVal val="visible"/>
                                      </p:to>
                                    </p:set>
                                    <p:animEffect transition="in" filter="fade">
                                      <p:cBhvr>
                                        <p:cTn id="21" dur="1000"/>
                                        <p:tgtEl>
                                          <p:spTgt spid="3074">
                                            <p:txEl>
                                              <p:pRg st="2" end="2"/>
                                            </p:txEl>
                                          </p:spTgt>
                                        </p:tgtEl>
                                      </p:cBhvr>
                                    </p:animEffect>
                                    <p:anim calcmode="lin" valueType="num">
                                      <p:cBhvr>
                                        <p:cTn id="22" dur="1000" fill="hold"/>
                                        <p:tgtEl>
                                          <p:spTgt spid="307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07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074">
                                            <p:txEl>
                                              <p:pRg st="3" end="3"/>
                                            </p:txEl>
                                          </p:spTgt>
                                        </p:tgtEl>
                                        <p:attrNameLst>
                                          <p:attrName>style.visibility</p:attrName>
                                        </p:attrNameLst>
                                      </p:cBhvr>
                                      <p:to>
                                        <p:strVal val="visible"/>
                                      </p:to>
                                    </p:set>
                                    <p:animEffect transition="in" filter="fade">
                                      <p:cBhvr>
                                        <p:cTn id="28" dur="1000"/>
                                        <p:tgtEl>
                                          <p:spTgt spid="3074">
                                            <p:txEl>
                                              <p:pRg st="3" end="3"/>
                                            </p:txEl>
                                          </p:spTgt>
                                        </p:tgtEl>
                                      </p:cBhvr>
                                    </p:animEffect>
                                    <p:anim calcmode="lin" valueType="num">
                                      <p:cBhvr>
                                        <p:cTn id="29" dur="1000" fill="hold"/>
                                        <p:tgtEl>
                                          <p:spTgt spid="307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07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074">
                                            <p:txEl>
                                              <p:pRg st="4" end="4"/>
                                            </p:txEl>
                                          </p:spTgt>
                                        </p:tgtEl>
                                        <p:attrNameLst>
                                          <p:attrName>style.visibility</p:attrName>
                                        </p:attrNameLst>
                                      </p:cBhvr>
                                      <p:to>
                                        <p:strVal val="visible"/>
                                      </p:to>
                                    </p:set>
                                    <p:animEffect transition="in" filter="fade">
                                      <p:cBhvr>
                                        <p:cTn id="35" dur="1000"/>
                                        <p:tgtEl>
                                          <p:spTgt spid="3074">
                                            <p:txEl>
                                              <p:pRg st="4" end="4"/>
                                            </p:txEl>
                                          </p:spTgt>
                                        </p:tgtEl>
                                      </p:cBhvr>
                                    </p:animEffect>
                                    <p:anim calcmode="lin" valueType="num">
                                      <p:cBhvr>
                                        <p:cTn id="36" dur="1000" fill="hold"/>
                                        <p:tgtEl>
                                          <p:spTgt spid="307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07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074">
                                            <p:txEl>
                                              <p:pRg st="5" end="5"/>
                                            </p:txEl>
                                          </p:spTgt>
                                        </p:tgtEl>
                                        <p:attrNameLst>
                                          <p:attrName>style.visibility</p:attrName>
                                        </p:attrNameLst>
                                      </p:cBhvr>
                                      <p:to>
                                        <p:strVal val="visible"/>
                                      </p:to>
                                    </p:set>
                                    <p:animEffect transition="in" filter="fade">
                                      <p:cBhvr>
                                        <p:cTn id="42" dur="1000"/>
                                        <p:tgtEl>
                                          <p:spTgt spid="3074">
                                            <p:txEl>
                                              <p:pRg st="5" end="5"/>
                                            </p:txEl>
                                          </p:spTgt>
                                        </p:tgtEl>
                                      </p:cBhvr>
                                    </p:animEffect>
                                    <p:anim calcmode="lin" valueType="num">
                                      <p:cBhvr>
                                        <p:cTn id="43" dur="1000" fill="hold"/>
                                        <p:tgtEl>
                                          <p:spTgt spid="307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07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074">
                                            <p:txEl>
                                              <p:pRg st="6" end="6"/>
                                            </p:txEl>
                                          </p:spTgt>
                                        </p:tgtEl>
                                        <p:attrNameLst>
                                          <p:attrName>style.visibility</p:attrName>
                                        </p:attrNameLst>
                                      </p:cBhvr>
                                      <p:to>
                                        <p:strVal val="visible"/>
                                      </p:to>
                                    </p:set>
                                    <p:animEffect transition="in" filter="fade">
                                      <p:cBhvr>
                                        <p:cTn id="49" dur="1000"/>
                                        <p:tgtEl>
                                          <p:spTgt spid="3074">
                                            <p:txEl>
                                              <p:pRg st="6" end="6"/>
                                            </p:txEl>
                                          </p:spTgt>
                                        </p:tgtEl>
                                      </p:cBhvr>
                                    </p:animEffect>
                                    <p:anim calcmode="lin" valueType="num">
                                      <p:cBhvr>
                                        <p:cTn id="50" dur="1000" fill="hold"/>
                                        <p:tgtEl>
                                          <p:spTgt spid="307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07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589300252"/>
              </p:ext>
            </p:extLst>
          </p:nvPr>
        </p:nvGraphicFramePr>
        <p:xfrm>
          <a:off x="587235" y="1639957"/>
          <a:ext cx="7969527" cy="4396993"/>
        </p:xfrm>
        <a:graphic>
          <a:graphicData uri="http://schemas.openxmlformats.org/drawingml/2006/table">
            <a:tbl>
              <a:tblPr firstRow="1" firstCol="1" bandRow="1">
                <a:tableStyleId>{21E4AEA4-8DFA-4A89-87EB-49C32662AFE0}</a:tableStyleId>
              </a:tblPr>
              <a:tblGrid>
                <a:gridCol w="1651763">
                  <a:extLst>
                    <a:ext uri="{9D8B030D-6E8A-4147-A177-3AD203B41FA5}">
                      <a16:colId xmlns="" xmlns:a16="http://schemas.microsoft.com/office/drawing/2014/main" val="2668186284"/>
                    </a:ext>
                  </a:extLst>
                </a:gridCol>
                <a:gridCol w="1418602">
                  <a:extLst>
                    <a:ext uri="{9D8B030D-6E8A-4147-A177-3AD203B41FA5}">
                      <a16:colId xmlns="" xmlns:a16="http://schemas.microsoft.com/office/drawing/2014/main" val="2074983523"/>
                    </a:ext>
                  </a:extLst>
                </a:gridCol>
                <a:gridCol w="1256232">
                  <a:extLst>
                    <a:ext uri="{9D8B030D-6E8A-4147-A177-3AD203B41FA5}">
                      <a16:colId xmlns="" xmlns:a16="http://schemas.microsoft.com/office/drawing/2014/main" val="1630302858"/>
                    </a:ext>
                  </a:extLst>
                </a:gridCol>
                <a:gridCol w="1427147">
                  <a:extLst>
                    <a:ext uri="{9D8B030D-6E8A-4147-A177-3AD203B41FA5}">
                      <a16:colId xmlns="" xmlns:a16="http://schemas.microsoft.com/office/drawing/2014/main" val="732338374"/>
                    </a:ext>
                  </a:extLst>
                </a:gridCol>
                <a:gridCol w="1153683">
                  <a:extLst>
                    <a:ext uri="{9D8B030D-6E8A-4147-A177-3AD203B41FA5}">
                      <a16:colId xmlns="" xmlns:a16="http://schemas.microsoft.com/office/drawing/2014/main" val="30497460"/>
                    </a:ext>
                  </a:extLst>
                </a:gridCol>
                <a:gridCol w="1062100">
                  <a:extLst>
                    <a:ext uri="{9D8B030D-6E8A-4147-A177-3AD203B41FA5}">
                      <a16:colId xmlns="" xmlns:a16="http://schemas.microsoft.com/office/drawing/2014/main" val="14150600"/>
                    </a:ext>
                  </a:extLst>
                </a:gridCol>
              </a:tblGrid>
              <a:tr h="739393">
                <a:tc>
                  <a:txBody>
                    <a:bodyPr/>
                    <a:lstStyle/>
                    <a:p>
                      <a:pPr marL="0" marR="0" indent="0" algn="ctr">
                        <a:lnSpc>
                          <a:spcPct val="200000"/>
                        </a:lnSpc>
                        <a:spcBef>
                          <a:spcPts val="0"/>
                        </a:spcBef>
                        <a:spcAft>
                          <a:spcPts val="0"/>
                        </a:spcAft>
                      </a:pPr>
                      <a:r>
                        <a:rPr lang="en-ZA" sz="1600" dirty="0">
                          <a:solidFill>
                            <a:schemeClr val="tx1"/>
                          </a:solidFill>
                          <a:effectLst/>
                        </a:rPr>
                        <a:t> Output Indicators</a:t>
                      </a:r>
                      <a:endParaRPr lang="en-US" sz="1600" dirty="0">
                        <a:solidFill>
                          <a:schemeClr val="tx1"/>
                        </a:solidFill>
                        <a:effectLst/>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200000"/>
                        </a:lnSpc>
                        <a:spcBef>
                          <a:spcPts val="0"/>
                        </a:spcBef>
                        <a:spcAft>
                          <a:spcPts val="0"/>
                        </a:spcAft>
                      </a:pPr>
                      <a:r>
                        <a:rPr lang="en-ZA" sz="1600" dirty="0">
                          <a:solidFill>
                            <a:schemeClr val="tx1"/>
                          </a:solidFill>
                          <a:effectLst/>
                        </a:rPr>
                        <a:t>Annual Targets</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200000"/>
                        </a:lnSpc>
                        <a:spcBef>
                          <a:spcPts val="0"/>
                        </a:spcBef>
                        <a:spcAft>
                          <a:spcPts val="0"/>
                        </a:spcAft>
                      </a:pPr>
                      <a:r>
                        <a:rPr lang="en-ZA" sz="1600" dirty="0">
                          <a:solidFill>
                            <a:schemeClr val="tx1"/>
                          </a:solidFill>
                          <a:effectLst/>
                        </a:rPr>
                        <a:t>Quarter 1</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200000"/>
                        </a:lnSpc>
                        <a:spcBef>
                          <a:spcPts val="0"/>
                        </a:spcBef>
                        <a:spcAft>
                          <a:spcPts val="0"/>
                        </a:spcAft>
                      </a:pPr>
                      <a:r>
                        <a:rPr lang="en-ZA" sz="1600" dirty="0">
                          <a:solidFill>
                            <a:schemeClr val="tx1"/>
                          </a:solidFill>
                          <a:effectLst/>
                        </a:rPr>
                        <a:t>Quarter 2</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200000"/>
                        </a:lnSpc>
                        <a:spcBef>
                          <a:spcPts val="0"/>
                        </a:spcBef>
                        <a:spcAft>
                          <a:spcPts val="0"/>
                        </a:spcAft>
                      </a:pPr>
                      <a:r>
                        <a:rPr lang="en-ZA" sz="1600" dirty="0">
                          <a:solidFill>
                            <a:schemeClr val="tx1"/>
                          </a:solidFill>
                          <a:effectLst/>
                        </a:rPr>
                        <a:t>Quarter 3</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200000"/>
                        </a:lnSpc>
                        <a:spcBef>
                          <a:spcPts val="0"/>
                        </a:spcBef>
                        <a:spcAft>
                          <a:spcPts val="0"/>
                        </a:spcAft>
                      </a:pPr>
                      <a:r>
                        <a:rPr lang="en-ZA" sz="1600" dirty="0">
                          <a:solidFill>
                            <a:schemeClr val="tx1"/>
                          </a:solidFill>
                          <a:effectLst/>
                        </a:rPr>
                        <a:t>Quarter 4</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3694784063"/>
                  </a:ext>
                </a:extLst>
              </a:tr>
              <a:tr h="3271258">
                <a:tc>
                  <a:txBody>
                    <a:bodyPr/>
                    <a:lstStyle/>
                    <a:p>
                      <a:pPr marL="0" marR="0" indent="0" algn="l" defTabSz="457200" rtl="0" eaLnBrk="1" latinLnBrk="0" hangingPunct="1">
                        <a:lnSpc>
                          <a:spcPct val="100000"/>
                        </a:lnSpc>
                        <a:spcBef>
                          <a:spcPts val="0"/>
                        </a:spcBef>
                        <a:spcAft>
                          <a:spcPts val="0"/>
                        </a:spcAft>
                      </a:pPr>
                      <a:r>
                        <a:rPr lang="en-ZA" sz="1600" b="0" kern="1200" dirty="0">
                          <a:solidFill>
                            <a:schemeClr val="tx1"/>
                          </a:solidFill>
                          <a:effectLst/>
                          <a:uFillTx/>
                          <a:latin typeface="+mn-lt"/>
                          <a:ea typeface="+mn-ea"/>
                          <a:cs typeface="+mn-cs"/>
                        </a:rPr>
                        <a:t>9. Approved and implemented</a:t>
                      </a:r>
                    </a:p>
                    <a:p>
                      <a:pPr marL="0" marR="0" indent="0" algn="l" defTabSz="457200" rtl="0" eaLnBrk="1" latinLnBrk="0" hangingPunct="1">
                        <a:lnSpc>
                          <a:spcPct val="100000"/>
                        </a:lnSpc>
                        <a:spcBef>
                          <a:spcPts val="0"/>
                        </a:spcBef>
                        <a:spcAft>
                          <a:spcPts val="0"/>
                        </a:spcAft>
                      </a:pPr>
                      <a:r>
                        <a:rPr lang="en-ZA" sz="1600" b="0" kern="1200" dirty="0">
                          <a:solidFill>
                            <a:schemeClr val="tx1"/>
                          </a:solidFill>
                          <a:effectLst/>
                          <a:uFillTx/>
                          <a:latin typeface="+mn-lt"/>
                          <a:ea typeface="+mn-ea"/>
                          <a:cs typeface="+mn-cs"/>
                        </a:rPr>
                        <a:t>Rules of procedure relating to the manner in which any POPIA matters or POPIA complaints must be referred and handled by the Enforcement Committee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ZA" sz="1600" b="0" kern="1200" dirty="0">
                          <a:solidFill>
                            <a:schemeClr val="tx1"/>
                          </a:solidFill>
                          <a:effectLst/>
                          <a:uFillTx/>
                          <a:latin typeface="+mn-lt"/>
                          <a:ea typeface="+mn-ea"/>
                          <a:cs typeface="+mn-cs"/>
                        </a:rPr>
                        <a:t>Approved and implemented Rules of procedure relating to the manner in which any POPIA matters or POPIA complaints must be referred and handled by the </a:t>
                      </a:r>
                      <a:r>
                        <a:rPr lang="en-ZA" sz="1600" b="0" kern="1200" dirty="0">
                          <a:solidFill>
                            <a:schemeClr val="tx1"/>
                          </a:solidFill>
                          <a:effectLst/>
                          <a:uFillTx/>
                          <a:latin typeface="+mn-lt"/>
                          <a:ea typeface="+mn-ea"/>
                          <a:cs typeface="Times New Roman" panose="02020603050405020304" pitchFamily="18" charset="0"/>
                        </a:rPr>
                        <a:t>Enforcement</a:t>
                      </a:r>
                      <a:r>
                        <a:rPr lang="en-ZA" sz="1600" b="0" kern="1200" dirty="0">
                          <a:solidFill>
                            <a:schemeClr val="tx1"/>
                          </a:solidFill>
                          <a:effectLst/>
                          <a:uFillTx/>
                          <a:latin typeface="+mn-lt"/>
                          <a:ea typeface="+mn-ea"/>
                          <a:cs typeface="+mn-cs"/>
                        </a:rPr>
                        <a:t> Committee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Draft Rules of procedure relating to the manner in which any POPIA matters or POPIA  complaints must be referred and handled by the Enforcement Committee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ZA" sz="1600" b="0" kern="1200" dirty="0">
                          <a:solidFill>
                            <a:schemeClr val="tx1"/>
                          </a:solidFill>
                          <a:effectLst/>
                          <a:uFillTx/>
                          <a:latin typeface="+mn-lt"/>
                          <a:ea typeface="+mn-ea"/>
                          <a:cs typeface="+mn-cs"/>
                        </a:rPr>
                        <a:t>Approved and implemented Rules of procedure relating to the manner in which any POPIA matters or POPIA complaints must be referred and handled by the Enforcement Committee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N/A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N/A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69126735"/>
                  </a:ext>
                </a:extLst>
              </a:tr>
            </a:tbl>
          </a:graphicData>
        </a:graphic>
      </p:graphicFrame>
      <p:sp>
        <p:nvSpPr>
          <p:cNvPr id="5" name="Slide Number Placeholder 4"/>
          <p:cNvSpPr>
            <a:spLocks noGrp="1"/>
          </p:cNvSpPr>
          <p:nvPr>
            <p:ph type="sldNum" sz="quarter" idx="12"/>
          </p:nvPr>
        </p:nvSpPr>
        <p:spPr>
          <a:xfrm>
            <a:off x="2438398" y="6273347"/>
            <a:ext cx="2133600" cy="365125"/>
          </a:xfrm>
        </p:spPr>
        <p:txBody>
          <a:bodyPr/>
          <a:lstStyle/>
          <a:p>
            <a:pPr>
              <a:defRPr>
                <a:uFillTx/>
              </a:defRPr>
            </a:pPr>
            <a:fld id="{53D2BF3C-DD81-4A71-B976-BFF89C61EB4E}" type="slidenum">
              <a:rPr lang="en-US" altLang="en-US" smtClean="0">
                <a:uFillTx/>
              </a:rPr>
              <a:pPr>
                <a:defRPr>
                  <a:uFillTx/>
                </a:defRPr>
              </a:pPr>
              <a:t>20</a:t>
            </a:fld>
            <a:endParaRPr lang="en-US" altLang="en-US">
              <a:uFillTx/>
            </a:endParaRPr>
          </a:p>
        </p:txBody>
      </p:sp>
      <p:sp>
        <p:nvSpPr>
          <p:cNvPr id="8" name="Title 1">
            <a:extLst>
              <a:ext uri="{FF2B5EF4-FFF2-40B4-BE49-F238E27FC236}">
                <a16:creationId xmlns="" xmlns:a16="http://schemas.microsoft.com/office/drawing/2014/main" id="{637B0DFF-B20D-4FD1-B001-72F6CF24895A}"/>
              </a:ext>
            </a:extLst>
          </p:cNvPr>
          <p:cNvSpPr>
            <a:spLocks noGrp="1"/>
          </p:cNvSpPr>
          <p:nvPr>
            <p:ph type="title"/>
          </p:nvPr>
        </p:nvSpPr>
        <p:spPr>
          <a:xfrm>
            <a:off x="587236" y="402090"/>
            <a:ext cx="7969527" cy="889619"/>
          </a:xfrm>
          <a:solidFill>
            <a:srgbClr val="C00000"/>
          </a:solidFill>
        </p:spPr>
        <p:txBody>
          <a:bodyPr/>
          <a:lstStyle/>
          <a:p>
            <a:r>
              <a:rPr lang="en-ZA" sz="3200" b="1" dirty="0">
                <a:solidFill>
                  <a:schemeClr val="bg1"/>
                </a:solidFill>
                <a:cs typeface="Arial" panose="020B0604020202020204" pitchFamily="34" charset="0"/>
              </a:rPr>
              <a:t>PROGRAMME 1 </a:t>
            </a:r>
            <a:r>
              <a:rPr lang="en-ZA" sz="3200" b="1" dirty="0">
                <a:solidFill>
                  <a:schemeClr val="bg1"/>
                </a:solidFill>
              </a:rPr>
              <a:t>:</a:t>
            </a:r>
            <a:br>
              <a:rPr lang="en-ZA" sz="3200" b="1" dirty="0">
                <a:solidFill>
                  <a:schemeClr val="bg1"/>
                </a:solidFill>
              </a:rPr>
            </a:br>
            <a:r>
              <a:rPr lang="en-ZA" sz="3200" b="1" dirty="0">
                <a:solidFill>
                  <a:schemeClr val="bg1"/>
                </a:solidFill>
                <a:cs typeface="Arial" panose="020B0604020202020204" pitchFamily="34" charset="0"/>
              </a:rPr>
              <a:t>PROTECTION OF PERSONAL INFORMATION</a:t>
            </a:r>
            <a:endParaRPr lang="en-ZA" sz="29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41202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ACE5761-0665-4081-97C0-EA6AEF12725E}"/>
              </a:ext>
            </a:extLst>
          </p:cNvPr>
          <p:cNvSpPr>
            <a:spLocks noGrp="1"/>
          </p:cNvSpPr>
          <p:nvPr>
            <p:ph idx="1"/>
          </p:nvPr>
        </p:nvSpPr>
        <p:spPr>
          <a:xfrm>
            <a:off x="619125" y="1663562"/>
            <a:ext cx="8067675" cy="4583114"/>
          </a:xfrm>
        </p:spPr>
        <p:txBody>
          <a:bodyPr/>
          <a:lstStyle/>
          <a:p>
            <a:pPr marL="0" indent="0" algn="just">
              <a:spcAft>
                <a:spcPts val="1200"/>
              </a:spcAft>
              <a:buNone/>
            </a:pPr>
            <a:r>
              <a:rPr lang="en-GB" sz="1600" b="1" dirty="0">
                <a:effectLst/>
                <a:ea typeface="Times New Roman" panose="02020603050405020304" pitchFamily="18" charset="0"/>
                <a:cs typeface="Arial" panose="020B0604020202020204" pitchFamily="34" charset="0"/>
              </a:rPr>
              <a:t>Purpose: </a:t>
            </a:r>
            <a:r>
              <a:rPr lang="en-ZA" sz="1600" dirty="0">
                <a:effectLst/>
                <a:ea typeface="Times New Roman" panose="02020603050405020304" pitchFamily="18" charset="0"/>
                <a:cs typeface="Arial" panose="020B0604020202020204" pitchFamily="34" charset="0"/>
              </a:rPr>
              <a:t>To ensure the effective promotion, protection, </a:t>
            </a:r>
            <a:r>
              <a:rPr lang="en-US" sz="1600" dirty="0">
                <a:effectLst/>
                <a:ea typeface="Times New Roman" panose="02020603050405020304" pitchFamily="18" charset="0"/>
                <a:cs typeface="Arial" panose="020B0604020202020204" pitchFamily="34" charset="0"/>
              </a:rPr>
              <a:t>monitoring and</a:t>
            </a:r>
            <a:r>
              <a:rPr lang="en-ZA" sz="1600" dirty="0">
                <a:effectLst/>
                <a:ea typeface="Times New Roman" panose="02020603050405020304" pitchFamily="18" charset="0"/>
                <a:cs typeface="Arial" panose="020B0604020202020204" pitchFamily="34" charset="0"/>
              </a:rPr>
              <a:t> implementation of the constitutional right of access to any information held by the State and any information that is held by another person and that is required for the exercise or protection of any rights.</a:t>
            </a:r>
            <a:endParaRPr lang="en-GB" sz="1600" b="1" dirty="0">
              <a:ea typeface="Times New Roman" panose="02020603050405020304" pitchFamily="18" charset="0"/>
              <a:cs typeface="Arial" panose="020B0604020202020204" pitchFamily="34" charset="0"/>
            </a:endParaRPr>
          </a:p>
          <a:p>
            <a:pPr marL="0" indent="0" algn="just">
              <a:spcAft>
                <a:spcPts val="1200"/>
              </a:spcAft>
              <a:buNone/>
            </a:pPr>
            <a:r>
              <a:rPr lang="en-GB" sz="1600" b="1" dirty="0">
                <a:effectLst/>
                <a:ea typeface="Times New Roman" panose="02020603050405020304" pitchFamily="18" charset="0"/>
                <a:cs typeface="Arial" panose="020B0604020202020204" pitchFamily="34" charset="0"/>
              </a:rPr>
              <a:t>The following are sub-programmes within this programme</a:t>
            </a:r>
          </a:p>
          <a:p>
            <a:pPr marL="0" indent="0" algn="just">
              <a:spcAft>
                <a:spcPts val="1200"/>
              </a:spcAft>
              <a:buNone/>
            </a:pPr>
            <a:r>
              <a:rPr lang="en-ZA" sz="1600" b="1" dirty="0">
                <a:effectLst/>
                <a:ea typeface="Times New Roman" panose="02020603050405020304" pitchFamily="18" charset="0"/>
                <a:cs typeface="Arial" panose="020B0604020202020204" pitchFamily="34" charset="0"/>
              </a:rPr>
              <a:t>a) Complaints and Investigations</a:t>
            </a:r>
            <a:endParaRPr lang="en-ZA" sz="1600" b="1" dirty="0">
              <a:ea typeface="Times New Roman" panose="02020603050405020304" pitchFamily="18" charset="0"/>
              <a:cs typeface="Arial" panose="020B0604020202020204" pitchFamily="34" charset="0"/>
            </a:endParaRPr>
          </a:p>
          <a:p>
            <a:pPr marL="0" indent="0" algn="just">
              <a:spcAft>
                <a:spcPts val="1200"/>
              </a:spcAft>
              <a:buNone/>
            </a:pPr>
            <a:r>
              <a:rPr lang="en-US" sz="1600" dirty="0">
                <a:effectLst/>
                <a:ea typeface="Times New Roman" panose="02020603050405020304" pitchFamily="18" charset="0"/>
                <a:cs typeface="Arial" panose="020B0604020202020204" pitchFamily="34" charset="0"/>
              </a:rPr>
              <a:t>The </a:t>
            </a:r>
            <a:r>
              <a:rPr lang="en-US" sz="1600" dirty="0">
                <a:effectLst/>
                <a:ea typeface="Calibri" panose="020F0502020204030204" pitchFamily="34" charset="0"/>
                <a:cs typeface="Arial" panose="020B0604020202020204" pitchFamily="34" charset="0"/>
              </a:rPr>
              <a:t>sub-</a:t>
            </a:r>
            <a:r>
              <a:rPr lang="en-US" sz="1600" dirty="0" err="1">
                <a:effectLst/>
                <a:ea typeface="Calibri" panose="020F0502020204030204" pitchFamily="34" charset="0"/>
                <a:cs typeface="Arial" panose="020B0604020202020204" pitchFamily="34" charset="0"/>
              </a:rPr>
              <a:t>programme</a:t>
            </a:r>
            <a:r>
              <a:rPr lang="en-US" sz="1600" dirty="0">
                <a:effectLst/>
                <a:ea typeface="Calibri" panose="020F0502020204030204" pitchFamily="34" charset="0"/>
                <a:cs typeface="Arial" panose="020B0604020202020204" pitchFamily="34" charset="0"/>
              </a:rPr>
              <a:t> </a:t>
            </a:r>
            <a:r>
              <a:rPr lang="en-US" sz="1600" dirty="0">
                <a:effectLst/>
                <a:ea typeface="Times New Roman" panose="02020603050405020304" pitchFamily="18" charset="0"/>
                <a:cs typeface="Arial" panose="020B0604020202020204" pitchFamily="34" charset="0"/>
              </a:rPr>
              <a:t>is responsible for the handling of complaints and conducting of investigations in accordance with the provisions of PAIA. </a:t>
            </a:r>
            <a:r>
              <a:rPr lang="en-US" sz="1600" dirty="0">
                <a:solidFill>
                  <a:srgbClr val="000000"/>
                </a:solidFill>
                <a:effectLst/>
                <a:ea typeface="Times New Roman" panose="02020603050405020304" pitchFamily="18" charset="0"/>
                <a:cs typeface="Arial" panose="020B0604020202020204" pitchFamily="34" charset="0"/>
              </a:rPr>
              <a:t>It comprises the following functions:</a:t>
            </a:r>
            <a:endParaRPr lang="en-ZA" sz="1600" dirty="0">
              <a:effectLst/>
              <a:ea typeface="Times New Roman" panose="02020603050405020304" pitchFamily="18" charset="0"/>
              <a:cs typeface="Arial" panose="020B0604020202020204" pitchFamily="34" charset="0"/>
            </a:endParaRPr>
          </a:p>
          <a:p>
            <a:pPr marL="0" lvl="0" indent="0" algn="just">
              <a:lnSpc>
                <a:spcPct val="200000"/>
              </a:lnSpc>
              <a:spcAft>
                <a:spcPts val="1200"/>
              </a:spcAft>
              <a:buNone/>
            </a:pPr>
            <a:r>
              <a:rPr lang="en-ZA" sz="1600" b="1" dirty="0">
                <a:effectLst/>
                <a:ea typeface="Times New Roman" panose="02020603050405020304" pitchFamily="18" charset="0"/>
                <a:cs typeface="Arial" panose="020B0604020202020204" pitchFamily="34" charset="0"/>
              </a:rPr>
              <a:t>b) Compliance and Monitoring</a:t>
            </a:r>
          </a:p>
          <a:p>
            <a:pPr marL="0" lvl="0" indent="0" algn="just">
              <a:spcAft>
                <a:spcPts val="1200"/>
              </a:spcAft>
              <a:buNone/>
            </a:pPr>
            <a:r>
              <a:rPr lang="en-ZA" sz="1600" dirty="0">
                <a:effectLst/>
                <a:ea typeface="Calibri" panose="020F0502020204030204" pitchFamily="34" charset="0"/>
                <a:cs typeface="Arial" panose="020B0604020202020204" pitchFamily="34" charset="0"/>
              </a:rPr>
              <a:t>The sub-programme conducts monitoring and enforcement of compliance by public and private bodies in accordance with the provisions of</a:t>
            </a:r>
            <a:r>
              <a:rPr lang="en-ZA" sz="1600" dirty="0">
                <a:effectLst/>
                <a:ea typeface="Arial Unicode MS"/>
                <a:cs typeface="Arial" panose="020B0604020202020204" pitchFamily="34" charset="0"/>
              </a:rPr>
              <a:t> PAIA.</a:t>
            </a:r>
            <a:endParaRPr lang="en-ZA" sz="1600" dirty="0">
              <a:effectLst/>
              <a:ea typeface="Times New Roman" panose="02020603050405020304" pitchFamily="18" charset="0"/>
              <a:cs typeface="Arial" panose="020B0604020202020204" pitchFamily="34" charset="0"/>
            </a:endParaRPr>
          </a:p>
          <a:p>
            <a:pPr marL="0" lvl="0" indent="0" algn="just">
              <a:spcAft>
                <a:spcPts val="1200"/>
              </a:spcAft>
              <a:buNone/>
            </a:pPr>
            <a:endParaRPr lang="en-ZA"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spcAft>
                <a:spcPts val="12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ZA" dirty="0"/>
          </a:p>
        </p:txBody>
      </p:sp>
      <p:sp>
        <p:nvSpPr>
          <p:cNvPr id="5" name="Slide Number Placeholder 4">
            <a:extLst>
              <a:ext uri="{FF2B5EF4-FFF2-40B4-BE49-F238E27FC236}">
                <a16:creationId xmlns="" xmlns:a16="http://schemas.microsoft.com/office/drawing/2014/main" id="{EB312F30-E003-421B-8294-DDC45477DACD}"/>
              </a:ext>
            </a:extLst>
          </p:cNvPr>
          <p:cNvSpPr>
            <a:spLocks noGrp="1"/>
          </p:cNvSpPr>
          <p:nvPr>
            <p:ph type="sldNum" sz="quarter" idx="12"/>
          </p:nvPr>
        </p:nvSpPr>
        <p:spPr>
          <a:xfrm>
            <a:off x="2597426" y="6246676"/>
            <a:ext cx="2133600" cy="365125"/>
          </a:xfrm>
        </p:spPr>
        <p:txBody>
          <a:bodyPr/>
          <a:lstStyle/>
          <a:p>
            <a:pPr>
              <a:defRPr>
                <a:uFillTx/>
              </a:defRPr>
            </a:pPr>
            <a:fld id="{53D2BF3C-DD81-4A71-B976-BFF89C61EB4E}" type="slidenum">
              <a:rPr lang="en-US" altLang="en-US" smtClean="0">
                <a:uFillTx/>
              </a:rPr>
              <a:pPr>
                <a:defRPr>
                  <a:uFillTx/>
                </a:defRPr>
              </a:pPr>
              <a:t>21</a:t>
            </a:fld>
            <a:endParaRPr lang="en-US" altLang="en-US">
              <a:uFillTx/>
            </a:endParaRPr>
          </a:p>
        </p:txBody>
      </p:sp>
      <p:sp>
        <p:nvSpPr>
          <p:cNvPr id="8" name="Title 1">
            <a:extLst>
              <a:ext uri="{FF2B5EF4-FFF2-40B4-BE49-F238E27FC236}">
                <a16:creationId xmlns="" xmlns:a16="http://schemas.microsoft.com/office/drawing/2014/main" id="{C89D7AE1-D536-4F30-8FC6-E618A02B8DF4}"/>
              </a:ext>
            </a:extLst>
          </p:cNvPr>
          <p:cNvSpPr>
            <a:spLocks noGrp="1"/>
          </p:cNvSpPr>
          <p:nvPr>
            <p:ph type="title"/>
          </p:nvPr>
        </p:nvSpPr>
        <p:spPr>
          <a:xfrm>
            <a:off x="587236" y="402090"/>
            <a:ext cx="7969527" cy="889619"/>
          </a:xfrm>
          <a:solidFill>
            <a:srgbClr val="C00000"/>
          </a:solidFill>
        </p:spPr>
        <p:txBody>
          <a:bodyPr/>
          <a:lstStyle/>
          <a:p>
            <a:r>
              <a:rPr lang="en-ZA" sz="3200" b="1" dirty="0">
                <a:solidFill>
                  <a:schemeClr val="bg1"/>
                </a:solidFill>
                <a:cs typeface="Arial" panose="020B0604020202020204" pitchFamily="34" charset="0"/>
              </a:rPr>
              <a:t>PROGRAMME 2 </a:t>
            </a:r>
            <a:r>
              <a:rPr lang="en-ZA" sz="3200" b="1" dirty="0">
                <a:solidFill>
                  <a:schemeClr val="bg1"/>
                </a:solidFill>
              </a:rPr>
              <a:t>:</a:t>
            </a:r>
            <a:br>
              <a:rPr lang="en-ZA" sz="3200" b="1" dirty="0">
                <a:solidFill>
                  <a:schemeClr val="bg1"/>
                </a:solidFill>
              </a:rPr>
            </a:br>
            <a:r>
              <a:rPr lang="en-ZA" sz="3200" b="1" dirty="0">
                <a:solidFill>
                  <a:schemeClr val="bg1"/>
                </a:solidFill>
                <a:cs typeface="Arial" panose="020B0604020202020204" pitchFamily="34" charset="0"/>
              </a:rPr>
              <a:t>PROMOTION OF ACCESS TO INFORMATION</a:t>
            </a:r>
            <a:endParaRPr lang="en-ZA" sz="29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75565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923962550"/>
              </p:ext>
            </p:extLst>
          </p:nvPr>
        </p:nvGraphicFramePr>
        <p:xfrm>
          <a:off x="587235" y="1424225"/>
          <a:ext cx="8099565" cy="4767135"/>
        </p:xfrm>
        <a:graphic>
          <a:graphicData uri="http://schemas.openxmlformats.org/drawingml/2006/table">
            <a:tbl>
              <a:tblPr firstRow="1" firstCol="1" bandRow="1">
                <a:tableStyleId>{21E4AEA4-8DFA-4A89-87EB-49C32662AFE0}</a:tableStyleId>
              </a:tblPr>
              <a:tblGrid>
                <a:gridCol w="1455784">
                  <a:extLst>
                    <a:ext uri="{9D8B030D-6E8A-4147-A177-3AD203B41FA5}">
                      <a16:colId xmlns="" xmlns:a16="http://schemas.microsoft.com/office/drawing/2014/main" val="2668186284"/>
                    </a:ext>
                  </a:extLst>
                </a:gridCol>
                <a:gridCol w="1210776">
                  <a:extLst>
                    <a:ext uri="{9D8B030D-6E8A-4147-A177-3AD203B41FA5}">
                      <a16:colId xmlns="" xmlns:a16="http://schemas.microsoft.com/office/drawing/2014/main" val="2074983523"/>
                    </a:ext>
                  </a:extLst>
                </a:gridCol>
                <a:gridCol w="1364180">
                  <a:extLst>
                    <a:ext uri="{9D8B030D-6E8A-4147-A177-3AD203B41FA5}">
                      <a16:colId xmlns="" xmlns:a16="http://schemas.microsoft.com/office/drawing/2014/main" val="1630302858"/>
                    </a:ext>
                  </a:extLst>
                </a:gridCol>
                <a:gridCol w="1355853">
                  <a:extLst>
                    <a:ext uri="{9D8B030D-6E8A-4147-A177-3AD203B41FA5}">
                      <a16:colId xmlns="" xmlns:a16="http://schemas.microsoft.com/office/drawing/2014/main" val="732338374"/>
                    </a:ext>
                  </a:extLst>
                </a:gridCol>
                <a:gridCol w="1356486">
                  <a:extLst>
                    <a:ext uri="{9D8B030D-6E8A-4147-A177-3AD203B41FA5}">
                      <a16:colId xmlns="" xmlns:a16="http://schemas.microsoft.com/office/drawing/2014/main" val="30497460"/>
                    </a:ext>
                  </a:extLst>
                </a:gridCol>
                <a:gridCol w="1356486">
                  <a:extLst>
                    <a:ext uri="{9D8B030D-6E8A-4147-A177-3AD203B41FA5}">
                      <a16:colId xmlns="" xmlns:a16="http://schemas.microsoft.com/office/drawing/2014/main" val="14150600"/>
                    </a:ext>
                  </a:extLst>
                </a:gridCol>
              </a:tblGrid>
              <a:tr h="865001">
                <a:tc>
                  <a:txBody>
                    <a:bodyPr/>
                    <a:lstStyle/>
                    <a:p>
                      <a:pPr marL="0" marR="0" indent="0" algn="ctr">
                        <a:lnSpc>
                          <a:spcPct val="200000"/>
                        </a:lnSpc>
                        <a:spcBef>
                          <a:spcPts val="0"/>
                        </a:spcBef>
                        <a:spcAft>
                          <a:spcPts val="0"/>
                        </a:spcAft>
                      </a:pPr>
                      <a:r>
                        <a:rPr lang="en-ZA" sz="1600" dirty="0">
                          <a:solidFill>
                            <a:schemeClr val="tx1"/>
                          </a:solidFill>
                          <a:effectLst/>
                        </a:rPr>
                        <a:t> Output Indicators</a:t>
                      </a:r>
                      <a:endParaRPr lang="en-US" sz="1600" dirty="0">
                        <a:solidFill>
                          <a:schemeClr val="tx1"/>
                        </a:solidFill>
                        <a:effectLst/>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200000"/>
                        </a:lnSpc>
                        <a:spcBef>
                          <a:spcPts val="0"/>
                        </a:spcBef>
                        <a:spcAft>
                          <a:spcPts val="0"/>
                        </a:spcAft>
                      </a:pPr>
                      <a:r>
                        <a:rPr lang="en-ZA" sz="1600" dirty="0">
                          <a:solidFill>
                            <a:schemeClr val="tx1"/>
                          </a:solidFill>
                          <a:effectLst/>
                        </a:rPr>
                        <a:t>Annual Targets</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200000"/>
                        </a:lnSpc>
                        <a:spcBef>
                          <a:spcPts val="0"/>
                        </a:spcBef>
                        <a:spcAft>
                          <a:spcPts val="0"/>
                        </a:spcAft>
                      </a:pPr>
                      <a:r>
                        <a:rPr lang="en-ZA" sz="1600" dirty="0">
                          <a:solidFill>
                            <a:schemeClr val="tx1"/>
                          </a:solidFill>
                          <a:effectLst/>
                        </a:rPr>
                        <a:t>Quarter 1</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200000"/>
                        </a:lnSpc>
                        <a:spcBef>
                          <a:spcPts val="0"/>
                        </a:spcBef>
                        <a:spcAft>
                          <a:spcPts val="0"/>
                        </a:spcAft>
                      </a:pPr>
                      <a:r>
                        <a:rPr lang="en-ZA" sz="1600" dirty="0">
                          <a:solidFill>
                            <a:schemeClr val="tx1"/>
                          </a:solidFill>
                          <a:effectLst/>
                        </a:rPr>
                        <a:t>Quarter 2</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200000"/>
                        </a:lnSpc>
                        <a:spcBef>
                          <a:spcPts val="0"/>
                        </a:spcBef>
                        <a:spcAft>
                          <a:spcPts val="0"/>
                        </a:spcAft>
                      </a:pPr>
                      <a:r>
                        <a:rPr lang="en-ZA" sz="1600" dirty="0">
                          <a:solidFill>
                            <a:schemeClr val="tx1"/>
                          </a:solidFill>
                          <a:effectLst/>
                        </a:rPr>
                        <a:t>Quarter 3</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200000"/>
                        </a:lnSpc>
                        <a:spcBef>
                          <a:spcPts val="0"/>
                        </a:spcBef>
                        <a:spcAft>
                          <a:spcPts val="0"/>
                        </a:spcAft>
                      </a:pPr>
                      <a:r>
                        <a:rPr lang="en-ZA" sz="1600" dirty="0">
                          <a:solidFill>
                            <a:schemeClr val="tx1"/>
                          </a:solidFill>
                          <a:effectLst/>
                        </a:rPr>
                        <a:t>Quarter 4</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3694784063"/>
                  </a:ext>
                </a:extLst>
              </a:tr>
              <a:tr h="1860321">
                <a:tc>
                  <a:txBody>
                    <a:bodyPr/>
                    <a:lstStyle/>
                    <a:p>
                      <a:pPr marL="0" marR="0" indent="0" algn="l" defTabSz="457200" rtl="0" eaLnBrk="1" latinLnBrk="0" hangingPunct="1">
                        <a:lnSpc>
                          <a:spcPct val="100000"/>
                        </a:lnSpc>
                        <a:spcBef>
                          <a:spcPts val="0"/>
                        </a:spcBef>
                        <a:spcAft>
                          <a:spcPts val="0"/>
                        </a:spcAft>
                      </a:pPr>
                      <a:r>
                        <a:rPr lang="en-ZA" sz="1600" b="0" kern="1200" dirty="0">
                          <a:solidFill>
                            <a:schemeClr val="tx1"/>
                          </a:solidFill>
                          <a:effectLst/>
                          <a:uFillTx/>
                          <a:latin typeface="+mn-lt"/>
                          <a:ea typeface="+mn-ea"/>
                          <a:cs typeface="+mn-cs"/>
                        </a:rPr>
                        <a:t>10.Percentage of complaints received, investigated and finalised.  </a:t>
                      </a:r>
                    </a:p>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50% of complex complaints </a:t>
                      </a:r>
                      <a:r>
                        <a:rPr lang="en-ZA" sz="1600" b="0" kern="1200" dirty="0">
                          <a:solidFill>
                            <a:schemeClr val="tx1"/>
                          </a:solidFill>
                          <a:effectLst/>
                          <a:uFillTx/>
                          <a:latin typeface="+mn-lt"/>
                          <a:ea typeface="+mn-ea"/>
                          <a:cs typeface="+mn-cs"/>
                        </a:rPr>
                        <a:t>received, investigated and</a:t>
                      </a:r>
                      <a:r>
                        <a:rPr lang="en-US" sz="1600" b="0" kern="1200" dirty="0">
                          <a:solidFill>
                            <a:schemeClr val="tx1"/>
                          </a:solidFill>
                          <a:effectLst/>
                          <a:uFillTx/>
                          <a:latin typeface="+mn-lt"/>
                          <a:ea typeface="+mn-ea"/>
                          <a:cs typeface="+mn-cs"/>
                        </a:rPr>
                        <a:t> </a:t>
                      </a:r>
                      <a:r>
                        <a:rPr lang="en-US" sz="1600" b="0" kern="1200" dirty="0" err="1">
                          <a:solidFill>
                            <a:schemeClr val="tx1"/>
                          </a:solidFill>
                          <a:effectLst/>
                          <a:uFillTx/>
                          <a:latin typeface="+mn-lt"/>
                          <a:ea typeface="+mn-ea"/>
                          <a:cs typeface="+mn-cs"/>
                        </a:rPr>
                        <a:t>finalised</a:t>
                      </a:r>
                      <a:r>
                        <a:rPr lang="en-US" sz="1600" b="0" kern="1200" dirty="0">
                          <a:solidFill>
                            <a:schemeClr val="tx1"/>
                          </a:solidFill>
                          <a:effectLst/>
                          <a:uFillTx/>
                          <a:latin typeface="+mn-lt"/>
                          <a:ea typeface="+mn-ea"/>
                          <a:cs typeface="+mn-cs"/>
                        </a:rPr>
                        <a:t>.</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15% of complex complaints </a:t>
                      </a:r>
                      <a:r>
                        <a:rPr lang="en-ZA" sz="1600" b="0" kern="1200" dirty="0">
                          <a:solidFill>
                            <a:schemeClr val="tx1"/>
                          </a:solidFill>
                          <a:effectLst/>
                          <a:uFillTx/>
                          <a:latin typeface="+mn-lt"/>
                          <a:ea typeface="+mn-ea"/>
                          <a:cs typeface="+mn-cs"/>
                        </a:rPr>
                        <a:t>received, investigated and</a:t>
                      </a:r>
                      <a:r>
                        <a:rPr lang="en-US" sz="1600" b="0" kern="1200" dirty="0">
                          <a:solidFill>
                            <a:schemeClr val="tx1"/>
                          </a:solidFill>
                          <a:effectLst/>
                          <a:uFillTx/>
                          <a:latin typeface="+mn-lt"/>
                          <a:ea typeface="+mn-ea"/>
                          <a:cs typeface="+mn-cs"/>
                        </a:rPr>
                        <a:t> finalized</a:t>
                      </a:r>
                    </a:p>
                    <a:p>
                      <a:pPr marL="0" marR="0" indent="0" algn="l" defTabSz="457200" rtl="0" eaLnBrk="1" latinLnBrk="0" hangingPunct="1">
                        <a:lnSpc>
                          <a:spcPct val="100000"/>
                        </a:lnSpc>
                        <a:spcBef>
                          <a:spcPts val="0"/>
                        </a:spcBef>
                        <a:spcAft>
                          <a:spcPts val="0"/>
                        </a:spcAft>
                      </a:pPr>
                      <a:endParaRPr lang="en-US" sz="1600" b="0" kern="1200" dirty="0">
                        <a:solidFill>
                          <a:schemeClr val="tx1"/>
                        </a:solidFill>
                        <a:effectLst/>
                        <a:uFillTx/>
                        <a:latin typeface="+mn-lt"/>
                        <a:ea typeface="+mn-ea"/>
                        <a:cs typeface="+mn-cs"/>
                      </a:endParaRPr>
                    </a:p>
                    <a:p>
                      <a:pPr marL="0" marR="0" indent="0" algn="l" defTabSz="457200" rtl="0" eaLnBrk="1" latinLnBrk="0" hangingPunct="1">
                        <a:lnSpc>
                          <a:spcPct val="100000"/>
                        </a:lnSpc>
                        <a:spcBef>
                          <a:spcPts val="0"/>
                        </a:spcBef>
                        <a:spcAft>
                          <a:spcPts val="0"/>
                        </a:spcAft>
                      </a:pP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25% of complex complaints </a:t>
                      </a:r>
                      <a:r>
                        <a:rPr lang="en-ZA" sz="1600" b="0" kern="1200" dirty="0">
                          <a:solidFill>
                            <a:schemeClr val="tx1"/>
                          </a:solidFill>
                          <a:effectLst/>
                          <a:uFillTx/>
                          <a:latin typeface="+mn-lt"/>
                          <a:ea typeface="+mn-ea"/>
                          <a:cs typeface="+mn-cs"/>
                        </a:rPr>
                        <a:t>received, investigated and</a:t>
                      </a:r>
                      <a:r>
                        <a:rPr lang="en-US" sz="1600" b="0" kern="1200" dirty="0">
                          <a:solidFill>
                            <a:schemeClr val="tx1"/>
                          </a:solidFill>
                          <a:effectLst/>
                          <a:uFillTx/>
                          <a:latin typeface="+mn-lt"/>
                          <a:ea typeface="+mn-ea"/>
                          <a:cs typeface="+mn-cs"/>
                        </a:rPr>
                        <a:t> </a:t>
                      </a:r>
                      <a:r>
                        <a:rPr lang="en-US" sz="1600" b="0" kern="1200" dirty="0" err="1">
                          <a:solidFill>
                            <a:schemeClr val="tx1"/>
                          </a:solidFill>
                          <a:effectLst/>
                          <a:uFillTx/>
                          <a:latin typeface="+mn-lt"/>
                          <a:ea typeface="+mn-ea"/>
                          <a:cs typeface="+mn-cs"/>
                        </a:rPr>
                        <a:t>finalised</a:t>
                      </a:r>
                      <a:r>
                        <a:rPr lang="en-US" sz="1600" b="0" kern="1200" dirty="0">
                          <a:solidFill>
                            <a:schemeClr val="tx1"/>
                          </a:solidFill>
                          <a:effectLst/>
                          <a:uFillTx/>
                          <a:latin typeface="+mn-lt"/>
                          <a:ea typeface="+mn-ea"/>
                          <a:cs typeface="+mn-cs"/>
                        </a:rPr>
                        <a:t>.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35% of complex complaints </a:t>
                      </a:r>
                      <a:r>
                        <a:rPr lang="en-ZA" sz="1600" b="0" kern="1200" dirty="0">
                          <a:solidFill>
                            <a:schemeClr val="tx1"/>
                          </a:solidFill>
                          <a:effectLst/>
                          <a:uFillTx/>
                          <a:latin typeface="+mn-lt"/>
                          <a:ea typeface="+mn-ea"/>
                          <a:cs typeface="+mn-cs"/>
                        </a:rPr>
                        <a:t>received, investigated and</a:t>
                      </a:r>
                      <a:r>
                        <a:rPr lang="en-US" sz="1600" b="0" kern="1200" dirty="0">
                          <a:solidFill>
                            <a:schemeClr val="tx1"/>
                          </a:solidFill>
                          <a:effectLst/>
                          <a:uFillTx/>
                          <a:latin typeface="+mn-lt"/>
                          <a:ea typeface="+mn-ea"/>
                          <a:cs typeface="+mn-cs"/>
                        </a:rPr>
                        <a:t> </a:t>
                      </a:r>
                      <a:r>
                        <a:rPr lang="en-US" sz="1600" b="0" kern="1200" dirty="0" err="1">
                          <a:solidFill>
                            <a:schemeClr val="tx1"/>
                          </a:solidFill>
                          <a:effectLst/>
                          <a:uFillTx/>
                          <a:latin typeface="+mn-lt"/>
                          <a:ea typeface="+mn-ea"/>
                          <a:cs typeface="+mn-cs"/>
                        </a:rPr>
                        <a:t>finalised</a:t>
                      </a:r>
                      <a:r>
                        <a:rPr lang="en-US" sz="1600" b="0" kern="1200" dirty="0">
                          <a:solidFill>
                            <a:schemeClr val="tx1"/>
                          </a:solidFill>
                          <a:effectLst/>
                          <a:uFillTx/>
                          <a:latin typeface="+mn-lt"/>
                          <a:ea typeface="+mn-ea"/>
                          <a:cs typeface="+mn-cs"/>
                        </a:rPr>
                        <a:t>.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50% of complex complaints </a:t>
                      </a:r>
                      <a:r>
                        <a:rPr lang="en-ZA" sz="1600" b="0" kern="1200" dirty="0">
                          <a:solidFill>
                            <a:schemeClr val="tx1"/>
                          </a:solidFill>
                          <a:effectLst/>
                          <a:uFillTx/>
                          <a:latin typeface="+mn-lt"/>
                          <a:ea typeface="+mn-ea"/>
                          <a:cs typeface="+mn-cs"/>
                        </a:rPr>
                        <a:t>received, investigated and</a:t>
                      </a:r>
                      <a:r>
                        <a:rPr lang="en-US" sz="1600" b="0" kern="1200" dirty="0">
                          <a:solidFill>
                            <a:schemeClr val="tx1"/>
                          </a:solidFill>
                          <a:effectLst/>
                          <a:uFillTx/>
                          <a:latin typeface="+mn-lt"/>
                          <a:ea typeface="+mn-ea"/>
                          <a:cs typeface="+mn-cs"/>
                        </a:rPr>
                        <a:t> </a:t>
                      </a:r>
                      <a:r>
                        <a:rPr lang="en-US" sz="1600" b="0" kern="1200" dirty="0" err="1">
                          <a:solidFill>
                            <a:schemeClr val="tx1"/>
                          </a:solidFill>
                          <a:effectLst/>
                          <a:uFillTx/>
                          <a:latin typeface="+mn-lt"/>
                          <a:ea typeface="+mn-ea"/>
                          <a:cs typeface="+mn-cs"/>
                        </a:rPr>
                        <a:t>finalised</a:t>
                      </a:r>
                      <a:r>
                        <a:rPr lang="en-US" sz="1600" b="0" kern="1200" dirty="0">
                          <a:solidFill>
                            <a:schemeClr val="tx1"/>
                          </a:solidFill>
                          <a:effectLst/>
                          <a:uFillTx/>
                          <a:latin typeface="+mn-lt"/>
                          <a:ea typeface="+mn-ea"/>
                          <a:cs typeface="+mn-cs"/>
                        </a:rPr>
                        <a:t>.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06396184"/>
                  </a:ext>
                </a:extLst>
              </a:tr>
              <a:tr h="1841055">
                <a:tc>
                  <a:txBody>
                    <a:bodyPr/>
                    <a:lstStyle/>
                    <a:p>
                      <a:pPr marL="0" marR="0" indent="0" algn="l" defTabSz="457200" rtl="0" eaLnBrk="1" latinLnBrk="0" hangingPunct="1">
                        <a:lnSpc>
                          <a:spcPct val="100000"/>
                        </a:lnSpc>
                        <a:spcBef>
                          <a:spcPts val="0"/>
                        </a:spcBef>
                        <a:spcAft>
                          <a:spcPts val="0"/>
                        </a:spcAft>
                      </a:pPr>
                      <a:r>
                        <a:rPr lang="en-ZA" sz="1600" b="0" kern="1200" dirty="0">
                          <a:solidFill>
                            <a:schemeClr val="tx1"/>
                          </a:solidFill>
                          <a:effectLst/>
                          <a:uFillTx/>
                          <a:latin typeface="+mn-lt"/>
                          <a:ea typeface="+mn-ea"/>
                          <a:cs typeface="+mn-cs"/>
                        </a:rPr>
                        <a:t>11.Percentage of simple complaints received, investigated, and resolved .</a:t>
                      </a:r>
                    </a:p>
                    <a:p>
                      <a:pPr marL="0" marR="0" indent="0" algn="l" defTabSz="457200" rtl="0" eaLnBrk="1" latinLnBrk="0" hangingPunct="1">
                        <a:lnSpc>
                          <a:spcPct val="100000"/>
                        </a:lnSpc>
                        <a:spcBef>
                          <a:spcPts val="0"/>
                        </a:spcBef>
                        <a:spcAft>
                          <a:spcPts val="0"/>
                        </a:spcAft>
                      </a:pP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of simple complaints received, investigated, and resolved.</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of simple complaints received, investigated, and resolved.</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of simple complaints received, investigated, and resolved.</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of simple complaints received, investigated, and resolved.</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of simple complaints received, investigated, and resolved.</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681879792"/>
                  </a:ext>
                </a:extLst>
              </a:tr>
            </a:tbl>
          </a:graphicData>
        </a:graphic>
      </p:graphicFrame>
      <p:sp>
        <p:nvSpPr>
          <p:cNvPr id="5" name="Slide Number Placeholder 4"/>
          <p:cNvSpPr>
            <a:spLocks noGrp="1"/>
          </p:cNvSpPr>
          <p:nvPr>
            <p:ph type="sldNum" sz="quarter" idx="12"/>
          </p:nvPr>
        </p:nvSpPr>
        <p:spPr>
          <a:xfrm>
            <a:off x="2438399" y="6381643"/>
            <a:ext cx="2133600" cy="365125"/>
          </a:xfrm>
        </p:spPr>
        <p:txBody>
          <a:bodyPr/>
          <a:lstStyle/>
          <a:p>
            <a:pPr>
              <a:defRPr>
                <a:uFillTx/>
              </a:defRPr>
            </a:pPr>
            <a:fld id="{53D2BF3C-DD81-4A71-B976-BFF89C61EB4E}" type="slidenum">
              <a:rPr lang="en-US" altLang="en-US" smtClean="0">
                <a:uFillTx/>
              </a:rPr>
              <a:pPr>
                <a:defRPr>
                  <a:uFillTx/>
                </a:defRPr>
              </a:pPr>
              <a:t>22</a:t>
            </a:fld>
            <a:endParaRPr lang="en-US" altLang="en-US">
              <a:uFillTx/>
            </a:endParaRPr>
          </a:p>
        </p:txBody>
      </p:sp>
      <p:sp>
        <p:nvSpPr>
          <p:cNvPr id="8" name="Title 1">
            <a:extLst>
              <a:ext uri="{FF2B5EF4-FFF2-40B4-BE49-F238E27FC236}">
                <a16:creationId xmlns="" xmlns:a16="http://schemas.microsoft.com/office/drawing/2014/main" id="{CDB55F53-3647-4B68-82CB-C86C6DF6F3E6}"/>
              </a:ext>
            </a:extLst>
          </p:cNvPr>
          <p:cNvSpPr>
            <a:spLocks noGrp="1"/>
          </p:cNvSpPr>
          <p:nvPr>
            <p:ph type="title"/>
          </p:nvPr>
        </p:nvSpPr>
        <p:spPr>
          <a:xfrm>
            <a:off x="587235" y="402090"/>
            <a:ext cx="8099565" cy="889619"/>
          </a:xfrm>
          <a:solidFill>
            <a:srgbClr val="C00000"/>
          </a:solidFill>
        </p:spPr>
        <p:txBody>
          <a:bodyPr/>
          <a:lstStyle/>
          <a:p>
            <a:r>
              <a:rPr lang="en-ZA" sz="3200" b="1" dirty="0">
                <a:solidFill>
                  <a:schemeClr val="bg1"/>
                </a:solidFill>
                <a:cs typeface="Arial" panose="020B0604020202020204" pitchFamily="34" charset="0"/>
              </a:rPr>
              <a:t>PROGRAMME 2 </a:t>
            </a:r>
            <a:r>
              <a:rPr lang="en-ZA" sz="3200" b="1" dirty="0">
                <a:solidFill>
                  <a:schemeClr val="bg1"/>
                </a:solidFill>
              </a:rPr>
              <a:t>:</a:t>
            </a:r>
            <a:br>
              <a:rPr lang="en-ZA" sz="3200" b="1" dirty="0">
                <a:solidFill>
                  <a:schemeClr val="bg1"/>
                </a:solidFill>
              </a:rPr>
            </a:br>
            <a:r>
              <a:rPr lang="en-ZA" sz="3200" b="1" dirty="0">
                <a:solidFill>
                  <a:schemeClr val="bg1"/>
                </a:solidFill>
                <a:cs typeface="Arial" panose="020B0604020202020204" pitchFamily="34" charset="0"/>
              </a:rPr>
              <a:t>PROMOTION OF ACCESS TO INFORMATION</a:t>
            </a:r>
            <a:endParaRPr lang="en-ZA" sz="29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64631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627063048"/>
              </p:ext>
            </p:extLst>
          </p:nvPr>
        </p:nvGraphicFramePr>
        <p:xfrm>
          <a:off x="587235" y="1602173"/>
          <a:ext cx="8385849" cy="3657600"/>
        </p:xfrm>
        <a:graphic>
          <a:graphicData uri="http://schemas.openxmlformats.org/drawingml/2006/table">
            <a:tbl>
              <a:tblPr firstRow="1" firstCol="1" bandRow="1">
                <a:tableStyleId>{21E4AEA4-8DFA-4A89-87EB-49C32662AFE0}</a:tableStyleId>
              </a:tblPr>
              <a:tblGrid>
                <a:gridCol w="1651763">
                  <a:extLst>
                    <a:ext uri="{9D8B030D-6E8A-4147-A177-3AD203B41FA5}">
                      <a16:colId xmlns="" xmlns:a16="http://schemas.microsoft.com/office/drawing/2014/main" val="2668186284"/>
                    </a:ext>
                  </a:extLst>
                </a:gridCol>
                <a:gridCol w="1666430">
                  <a:extLst>
                    <a:ext uri="{9D8B030D-6E8A-4147-A177-3AD203B41FA5}">
                      <a16:colId xmlns="" xmlns:a16="http://schemas.microsoft.com/office/drawing/2014/main" val="2074983523"/>
                    </a:ext>
                  </a:extLst>
                </a:gridCol>
                <a:gridCol w="1598064">
                  <a:extLst>
                    <a:ext uri="{9D8B030D-6E8A-4147-A177-3AD203B41FA5}">
                      <a16:colId xmlns="" xmlns:a16="http://schemas.microsoft.com/office/drawing/2014/main" val="1630302858"/>
                    </a:ext>
                  </a:extLst>
                </a:gridCol>
                <a:gridCol w="1110953">
                  <a:extLst>
                    <a:ext uri="{9D8B030D-6E8A-4147-A177-3AD203B41FA5}">
                      <a16:colId xmlns="" xmlns:a16="http://schemas.microsoft.com/office/drawing/2014/main" val="732338374"/>
                    </a:ext>
                  </a:extLst>
                </a:gridCol>
                <a:gridCol w="1119499">
                  <a:extLst>
                    <a:ext uri="{9D8B030D-6E8A-4147-A177-3AD203B41FA5}">
                      <a16:colId xmlns="" xmlns:a16="http://schemas.microsoft.com/office/drawing/2014/main" val="30497460"/>
                    </a:ext>
                  </a:extLst>
                </a:gridCol>
                <a:gridCol w="1239140">
                  <a:extLst>
                    <a:ext uri="{9D8B030D-6E8A-4147-A177-3AD203B41FA5}">
                      <a16:colId xmlns="" xmlns:a16="http://schemas.microsoft.com/office/drawing/2014/main" val="14150600"/>
                    </a:ext>
                  </a:extLst>
                </a:gridCol>
              </a:tblGrid>
              <a:tr h="440270">
                <a:tc>
                  <a:txBody>
                    <a:bodyPr/>
                    <a:lstStyle/>
                    <a:p>
                      <a:pPr marL="0" marR="0" indent="0" algn="ctr">
                        <a:lnSpc>
                          <a:spcPct val="200000"/>
                        </a:lnSpc>
                        <a:spcBef>
                          <a:spcPts val="0"/>
                        </a:spcBef>
                        <a:spcAft>
                          <a:spcPts val="0"/>
                        </a:spcAft>
                      </a:pPr>
                      <a:r>
                        <a:rPr lang="en-ZA" sz="1600" dirty="0">
                          <a:solidFill>
                            <a:schemeClr val="tx1"/>
                          </a:solidFill>
                          <a:effectLst/>
                        </a:rPr>
                        <a:t> Output Indicators</a:t>
                      </a:r>
                      <a:endParaRPr lang="en-US" sz="1600" dirty="0">
                        <a:solidFill>
                          <a:schemeClr val="tx1"/>
                        </a:solidFill>
                        <a:effectLst/>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200000"/>
                        </a:lnSpc>
                        <a:spcBef>
                          <a:spcPts val="0"/>
                        </a:spcBef>
                        <a:spcAft>
                          <a:spcPts val="0"/>
                        </a:spcAft>
                      </a:pPr>
                      <a:r>
                        <a:rPr lang="en-ZA" sz="1600" dirty="0">
                          <a:solidFill>
                            <a:schemeClr val="tx1"/>
                          </a:solidFill>
                          <a:effectLst/>
                        </a:rPr>
                        <a:t>Annual Targets</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200000"/>
                        </a:lnSpc>
                        <a:spcBef>
                          <a:spcPts val="0"/>
                        </a:spcBef>
                        <a:spcAft>
                          <a:spcPts val="0"/>
                        </a:spcAft>
                      </a:pPr>
                      <a:r>
                        <a:rPr lang="en-ZA" sz="1600" dirty="0">
                          <a:solidFill>
                            <a:schemeClr val="tx1"/>
                          </a:solidFill>
                          <a:effectLst/>
                        </a:rPr>
                        <a:t>Quarter 1</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200000"/>
                        </a:lnSpc>
                        <a:spcBef>
                          <a:spcPts val="0"/>
                        </a:spcBef>
                        <a:spcAft>
                          <a:spcPts val="0"/>
                        </a:spcAft>
                      </a:pPr>
                      <a:r>
                        <a:rPr lang="en-ZA" sz="1600" dirty="0">
                          <a:solidFill>
                            <a:schemeClr val="tx1"/>
                          </a:solidFill>
                          <a:effectLst/>
                        </a:rPr>
                        <a:t>Quarter 2</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200000"/>
                        </a:lnSpc>
                        <a:spcBef>
                          <a:spcPts val="0"/>
                        </a:spcBef>
                        <a:spcAft>
                          <a:spcPts val="0"/>
                        </a:spcAft>
                      </a:pPr>
                      <a:r>
                        <a:rPr lang="en-ZA" sz="1600" dirty="0">
                          <a:solidFill>
                            <a:schemeClr val="tx1"/>
                          </a:solidFill>
                          <a:effectLst/>
                        </a:rPr>
                        <a:t>Quarter 3</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200000"/>
                        </a:lnSpc>
                        <a:spcBef>
                          <a:spcPts val="0"/>
                        </a:spcBef>
                        <a:spcAft>
                          <a:spcPts val="0"/>
                        </a:spcAft>
                      </a:pPr>
                      <a:r>
                        <a:rPr lang="en-ZA" sz="1600" dirty="0">
                          <a:solidFill>
                            <a:schemeClr val="tx1"/>
                          </a:solidFill>
                          <a:effectLst/>
                        </a:rPr>
                        <a:t>Quarter 4</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3694784063"/>
                  </a:ext>
                </a:extLst>
              </a:tr>
              <a:tr h="2623934">
                <a:tc>
                  <a:txBody>
                    <a:bodyPr/>
                    <a:lstStyle/>
                    <a:p>
                      <a:pPr marL="0" marR="0" indent="0" algn="l" defTabSz="457200" rtl="0" eaLnBrk="1" latinLnBrk="0" hangingPunct="1">
                        <a:lnSpc>
                          <a:spcPct val="100000"/>
                        </a:lnSpc>
                        <a:spcBef>
                          <a:spcPts val="0"/>
                        </a:spcBef>
                        <a:spcAft>
                          <a:spcPts val="0"/>
                        </a:spcAft>
                      </a:pPr>
                      <a:r>
                        <a:rPr lang="en-ZA" sz="1600" b="0" kern="1200" dirty="0">
                          <a:solidFill>
                            <a:schemeClr val="tx1"/>
                          </a:solidFill>
                          <a:effectLst/>
                          <a:uFillTx/>
                          <a:latin typeface="+mn-lt"/>
                          <a:ea typeface="+mn-ea"/>
                          <a:cs typeface="+mn-cs"/>
                        </a:rPr>
                        <a:t>12.Approved and implemented</a:t>
                      </a:r>
                    </a:p>
                    <a:p>
                      <a:pPr marL="0" marR="0" indent="0" algn="l" defTabSz="457200" rtl="0" eaLnBrk="1" latinLnBrk="0" hangingPunct="1">
                        <a:lnSpc>
                          <a:spcPct val="100000"/>
                        </a:lnSpc>
                        <a:spcBef>
                          <a:spcPts val="0"/>
                        </a:spcBef>
                        <a:spcAft>
                          <a:spcPts val="0"/>
                        </a:spcAft>
                      </a:pPr>
                      <a:r>
                        <a:rPr lang="en-ZA" sz="1600" b="0" kern="1200" dirty="0">
                          <a:solidFill>
                            <a:schemeClr val="tx1"/>
                          </a:solidFill>
                          <a:effectLst/>
                          <a:uFillTx/>
                          <a:latin typeface="+mn-lt"/>
                          <a:ea typeface="+mn-ea"/>
                          <a:cs typeface="+mn-cs"/>
                        </a:rPr>
                        <a:t>Rules of procedure relating to the manner in which any PAIA matters or PAIA complaints must be referred and handled by the Enforcement Committee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ZA" sz="1600" b="0" kern="1200" dirty="0">
                          <a:solidFill>
                            <a:schemeClr val="tx1"/>
                          </a:solidFill>
                          <a:effectLst/>
                          <a:uFillTx/>
                          <a:latin typeface="+mn-lt"/>
                          <a:ea typeface="+mn-ea"/>
                          <a:cs typeface="+mn-cs"/>
                        </a:rPr>
                        <a:t>Approved and implemented Rules of procedure relating to the manner in which any PAIA matters or PAIA complaints must be referred and handled by the Enforcement Committee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Approval of Rules of procedure relating to the manner in which any PAIA matters or PAIA complaints must be referred and handled by the Enforcement Committee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N/A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N/A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N/A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69126735"/>
                  </a:ext>
                </a:extLst>
              </a:tr>
            </a:tbl>
          </a:graphicData>
        </a:graphic>
      </p:graphicFrame>
      <p:sp>
        <p:nvSpPr>
          <p:cNvPr id="5" name="Slide Number Placeholder 4"/>
          <p:cNvSpPr>
            <a:spLocks noGrp="1"/>
          </p:cNvSpPr>
          <p:nvPr>
            <p:ph type="sldNum" sz="quarter" idx="12"/>
          </p:nvPr>
        </p:nvSpPr>
        <p:spPr>
          <a:xfrm>
            <a:off x="2438399" y="6273347"/>
            <a:ext cx="2133600" cy="365125"/>
          </a:xfrm>
        </p:spPr>
        <p:txBody>
          <a:bodyPr/>
          <a:lstStyle/>
          <a:p>
            <a:pPr>
              <a:defRPr>
                <a:uFillTx/>
              </a:defRPr>
            </a:pPr>
            <a:fld id="{53D2BF3C-DD81-4A71-B976-BFF89C61EB4E}" type="slidenum">
              <a:rPr lang="en-US" altLang="en-US" smtClean="0">
                <a:uFillTx/>
              </a:rPr>
              <a:pPr>
                <a:defRPr>
                  <a:uFillTx/>
                </a:defRPr>
              </a:pPr>
              <a:t>23</a:t>
            </a:fld>
            <a:endParaRPr lang="en-US" altLang="en-US">
              <a:uFillTx/>
            </a:endParaRPr>
          </a:p>
        </p:txBody>
      </p:sp>
      <p:sp>
        <p:nvSpPr>
          <p:cNvPr id="8" name="Title 1">
            <a:extLst>
              <a:ext uri="{FF2B5EF4-FFF2-40B4-BE49-F238E27FC236}">
                <a16:creationId xmlns="" xmlns:a16="http://schemas.microsoft.com/office/drawing/2014/main" id="{E82E9067-0F61-4B03-BD19-D92CF86BDCF3}"/>
              </a:ext>
            </a:extLst>
          </p:cNvPr>
          <p:cNvSpPr>
            <a:spLocks noGrp="1"/>
          </p:cNvSpPr>
          <p:nvPr>
            <p:ph type="title"/>
          </p:nvPr>
        </p:nvSpPr>
        <p:spPr>
          <a:xfrm>
            <a:off x="587236" y="513185"/>
            <a:ext cx="8385848" cy="889619"/>
          </a:xfrm>
          <a:solidFill>
            <a:srgbClr val="C00000"/>
          </a:solidFill>
        </p:spPr>
        <p:txBody>
          <a:bodyPr/>
          <a:lstStyle/>
          <a:p>
            <a:r>
              <a:rPr lang="en-ZA" sz="3200" b="1" dirty="0">
                <a:solidFill>
                  <a:schemeClr val="bg1"/>
                </a:solidFill>
                <a:cs typeface="Arial" panose="020B0604020202020204" pitchFamily="34" charset="0"/>
              </a:rPr>
              <a:t>PROGRAMME 2 </a:t>
            </a:r>
            <a:r>
              <a:rPr lang="en-ZA" sz="3200" b="1" dirty="0">
                <a:solidFill>
                  <a:schemeClr val="bg1"/>
                </a:solidFill>
              </a:rPr>
              <a:t>:</a:t>
            </a:r>
            <a:br>
              <a:rPr lang="en-ZA" sz="3200" b="1" dirty="0">
                <a:solidFill>
                  <a:schemeClr val="bg1"/>
                </a:solidFill>
              </a:rPr>
            </a:br>
            <a:r>
              <a:rPr lang="en-ZA" sz="3200" b="1" dirty="0">
                <a:solidFill>
                  <a:schemeClr val="bg1"/>
                </a:solidFill>
                <a:cs typeface="Arial" panose="020B0604020202020204" pitchFamily="34" charset="0"/>
              </a:rPr>
              <a:t>PROMOTION OF ACCESS TO INFORMATION</a:t>
            </a:r>
            <a:endParaRPr lang="en-ZA" sz="29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03129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025584974"/>
              </p:ext>
            </p:extLst>
          </p:nvPr>
        </p:nvGraphicFramePr>
        <p:xfrm>
          <a:off x="264920" y="1213503"/>
          <a:ext cx="8783386" cy="3905428"/>
        </p:xfrm>
        <a:graphic>
          <a:graphicData uri="http://schemas.openxmlformats.org/drawingml/2006/table">
            <a:tbl>
              <a:tblPr firstRow="1" firstCol="1" bandRow="1">
                <a:tableStyleId>{21E4AEA4-8DFA-4A89-87EB-49C32662AFE0}</a:tableStyleId>
              </a:tblPr>
              <a:tblGrid>
                <a:gridCol w="1657320">
                  <a:extLst>
                    <a:ext uri="{9D8B030D-6E8A-4147-A177-3AD203B41FA5}">
                      <a16:colId xmlns="" xmlns:a16="http://schemas.microsoft.com/office/drawing/2014/main" val="2668186284"/>
                    </a:ext>
                  </a:extLst>
                </a:gridCol>
                <a:gridCol w="1389742">
                  <a:extLst>
                    <a:ext uri="{9D8B030D-6E8A-4147-A177-3AD203B41FA5}">
                      <a16:colId xmlns="" xmlns:a16="http://schemas.microsoft.com/office/drawing/2014/main" val="2074983523"/>
                    </a:ext>
                  </a:extLst>
                </a:gridCol>
                <a:gridCol w="1344631">
                  <a:extLst>
                    <a:ext uri="{9D8B030D-6E8A-4147-A177-3AD203B41FA5}">
                      <a16:colId xmlns="" xmlns:a16="http://schemas.microsoft.com/office/drawing/2014/main" val="1630302858"/>
                    </a:ext>
                  </a:extLst>
                </a:gridCol>
                <a:gridCol w="1656527">
                  <a:extLst>
                    <a:ext uri="{9D8B030D-6E8A-4147-A177-3AD203B41FA5}">
                      <a16:colId xmlns="" xmlns:a16="http://schemas.microsoft.com/office/drawing/2014/main" val="732338374"/>
                    </a:ext>
                  </a:extLst>
                </a:gridCol>
                <a:gridCol w="1457949">
                  <a:extLst>
                    <a:ext uri="{9D8B030D-6E8A-4147-A177-3AD203B41FA5}">
                      <a16:colId xmlns="" xmlns:a16="http://schemas.microsoft.com/office/drawing/2014/main" val="30497460"/>
                    </a:ext>
                  </a:extLst>
                </a:gridCol>
                <a:gridCol w="1277217">
                  <a:extLst>
                    <a:ext uri="{9D8B030D-6E8A-4147-A177-3AD203B41FA5}">
                      <a16:colId xmlns="" xmlns:a16="http://schemas.microsoft.com/office/drawing/2014/main" val="14150600"/>
                    </a:ext>
                  </a:extLst>
                </a:gridCol>
              </a:tblGrid>
              <a:tr h="247828">
                <a:tc>
                  <a:txBody>
                    <a:bodyPr/>
                    <a:lstStyle/>
                    <a:p>
                      <a:pPr marL="0" marR="0" indent="0" algn="ctr">
                        <a:lnSpc>
                          <a:spcPct val="100000"/>
                        </a:lnSpc>
                        <a:spcBef>
                          <a:spcPts val="0"/>
                        </a:spcBef>
                        <a:spcAft>
                          <a:spcPts val="0"/>
                        </a:spcAft>
                      </a:pPr>
                      <a:r>
                        <a:rPr lang="en-ZA" sz="1600" dirty="0">
                          <a:solidFill>
                            <a:schemeClr val="tx1"/>
                          </a:solidFill>
                          <a:effectLst/>
                        </a:rPr>
                        <a:t> Output Indicators</a:t>
                      </a:r>
                      <a:endParaRPr lang="en-US" sz="1600" dirty="0">
                        <a:solidFill>
                          <a:schemeClr val="tx1"/>
                        </a:solidFill>
                        <a:effectLst/>
                      </a:endParaRPr>
                    </a:p>
                  </a:txBody>
                  <a:tcPr marL="31823" marR="318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100000"/>
                        </a:lnSpc>
                        <a:spcBef>
                          <a:spcPts val="0"/>
                        </a:spcBef>
                        <a:spcAft>
                          <a:spcPts val="0"/>
                        </a:spcAft>
                      </a:pPr>
                      <a:r>
                        <a:rPr lang="en-ZA" sz="1600" dirty="0">
                          <a:solidFill>
                            <a:schemeClr val="tx1"/>
                          </a:solidFill>
                          <a:effectLst/>
                        </a:rPr>
                        <a:t>Annual Targets</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100000"/>
                        </a:lnSpc>
                        <a:spcBef>
                          <a:spcPts val="0"/>
                        </a:spcBef>
                        <a:spcAft>
                          <a:spcPts val="0"/>
                        </a:spcAft>
                      </a:pPr>
                      <a:r>
                        <a:rPr lang="en-ZA" sz="1600" dirty="0">
                          <a:solidFill>
                            <a:schemeClr val="tx1"/>
                          </a:solidFill>
                          <a:effectLst/>
                        </a:rPr>
                        <a:t>Quarter 1</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100000"/>
                        </a:lnSpc>
                        <a:spcBef>
                          <a:spcPts val="0"/>
                        </a:spcBef>
                        <a:spcAft>
                          <a:spcPts val="0"/>
                        </a:spcAft>
                      </a:pPr>
                      <a:r>
                        <a:rPr lang="en-ZA" sz="1600" dirty="0">
                          <a:solidFill>
                            <a:schemeClr val="tx1"/>
                          </a:solidFill>
                          <a:effectLst/>
                        </a:rPr>
                        <a:t>Quarter 2</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100000"/>
                        </a:lnSpc>
                        <a:spcBef>
                          <a:spcPts val="0"/>
                        </a:spcBef>
                        <a:spcAft>
                          <a:spcPts val="0"/>
                        </a:spcAft>
                      </a:pPr>
                      <a:r>
                        <a:rPr lang="en-ZA" sz="1600" dirty="0">
                          <a:solidFill>
                            <a:schemeClr val="tx1"/>
                          </a:solidFill>
                          <a:effectLst/>
                        </a:rPr>
                        <a:t>Quarter 3</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100000"/>
                        </a:lnSpc>
                        <a:spcBef>
                          <a:spcPts val="0"/>
                        </a:spcBef>
                        <a:spcAft>
                          <a:spcPts val="0"/>
                        </a:spcAft>
                      </a:pPr>
                      <a:r>
                        <a:rPr lang="en-ZA" sz="1600" dirty="0">
                          <a:solidFill>
                            <a:schemeClr val="tx1"/>
                          </a:solidFill>
                          <a:effectLst/>
                        </a:rPr>
                        <a:t>Quarter 4</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823" marR="318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3694784063"/>
                  </a:ext>
                </a:extLst>
              </a:tr>
              <a:tr h="1323687">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13.Number of targeted Public and Private Bodies monitored on compliance.</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96 targeted public and private bodies monitored on compliance.</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15 targeted public and private bodies monitored on compliance.</a:t>
                      </a:r>
                      <a:endParaRPr lang="en-ZA" sz="1600" b="0" kern="1200" dirty="0">
                        <a:solidFill>
                          <a:schemeClr val="tx1"/>
                        </a:solidFill>
                        <a:effectLst/>
                        <a:uFillTx/>
                        <a:latin typeface="+mn-lt"/>
                        <a:ea typeface="+mn-ea"/>
                        <a:cs typeface="+mn-cs"/>
                      </a:endParaRPr>
                    </a:p>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24 targeted public and private bodies monitored on compliance.</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27 targeted public and private bodies monitored on compliance.</a:t>
                      </a:r>
                      <a:endParaRPr lang="en-ZA" sz="1600" b="0" kern="1200" dirty="0">
                        <a:solidFill>
                          <a:schemeClr val="tx1"/>
                        </a:solidFill>
                        <a:effectLst/>
                        <a:uFillTx/>
                        <a:latin typeface="+mn-lt"/>
                        <a:ea typeface="+mn-ea"/>
                        <a:cs typeface="+mn-cs"/>
                      </a:endParaRPr>
                    </a:p>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30 targeted public and private bodies monitored on compliance.</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1985531">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14.Approved and implemented Compliance, Monitoring and Enforcement Framework</a:t>
                      </a:r>
                      <a:endParaRPr lang="en-ZA" sz="1600" b="0" kern="1200" dirty="0">
                        <a:solidFill>
                          <a:schemeClr val="tx1"/>
                        </a:solidFill>
                        <a:effectLst/>
                        <a:uFillTx/>
                        <a:latin typeface="+mn-lt"/>
                        <a:ea typeface="+mn-ea"/>
                        <a:cs typeface="+mn-cs"/>
                      </a:endParaRPr>
                    </a:p>
                    <a:p>
                      <a:pPr marL="0" marR="0" indent="0" algn="l" defTabSz="457200" rtl="0" eaLnBrk="1" latinLnBrk="0" hangingPunct="1">
                        <a:lnSpc>
                          <a:spcPct val="100000"/>
                        </a:lnSpc>
                        <a:spcBef>
                          <a:spcPts val="0"/>
                        </a:spcBef>
                        <a:spcAft>
                          <a:spcPts val="0"/>
                        </a:spcAft>
                      </a:pPr>
                      <a:r>
                        <a:rPr lang="en-ZA" sz="1600" b="0" kern="1200" dirty="0">
                          <a:solidFill>
                            <a:schemeClr val="tx1"/>
                          </a:solidFill>
                          <a:effectLst/>
                          <a:uFillTx/>
                          <a:latin typeface="+mn-lt"/>
                          <a:ea typeface="+mn-ea"/>
                          <a:cs typeface="+mn-cs"/>
                        </a:rPr>
                        <a:t> </a:t>
                      </a:r>
                    </a:p>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ZA" sz="1600" b="0" kern="1200">
                          <a:solidFill>
                            <a:schemeClr val="tx1"/>
                          </a:solidFill>
                          <a:effectLst/>
                          <a:uFillTx/>
                          <a:latin typeface="+mn-lt"/>
                          <a:ea typeface="+mn-ea"/>
                          <a:cs typeface="+mn-cs"/>
                        </a:rPr>
                        <a:t>Compliance, Monitoring and Enforcement Framework</a:t>
                      </a:r>
                      <a:r>
                        <a:rPr lang="en-US" sz="1600" b="0" kern="1200">
                          <a:solidFill>
                            <a:schemeClr val="tx1"/>
                          </a:solidFill>
                          <a:effectLst/>
                          <a:uFillTx/>
                          <a:latin typeface="+mn-lt"/>
                          <a:ea typeface="+mn-ea"/>
                          <a:cs typeface="+mn-cs"/>
                        </a:rPr>
                        <a:t> a</a:t>
                      </a:r>
                      <a:r>
                        <a:rPr lang="en-ZA" sz="1600" b="0" kern="1200">
                          <a:solidFill>
                            <a:schemeClr val="tx1"/>
                          </a:solidFill>
                          <a:effectLst/>
                          <a:uFillTx/>
                          <a:latin typeface="+mn-lt"/>
                          <a:ea typeface="+mn-ea"/>
                          <a:cs typeface="+mn-cs"/>
                        </a:rPr>
                        <a:t>pproved and implemented</a:t>
                      </a:r>
                    </a:p>
                    <a:p>
                      <a:pPr marL="0" marR="0" indent="0" algn="l" defTabSz="457200" rtl="0" eaLnBrk="1" latinLnBrk="0" hangingPunct="1">
                        <a:lnSpc>
                          <a:spcPct val="100000"/>
                        </a:lnSpc>
                        <a:spcBef>
                          <a:spcPts val="0"/>
                        </a:spcBef>
                        <a:spcAft>
                          <a:spcPts val="0"/>
                        </a:spcAft>
                      </a:pPr>
                      <a:r>
                        <a:rPr lang="en-US" sz="1600" b="0" kern="1200">
                          <a:solidFill>
                            <a:schemeClr val="tx1"/>
                          </a:solidFill>
                          <a:effectLst/>
                          <a:uFillTx/>
                          <a:latin typeface="+mn-lt"/>
                          <a:ea typeface="+mn-ea"/>
                          <a:cs typeface="+mn-cs"/>
                        </a:rPr>
                        <a:t> </a:t>
                      </a:r>
                      <a:endParaRPr lang="en-ZA" sz="1600" b="0" kern="120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Tabling of the PAIA Compliance Framework at EXCO</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Tabling of the PAIA Compliance Framework for approval at Compliance and Monitoring Committee and Ordinary Meeting.</a:t>
                      </a:r>
                      <a:endParaRPr lang="en-ZA" sz="1600" b="0" kern="1200" dirty="0">
                        <a:solidFill>
                          <a:schemeClr val="tx1"/>
                        </a:solidFill>
                        <a:effectLst/>
                        <a:uFillTx/>
                        <a:latin typeface="+mn-lt"/>
                        <a:ea typeface="+mn-ea"/>
                        <a:cs typeface="+mn-cs"/>
                      </a:endParaRPr>
                    </a:p>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Full implementation of the PAIA Compliance Framework</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Full implementation of the approved PAIA Compliance Framework</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681879792"/>
                  </a:ext>
                </a:extLst>
              </a:tr>
            </a:tbl>
          </a:graphicData>
        </a:graphic>
      </p:graphicFrame>
      <p:sp>
        <p:nvSpPr>
          <p:cNvPr id="5" name="Slide Number Placeholder 4"/>
          <p:cNvSpPr>
            <a:spLocks noGrp="1"/>
          </p:cNvSpPr>
          <p:nvPr>
            <p:ph type="sldNum" sz="quarter" idx="12"/>
          </p:nvPr>
        </p:nvSpPr>
        <p:spPr>
          <a:xfrm>
            <a:off x="2512828" y="6321839"/>
            <a:ext cx="2133600" cy="365125"/>
          </a:xfrm>
        </p:spPr>
        <p:txBody>
          <a:bodyPr/>
          <a:lstStyle/>
          <a:p>
            <a:pPr>
              <a:defRPr>
                <a:uFillTx/>
              </a:defRPr>
            </a:pPr>
            <a:fld id="{53D2BF3C-DD81-4A71-B976-BFF89C61EB4E}" type="slidenum">
              <a:rPr lang="en-US" altLang="en-US" smtClean="0">
                <a:uFillTx/>
              </a:rPr>
              <a:pPr>
                <a:defRPr>
                  <a:uFillTx/>
                </a:defRPr>
              </a:pPr>
              <a:t>24</a:t>
            </a:fld>
            <a:endParaRPr lang="en-US" altLang="en-US">
              <a:uFillTx/>
            </a:endParaRPr>
          </a:p>
        </p:txBody>
      </p:sp>
      <p:sp>
        <p:nvSpPr>
          <p:cNvPr id="8" name="Title 1">
            <a:extLst>
              <a:ext uri="{FF2B5EF4-FFF2-40B4-BE49-F238E27FC236}">
                <a16:creationId xmlns="" xmlns:a16="http://schemas.microsoft.com/office/drawing/2014/main" id="{D3A283C8-8519-43B1-9A91-95E151012EA2}"/>
              </a:ext>
            </a:extLst>
          </p:cNvPr>
          <p:cNvSpPr>
            <a:spLocks noGrp="1"/>
          </p:cNvSpPr>
          <p:nvPr>
            <p:ph type="title"/>
          </p:nvPr>
        </p:nvSpPr>
        <p:spPr>
          <a:xfrm>
            <a:off x="244549" y="290992"/>
            <a:ext cx="8803757" cy="889619"/>
          </a:xfrm>
          <a:solidFill>
            <a:srgbClr val="C00000"/>
          </a:solidFill>
        </p:spPr>
        <p:txBody>
          <a:bodyPr/>
          <a:lstStyle/>
          <a:p>
            <a:r>
              <a:rPr lang="en-ZA" sz="3200" b="1" dirty="0">
                <a:solidFill>
                  <a:schemeClr val="bg1"/>
                </a:solidFill>
                <a:cs typeface="Arial" panose="020B0604020202020204" pitchFamily="34" charset="0"/>
              </a:rPr>
              <a:t>PROGRAMME 2 </a:t>
            </a:r>
            <a:r>
              <a:rPr lang="en-ZA" sz="3200" b="1" dirty="0">
                <a:solidFill>
                  <a:schemeClr val="bg1"/>
                </a:solidFill>
              </a:rPr>
              <a:t>:</a:t>
            </a:r>
            <a:br>
              <a:rPr lang="en-ZA" sz="3200" b="1" dirty="0">
                <a:solidFill>
                  <a:schemeClr val="bg1"/>
                </a:solidFill>
              </a:rPr>
            </a:br>
            <a:r>
              <a:rPr lang="en-ZA" sz="3200" b="1" dirty="0">
                <a:solidFill>
                  <a:schemeClr val="bg1"/>
                </a:solidFill>
                <a:cs typeface="Arial" panose="020B0604020202020204" pitchFamily="34" charset="0"/>
              </a:rPr>
              <a:t>PROMOTION OF ACCESS TO INFORMATION</a:t>
            </a:r>
            <a:endParaRPr lang="en-ZA" sz="32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66347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D5DB96-3A8B-4B72-885A-CBA075FDCA9D}"/>
              </a:ext>
            </a:extLst>
          </p:cNvPr>
          <p:cNvSpPr>
            <a:spLocks noGrp="1"/>
          </p:cNvSpPr>
          <p:nvPr>
            <p:ph type="title"/>
          </p:nvPr>
        </p:nvSpPr>
        <p:spPr>
          <a:xfrm>
            <a:off x="377687" y="351252"/>
            <a:ext cx="8067674" cy="894523"/>
          </a:xfrm>
          <a:solidFill>
            <a:srgbClr val="C00000"/>
          </a:solidFill>
        </p:spPr>
        <p:txBody>
          <a:bodyPr/>
          <a:lstStyle/>
          <a:p>
            <a:r>
              <a:rPr lang="en-ZA" sz="3200" b="1" dirty="0">
                <a:solidFill>
                  <a:schemeClr val="bg1"/>
                </a:solidFill>
                <a:cs typeface="Arial" panose="020B0604020202020204" pitchFamily="34" charset="0"/>
              </a:rPr>
              <a:t/>
            </a:r>
            <a:br>
              <a:rPr lang="en-ZA" sz="3200" b="1" dirty="0">
                <a:solidFill>
                  <a:schemeClr val="bg1"/>
                </a:solidFill>
                <a:cs typeface="Arial" panose="020B0604020202020204" pitchFamily="34" charset="0"/>
              </a:rPr>
            </a:br>
            <a:r>
              <a:rPr lang="en-ZA" sz="2800" b="1" dirty="0">
                <a:solidFill>
                  <a:schemeClr val="bg1"/>
                </a:solidFill>
                <a:cs typeface="Arial" panose="020B0604020202020204" pitchFamily="34" charset="0"/>
              </a:rPr>
              <a:t>PROGRAMME 3: EDUCATION AND COMMUNICATION </a:t>
            </a:r>
            <a:r>
              <a:rPr lang="en-ZA" sz="2800" b="1" dirty="0">
                <a:latin typeface="Arial" panose="020B0604020202020204" pitchFamily="34" charset="0"/>
                <a:cs typeface="Arial" panose="020B0604020202020204" pitchFamily="34" charset="0"/>
              </a:rPr>
              <a:t/>
            </a:r>
            <a:br>
              <a:rPr lang="en-ZA" sz="2800" b="1" dirty="0">
                <a:latin typeface="Arial" panose="020B0604020202020204" pitchFamily="34" charset="0"/>
                <a:cs typeface="Arial" panose="020B0604020202020204" pitchFamily="34" charset="0"/>
              </a:rPr>
            </a:br>
            <a:endParaRPr lang="en-ZA" sz="28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8ACE5761-0665-4081-97C0-EA6AEF12725E}"/>
              </a:ext>
            </a:extLst>
          </p:cNvPr>
          <p:cNvSpPr>
            <a:spLocks noGrp="1"/>
          </p:cNvSpPr>
          <p:nvPr>
            <p:ph idx="1"/>
          </p:nvPr>
        </p:nvSpPr>
        <p:spPr>
          <a:xfrm>
            <a:off x="465482" y="1622563"/>
            <a:ext cx="8067675" cy="4583114"/>
          </a:xfrm>
        </p:spPr>
        <p:txBody>
          <a:bodyPr/>
          <a:lstStyle/>
          <a:p>
            <a:pPr marL="0" indent="0" algn="just">
              <a:spcAft>
                <a:spcPts val="1200"/>
              </a:spcAft>
              <a:buNone/>
            </a:pPr>
            <a:r>
              <a:rPr lang="en-GB" sz="1600" b="1" dirty="0">
                <a:effectLst/>
                <a:ea typeface="Times New Roman" panose="02020603050405020304" pitchFamily="18" charset="0"/>
                <a:cs typeface="Arial" panose="020B0604020202020204" pitchFamily="34" charset="0"/>
              </a:rPr>
              <a:t>Purpose: </a:t>
            </a:r>
            <a:r>
              <a:rPr lang="en-US" sz="1600" dirty="0">
                <a:solidFill>
                  <a:srgbClr val="000000"/>
                </a:solidFill>
                <a:effectLst/>
                <a:ea typeface="Times New Roman" panose="02020603050405020304" pitchFamily="18" charset="0"/>
                <a:cs typeface="Arial" panose="020B0604020202020204" pitchFamily="34" charset="0"/>
              </a:rPr>
              <a:t>To provide strategic direction for the promotion of the right of access to information and the right to privacy (through the protection of personal information) by providing quality services in research and policy analysis, education, public awareness, stakeholder engagement, and communication </a:t>
            </a:r>
          </a:p>
          <a:p>
            <a:pPr marL="0" indent="0" algn="just">
              <a:spcAft>
                <a:spcPts val="1200"/>
              </a:spcAft>
              <a:buNone/>
            </a:pPr>
            <a:r>
              <a:rPr lang="en-GB" sz="1600" b="1" dirty="0">
                <a:effectLst/>
                <a:ea typeface="Times New Roman" panose="02020603050405020304" pitchFamily="18" charset="0"/>
                <a:cs typeface="Arial" panose="020B0604020202020204" pitchFamily="34" charset="0"/>
              </a:rPr>
              <a:t>The following are sub-programmes within this programme</a:t>
            </a:r>
          </a:p>
          <a:p>
            <a:pPr marL="0" indent="0" algn="just">
              <a:spcAft>
                <a:spcPts val="1200"/>
              </a:spcAft>
              <a:buNone/>
            </a:pPr>
            <a:r>
              <a:rPr lang="en-US" sz="1600" b="1" dirty="0">
                <a:solidFill>
                  <a:srgbClr val="000000"/>
                </a:solidFill>
                <a:effectLst/>
                <a:ea typeface="Times New Roman" panose="02020603050405020304" pitchFamily="18" charset="0"/>
                <a:cs typeface="Arial" panose="020B0604020202020204" pitchFamily="34" charset="0"/>
              </a:rPr>
              <a:t>a) Education and Public Awareness: </a:t>
            </a:r>
            <a:r>
              <a:rPr lang="en-US" sz="1600" dirty="0">
                <a:solidFill>
                  <a:srgbClr val="000000"/>
                </a:solidFill>
                <a:effectLst/>
                <a:ea typeface="Times New Roman" panose="02020603050405020304" pitchFamily="18" charset="0"/>
                <a:cs typeface="Arial" panose="020B0604020202020204" pitchFamily="34" charset="0"/>
              </a:rPr>
              <a:t>This sub-</a:t>
            </a:r>
            <a:r>
              <a:rPr lang="en-US" sz="1600" dirty="0" err="1">
                <a:solidFill>
                  <a:srgbClr val="000000"/>
                </a:solidFill>
                <a:effectLst/>
                <a:ea typeface="Times New Roman" panose="02020603050405020304" pitchFamily="18" charset="0"/>
                <a:cs typeface="Arial" panose="020B0604020202020204" pitchFamily="34" charset="0"/>
              </a:rPr>
              <a:t>programme</a:t>
            </a:r>
            <a:r>
              <a:rPr lang="en-US" sz="1600" dirty="0">
                <a:solidFill>
                  <a:srgbClr val="000000"/>
                </a:solidFill>
                <a:effectLst/>
                <a:ea typeface="Times New Roman" panose="02020603050405020304" pitchFamily="18" charset="0"/>
                <a:cs typeface="Arial" panose="020B0604020202020204" pitchFamily="34" charset="0"/>
              </a:rPr>
              <a:t> is responsible for the design, development and provision of education and public awareness activities.</a:t>
            </a:r>
          </a:p>
          <a:p>
            <a:pPr marL="0" indent="0" algn="just">
              <a:spcAft>
                <a:spcPts val="1200"/>
              </a:spcAft>
              <a:buNone/>
            </a:pPr>
            <a:r>
              <a:rPr lang="en-US" sz="1600" b="1" dirty="0">
                <a:solidFill>
                  <a:srgbClr val="000000"/>
                </a:solidFill>
                <a:effectLst/>
                <a:ea typeface="Arial" panose="020B0604020202020204" pitchFamily="34" charset="0"/>
                <a:cs typeface="Arial" panose="020B0604020202020204" pitchFamily="34" charset="0"/>
              </a:rPr>
              <a:t>b)  </a:t>
            </a:r>
            <a:r>
              <a:rPr lang="en-US" sz="1600" b="1" dirty="0">
                <a:solidFill>
                  <a:srgbClr val="000000"/>
                </a:solidFill>
                <a:effectLst/>
                <a:ea typeface="Times New Roman" panose="02020603050405020304" pitchFamily="18" charset="0"/>
                <a:cs typeface="Arial" panose="020B0604020202020204" pitchFamily="34" charset="0"/>
              </a:rPr>
              <a:t>Stakeholder Engagement: </a:t>
            </a:r>
            <a:r>
              <a:rPr lang="en-US" sz="1600" dirty="0">
                <a:solidFill>
                  <a:srgbClr val="000000"/>
                </a:solidFill>
                <a:effectLst/>
                <a:ea typeface="Times New Roman" panose="02020603050405020304" pitchFamily="18" charset="0"/>
                <a:cs typeface="Arial" panose="020B0604020202020204" pitchFamily="34" charset="0"/>
              </a:rPr>
              <a:t>This sub-</a:t>
            </a:r>
            <a:r>
              <a:rPr lang="en-US" sz="1600" dirty="0" err="1">
                <a:solidFill>
                  <a:srgbClr val="000000"/>
                </a:solidFill>
                <a:effectLst/>
                <a:ea typeface="Times New Roman" panose="02020603050405020304" pitchFamily="18" charset="0"/>
                <a:cs typeface="Arial" panose="020B0604020202020204" pitchFamily="34" charset="0"/>
              </a:rPr>
              <a:t>programme</a:t>
            </a:r>
            <a:r>
              <a:rPr lang="en-US" sz="1600" dirty="0">
                <a:solidFill>
                  <a:srgbClr val="000000"/>
                </a:solidFill>
                <a:effectLst/>
                <a:ea typeface="Times New Roman" panose="02020603050405020304" pitchFamily="18" charset="0"/>
                <a:cs typeface="Arial" panose="020B0604020202020204" pitchFamily="34" charset="0"/>
              </a:rPr>
              <a:t> is responsible for coordinating the Regulator’s engagements with stakeholders nationally and internationally. </a:t>
            </a:r>
            <a:r>
              <a:rPr lang="en-US" sz="1600" b="1" dirty="0">
                <a:solidFill>
                  <a:srgbClr val="000000"/>
                </a:solidFill>
                <a:effectLst/>
                <a:ea typeface="Times New Roman" panose="02020603050405020304" pitchFamily="18" charset="0"/>
                <a:cs typeface="Arial" panose="020B0604020202020204" pitchFamily="34" charset="0"/>
              </a:rPr>
              <a:t> </a:t>
            </a:r>
            <a:endParaRPr lang="en-US" sz="1600" b="1" dirty="0">
              <a:solidFill>
                <a:srgbClr val="000000"/>
              </a:solidFill>
              <a:ea typeface="Times New Roman" panose="02020603050405020304" pitchFamily="18" charset="0"/>
              <a:cs typeface="Arial" panose="020B0604020202020204" pitchFamily="34" charset="0"/>
            </a:endParaRPr>
          </a:p>
          <a:p>
            <a:pPr marL="0" indent="0" algn="just">
              <a:spcAft>
                <a:spcPts val="1200"/>
              </a:spcAft>
              <a:buNone/>
            </a:pPr>
            <a:r>
              <a:rPr lang="en-US" sz="1600" b="1" dirty="0">
                <a:solidFill>
                  <a:srgbClr val="000000"/>
                </a:solidFill>
                <a:ea typeface="Times New Roman" panose="02020603050405020304" pitchFamily="18" charset="0"/>
                <a:cs typeface="Arial" panose="020B0604020202020204" pitchFamily="34" charset="0"/>
              </a:rPr>
              <a:t>c) </a:t>
            </a:r>
            <a:r>
              <a:rPr lang="en-GB" sz="1600" b="1" dirty="0">
                <a:ea typeface="Times New Roman" panose="02020603050405020304" pitchFamily="18" charset="0"/>
                <a:cs typeface="Arial" panose="020B0604020202020204" pitchFamily="34" charset="0"/>
              </a:rPr>
              <a:t>Communication and Media Relations: </a:t>
            </a:r>
            <a:r>
              <a:rPr lang="en-GB" sz="1600" dirty="0">
                <a:ea typeface="Times New Roman" panose="02020603050405020304" pitchFamily="18" charset="0"/>
                <a:cs typeface="Arial" panose="020B0604020202020204" pitchFamily="34" charset="0"/>
              </a:rPr>
              <a:t>This sub-programme is responsible for providing internal and external communication, media relations, public liaison and branding services.  </a:t>
            </a:r>
          </a:p>
          <a:p>
            <a:pPr marL="0" indent="0" algn="just">
              <a:spcAft>
                <a:spcPts val="1200"/>
              </a:spcAft>
              <a:buNone/>
            </a:pPr>
            <a:r>
              <a:rPr lang="en-GB" sz="1600" b="1" dirty="0">
                <a:ea typeface="Times New Roman" panose="02020603050405020304" pitchFamily="18" charset="0"/>
                <a:cs typeface="Arial" panose="020B0604020202020204" pitchFamily="34" charset="0"/>
              </a:rPr>
              <a:t>d) Policy and Research: </a:t>
            </a:r>
            <a:r>
              <a:rPr lang="en-GB" sz="1600" dirty="0">
                <a:ea typeface="Times New Roman" panose="02020603050405020304" pitchFamily="18" charset="0"/>
                <a:cs typeface="Arial" panose="020B0604020202020204" pitchFamily="34" charset="0"/>
              </a:rPr>
              <a:t>This sub-programme manages the development of policy and the conducting of applied research</a:t>
            </a:r>
          </a:p>
          <a:p>
            <a:pPr marL="0" indent="0" algn="just">
              <a:spcAft>
                <a:spcPts val="1200"/>
              </a:spcAft>
              <a:buNone/>
            </a:pPr>
            <a:endParaRPr lang="en-ZA" sz="1600" dirty="0">
              <a:ea typeface="Times New Roman" panose="02020603050405020304" pitchFamily="18" charset="0"/>
              <a:cs typeface="Arial" panose="020B0604020202020204" pitchFamily="34" charset="0"/>
            </a:endParaRPr>
          </a:p>
          <a:p>
            <a:pPr marL="0" indent="0" algn="just">
              <a:spcAft>
                <a:spcPts val="1200"/>
              </a:spcAft>
              <a:buNone/>
            </a:pPr>
            <a:endParaRPr lang="en-ZA"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spcAft>
                <a:spcPts val="12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ZA" dirty="0"/>
          </a:p>
        </p:txBody>
      </p:sp>
      <p:sp>
        <p:nvSpPr>
          <p:cNvPr id="5" name="Slide Number Placeholder 4">
            <a:extLst>
              <a:ext uri="{FF2B5EF4-FFF2-40B4-BE49-F238E27FC236}">
                <a16:creationId xmlns="" xmlns:a16="http://schemas.microsoft.com/office/drawing/2014/main" id="{EB312F30-E003-421B-8294-DDC45477DACD}"/>
              </a:ext>
            </a:extLst>
          </p:cNvPr>
          <p:cNvSpPr>
            <a:spLocks noGrp="1"/>
          </p:cNvSpPr>
          <p:nvPr>
            <p:ph type="sldNum" sz="quarter" idx="12"/>
          </p:nvPr>
        </p:nvSpPr>
        <p:spPr>
          <a:xfrm>
            <a:off x="2438400" y="6324185"/>
            <a:ext cx="2133600" cy="365125"/>
          </a:xfrm>
        </p:spPr>
        <p:txBody>
          <a:bodyPr/>
          <a:lstStyle/>
          <a:p>
            <a:pPr>
              <a:defRPr>
                <a:uFillTx/>
              </a:defRPr>
            </a:pPr>
            <a:fld id="{53D2BF3C-DD81-4A71-B976-BFF89C61EB4E}" type="slidenum">
              <a:rPr lang="en-US" altLang="en-US" smtClean="0">
                <a:uFillTx/>
              </a:rPr>
              <a:pPr>
                <a:defRPr>
                  <a:uFillTx/>
                </a:defRPr>
              </a:pPr>
              <a:t>25</a:t>
            </a:fld>
            <a:endParaRPr lang="en-US" altLang="en-US" dirty="0">
              <a:uFillTx/>
            </a:endParaRPr>
          </a:p>
        </p:txBody>
      </p:sp>
    </p:spTree>
    <p:extLst>
      <p:ext uri="{BB962C8B-B14F-4D97-AF65-F5344CB8AC3E}">
        <p14:creationId xmlns:p14="http://schemas.microsoft.com/office/powerpoint/2010/main" val="18641336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606849490"/>
              </p:ext>
            </p:extLst>
          </p:nvPr>
        </p:nvGraphicFramePr>
        <p:xfrm>
          <a:off x="452927" y="1157714"/>
          <a:ext cx="8340198" cy="5106352"/>
        </p:xfrm>
        <a:graphic>
          <a:graphicData uri="http://schemas.openxmlformats.org/drawingml/2006/table">
            <a:tbl>
              <a:tblPr firstRow="1" firstCol="1" bandRow="1">
                <a:tableStyleId>{21E4AEA4-8DFA-4A89-87EB-49C32662AFE0}</a:tableStyleId>
              </a:tblPr>
              <a:tblGrid>
                <a:gridCol w="2444097">
                  <a:extLst>
                    <a:ext uri="{9D8B030D-6E8A-4147-A177-3AD203B41FA5}">
                      <a16:colId xmlns="" xmlns:a16="http://schemas.microsoft.com/office/drawing/2014/main" val="3566937530"/>
                    </a:ext>
                  </a:extLst>
                </a:gridCol>
                <a:gridCol w="1341690">
                  <a:extLst>
                    <a:ext uri="{9D8B030D-6E8A-4147-A177-3AD203B41FA5}">
                      <a16:colId xmlns="" xmlns:a16="http://schemas.microsoft.com/office/drawing/2014/main" val="2193178056"/>
                    </a:ext>
                  </a:extLst>
                </a:gridCol>
                <a:gridCol w="1025495">
                  <a:extLst>
                    <a:ext uri="{9D8B030D-6E8A-4147-A177-3AD203B41FA5}">
                      <a16:colId xmlns="" xmlns:a16="http://schemas.microsoft.com/office/drawing/2014/main" val="2665326781"/>
                    </a:ext>
                  </a:extLst>
                </a:gridCol>
                <a:gridCol w="1136591">
                  <a:extLst>
                    <a:ext uri="{9D8B030D-6E8A-4147-A177-3AD203B41FA5}">
                      <a16:colId xmlns="" xmlns:a16="http://schemas.microsoft.com/office/drawing/2014/main" val="20277981"/>
                    </a:ext>
                  </a:extLst>
                </a:gridCol>
                <a:gridCol w="1162228">
                  <a:extLst>
                    <a:ext uri="{9D8B030D-6E8A-4147-A177-3AD203B41FA5}">
                      <a16:colId xmlns="" xmlns:a16="http://schemas.microsoft.com/office/drawing/2014/main" val="1238160379"/>
                    </a:ext>
                  </a:extLst>
                </a:gridCol>
                <a:gridCol w="1230097">
                  <a:extLst>
                    <a:ext uri="{9D8B030D-6E8A-4147-A177-3AD203B41FA5}">
                      <a16:colId xmlns="" xmlns:a16="http://schemas.microsoft.com/office/drawing/2014/main" val="156857670"/>
                    </a:ext>
                  </a:extLst>
                </a:gridCol>
              </a:tblGrid>
              <a:tr h="488550">
                <a:tc>
                  <a:txBody>
                    <a:bodyPr/>
                    <a:lstStyle/>
                    <a:p>
                      <a:pPr marL="0" marR="0" indent="0" algn="l">
                        <a:lnSpc>
                          <a:spcPct val="100000"/>
                        </a:lnSpc>
                        <a:spcBef>
                          <a:spcPts val="0"/>
                        </a:spcBef>
                        <a:spcAft>
                          <a:spcPts val="0"/>
                        </a:spcAft>
                      </a:pPr>
                      <a:r>
                        <a:rPr lang="en-ZA" sz="1600" dirty="0">
                          <a:solidFill>
                            <a:schemeClr val="tx1"/>
                          </a:solidFill>
                          <a:effectLst/>
                        </a:rPr>
                        <a:t>Output Indicators</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a:lnSpc>
                          <a:spcPct val="100000"/>
                        </a:lnSpc>
                        <a:spcBef>
                          <a:spcPts val="0"/>
                        </a:spcBef>
                        <a:spcAft>
                          <a:spcPts val="0"/>
                        </a:spcAft>
                      </a:pPr>
                      <a:r>
                        <a:rPr lang="en-ZA" sz="1600" dirty="0">
                          <a:solidFill>
                            <a:schemeClr val="tx1"/>
                          </a:solidFill>
                          <a:effectLst/>
                        </a:rPr>
                        <a:t>Annual Targets</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a:lnSpc>
                          <a:spcPct val="100000"/>
                        </a:lnSpc>
                        <a:spcBef>
                          <a:spcPts val="0"/>
                        </a:spcBef>
                        <a:spcAft>
                          <a:spcPts val="0"/>
                        </a:spcAft>
                      </a:pPr>
                      <a:r>
                        <a:rPr lang="en-ZA" sz="1600" dirty="0">
                          <a:solidFill>
                            <a:schemeClr val="tx1"/>
                          </a:solidFill>
                          <a:effectLst/>
                        </a:rPr>
                        <a:t>Quarter 1</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a:lnSpc>
                          <a:spcPct val="100000"/>
                        </a:lnSpc>
                        <a:spcBef>
                          <a:spcPts val="0"/>
                        </a:spcBef>
                        <a:spcAft>
                          <a:spcPts val="0"/>
                        </a:spcAft>
                      </a:pPr>
                      <a:r>
                        <a:rPr lang="en-ZA" sz="1600" dirty="0">
                          <a:solidFill>
                            <a:schemeClr val="tx1"/>
                          </a:solidFill>
                          <a:effectLst/>
                        </a:rPr>
                        <a:t>Quarter 2</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a:lnSpc>
                          <a:spcPct val="100000"/>
                        </a:lnSpc>
                        <a:spcBef>
                          <a:spcPts val="0"/>
                        </a:spcBef>
                        <a:spcAft>
                          <a:spcPts val="0"/>
                        </a:spcAft>
                      </a:pPr>
                      <a:r>
                        <a:rPr lang="en-ZA" sz="1600" dirty="0">
                          <a:solidFill>
                            <a:schemeClr val="tx1"/>
                          </a:solidFill>
                          <a:effectLst/>
                        </a:rPr>
                        <a:t>Quarter 3</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228600" algn="l">
                        <a:lnSpc>
                          <a:spcPct val="100000"/>
                        </a:lnSpc>
                        <a:spcBef>
                          <a:spcPts val="0"/>
                        </a:spcBef>
                        <a:spcAft>
                          <a:spcPts val="0"/>
                        </a:spcAft>
                      </a:pPr>
                      <a:r>
                        <a:rPr lang="en-ZA" sz="1600" dirty="0">
                          <a:solidFill>
                            <a:schemeClr val="tx1"/>
                          </a:solidFill>
                          <a:effectLst/>
                        </a:rPr>
                        <a:t> </a:t>
                      </a:r>
                      <a:endParaRPr lang="en-US" sz="1600" dirty="0">
                        <a:solidFill>
                          <a:schemeClr val="tx1"/>
                        </a:solidFill>
                        <a:effectLst/>
                      </a:endParaRPr>
                    </a:p>
                    <a:p>
                      <a:pPr marL="0" marR="0" indent="0" algn="l">
                        <a:lnSpc>
                          <a:spcPct val="100000"/>
                        </a:lnSpc>
                        <a:spcBef>
                          <a:spcPts val="0"/>
                        </a:spcBef>
                        <a:spcAft>
                          <a:spcPts val="0"/>
                        </a:spcAft>
                      </a:pPr>
                      <a:r>
                        <a:rPr lang="en-ZA" sz="1600" dirty="0">
                          <a:solidFill>
                            <a:schemeClr val="tx1"/>
                          </a:solidFill>
                          <a:effectLst/>
                        </a:rPr>
                        <a:t>Quarter 4 </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2628806755"/>
                  </a:ext>
                </a:extLst>
              </a:tr>
              <a:tr h="1853000">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15. Percentage of the nationally-representative sample of the population who are aware of their rights to privacy (as it relates to protection of personal information).</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Research report indicating 5% awareness about the right to privacy</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Draft research proposal and sign off.</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Data collection and analysis </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Draft research report issued for review</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Research report </a:t>
                      </a:r>
                      <a:r>
                        <a:rPr lang="en-US" sz="1600" b="0" kern="1200" dirty="0" err="1">
                          <a:solidFill>
                            <a:schemeClr val="tx1"/>
                          </a:solidFill>
                          <a:effectLst/>
                          <a:uFillTx/>
                          <a:latin typeface="+mn-lt"/>
                          <a:ea typeface="+mn-ea"/>
                          <a:cs typeface="+mn-cs"/>
                        </a:rPr>
                        <a:t>finalised</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576607504"/>
                  </a:ext>
                </a:extLst>
              </a:tr>
              <a:tr h="1418602">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16. Percentage of the nationally-representative sample of the population who are aware of their right of access to information.</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Research report indicating 5% awareness about the </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Draft research proposal and sign off.</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Data collection and analysis </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Draft research report issued for review</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Research report </a:t>
                      </a:r>
                      <a:r>
                        <a:rPr lang="en-US" sz="1600" b="0" kern="1200" dirty="0" err="1">
                          <a:solidFill>
                            <a:schemeClr val="tx1"/>
                          </a:solidFill>
                          <a:effectLst/>
                          <a:uFillTx/>
                          <a:latin typeface="+mn-lt"/>
                          <a:ea typeface="+mn-ea"/>
                          <a:cs typeface="+mn-cs"/>
                        </a:rPr>
                        <a:t>finalised</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974006926"/>
                  </a:ext>
                </a:extLst>
              </a:tr>
              <a:tr h="1307506">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17. The number of education </a:t>
                      </a:r>
                      <a:r>
                        <a:rPr lang="en-US" sz="1600" b="0" kern="1200" dirty="0" err="1">
                          <a:solidFill>
                            <a:schemeClr val="tx1"/>
                          </a:solidFill>
                          <a:effectLst/>
                          <a:uFillTx/>
                          <a:latin typeface="+mn-lt"/>
                          <a:ea typeface="+mn-ea"/>
                          <a:cs typeface="+mn-cs"/>
                        </a:rPr>
                        <a:t>programmes</a:t>
                      </a:r>
                      <a:r>
                        <a:rPr lang="en-US" sz="1600" b="0" kern="1200" dirty="0">
                          <a:solidFill>
                            <a:schemeClr val="tx1"/>
                          </a:solidFill>
                          <a:effectLst/>
                          <a:uFillTx/>
                          <a:latin typeface="+mn-lt"/>
                          <a:ea typeface="+mn-ea"/>
                          <a:cs typeface="+mn-cs"/>
                        </a:rPr>
                        <a:t> conducted to promote the protection of personal information.</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7 </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 </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2</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2 </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2 </a:t>
                      </a:r>
                      <a:endParaRPr lang="en-ZA" sz="1600" b="0" kern="1200" dirty="0">
                        <a:solidFill>
                          <a:schemeClr val="tx1"/>
                        </a:solidFill>
                        <a:effectLst/>
                        <a:uFillTx/>
                        <a:latin typeface="+mn-lt"/>
                        <a:ea typeface="+mn-ea"/>
                        <a:cs typeface="+mn-cs"/>
                      </a:endParaRPr>
                    </a:p>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 </a:t>
                      </a:r>
                      <a:endParaRPr lang="en-ZA" sz="1600" b="0" kern="1200" dirty="0">
                        <a:solidFill>
                          <a:schemeClr val="tx1"/>
                        </a:solidFill>
                        <a:effectLst/>
                        <a:uFillTx/>
                        <a:latin typeface="+mn-lt"/>
                        <a:ea typeface="+mn-ea"/>
                        <a:cs typeface="+mn-cs"/>
                      </a:endParaRPr>
                    </a:p>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 </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bl>
          </a:graphicData>
        </a:graphic>
      </p:graphicFrame>
      <p:sp>
        <p:nvSpPr>
          <p:cNvPr id="5" name="Slide Number Placeholder 4"/>
          <p:cNvSpPr>
            <a:spLocks noGrp="1"/>
          </p:cNvSpPr>
          <p:nvPr>
            <p:ph type="sldNum" sz="quarter" idx="12"/>
          </p:nvPr>
        </p:nvSpPr>
        <p:spPr>
          <a:xfrm>
            <a:off x="2438400" y="6356350"/>
            <a:ext cx="2133600" cy="365125"/>
          </a:xfrm>
        </p:spPr>
        <p:txBody>
          <a:bodyPr/>
          <a:lstStyle/>
          <a:p>
            <a:pPr>
              <a:defRPr>
                <a:uFillTx/>
              </a:defRPr>
            </a:pPr>
            <a:fld id="{53D2BF3C-DD81-4A71-B976-BFF89C61EB4E}" type="slidenum">
              <a:rPr lang="en-US" altLang="en-US" smtClean="0">
                <a:uFillTx/>
              </a:rPr>
              <a:pPr>
                <a:defRPr>
                  <a:uFillTx/>
                </a:defRPr>
              </a:pPr>
              <a:t>26</a:t>
            </a:fld>
            <a:endParaRPr lang="en-US" altLang="en-US">
              <a:uFillTx/>
            </a:endParaRPr>
          </a:p>
        </p:txBody>
      </p:sp>
      <p:sp>
        <p:nvSpPr>
          <p:cNvPr id="8" name="Title 1">
            <a:extLst>
              <a:ext uri="{FF2B5EF4-FFF2-40B4-BE49-F238E27FC236}">
                <a16:creationId xmlns="" xmlns:a16="http://schemas.microsoft.com/office/drawing/2014/main" id="{375FAA28-91A7-4871-BC48-23C4E3E4596A}"/>
              </a:ext>
            </a:extLst>
          </p:cNvPr>
          <p:cNvSpPr>
            <a:spLocks noGrp="1"/>
          </p:cNvSpPr>
          <p:nvPr>
            <p:ph type="title"/>
          </p:nvPr>
        </p:nvSpPr>
        <p:spPr>
          <a:xfrm>
            <a:off x="457202" y="387254"/>
            <a:ext cx="8229598" cy="762140"/>
          </a:xfrm>
          <a:solidFill>
            <a:srgbClr val="C00000"/>
          </a:solidFill>
        </p:spPr>
        <p:txBody>
          <a:bodyPr/>
          <a:lstStyle/>
          <a:p>
            <a:r>
              <a:rPr lang="en-ZA" sz="2800" b="1" dirty="0">
                <a:solidFill>
                  <a:schemeClr val="bg1"/>
                </a:solidFill>
                <a:cs typeface="Arial" panose="020B0604020202020204" pitchFamily="34" charset="0"/>
              </a:rPr>
              <a:t>PROGRAMME 3: EDUCATION AND COMMUNICATION </a:t>
            </a:r>
            <a:endParaRPr lang="en-ZA"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83539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015045341"/>
              </p:ext>
            </p:extLst>
          </p:nvPr>
        </p:nvGraphicFramePr>
        <p:xfrm>
          <a:off x="333286" y="884742"/>
          <a:ext cx="8614160" cy="5267960"/>
        </p:xfrm>
        <a:graphic>
          <a:graphicData uri="http://schemas.openxmlformats.org/drawingml/2006/table">
            <a:tbl>
              <a:tblPr firstRow="1" firstCol="1" bandRow="1">
                <a:tableStyleId>{21E4AEA4-8DFA-4A89-87EB-49C32662AFE0}</a:tableStyleId>
              </a:tblPr>
              <a:tblGrid>
                <a:gridCol w="2862841">
                  <a:extLst>
                    <a:ext uri="{9D8B030D-6E8A-4147-A177-3AD203B41FA5}">
                      <a16:colId xmlns="" xmlns:a16="http://schemas.microsoft.com/office/drawing/2014/main" val="3566937530"/>
                    </a:ext>
                  </a:extLst>
                </a:gridCol>
                <a:gridCol w="940037">
                  <a:extLst>
                    <a:ext uri="{9D8B030D-6E8A-4147-A177-3AD203B41FA5}">
                      <a16:colId xmlns="" xmlns:a16="http://schemas.microsoft.com/office/drawing/2014/main" val="2193178056"/>
                    </a:ext>
                  </a:extLst>
                </a:gridCol>
                <a:gridCol w="1281870">
                  <a:extLst>
                    <a:ext uri="{9D8B030D-6E8A-4147-A177-3AD203B41FA5}">
                      <a16:colId xmlns="" xmlns:a16="http://schemas.microsoft.com/office/drawing/2014/main" val="2665326781"/>
                    </a:ext>
                  </a:extLst>
                </a:gridCol>
                <a:gridCol w="1375873">
                  <a:extLst>
                    <a:ext uri="{9D8B030D-6E8A-4147-A177-3AD203B41FA5}">
                      <a16:colId xmlns="" xmlns:a16="http://schemas.microsoft.com/office/drawing/2014/main" val="20277981"/>
                    </a:ext>
                  </a:extLst>
                </a:gridCol>
                <a:gridCol w="1204957">
                  <a:extLst>
                    <a:ext uri="{9D8B030D-6E8A-4147-A177-3AD203B41FA5}">
                      <a16:colId xmlns="" xmlns:a16="http://schemas.microsoft.com/office/drawing/2014/main" val="1238160379"/>
                    </a:ext>
                  </a:extLst>
                </a:gridCol>
                <a:gridCol w="948582">
                  <a:extLst>
                    <a:ext uri="{9D8B030D-6E8A-4147-A177-3AD203B41FA5}">
                      <a16:colId xmlns="" xmlns:a16="http://schemas.microsoft.com/office/drawing/2014/main" val="156857670"/>
                    </a:ext>
                  </a:extLst>
                </a:gridCol>
              </a:tblGrid>
              <a:tr h="303125">
                <a:tc>
                  <a:txBody>
                    <a:bodyPr/>
                    <a:lstStyle/>
                    <a:p>
                      <a:pPr marL="0" marR="0" indent="0" algn="l">
                        <a:lnSpc>
                          <a:spcPct val="100000"/>
                        </a:lnSpc>
                        <a:spcBef>
                          <a:spcPts val="0"/>
                        </a:spcBef>
                        <a:spcAft>
                          <a:spcPts val="0"/>
                        </a:spcAft>
                      </a:pPr>
                      <a:r>
                        <a:rPr lang="en-ZA" sz="1600" dirty="0">
                          <a:solidFill>
                            <a:schemeClr val="tx1"/>
                          </a:solidFill>
                          <a:effectLst/>
                        </a:rPr>
                        <a:t>Output Indicators</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a:lnSpc>
                          <a:spcPct val="100000"/>
                        </a:lnSpc>
                        <a:spcBef>
                          <a:spcPts val="0"/>
                        </a:spcBef>
                        <a:spcAft>
                          <a:spcPts val="0"/>
                        </a:spcAft>
                      </a:pPr>
                      <a:r>
                        <a:rPr lang="en-ZA" sz="1600" dirty="0">
                          <a:solidFill>
                            <a:schemeClr val="tx1"/>
                          </a:solidFill>
                          <a:effectLst/>
                        </a:rPr>
                        <a:t>Annual Targets</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a:lnSpc>
                          <a:spcPct val="100000"/>
                        </a:lnSpc>
                        <a:spcBef>
                          <a:spcPts val="0"/>
                        </a:spcBef>
                        <a:spcAft>
                          <a:spcPts val="0"/>
                        </a:spcAft>
                      </a:pPr>
                      <a:r>
                        <a:rPr lang="en-ZA" sz="1600" dirty="0">
                          <a:solidFill>
                            <a:schemeClr val="tx1"/>
                          </a:solidFill>
                          <a:effectLst/>
                        </a:rPr>
                        <a:t>Quarter 1</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a:lnSpc>
                          <a:spcPct val="100000"/>
                        </a:lnSpc>
                        <a:spcBef>
                          <a:spcPts val="0"/>
                        </a:spcBef>
                        <a:spcAft>
                          <a:spcPts val="0"/>
                        </a:spcAft>
                      </a:pPr>
                      <a:r>
                        <a:rPr lang="en-ZA" sz="1600" dirty="0">
                          <a:solidFill>
                            <a:schemeClr val="tx1"/>
                          </a:solidFill>
                          <a:effectLst/>
                        </a:rPr>
                        <a:t>Quarter 2</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a:lnSpc>
                          <a:spcPct val="100000"/>
                        </a:lnSpc>
                        <a:spcBef>
                          <a:spcPts val="0"/>
                        </a:spcBef>
                        <a:spcAft>
                          <a:spcPts val="0"/>
                        </a:spcAft>
                      </a:pPr>
                      <a:r>
                        <a:rPr lang="en-ZA" sz="1600" dirty="0">
                          <a:solidFill>
                            <a:schemeClr val="tx1"/>
                          </a:solidFill>
                          <a:effectLst/>
                        </a:rPr>
                        <a:t>Quarter 3</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228600" algn="l">
                        <a:lnSpc>
                          <a:spcPct val="100000"/>
                        </a:lnSpc>
                        <a:spcBef>
                          <a:spcPts val="0"/>
                        </a:spcBef>
                        <a:spcAft>
                          <a:spcPts val="0"/>
                        </a:spcAft>
                      </a:pPr>
                      <a:r>
                        <a:rPr lang="en-US" sz="1600" dirty="0">
                          <a:solidFill>
                            <a:schemeClr val="tx1"/>
                          </a:solidFill>
                          <a:effectLst/>
                          <a:latin typeface="+mn-lt"/>
                          <a:ea typeface="+mn-ea"/>
                          <a:cs typeface="+mn-cs"/>
                        </a:rPr>
                        <a:t>Quarter</a:t>
                      </a:r>
                      <a:r>
                        <a:rPr lang="en-US" sz="1600" baseline="0" dirty="0">
                          <a:solidFill>
                            <a:schemeClr val="tx1"/>
                          </a:solidFill>
                          <a:effectLst/>
                          <a:latin typeface="+mn-lt"/>
                          <a:ea typeface="+mn-ea"/>
                          <a:cs typeface="+mn-cs"/>
                        </a:rPr>
                        <a:t> 4</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2628806755"/>
                  </a:ext>
                </a:extLst>
              </a:tr>
              <a:tr h="700681">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18. The number of education </a:t>
                      </a:r>
                      <a:r>
                        <a:rPr lang="en-US" sz="1600" b="0" kern="1200" dirty="0" err="1">
                          <a:solidFill>
                            <a:schemeClr val="tx1"/>
                          </a:solidFill>
                          <a:effectLst/>
                          <a:uFillTx/>
                          <a:latin typeface="+mn-lt"/>
                          <a:ea typeface="+mn-ea"/>
                          <a:cs typeface="+mn-cs"/>
                        </a:rPr>
                        <a:t>programmes</a:t>
                      </a:r>
                      <a:r>
                        <a:rPr lang="en-US" sz="1600" b="0" kern="1200" dirty="0">
                          <a:solidFill>
                            <a:schemeClr val="tx1"/>
                          </a:solidFill>
                          <a:effectLst/>
                          <a:uFillTx/>
                          <a:latin typeface="+mn-lt"/>
                          <a:ea typeface="+mn-ea"/>
                          <a:cs typeface="+mn-cs"/>
                        </a:rPr>
                        <a:t> conducted to promote access to information</a:t>
                      </a: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7</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 </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2 </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a:solidFill>
                            <a:schemeClr val="tx1"/>
                          </a:solidFill>
                          <a:effectLst/>
                          <a:uFillTx/>
                          <a:latin typeface="+mn-lt"/>
                          <a:ea typeface="+mn-ea"/>
                          <a:cs typeface="+mn-cs"/>
                        </a:rPr>
                        <a:t>2 </a:t>
                      </a:r>
                      <a:endParaRPr lang="en-ZA" sz="1600" b="0" kern="120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2 </a:t>
                      </a:r>
                      <a:endParaRPr lang="en-ZA" sz="1600" b="0" kern="1200" dirty="0">
                        <a:solidFill>
                          <a:schemeClr val="tx1"/>
                        </a:solidFill>
                        <a:effectLst/>
                        <a:uFillTx/>
                        <a:latin typeface="+mn-lt"/>
                        <a:ea typeface="+mn-ea"/>
                        <a:cs typeface="+mn-cs"/>
                      </a:endParaRPr>
                    </a:p>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 </a:t>
                      </a:r>
                      <a:endParaRPr lang="en-ZA" sz="1600" b="0" kern="1200" dirty="0">
                        <a:solidFill>
                          <a:schemeClr val="tx1"/>
                        </a:solidFill>
                        <a:effectLst/>
                        <a:uFillTx/>
                        <a:latin typeface="+mn-lt"/>
                        <a:ea typeface="+mn-ea"/>
                        <a:cs typeface="+mn-cs"/>
                      </a:endParaRPr>
                    </a:p>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 </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974006926"/>
                  </a:ext>
                </a:extLst>
              </a:tr>
              <a:tr h="893122">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19. Number of public awareness </a:t>
                      </a:r>
                      <a:r>
                        <a:rPr lang="en-US" sz="1600" b="0" kern="1200" dirty="0" err="1">
                          <a:solidFill>
                            <a:schemeClr val="tx1"/>
                          </a:solidFill>
                          <a:effectLst/>
                          <a:uFillTx/>
                          <a:latin typeface="+mn-lt"/>
                          <a:ea typeface="+mn-ea"/>
                          <a:cs typeface="+mn-cs"/>
                        </a:rPr>
                        <a:t>programmes</a:t>
                      </a:r>
                      <a:r>
                        <a:rPr lang="en-US" sz="1600" b="0" kern="1200" dirty="0">
                          <a:solidFill>
                            <a:schemeClr val="tx1"/>
                          </a:solidFill>
                          <a:effectLst/>
                          <a:uFillTx/>
                          <a:latin typeface="+mn-lt"/>
                          <a:ea typeface="+mn-ea"/>
                          <a:cs typeface="+mn-cs"/>
                        </a:rPr>
                        <a:t> conducted on Information Rights at community levels</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34</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9 </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9 </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8 </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8 </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625451539"/>
                  </a:ext>
                </a:extLst>
              </a:tr>
              <a:tr h="508240">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20. Number of stakeholder engagement sessions conducted. </a:t>
                      </a: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48 cluster sessions </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12 cluster</a:t>
                      </a:r>
                      <a:r>
                        <a:rPr lang="en-US" sz="1600" b="0" kern="1200" baseline="0" dirty="0">
                          <a:solidFill>
                            <a:schemeClr val="tx1"/>
                          </a:solidFill>
                          <a:effectLst/>
                          <a:uFillTx/>
                          <a:latin typeface="+mn-lt"/>
                          <a:ea typeface="+mn-ea"/>
                          <a:cs typeface="+mn-cs"/>
                        </a:rPr>
                        <a:t> </a:t>
                      </a:r>
                      <a:r>
                        <a:rPr lang="en-US" sz="1600" b="0" kern="1200" dirty="0">
                          <a:solidFill>
                            <a:schemeClr val="tx1"/>
                          </a:solidFill>
                          <a:effectLst/>
                          <a:uFillTx/>
                          <a:latin typeface="+mn-lt"/>
                          <a:ea typeface="+mn-ea"/>
                          <a:cs typeface="+mn-cs"/>
                        </a:rPr>
                        <a:t>sessions </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12 cluster</a:t>
                      </a:r>
                      <a:r>
                        <a:rPr lang="en-US" sz="1600" b="0" kern="1200" baseline="0" dirty="0">
                          <a:solidFill>
                            <a:schemeClr val="tx1"/>
                          </a:solidFill>
                          <a:effectLst/>
                          <a:uFillTx/>
                          <a:latin typeface="+mn-lt"/>
                          <a:ea typeface="+mn-ea"/>
                          <a:cs typeface="+mn-cs"/>
                        </a:rPr>
                        <a:t> </a:t>
                      </a:r>
                      <a:r>
                        <a:rPr lang="en-US" sz="1600" b="0" kern="1200" dirty="0">
                          <a:solidFill>
                            <a:schemeClr val="tx1"/>
                          </a:solidFill>
                          <a:effectLst/>
                          <a:uFillTx/>
                          <a:latin typeface="+mn-lt"/>
                          <a:ea typeface="+mn-ea"/>
                          <a:cs typeface="+mn-cs"/>
                        </a:rPr>
                        <a:t>sessions</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12 cluster</a:t>
                      </a:r>
                      <a:r>
                        <a:rPr lang="en-US" sz="1600" b="0" kern="1200" baseline="0" dirty="0">
                          <a:solidFill>
                            <a:schemeClr val="tx1"/>
                          </a:solidFill>
                          <a:effectLst/>
                          <a:uFillTx/>
                          <a:latin typeface="+mn-lt"/>
                          <a:ea typeface="+mn-ea"/>
                          <a:cs typeface="+mn-cs"/>
                        </a:rPr>
                        <a:t> </a:t>
                      </a:r>
                      <a:r>
                        <a:rPr lang="en-US" sz="1600" b="0" kern="1200" dirty="0">
                          <a:solidFill>
                            <a:schemeClr val="tx1"/>
                          </a:solidFill>
                          <a:effectLst/>
                          <a:uFillTx/>
                          <a:latin typeface="+mn-lt"/>
                          <a:ea typeface="+mn-ea"/>
                          <a:cs typeface="+mn-cs"/>
                        </a:rPr>
                        <a:t>sessions</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12 cluster</a:t>
                      </a:r>
                      <a:r>
                        <a:rPr lang="en-US" sz="1600" b="0" kern="1200" baseline="0" dirty="0">
                          <a:solidFill>
                            <a:schemeClr val="tx1"/>
                          </a:solidFill>
                          <a:effectLst/>
                          <a:uFillTx/>
                          <a:latin typeface="+mn-lt"/>
                          <a:ea typeface="+mn-ea"/>
                          <a:cs typeface="+mn-cs"/>
                        </a:rPr>
                        <a:t> </a:t>
                      </a:r>
                      <a:r>
                        <a:rPr lang="en-US" sz="1600" b="0" kern="1200" dirty="0">
                          <a:solidFill>
                            <a:schemeClr val="tx1"/>
                          </a:solidFill>
                          <a:effectLst/>
                          <a:uFillTx/>
                          <a:latin typeface="+mn-lt"/>
                          <a:ea typeface="+mn-ea"/>
                          <a:cs typeface="+mn-cs"/>
                        </a:rPr>
                        <a:t>sessions</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93415382"/>
                  </a:ext>
                </a:extLst>
              </a:tr>
              <a:tr h="700681">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21. Number of international cooperation </a:t>
                      </a:r>
                      <a:r>
                        <a:rPr lang="en-US" sz="1600" b="0" kern="1200" dirty="0" err="1">
                          <a:solidFill>
                            <a:schemeClr val="tx1"/>
                          </a:solidFill>
                          <a:effectLst/>
                          <a:uFillTx/>
                          <a:latin typeface="+mn-lt"/>
                          <a:ea typeface="+mn-ea"/>
                          <a:cs typeface="+mn-cs"/>
                        </a:rPr>
                        <a:t>programmes</a:t>
                      </a:r>
                      <a:r>
                        <a:rPr lang="en-US" sz="1600" b="0" kern="1200" dirty="0">
                          <a:solidFill>
                            <a:schemeClr val="tx1"/>
                          </a:solidFill>
                          <a:effectLst/>
                          <a:uFillTx/>
                          <a:latin typeface="+mn-lt"/>
                          <a:ea typeface="+mn-ea"/>
                          <a:cs typeface="+mn-cs"/>
                        </a:rPr>
                        <a:t> conducted.</a:t>
                      </a: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8 </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2 </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2 </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2 </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2 </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259368534"/>
                  </a:ext>
                </a:extLst>
              </a:tr>
              <a:tr h="893122">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22. Number of research reports </a:t>
                      </a:r>
                      <a:r>
                        <a:rPr lang="en-US" sz="1600" b="0" kern="1200" dirty="0" err="1">
                          <a:solidFill>
                            <a:schemeClr val="tx1"/>
                          </a:solidFill>
                          <a:effectLst/>
                          <a:uFillTx/>
                          <a:latin typeface="+mn-lt"/>
                          <a:ea typeface="+mn-ea"/>
                          <a:cs typeface="+mn-cs"/>
                        </a:rPr>
                        <a:t>finalised</a:t>
                      </a:r>
                      <a:r>
                        <a:rPr lang="en-US" sz="1600" b="0" kern="1200" dirty="0">
                          <a:solidFill>
                            <a:schemeClr val="tx1"/>
                          </a:solidFill>
                          <a:effectLst/>
                          <a:uFillTx/>
                          <a:latin typeface="+mn-lt"/>
                          <a:ea typeface="+mn-ea"/>
                          <a:cs typeface="+mn-cs"/>
                        </a:rPr>
                        <a:t>  </a:t>
                      </a: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 </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Draft research proposal </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Data collection and analysis for the research report</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Draft research report issued for review</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 research report</a:t>
                      </a:r>
                      <a:endParaRPr lang="en-ZA" sz="1600" b="0" kern="1200" dirty="0">
                        <a:solidFill>
                          <a:schemeClr val="tx1"/>
                        </a:solidFill>
                        <a:effectLst/>
                        <a:uFillTx/>
                        <a:latin typeface="+mn-lt"/>
                        <a:ea typeface="+mn-ea"/>
                        <a:cs typeface="+mn-cs"/>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351700564"/>
                  </a:ext>
                </a:extLst>
              </a:tr>
            </a:tbl>
          </a:graphicData>
        </a:graphic>
      </p:graphicFrame>
      <p:sp>
        <p:nvSpPr>
          <p:cNvPr id="5" name="Slide Number Placeholder 4"/>
          <p:cNvSpPr>
            <a:spLocks noGrp="1"/>
          </p:cNvSpPr>
          <p:nvPr>
            <p:ph type="sldNum" sz="quarter" idx="12"/>
          </p:nvPr>
        </p:nvSpPr>
        <p:spPr>
          <a:xfrm>
            <a:off x="2279374" y="6356350"/>
            <a:ext cx="2133600" cy="365125"/>
          </a:xfrm>
        </p:spPr>
        <p:txBody>
          <a:bodyPr/>
          <a:lstStyle/>
          <a:p>
            <a:pPr>
              <a:defRPr>
                <a:uFillTx/>
              </a:defRPr>
            </a:pPr>
            <a:fld id="{53D2BF3C-DD81-4A71-B976-BFF89C61EB4E}" type="slidenum">
              <a:rPr lang="en-US" altLang="en-US" smtClean="0">
                <a:uFillTx/>
              </a:rPr>
              <a:pPr>
                <a:defRPr>
                  <a:uFillTx/>
                </a:defRPr>
              </a:pPr>
              <a:t>27</a:t>
            </a:fld>
            <a:endParaRPr lang="en-US" altLang="en-US" dirty="0">
              <a:uFillTx/>
            </a:endParaRPr>
          </a:p>
        </p:txBody>
      </p:sp>
      <p:sp>
        <p:nvSpPr>
          <p:cNvPr id="8" name="Title 1">
            <a:extLst>
              <a:ext uri="{FF2B5EF4-FFF2-40B4-BE49-F238E27FC236}">
                <a16:creationId xmlns="" xmlns:a16="http://schemas.microsoft.com/office/drawing/2014/main" id="{B008139C-8703-43BC-A3BC-0654FECE2F9A}"/>
              </a:ext>
            </a:extLst>
          </p:cNvPr>
          <p:cNvSpPr>
            <a:spLocks noGrp="1"/>
          </p:cNvSpPr>
          <p:nvPr>
            <p:ph type="title"/>
          </p:nvPr>
        </p:nvSpPr>
        <p:spPr>
          <a:xfrm>
            <a:off x="333286" y="308086"/>
            <a:ext cx="8614160" cy="526775"/>
          </a:xfrm>
          <a:solidFill>
            <a:srgbClr val="C00000"/>
          </a:solidFill>
        </p:spPr>
        <p:txBody>
          <a:bodyPr>
            <a:noAutofit/>
          </a:bodyPr>
          <a:lstStyle/>
          <a:p>
            <a:r>
              <a:rPr lang="en-ZA" sz="3200" b="1" dirty="0">
                <a:solidFill>
                  <a:schemeClr val="bg1"/>
                </a:solidFill>
                <a:cs typeface="Arial" panose="020B0604020202020204" pitchFamily="34" charset="0"/>
              </a:rPr>
              <a:t/>
            </a:r>
            <a:br>
              <a:rPr lang="en-ZA" sz="3200" b="1" dirty="0">
                <a:solidFill>
                  <a:schemeClr val="bg1"/>
                </a:solidFill>
                <a:cs typeface="Arial" panose="020B0604020202020204" pitchFamily="34" charset="0"/>
              </a:rPr>
            </a:br>
            <a:r>
              <a:rPr lang="en-ZA" sz="2800" b="1" dirty="0">
                <a:solidFill>
                  <a:schemeClr val="bg1"/>
                </a:solidFill>
                <a:cs typeface="Arial" panose="020B0604020202020204" pitchFamily="34" charset="0"/>
              </a:rPr>
              <a:t>PROGRAMME 3: EDUCATION AND COMMUNICATION </a:t>
            </a:r>
            <a:r>
              <a:rPr lang="en-ZA" sz="2800" b="1" dirty="0">
                <a:latin typeface="Arial" panose="020B0604020202020204" pitchFamily="34" charset="0"/>
                <a:cs typeface="Arial" panose="020B0604020202020204" pitchFamily="34" charset="0"/>
              </a:rPr>
              <a:t/>
            </a:r>
            <a:br>
              <a:rPr lang="en-ZA" sz="2800" b="1" dirty="0">
                <a:latin typeface="Arial" panose="020B0604020202020204" pitchFamily="34" charset="0"/>
                <a:cs typeface="Arial" panose="020B0604020202020204" pitchFamily="34" charset="0"/>
              </a:rPr>
            </a:br>
            <a:endParaRPr lang="en-ZA"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75794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D5DB96-3A8B-4B72-885A-CBA075FDCA9D}"/>
              </a:ext>
            </a:extLst>
          </p:cNvPr>
          <p:cNvSpPr>
            <a:spLocks noGrp="1"/>
          </p:cNvSpPr>
          <p:nvPr>
            <p:ph type="title"/>
          </p:nvPr>
        </p:nvSpPr>
        <p:spPr>
          <a:xfrm>
            <a:off x="357809" y="314395"/>
            <a:ext cx="8328991" cy="487362"/>
          </a:xfrm>
          <a:solidFill>
            <a:srgbClr val="C00000"/>
          </a:solidFill>
        </p:spPr>
        <p:txBody>
          <a:bodyPr/>
          <a:lstStyle/>
          <a:p>
            <a:r>
              <a:rPr lang="en-ZA" sz="3200" b="1" dirty="0">
                <a:solidFill>
                  <a:schemeClr val="bg1"/>
                </a:solidFill>
                <a:cs typeface="Arial" panose="020B0604020202020204" pitchFamily="34" charset="0"/>
              </a:rPr>
              <a:t/>
            </a:r>
            <a:br>
              <a:rPr lang="en-ZA" sz="3200" b="1" dirty="0">
                <a:solidFill>
                  <a:schemeClr val="bg1"/>
                </a:solidFill>
                <a:cs typeface="Arial" panose="020B0604020202020204" pitchFamily="34" charset="0"/>
              </a:rPr>
            </a:br>
            <a:r>
              <a:rPr lang="en-ZA" sz="3200" b="1" dirty="0">
                <a:solidFill>
                  <a:schemeClr val="bg1"/>
                </a:solidFill>
                <a:cs typeface="Arial" panose="020B0604020202020204" pitchFamily="34" charset="0"/>
              </a:rPr>
              <a:t>PROGRAMME 4: </a:t>
            </a:r>
            <a:r>
              <a:rPr lang="en-US" sz="3200" b="1" dirty="0">
                <a:solidFill>
                  <a:schemeClr val="bg1"/>
                </a:solidFill>
                <a:cs typeface="Arial" panose="020B0604020202020204" pitchFamily="34" charset="0"/>
              </a:rPr>
              <a:t>LEGAL SERVICES</a:t>
            </a:r>
            <a:r>
              <a:rPr lang="en-ZA" sz="3200" b="1" dirty="0">
                <a:cs typeface="Arial" panose="020B0604020202020204" pitchFamily="34" charset="0"/>
              </a:rPr>
              <a:t/>
            </a:r>
            <a:br>
              <a:rPr lang="en-ZA" sz="3200" b="1" dirty="0">
                <a:cs typeface="Arial" panose="020B0604020202020204" pitchFamily="34" charset="0"/>
              </a:rPr>
            </a:br>
            <a:endParaRPr lang="en-ZA" sz="3200" b="1" dirty="0">
              <a:cs typeface="Arial" panose="020B0604020202020204" pitchFamily="34" charset="0"/>
            </a:endParaRPr>
          </a:p>
        </p:txBody>
      </p:sp>
      <p:sp>
        <p:nvSpPr>
          <p:cNvPr id="3" name="Content Placeholder 2">
            <a:extLst>
              <a:ext uri="{FF2B5EF4-FFF2-40B4-BE49-F238E27FC236}">
                <a16:creationId xmlns="" xmlns:a16="http://schemas.microsoft.com/office/drawing/2014/main" id="{8ACE5761-0665-4081-97C0-EA6AEF12725E}"/>
              </a:ext>
            </a:extLst>
          </p:cNvPr>
          <p:cNvSpPr>
            <a:spLocks noGrp="1"/>
          </p:cNvSpPr>
          <p:nvPr>
            <p:ph idx="1"/>
          </p:nvPr>
        </p:nvSpPr>
        <p:spPr>
          <a:xfrm>
            <a:off x="581026" y="1249361"/>
            <a:ext cx="8105774" cy="5106989"/>
          </a:xfrm>
        </p:spPr>
        <p:txBody>
          <a:bodyPr anchor="ctr"/>
          <a:lstStyle/>
          <a:p>
            <a:pPr marL="0" indent="0" algn="just">
              <a:spcAft>
                <a:spcPts val="1200"/>
              </a:spcAft>
              <a:buNone/>
            </a:pPr>
            <a:endParaRPr lang="en-ZA" sz="1400" dirty="0">
              <a:ea typeface="Times New Roman" panose="02020603050405020304" pitchFamily="18" charset="0"/>
              <a:cs typeface="Times New Roman" panose="02020603050405020304" pitchFamily="18" charset="0"/>
            </a:endParaRPr>
          </a:p>
          <a:p>
            <a:pPr marL="0" indent="0" algn="just">
              <a:lnSpc>
                <a:spcPct val="150000"/>
              </a:lnSpc>
              <a:spcAft>
                <a:spcPts val="800"/>
              </a:spcAft>
              <a:buNone/>
            </a:pPr>
            <a:r>
              <a:rPr lang="en-ZA" sz="1600" b="1" dirty="0">
                <a:effectLst/>
                <a:latin typeface="+mj-lt"/>
                <a:ea typeface="Calibri" panose="020F0502020204030204" pitchFamily="34" charset="0"/>
                <a:cs typeface="Arial" panose="020B0604020202020204" pitchFamily="34" charset="0"/>
              </a:rPr>
              <a:t>Purpose:</a:t>
            </a:r>
            <a:r>
              <a:rPr lang="en-ZA" sz="1600" dirty="0">
                <a:effectLst/>
                <a:latin typeface="+mj-lt"/>
                <a:ea typeface="Calibri" panose="020F0502020204030204" pitchFamily="34" charset="0"/>
                <a:cs typeface="Arial" panose="020B0604020202020204" pitchFamily="34" charset="0"/>
              </a:rPr>
              <a:t> 	</a:t>
            </a:r>
            <a:r>
              <a:rPr lang="en-US" sz="1600" dirty="0">
                <a:effectLst/>
                <a:latin typeface="+mj-lt"/>
                <a:ea typeface="Times New Roman" panose="02020603050405020304" pitchFamily="18" charset="0"/>
                <a:cs typeface="Arial" panose="020B0604020202020204" pitchFamily="34" charset="0"/>
              </a:rPr>
              <a:t> To provide legal support to the Regulator, to ensure proper application and interpretation of POPIA and PAIA in accordance with section 40(1)(b)(iii) of POPIA. The division also examines any proposed legislation, including subordinate legislation, or proposed policy of the Government that the Regulator considers may affect the protection of the personal information of data subjects</a:t>
            </a:r>
            <a:r>
              <a:rPr lang="en-US" sz="1600" dirty="0">
                <a:effectLst/>
                <a:latin typeface="+mj-lt"/>
                <a:ea typeface="Times New Roman" panose="02020603050405020304" pitchFamily="18" charset="0"/>
              </a:rPr>
              <a:t>. </a:t>
            </a:r>
            <a:endParaRPr lang="en-ZA" sz="1600" dirty="0">
              <a:effectLst/>
              <a:latin typeface="+mj-lt"/>
              <a:ea typeface="Calibri" panose="020F0502020204030204" pitchFamily="34" charset="0"/>
              <a:cs typeface="Times New Roman" panose="02020603050405020304" pitchFamily="18" charset="0"/>
            </a:endParaRPr>
          </a:p>
          <a:p>
            <a:pPr marL="0" indent="0" algn="just">
              <a:spcAft>
                <a:spcPts val="1200"/>
              </a:spcAft>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ZA" dirty="0"/>
          </a:p>
        </p:txBody>
      </p:sp>
      <p:sp>
        <p:nvSpPr>
          <p:cNvPr id="5" name="Slide Number Placeholder 4">
            <a:extLst>
              <a:ext uri="{FF2B5EF4-FFF2-40B4-BE49-F238E27FC236}">
                <a16:creationId xmlns="" xmlns:a16="http://schemas.microsoft.com/office/drawing/2014/main" id="{EB312F30-E003-421B-8294-DDC45477DACD}"/>
              </a:ext>
            </a:extLst>
          </p:cNvPr>
          <p:cNvSpPr>
            <a:spLocks noGrp="1"/>
          </p:cNvSpPr>
          <p:nvPr>
            <p:ph type="sldNum" sz="quarter" idx="12"/>
          </p:nvPr>
        </p:nvSpPr>
        <p:spPr>
          <a:xfrm>
            <a:off x="2438400" y="6361042"/>
            <a:ext cx="2133600" cy="365125"/>
          </a:xfrm>
        </p:spPr>
        <p:txBody>
          <a:bodyPr/>
          <a:lstStyle/>
          <a:p>
            <a:pPr>
              <a:defRPr>
                <a:uFillTx/>
              </a:defRPr>
            </a:pPr>
            <a:fld id="{53D2BF3C-DD81-4A71-B976-BFF89C61EB4E}" type="slidenum">
              <a:rPr lang="en-US" altLang="en-US" smtClean="0">
                <a:uFillTx/>
              </a:rPr>
              <a:pPr>
                <a:defRPr>
                  <a:uFillTx/>
                </a:defRPr>
              </a:pPr>
              <a:t>28</a:t>
            </a:fld>
            <a:endParaRPr lang="en-US" altLang="en-US">
              <a:uFillTx/>
            </a:endParaRPr>
          </a:p>
        </p:txBody>
      </p:sp>
    </p:spTree>
    <p:extLst>
      <p:ext uri="{BB962C8B-B14F-4D97-AF65-F5344CB8AC3E}">
        <p14:creationId xmlns:p14="http://schemas.microsoft.com/office/powerpoint/2010/main" val="1519990126"/>
      </p:ext>
    </p:extLst>
  </p:cSld>
  <p:clrMapOvr>
    <a:masterClrMapping/>
  </p:clrMapOvr>
  <p:extLst>
    <p:ext uri="{6950BFC3-D8DA-4A85-94F7-54DA5524770B}">
      <p188:commentRel xmlns="" xmlns:p188="http://schemas.microsoft.com/office/powerpoint/2018/8/main" r:id="rId2"/>
    </p:ext>
  </p:extLs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971260570"/>
              </p:ext>
            </p:extLst>
          </p:nvPr>
        </p:nvGraphicFramePr>
        <p:xfrm>
          <a:off x="404038" y="797213"/>
          <a:ext cx="8335924" cy="5438245"/>
        </p:xfrm>
        <a:graphic>
          <a:graphicData uri="http://schemas.openxmlformats.org/drawingml/2006/table">
            <a:tbl>
              <a:tblPr firstRow="1" firstCol="1" bandRow="1">
                <a:tableStyleId>{21E4AEA4-8DFA-4A89-87EB-49C32662AFE0}</a:tableStyleId>
              </a:tblPr>
              <a:tblGrid>
                <a:gridCol w="1732411">
                  <a:extLst>
                    <a:ext uri="{9D8B030D-6E8A-4147-A177-3AD203B41FA5}">
                      <a16:colId xmlns="" xmlns:a16="http://schemas.microsoft.com/office/drawing/2014/main" val="3566937530"/>
                    </a:ext>
                  </a:extLst>
                </a:gridCol>
                <a:gridCol w="1469876">
                  <a:extLst>
                    <a:ext uri="{9D8B030D-6E8A-4147-A177-3AD203B41FA5}">
                      <a16:colId xmlns="" xmlns:a16="http://schemas.microsoft.com/office/drawing/2014/main" val="2193178056"/>
                    </a:ext>
                  </a:extLst>
                </a:gridCol>
                <a:gridCol w="1273324">
                  <a:extLst>
                    <a:ext uri="{9D8B030D-6E8A-4147-A177-3AD203B41FA5}">
                      <a16:colId xmlns="" xmlns:a16="http://schemas.microsoft.com/office/drawing/2014/main" val="2665326781"/>
                    </a:ext>
                  </a:extLst>
                </a:gridCol>
                <a:gridCol w="1264777">
                  <a:extLst>
                    <a:ext uri="{9D8B030D-6E8A-4147-A177-3AD203B41FA5}">
                      <a16:colId xmlns="" xmlns:a16="http://schemas.microsoft.com/office/drawing/2014/main" val="20277981"/>
                    </a:ext>
                  </a:extLst>
                </a:gridCol>
                <a:gridCol w="1350236">
                  <a:extLst>
                    <a:ext uri="{9D8B030D-6E8A-4147-A177-3AD203B41FA5}">
                      <a16:colId xmlns="" xmlns:a16="http://schemas.microsoft.com/office/drawing/2014/main" val="1238160379"/>
                    </a:ext>
                  </a:extLst>
                </a:gridCol>
                <a:gridCol w="1245300">
                  <a:extLst>
                    <a:ext uri="{9D8B030D-6E8A-4147-A177-3AD203B41FA5}">
                      <a16:colId xmlns="" xmlns:a16="http://schemas.microsoft.com/office/drawing/2014/main" val="156857670"/>
                    </a:ext>
                  </a:extLst>
                </a:gridCol>
              </a:tblGrid>
              <a:tr h="626860">
                <a:tc>
                  <a:txBody>
                    <a:bodyPr/>
                    <a:lstStyle/>
                    <a:p>
                      <a:pPr marL="0" marR="0" indent="0" algn="l">
                        <a:lnSpc>
                          <a:spcPct val="100000"/>
                        </a:lnSpc>
                        <a:spcBef>
                          <a:spcPts val="0"/>
                        </a:spcBef>
                        <a:spcAft>
                          <a:spcPts val="0"/>
                        </a:spcAft>
                      </a:pPr>
                      <a:r>
                        <a:rPr lang="en-ZA" sz="1600" dirty="0">
                          <a:solidFill>
                            <a:schemeClr val="tx1"/>
                          </a:solidFill>
                          <a:effectLst/>
                        </a:rPr>
                        <a:t>Output Indicators</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a:lnSpc>
                          <a:spcPct val="100000"/>
                        </a:lnSpc>
                        <a:spcBef>
                          <a:spcPts val="0"/>
                        </a:spcBef>
                        <a:spcAft>
                          <a:spcPts val="0"/>
                        </a:spcAft>
                      </a:pPr>
                      <a:r>
                        <a:rPr lang="en-ZA" sz="1600" dirty="0">
                          <a:solidFill>
                            <a:schemeClr val="tx1"/>
                          </a:solidFill>
                          <a:effectLst/>
                        </a:rPr>
                        <a:t>Annual Targets</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a:lnSpc>
                          <a:spcPct val="100000"/>
                        </a:lnSpc>
                        <a:spcBef>
                          <a:spcPts val="0"/>
                        </a:spcBef>
                        <a:spcAft>
                          <a:spcPts val="0"/>
                        </a:spcAft>
                      </a:pPr>
                      <a:r>
                        <a:rPr lang="en-ZA" sz="1600" dirty="0">
                          <a:solidFill>
                            <a:schemeClr val="tx1"/>
                          </a:solidFill>
                          <a:effectLst/>
                        </a:rPr>
                        <a:t>Quarter 1</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a:lnSpc>
                          <a:spcPct val="100000"/>
                        </a:lnSpc>
                        <a:spcBef>
                          <a:spcPts val="0"/>
                        </a:spcBef>
                        <a:spcAft>
                          <a:spcPts val="0"/>
                        </a:spcAft>
                      </a:pPr>
                      <a:r>
                        <a:rPr lang="en-ZA" sz="1600" dirty="0">
                          <a:solidFill>
                            <a:schemeClr val="tx1"/>
                          </a:solidFill>
                          <a:effectLst/>
                        </a:rPr>
                        <a:t>Quarter 2</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a:lnSpc>
                          <a:spcPct val="100000"/>
                        </a:lnSpc>
                        <a:spcBef>
                          <a:spcPts val="0"/>
                        </a:spcBef>
                        <a:spcAft>
                          <a:spcPts val="0"/>
                        </a:spcAft>
                      </a:pPr>
                      <a:r>
                        <a:rPr lang="en-ZA" sz="1600" dirty="0">
                          <a:solidFill>
                            <a:schemeClr val="tx1"/>
                          </a:solidFill>
                          <a:effectLst/>
                        </a:rPr>
                        <a:t>Quarter 3</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228600" algn="l">
                        <a:lnSpc>
                          <a:spcPct val="100000"/>
                        </a:lnSpc>
                        <a:spcBef>
                          <a:spcPts val="0"/>
                        </a:spcBef>
                        <a:spcAft>
                          <a:spcPts val="0"/>
                        </a:spcAft>
                      </a:pPr>
                      <a:r>
                        <a:rPr lang="en-ZA" sz="1600" dirty="0">
                          <a:solidFill>
                            <a:schemeClr val="tx1"/>
                          </a:solidFill>
                          <a:effectLst/>
                        </a:rPr>
                        <a:t> </a:t>
                      </a:r>
                      <a:endParaRPr lang="en-US" sz="1600" dirty="0">
                        <a:solidFill>
                          <a:schemeClr val="tx1"/>
                        </a:solidFill>
                        <a:effectLst/>
                      </a:endParaRPr>
                    </a:p>
                    <a:p>
                      <a:pPr marL="0" marR="0" indent="0" algn="l">
                        <a:lnSpc>
                          <a:spcPct val="100000"/>
                        </a:lnSpc>
                        <a:spcBef>
                          <a:spcPts val="0"/>
                        </a:spcBef>
                        <a:spcAft>
                          <a:spcPts val="0"/>
                        </a:spcAft>
                      </a:pPr>
                      <a:r>
                        <a:rPr lang="en-ZA" sz="1600" dirty="0">
                          <a:solidFill>
                            <a:schemeClr val="tx1"/>
                          </a:solidFill>
                          <a:effectLst/>
                        </a:rPr>
                        <a:t>Quarter 4 </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2628806755"/>
                  </a:ext>
                </a:extLst>
              </a:tr>
              <a:tr h="990828">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23. Percentage of Legal Opinions rendered and </a:t>
                      </a:r>
                      <a:r>
                        <a:rPr lang="en-US" sz="1600" b="0" kern="1200" dirty="0" err="1">
                          <a:solidFill>
                            <a:schemeClr val="tx1"/>
                          </a:solidFill>
                          <a:effectLst/>
                          <a:uFillTx/>
                          <a:latin typeface="+mn-lt"/>
                          <a:ea typeface="+mn-ea"/>
                          <a:cs typeface="+mn-cs"/>
                        </a:rPr>
                        <a:t>finalised</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 legal opinions rendered and finalized</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 legal opinions rendered and </a:t>
                      </a:r>
                      <a:r>
                        <a:rPr lang="en-US" sz="1600" b="0" kern="1200" dirty="0" err="1">
                          <a:solidFill>
                            <a:schemeClr val="tx1"/>
                          </a:solidFill>
                          <a:effectLst/>
                          <a:uFillTx/>
                          <a:latin typeface="+mn-lt"/>
                          <a:ea typeface="+mn-ea"/>
                          <a:cs typeface="+mn-cs"/>
                        </a:rPr>
                        <a:t>finalised</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legal opinions rendered and </a:t>
                      </a:r>
                      <a:r>
                        <a:rPr lang="en-US" sz="1600" b="0" kern="1200" dirty="0" err="1">
                          <a:solidFill>
                            <a:schemeClr val="tx1"/>
                          </a:solidFill>
                          <a:effectLst/>
                          <a:uFillTx/>
                          <a:latin typeface="+mn-lt"/>
                          <a:ea typeface="+mn-ea"/>
                          <a:cs typeface="+mn-cs"/>
                        </a:rPr>
                        <a:t>finalised</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legal opinions rendered and </a:t>
                      </a:r>
                      <a:r>
                        <a:rPr lang="en-US" sz="1600" b="0" kern="1200" dirty="0" err="1">
                          <a:solidFill>
                            <a:schemeClr val="tx1"/>
                          </a:solidFill>
                          <a:effectLst/>
                          <a:uFillTx/>
                          <a:latin typeface="+mn-lt"/>
                          <a:ea typeface="+mn-ea"/>
                          <a:cs typeface="+mn-cs"/>
                        </a:rPr>
                        <a:t>finalised</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legal opinions rendered and </a:t>
                      </a:r>
                      <a:r>
                        <a:rPr lang="en-US" sz="1600" b="0" kern="1200" dirty="0" err="1">
                          <a:solidFill>
                            <a:schemeClr val="tx1"/>
                          </a:solidFill>
                          <a:effectLst/>
                          <a:uFillTx/>
                          <a:latin typeface="+mn-lt"/>
                          <a:ea typeface="+mn-ea"/>
                          <a:cs typeface="+mn-cs"/>
                        </a:rPr>
                        <a:t>finalised</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576607504"/>
                  </a:ext>
                </a:extLst>
              </a:tr>
              <a:tr h="957690">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24. Percentage of contracts vetted and drafted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of contracts vetted and drafted</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of contracts vetted and drafted</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of contracts vetted and drafted</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of contracts vetted and drafted</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of contracts vetted and drafted</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974006926"/>
                  </a:ext>
                </a:extLst>
              </a:tr>
              <a:tr h="1197113">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25. Percentage of litigation matters successfully managed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litigation matters successfully managed</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litigation matters successfully managed</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litigation matters successfully managed</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litigation matters successfully managed</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100% litigation matters successfully managed</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87700796"/>
                  </a:ext>
                </a:extLst>
              </a:tr>
              <a:tr h="1625997">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26. Number of proposed relevant legislation examined, and report submitted</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6 proposed relevant legislation examined, and report submitted</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Desktop research conducted on proposed relevant legislation</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2 proposed relevant legislation examined and report submitted</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2 proposed relevant legislation examined and report submitted</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2 proposed relevant legislation examined and report submitted</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646448709"/>
                  </a:ext>
                </a:extLst>
              </a:tr>
            </a:tbl>
          </a:graphicData>
        </a:graphic>
      </p:graphicFrame>
      <p:sp>
        <p:nvSpPr>
          <p:cNvPr id="5" name="Slide Number Placeholder 4"/>
          <p:cNvSpPr>
            <a:spLocks noGrp="1"/>
          </p:cNvSpPr>
          <p:nvPr>
            <p:ph type="sldNum" sz="quarter" idx="12"/>
          </p:nvPr>
        </p:nvSpPr>
        <p:spPr>
          <a:xfrm>
            <a:off x="2438400" y="6356350"/>
            <a:ext cx="2133600" cy="365125"/>
          </a:xfrm>
        </p:spPr>
        <p:txBody>
          <a:bodyPr/>
          <a:lstStyle/>
          <a:p>
            <a:pPr>
              <a:defRPr>
                <a:uFillTx/>
              </a:defRPr>
            </a:pPr>
            <a:fld id="{53D2BF3C-DD81-4A71-B976-BFF89C61EB4E}" type="slidenum">
              <a:rPr lang="en-US" altLang="en-US" smtClean="0">
                <a:uFillTx/>
              </a:rPr>
              <a:pPr>
                <a:defRPr>
                  <a:uFillTx/>
                </a:defRPr>
              </a:pPr>
              <a:t>29</a:t>
            </a:fld>
            <a:endParaRPr lang="en-US" altLang="en-US">
              <a:uFillTx/>
            </a:endParaRPr>
          </a:p>
        </p:txBody>
      </p:sp>
      <p:sp>
        <p:nvSpPr>
          <p:cNvPr id="8" name="Title 1">
            <a:extLst>
              <a:ext uri="{FF2B5EF4-FFF2-40B4-BE49-F238E27FC236}">
                <a16:creationId xmlns="" xmlns:a16="http://schemas.microsoft.com/office/drawing/2014/main" id="{C388630B-D159-4A8E-92E1-3933043FEA7E}"/>
              </a:ext>
            </a:extLst>
          </p:cNvPr>
          <p:cNvSpPr>
            <a:spLocks noGrp="1"/>
          </p:cNvSpPr>
          <p:nvPr>
            <p:ph type="title"/>
          </p:nvPr>
        </p:nvSpPr>
        <p:spPr>
          <a:xfrm>
            <a:off x="357809" y="314395"/>
            <a:ext cx="8328991" cy="487362"/>
          </a:xfrm>
          <a:solidFill>
            <a:srgbClr val="C00000"/>
          </a:solidFill>
        </p:spPr>
        <p:txBody>
          <a:bodyPr/>
          <a:lstStyle/>
          <a:p>
            <a:r>
              <a:rPr lang="en-ZA" sz="3200" b="1" dirty="0">
                <a:solidFill>
                  <a:schemeClr val="bg1"/>
                </a:solidFill>
                <a:cs typeface="Arial" panose="020B0604020202020204" pitchFamily="34" charset="0"/>
              </a:rPr>
              <a:t/>
            </a:r>
            <a:br>
              <a:rPr lang="en-ZA" sz="3200" b="1" dirty="0">
                <a:solidFill>
                  <a:schemeClr val="bg1"/>
                </a:solidFill>
                <a:cs typeface="Arial" panose="020B0604020202020204" pitchFamily="34" charset="0"/>
              </a:rPr>
            </a:br>
            <a:r>
              <a:rPr lang="en-ZA" sz="3200" b="1" dirty="0">
                <a:solidFill>
                  <a:schemeClr val="bg1"/>
                </a:solidFill>
                <a:cs typeface="Arial" panose="020B0604020202020204" pitchFamily="34" charset="0"/>
              </a:rPr>
              <a:t>PROGRAMME 4: </a:t>
            </a:r>
            <a:r>
              <a:rPr lang="en-US" sz="3200" b="1" dirty="0">
                <a:solidFill>
                  <a:schemeClr val="bg1"/>
                </a:solidFill>
                <a:cs typeface="Arial" panose="020B0604020202020204" pitchFamily="34" charset="0"/>
              </a:rPr>
              <a:t>LEGAL SERVICES</a:t>
            </a:r>
            <a:r>
              <a:rPr lang="en-ZA" sz="3200" b="1" dirty="0">
                <a:cs typeface="Arial" panose="020B0604020202020204" pitchFamily="34" charset="0"/>
              </a:rPr>
              <a:t/>
            </a:r>
            <a:br>
              <a:rPr lang="en-ZA" sz="3200" b="1" dirty="0">
                <a:cs typeface="Arial" panose="020B0604020202020204" pitchFamily="34" charset="0"/>
              </a:rPr>
            </a:br>
            <a:endParaRPr lang="en-ZA" sz="3200" b="1" dirty="0">
              <a:cs typeface="Arial" panose="020B0604020202020204" pitchFamily="34" charset="0"/>
            </a:endParaRPr>
          </a:p>
        </p:txBody>
      </p:sp>
    </p:spTree>
    <p:extLst>
      <p:ext uri="{BB962C8B-B14F-4D97-AF65-F5344CB8AC3E}">
        <p14:creationId xmlns:p14="http://schemas.microsoft.com/office/powerpoint/2010/main" val="1226681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16" y="3075924"/>
            <a:ext cx="8910084" cy="2300336"/>
          </a:xfrm>
        </p:spPr>
        <p:txBody>
          <a:bodyPr/>
          <a:lstStyle/>
          <a:p>
            <a:r>
              <a:rPr lang="en-US" sz="3200" b="1" dirty="0">
                <a:cs typeface="Arial" panose="020B0604020202020204" pitchFamily="34" charset="0"/>
              </a:rPr>
              <a:t>PART A : MANDATE OF THE INFORMATION REGULATOR </a:t>
            </a:r>
            <a:r>
              <a:rPr lang="en-US" sz="3200" b="1" dirty="0">
                <a:latin typeface="Arial" panose="020B0604020202020204" pitchFamily="34" charset="0"/>
                <a:cs typeface="Arial" panose="020B0604020202020204" pitchFamily="34" charset="0"/>
              </a:rPr>
              <a:t/>
            </a:r>
            <a:br>
              <a:rPr lang="en-US" sz="3200" b="1"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
            </a:r>
            <a:br>
              <a:rPr lang="en-US" sz="3200" b="1"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
            </a:r>
            <a:br>
              <a:rPr lang="en-US" sz="3200" b="1"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
            </a:r>
            <a:br>
              <a:rPr lang="en-US" sz="3200" b="1" dirty="0">
                <a:latin typeface="Arial" panose="020B0604020202020204" pitchFamily="34" charset="0"/>
                <a:cs typeface="Arial" panose="020B0604020202020204" pitchFamily="34" charset="0"/>
              </a:rPr>
            </a:b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09368"/>
            <a:ext cx="8229600" cy="5146982"/>
          </a:xfrm>
        </p:spPr>
        <p:txBody>
          <a:bodyPr/>
          <a:lstStyle/>
          <a:p>
            <a:pPr marL="0" indent="0" algn="just">
              <a:lnSpc>
                <a:spcPct val="150000"/>
              </a:lnSpc>
              <a:buNone/>
            </a:pPr>
            <a:endParaRPr lang="en-US" sz="2000">
              <a:latin typeface="Arial" panose="020B0604020202020204" pitchFamily="34" charset="0"/>
              <a:cs typeface="Arial" panose="020B0604020202020204" pitchFamily="34" charset="0"/>
            </a:endParaRPr>
          </a:p>
          <a:p>
            <a:endParaRPr lang="en-US"/>
          </a:p>
          <a:p>
            <a:pPr marL="0" indent="0">
              <a:buNone/>
            </a:pPr>
            <a:endParaRPr lang="en-US"/>
          </a:p>
          <a:p>
            <a:pPr marL="0" indent="0">
              <a:buNone/>
            </a:pPr>
            <a:endParaRPr lang="en-US" dirty="0"/>
          </a:p>
        </p:txBody>
      </p:sp>
      <p:sp>
        <p:nvSpPr>
          <p:cNvPr id="5" name="Slide Number Placeholder 4"/>
          <p:cNvSpPr>
            <a:spLocks noGrp="1"/>
          </p:cNvSpPr>
          <p:nvPr>
            <p:ph type="sldNum" sz="quarter" idx="12"/>
          </p:nvPr>
        </p:nvSpPr>
        <p:spPr>
          <a:xfrm>
            <a:off x="2358887" y="6374463"/>
            <a:ext cx="2133600" cy="365125"/>
          </a:xfrm>
        </p:spPr>
        <p:txBody>
          <a:bodyPr/>
          <a:lstStyle/>
          <a:p>
            <a:pPr>
              <a:defRPr>
                <a:uFillTx/>
              </a:defRPr>
            </a:pPr>
            <a:fld id="{53D2BF3C-DD81-4A71-B976-BFF89C61EB4E}" type="slidenum">
              <a:rPr lang="en-US" altLang="en-US" smtClean="0">
                <a:uFillTx/>
              </a:rPr>
              <a:pPr>
                <a:defRPr>
                  <a:uFillTx/>
                </a:defRPr>
              </a:pPr>
              <a:t>3</a:t>
            </a:fld>
            <a:endParaRPr lang="en-US" altLang="en-US" dirty="0">
              <a:uFillTx/>
            </a:endParaRPr>
          </a:p>
        </p:txBody>
      </p:sp>
      <p:sp>
        <p:nvSpPr>
          <p:cNvPr id="4" name="AutoShape 2">
            <a:extLst>
              <a:ext uri="{FF2B5EF4-FFF2-40B4-BE49-F238E27FC236}">
                <a16:creationId xmlns="" xmlns:a16="http://schemas.microsoft.com/office/drawing/2014/main" id="{353A8BC6-A174-40C4-940D-E380609A6314}"/>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Tree>
    <p:extLst>
      <p:ext uri="{BB962C8B-B14F-4D97-AF65-F5344CB8AC3E}">
        <p14:creationId xmlns:p14="http://schemas.microsoft.com/office/powerpoint/2010/main" val="18063527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A50A0F-9357-4F5A-8018-FB74717ECA44}"/>
              </a:ext>
            </a:extLst>
          </p:cNvPr>
          <p:cNvSpPr>
            <a:spLocks noGrp="1"/>
          </p:cNvSpPr>
          <p:nvPr>
            <p:ph type="title"/>
          </p:nvPr>
        </p:nvSpPr>
        <p:spPr>
          <a:xfrm>
            <a:off x="665922" y="465137"/>
            <a:ext cx="7663070" cy="533398"/>
          </a:xfrm>
          <a:solidFill>
            <a:srgbClr val="C00000"/>
          </a:solidFill>
        </p:spPr>
        <p:txBody>
          <a:bodyPr/>
          <a:lstStyle/>
          <a:p>
            <a:r>
              <a:rPr lang="en-ZA" sz="3200" b="1" dirty="0">
                <a:solidFill>
                  <a:schemeClr val="bg1"/>
                </a:solidFill>
                <a:cs typeface="Arial" panose="020B0604020202020204" pitchFamily="34" charset="0"/>
              </a:rPr>
              <a:t>PROGRAMME 5  : ADMINISTRATION </a:t>
            </a:r>
            <a:endParaRPr lang="en-ZA" sz="3200" dirty="0">
              <a:solidFill>
                <a:schemeClr val="bg1"/>
              </a:solidFill>
              <a:cs typeface="Arial" panose="020B0604020202020204" pitchFamily="34" charset="0"/>
            </a:endParaRPr>
          </a:p>
        </p:txBody>
      </p:sp>
      <p:sp>
        <p:nvSpPr>
          <p:cNvPr id="3" name="Content Placeholder 2">
            <a:extLst>
              <a:ext uri="{FF2B5EF4-FFF2-40B4-BE49-F238E27FC236}">
                <a16:creationId xmlns="" xmlns:a16="http://schemas.microsoft.com/office/drawing/2014/main" id="{94A2D9A0-8224-4EA2-BEC9-35C9E06FDE98}"/>
              </a:ext>
            </a:extLst>
          </p:cNvPr>
          <p:cNvSpPr>
            <a:spLocks noGrp="1"/>
          </p:cNvSpPr>
          <p:nvPr>
            <p:ph idx="1"/>
          </p:nvPr>
        </p:nvSpPr>
        <p:spPr>
          <a:xfrm>
            <a:off x="457200" y="1076769"/>
            <a:ext cx="8229600" cy="5118931"/>
          </a:xfrm>
        </p:spPr>
        <p:txBody>
          <a:bodyPr/>
          <a:lstStyle/>
          <a:p>
            <a:pPr marL="0" marR="0" lvl="0" indent="0" algn="just" defTabSz="457200" rtl="0" eaLnBrk="0" fontAlgn="base" latinLnBrk="0" hangingPunct="0">
              <a:lnSpc>
                <a:spcPct val="150000"/>
              </a:lnSpc>
              <a:spcBef>
                <a:spcPts val="0"/>
              </a:spcBef>
              <a:spcAft>
                <a:spcPts val="0"/>
              </a:spcAft>
              <a:buClrTx/>
              <a:buSzTx/>
              <a:buFont typeface="Arial" panose="020B0604020202020204" pitchFamily="34" charset="0"/>
              <a:buNone/>
              <a:tabLst/>
              <a:defRPr/>
            </a:pPr>
            <a:r>
              <a:rPr kumimoji="0" lang="en-ZA" sz="16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Purpose:</a:t>
            </a:r>
            <a:r>
              <a:rPr kumimoji="0" lang="en-ZA" sz="1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To provide effective and efficient leadership, corporate and financial 				support services in the Information Regulator.  </a:t>
            </a:r>
            <a:endParaRPr kumimoji="0" lang="en-ZA" sz="16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57200" rtl="0" eaLnBrk="0" fontAlgn="base" latinLnBrk="0" hangingPunct="0">
              <a:lnSpc>
                <a:spcPct val="150000"/>
              </a:lnSpc>
              <a:spcBef>
                <a:spcPts val="0"/>
              </a:spcBef>
              <a:spcAft>
                <a:spcPts val="0"/>
              </a:spcAft>
              <a:buClrTx/>
              <a:buSzTx/>
              <a:buFont typeface="Arial" panose="020B0604020202020204" pitchFamily="34" charset="0"/>
              <a:buNone/>
              <a:tabLst/>
              <a:defRPr/>
            </a:pPr>
            <a:r>
              <a:rPr kumimoji="0" lang="en-ZA" sz="16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List of Sub-Programmes: </a:t>
            </a:r>
            <a:r>
              <a:rPr kumimoji="0" lang="en-ZA" sz="1600" b="0" i="0" u="none" strike="noStrike" kern="1200" cap="none" spc="0" normalizeH="0" baseline="0" noProof="0" dirty="0">
                <a:ln>
                  <a:noFill/>
                </a:ln>
                <a:solidFill>
                  <a:srgbClr val="000000"/>
                </a:solidFill>
                <a:effectLst/>
                <a:uLnTx/>
                <a:uFillTx/>
                <a:latin typeface="Arial" panose="020B0604020202020204" pitchFamily="34" charset="0"/>
                <a:ea typeface="Arial Unicode MS"/>
                <a:cs typeface="Arial" panose="020B0604020202020204" pitchFamily="34" charset="0"/>
              </a:rPr>
              <a:t> </a:t>
            </a:r>
          </a:p>
          <a:p>
            <a:pPr marL="0" marR="0" lvl="0" indent="0" algn="l" defTabSz="457200" rtl="0" eaLnBrk="0" fontAlgn="base" latinLnBrk="0" hangingPunct="0">
              <a:lnSpc>
                <a:spcPct val="150000"/>
              </a:lnSpc>
              <a:spcBef>
                <a:spcPts val="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The following are sub-</a:t>
            </a:r>
            <a:r>
              <a:rPr kumimoji="0" lang="en-US" sz="1600" b="0" i="0" u="none" strike="noStrike" kern="1200" cap="none" spc="0" normalizeH="0" baseline="0" noProof="0" dirty="0" err="1">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programmes</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within this </a:t>
            </a:r>
            <a:r>
              <a:rPr kumimoji="0" lang="en-US" sz="1600" b="0" i="0" u="none" strike="noStrike" kern="1200" cap="none" spc="0" normalizeH="0" baseline="0" noProof="0" dirty="0" err="1">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Programme</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a:t>
            </a:r>
          </a:p>
          <a:p>
            <a:pPr marL="0" marR="0" lvl="0" indent="0" algn="l" defTabSz="457200" rtl="0" eaLnBrk="0" fontAlgn="base" latinLnBrk="0" hangingPunct="0">
              <a:lnSpc>
                <a:spcPct val="150000"/>
              </a:lnSpc>
              <a:spcBef>
                <a:spcPts val="0"/>
              </a:spcBef>
              <a:spcAft>
                <a:spcPts val="0"/>
              </a:spcAft>
              <a:buClrTx/>
              <a:buSzTx/>
              <a:buFont typeface="Arial" panose="020B0604020202020204" pitchFamily="34" charset="0"/>
              <a:buNone/>
              <a:tabLst/>
              <a:defRPr/>
            </a:pPr>
            <a:endParaRPr kumimoji="0" lang="en-ZA" sz="16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R="0" lvl="0" algn="just" defTabSz="457200" rtl="0" eaLnBrk="0" fontAlgn="base" latinLnBrk="0" hangingPunct="0">
              <a:lnSpc>
                <a:spcPct val="150000"/>
              </a:lnSpc>
              <a:spcBef>
                <a:spcPts val="0"/>
              </a:spcBef>
              <a:spcAft>
                <a:spcPts val="0"/>
              </a:spcAft>
              <a:buClrTx/>
              <a:buSzTx/>
              <a:buAutoNum type="alphaLcParenR"/>
              <a:tabLst/>
              <a:defRPr/>
            </a:pPr>
            <a:r>
              <a:rPr kumimoji="0" lang="en-US" sz="1600"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Office of the Chief Executive Officer </a:t>
            </a:r>
          </a:p>
          <a:p>
            <a:pPr marL="0" marR="0" lvl="0" indent="0" algn="just" defTabSz="457200" rtl="0" eaLnBrk="0" fontAlgn="base" latinLnBrk="0" hangingPunct="0">
              <a:lnSpc>
                <a:spcPct val="150000"/>
              </a:lnSpc>
              <a:spcBef>
                <a:spcPts val="0"/>
              </a:spcBef>
              <a:spcAft>
                <a:spcPts val="0"/>
              </a:spcAft>
              <a:buClrTx/>
              <a:buSzTx/>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Sub-</a:t>
            </a:r>
            <a:r>
              <a:rPr kumimoji="0" lang="en-US" sz="1600" b="0" i="0" u="none" strike="noStrike" kern="1200" cap="none" spc="0" normalizeH="0" baseline="0" noProof="0" dirty="0" err="1">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programme</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is responsible to provide effective and efficient strategic leadership in the financial and administrative functions of the Regulator. </a:t>
            </a:r>
          </a:p>
          <a:p>
            <a:pPr marL="0" marR="0" lvl="0" indent="0" algn="just" defTabSz="457200" rtl="0" eaLnBrk="0" fontAlgn="base" latinLnBrk="0" hangingPunct="0">
              <a:lnSpc>
                <a:spcPct val="150000"/>
              </a:lnSpc>
              <a:spcBef>
                <a:spcPts val="0"/>
              </a:spcBef>
              <a:spcAft>
                <a:spcPts val="0"/>
              </a:spcAft>
              <a:buClrTx/>
              <a:buSzTx/>
              <a:buNone/>
              <a:tabLst/>
              <a:defRPr/>
            </a:pPr>
            <a:endPar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lvl="0" algn="just">
              <a:spcBef>
                <a:spcPts val="0"/>
              </a:spcBef>
              <a:spcAft>
                <a:spcPts val="0"/>
              </a:spcAft>
              <a:buAutoNum type="alphaLcParenR" startAt="2"/>
            </a:pPr>
            <a:r>
              <a:rPr lang="en-US" sz="1600" b="1" dirty="0">
                <a:latin typeface="Arial" panose="020B0604020202020204" pitchFamily="34" charset="0"/>
                <a:ea typeface="Times New Roman" panose="02020603050405020304" pitchFamily="18" charset="0"/>
                <a:cs typeface="Arial" panose="020B0604020202020204" pitchFamily="34" charset="0"/>
              </a:rPr>
              <a:t>C</a:t>
            </a:r>
            <a:r>
              <a:rPr lang="en-US" sz="1600" b="1" dirty="0">
                <a:effectLst/>
                <a:latin typeface="Arial" panose="020B0604020202020204" pitchFamily="34" charset="0"/>
                <a:ea typeface="Times New Roman" panose="02020603050405020304" pitchFamily="18" charset="0"/>
                <a:cs typeface="Arial" panose="020B0604020202020204" pitchFamily="34" charset="0"/>
              </a:rPr>
              <a:t>orporate Services Sub-</a:t>
            </a:r>
            <a:r>
              <a:rPr lang="en-US" sz="1600" b="1" dirty="0" err="1">
                <a:effectLst/>
                <a:latin typeface="Arial" panose="020B0604020202020204" pitchFamily="34" charset="0"/>
                <a:ea typeface="Times New Roman" panose="02020603050405020304" pitchFamily="18" charset="0"/>
                <a:cs typeface="Arial" panose="020B0604020202020204" pitchFamily="34" charset="0"/>
              </a:rPr>
              <a:t>programme</a:t>
            </a:r>
            <a:r>
              <a:rPr lang="en-US" sz="1600" b="1" dirty="0">
                <a:effectLst/>
                <a:latin typeface="Arial" panose="020B0604020202020204" pitchFamily="34" charset="0"/>
                <a:ea typeface="Times New Roman" panose="02020603050405020304" pitchFamily="18" charset="0"/>
                <a:cs typeface="Arial" panose="020B0604020202020204" pitchFamily="34" charset="0"/>
              </a:rPr>
              <a:t> </a:t>
            </a:r>
          </a:p>
          <a:p>
            <a:pPr marL="0" lvl="0" indent="0" algn="just">
              <a:spcBef>
                <a:spcPts val="0"/>
              </a:spcBef>
              <a:spcAft>
                <a:spcPts val="0"/>
              </a:spcAft>
              <a:buNone/>
            </a:pPr>
            <a:r>
              <a:rPr lang="en-US" sz="1600" dirty="0">
                <a:latin typeface="Arial" panose="020B0604020202020204" pitchFamily="34" charset="0"/>
                <a:ea typeface="Times New Roman" panose="02020603050405020304" pitchFamily="18" charset="0"/>
                <a:cs typeface="Arial" panose="020B0604020202020204" pitchFamily="34" charset="0"/>
              </a:rPr>
              <a:t>Th</a:t>
            </a:r>
            <a:r>
              <a:rPr lang="en-US" sz="1600" dirty="0">
                <a:effectLst/>
                <a:latin typeface="Arial" panose="020B0604020202020204" pitchFamily="34" charset="0"/>
                <a:ea typeface="Times New Roman" panose="02020603050405020304" pitchFamily="18" charset="0"/>
                <a:cs typeface="Arial" panose="020B0604020202020204" pitchFamily="34" charset="0"/>
              </a:rPr>
              <a:t>is responsible for providing support services in relation to Human Resources, Administrative Services and Information and Communication Technology (ICT).</a:t>
            </a:r>
            <a:endParaRPr lang="en-ZA" sz="1600" dirty="0">
              <a:latin typeface="Arial" panose="020B0604020202020204" pitchFamily="34" charset="0"/>
              <a:ea typeface="Times New Roman" panose="02020603050405020304" pitchFamily="18" charset="0"/>
              <a:cs typeface="Arial" panose="020B0604020202020204" pitchFamily="34" charset="0"/>
            </a:endParaRPr>
          </a:p>
          <a:p>
            <a:pPr marL="0" lvl="0" indent="0" algn="just">
              <a:spcBef>
                <a:spcPts val="0"/>
              </a:spcBef>
              <a:spcAft>
                <a:spcPts val="0"/>
              </a:spcAft>
              <a:buNone/>
            </a:pPr>
            <a:endParaRPr lang="en-ZA" sz="1600" dirty="0">
              <a:effectLst/>
              <a:latin typeface="Arial" panose="020B0604020202020204" pitchFamily="34" charset="0"/>
              <a:ea typeface="BatangChe" panose="02030609000101010101" pitchFamily="49" charset="-127"/>
              <a:cs typeface="Arial" panose="020B0604020202020204" pitchFamily="34" charset="0"/>
            </a:endParaRPr>
          </a:p>
          <a:p>
            <a:pPr marL="0" lvl="0" indent="0" algn="just">
              <a:spcBef>
                <a:spcPts val="0"/>
              </a:spcBef>
              <a:spcAft>
                <a:spcPts val="0"/>
              </a:spcAft>
              <a:buNone/>
            </a:pPr>
            <a:r>
              <a:rPr lang="en-ZA" sz="1600" b="1" dirty="0">
                <a:latin typeface="Arial" panose="020B0604020202020204" pitchFamily="34" charset="0"/>
                <a:ea typeface="BatangChe" panose="02030609000101010101" pitchFamily="49" charset="-127"/>
                <a:cs typeface="Arial" panose="020B0604020202020204" pitchFamily="34" charset="0"/>
              </a:rPr>
              <a:t>c) </a:t>
            </a:r>
            <a:r>
              <a:rPr lang="en-US" sz="1600" b="1" dirty="0">
                <a:effectLst/>
                <a:latin typeface="Arial" panose="020B0604020202020204" pitchFamily="34" charset="0"/>
                <a:ea typeface="Times New Roman" panose="02020603050405020304" pitchFamily="18" charset="0"/>
                <a:cs typeface="Arial" panose="020B0604020202020204" pitchFamily="34" charset="0"/>
              </a:rPr>
              <a:t>Finance Sub-</a:t>
            </a:r>
            <a:r>
              <a:rPr lang="en-US" sz="1600" b="1" dirty="0" err="1">
                <a:effectLst/>
                <a:latin typeface="Arial" panose="020B0604020202020204" pitchFamily="34" charset="0"/>
                <a:ea typeface="Times New Roman" panose="02020603050405020304" pitchFamily="18" charset="0"/>
                <a:cs typeface="Arial" panose="020B0604020202020204" pitchFamily="34" charset="0"/>
              </a:rPr>
              <a:t>programme</a:t>
            </a:r>
            <a:r>
              <a:rPr lang="en-US" sz="1600" b="1" dirty="0">
                <a:effectLst/>
                <a:latin typeface="Arial" panose="020B0604020202020204" pitchFamily="34" charset="0"/>
                <a:ea typeface="Times New Roman" panose="02020603050405020304" pitchFamily="18" charset="0"/>
                <a:cs typeface="Arial" panose="020B0604020202020204" pitchFamily="34" charset="0"/>
              </a:rPr>
              <a:t> </a:t>
            </a:r>
            <a:r>
              <a:rPr lang="en-US" sz="1600" dirty="0">
                <a:effectLst/>
                <a:latin typeface="Arial" panose="020B0604020202020204" pitchFamily="34" charset="0"/>
                <a:ea typeface="Times New Roman" panose="02020603050405020304" pitchFamily="18" charset="0"/>
                <a:cs typeface="Arial" panose="020B0604020202020204" pitchFamily="34" charset="0"/>
              </a:rPr>
              <a:t>is responsible for providing Financial Management and Supply Chain Management services.</a:t>
            </a:r>
          </a:p>
          <a:p>
            <a:pPr marL="0" marR="0" lvl="0" indent="0" algn="just" defTabSz="457200" rtl="0" eaLnBrk="0" fontAlgn="base" latinLnBrk="0" hangingPunct="0">
              <a:lnSpc>
                <a:spcPct val="150000"/>
              </a:lnSpc>
              <a:spcBef>
                <a:spcPts val="0"/>
              </a:spcBef>
              <a:spcAft>
                <a:spcPts val="0"/>
              </a:spcAft>
              <a:buClrTx/>
              <a:buSzTx/>
              <a:buNone/>
              <a:tabLst/>
              <a:defRPr/>
            </a:pPr>
            <a:endPar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457200" rtl="0" eaLnBrk="0" fontAlgn="base" latinLnBrk="0" hangingPunct="0">
              <a:lnSpc>
                <a:spcPct val="150000"/>
              </a:lnSpc>
              <a:spcBef>
                <a:spcPts val="0"/>
              </a:spcBef>
              <a:spcAft>
                <a:spcPts val="0"/>
              </a:spcAft>
              <a:buClrTx/>
              <a:buSzTx/>
              <a:buNone/>
              <a:tabLst/>
              <a:defRPr/>
            </a:pPr>
            <a:endParaRPr kumimoji="0" lang="en-ZA" sz="16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indent="0">
              <a:spcBef>
                <a:spcPts val="0"/>
              </a:spcBef>
              <a:spcAft>
                <a:spcPts val="0"/>
              </a:spcAft>
              <a:buNone/>
            </a:pPr>
            <a:endParaRPr lang="en-ZA" sz="1600" dirty="0"/>
          </a:p>
        </p:txBody>
      </p:sp>
      <p:sp>
        <p:nvSpPr>
          <p:cNvPr id="5" name="Slide Number Placeholder 4">
            <a:extLst>
              <a:ext uri="{FF2B5EF4-FFF2-40B4-BE49-F238E27FC236}">
                <a16:creationId xmlns="" xmlns:a16="http://schemas.microsoft.com/office/drawing/2014/main" id="{3506922F-B5FA-4883-8302-14D4D1E2F32A}"/>
              </a:ext>
            </a:extLst>
          </p:cNvPr>
          <p:cNvSpPr>
            <a:spLocks noGrp="1"/>
          </p:cNvSpPr>
          <p:nvPr>
            <p:ph type="sldNum" sz="quarter" idx="12"/>
          </p:nvPr>
        </p:nvSpPr>
        <p:spPr>
          <a:xfrm>
            <a:off x="2363857" y="6356350"/>
            <a:ext cx="2133600" cy="365125"/>
          </a:xfrm>
        </p:spPr>
        <p:txBody>
          <a:bodyPr/>
          <a:lstStyle/>
          <a:p>
            <a:pPr>
              <a:defRPr>
                <a:uFillTx/>
              </a:defRPr>
            </a:pPr>
            <a:fld id="{53D2BF3C-DD81-4A71-B976-BFF89C61EB4E}" type="slidenum">
              <a:rPr lang="en-US" altLang="en-US" smtClean="0">
                <a:uFillTx/>
              </a:rPr>
              <a:pPr>
                <a:defRPr>
                  <a:uFillTx/>
                </a:defRPr>
              </a:pPr>
              <a:t>30</a:t>
            </a:fld>
            <a:endParaRPr lang="en-US" altLang="en-US" dirty="0">
              <a:uFillTx/>
            </a:endParaRPr>
          </a:p>
        </p:txBody>
      </p:sp>
    </p:spTree>
    <p:extLst>
      <p:ext uri="{BB962C8B-B14F-4D97-AF65-F5344CB8AC3E}">
        <p14:creationId xmlns:p14="http://schemas.microsoft.com/office/powerpoint/2010/main" val="12833108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6165"/>
            <a:ext cx="8150087" cy="630306"/>
          </a:xfrm>
          <a:solidFill>
            <a:srgbClr val="C00000"/>
          </a:solidFill>
        </p:spPr>
        <p:txBody>
          <a:bodyPr/>
          <a:lstStyle/>
          <a:p>
            <a:r>
              <a:rPr lang="en-ZA" sz="3200" b="1" dirty="0">
                <a:latin typeface="Arial" panose="020B0604020202020204" pitchFamily="34" charset="0"/>
                <a:cs typeface="Arial" panose="020B0604020202020204" pitchFamily="34" charset="0"/>
              </a:rPr>
              <a:t/>
            </a:r>
            <a:br>
              <a:rPr lang="en-ZA" sz="3200" b="1" dirty="0">
                <a:latin typeface="Arial" panose="020B0604020202020204" pitchFamily="34" charset="0"/>
                <a:cs typeface="Arial" panose="020B0604020202020204" pitchFamily="34" charset="0"/>
              </a:rPr>
            </a:br>
            <a:r>
              <a:rPr lang="en-ZA" sz="3200" b="1" dirty="0">
                <a:solidFill>
                  <a:schemeClr val="bg1"/>
                </a:solidFill>
                <a:cs typeface="Arial" panose="020B0604020202020204" pitchFamily="34" charset="0"/>
              </a:rPr>
              <a:t>PROGRAMME 5 B: </a:t>
            </a:r>
            <a:r>
              <a:rPr lang="en-US" sz="3200" b="1" dirty="0">
                <a:solidFill>
                  <a:schemeClr val="bg1"/>
                </a:solidFill>
                <a:effectLst/>
                <a:ea typeface="Times New Roman" panose="02020603050405020304" pitchFamily="18" charset="0"/>
                <a:cs typeface="Arial" panose="020B0604020202020204" pitchFamily="34" charset="0"/>
              </a:rPr>
              <a:t>CORPORATE SERVICES </a:t>
            </a:r>
            <a:r>
              <a:rPr lang="en-ZA" sz="3200" b="1" dirty="0">
                <a:latin typeface="Arial" panose="020B0604020202020204" pitchFamily="34" charset="0"/>
                <a:cs typeface="Arial" panose="020B0604020202020204" pitchFamily="34" charset="0"/>
              </a:rPr>
              <a:t/>
            </a:r>
            <a:br>
              <a:rPr lang="en-ZA" sz="3200" b="1" dirty="0">
                <a:latin typeface="Arial" panose="020B0604020202020204" pitchFamily="34" charset="0"/>
                <a:cs typeface="Arial" panose="020B0604020202020204" pitchFamily="34" charset="0"/>
              </a:rPr>
            </a:br>
            <a:endParaRPr lang="en-US" sz="3200" b="1" dirty="0">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52861112"/>
              </p:ext>
            </p:extLst>
          </p:nvPr>
        </p:nvGraphicFramePr>
        <p:xfrm>
          <a:off x="457200" y="1320144"/>
          <a:ext cx="8150088" cy="4558828"/>
        </p:xfrm>
        <a:graphic>
          <a:graphicData uri="http://schemas.openxmlformats.org/drawingml/2006/table">
            <a:tbl>
              <a:tblPr firstRow="1" firstCol="1" bandRow="1">
                <a:tableStyleId>{21E4AEA4-8DFA-4A89-87EB-49C32662AFE0}</a:tableStyleId>
              </a:tblPr>
              <a:tblGrid>
                <a:gridCol w="1758786">
                  <a:extLst>
                    <a:ext uri="{9D8B030D-6E8A-4147-A177-3AD203B41FA5}">
                      <a16:colId xmlns="" xmlns:a16="http://schemas.microsoft.com/office/drawing/2014/main" val="3566937530"/>
                    </a:ext>
                  </a:extLst>
                </a:gridCol>
                <a:gridCol w="958453">
                  <a:extLst>
                    <a:ext uri="{9D8B030D-6E8A-4147-A177-3AD203B41FA5}">
                      <a16:colId xmlns="" xmlns:a16="http://schemas.microsoft.com/office/drawing/2014/main" val="2193178056"/>
                    </a:ext>
                  </a:extLst>
                </a:gridCol>
                <a:gridCol w="1357805">
                  <a:extLst>
                    <a:ext uri="{9D8B030D-6E8A-4147-A177-3AD203B41FA5}">
                      <a16:colId xmlns="" xmlns:a16="http://schemas.microsoft.com/office/drawing/2014/main" val="2665326781"/>
                    </a:ext>
                  </a:extLst>
                </a:gridCol>
                <a:gridCol w="1359434">
                  <a:extLst>
                    <a:ext uri="{9D8B030D-6E8A-4147-A177-3AD203B41FA5}">
                      <a16:colId xmlns="" xmlns:a16="http://schemas.microsoft.com/office/drawing/2014/main" val="20277981"/>
                    </a:ext>
                  </a:extLst>
                </a:gridCol>
                <a:gridCol w="1357805">
                  <a:extLst>
                    <a:ext uri="{9D8B030D-6E8A-4147-A177-3AD203B41FA5}">
                      <a16:colId xmlns="" xmlns:a16="http://schemas.microsoft.com/office/drawing/2014/main" val="1238160379"/>
                    </a:ext>
                  </a:extLst>
                </a:gridCol>
                <a:gridCol w="1357805">
                  <a:extLst>
                    <a:ext uri="{9D8B030D-6E8A-4147-A177-3AD203B41FA5}">
                      <a16:colId xmlns="" xmlns:a16="http://schemas.microsoft.com/office/drawing/2014/main" val="156857670"/>
                    </a:ext>
                  </a:extLst>
                </a:gridCol>
              </a:tblGrid>
              <a:tr h="570853">
                <a:tc>
                  <a:txBody>
                    <a:bodyPr/>
                    <a:lstStyle/>
                    <a:p>
                      <a:pPr marL="0" marR="0" indent="0" algn="l">
                        <a:lnSpc>
                          <a:spcPct val="100000"/>
                        </a:lnSpc>
                        <a:spcBef>
                          <a:spcPts val="0"/>
                        </a:spcBef>
                        <a:spcAft>
                          <a:spcPts val="0"/>
                        </a:spcAft>
                      </a:pPr>
                      <a:r>
                        <a:rPr lang="en-ZA" sz="1600" dirty="0">
                          <a:solidFill>
                            <a:schemeClr val="tx1"/>
                          </a:solidFill>
                          <a:effectLst/>
                        </a:rPr>
                        <a:t>Output Indicators</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a:lnSpc>
                          <a:spcPct val="100000"/>
                        </a:lnSpc>
                        <a:spcBef>
                          <a:spcPts val="0"/>
                        </a:spcBef>
                        <a:spcAft>
                          <a:spcPts val="0"/>
                        </a:spcAft>
                      </a:pPr>
                      <a:r>
                        <a:rPr lang="en-ZA" sz="1600" dirty="0">
                          <a:solidFill>
                            <a:schemeClr val="tx1"/>
                          </a:solidFill>
                          <a:effectLst/>
                        </a:rPr>
                        <a:t>Annual Targets</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a:lnSpc>
                          <a:spcPct val="100000"/>
                        </a:lnSpc>
                        <a:spcBef>
                          <a:spcPts val="0"/>
                        </a:spcBef>
                        <a:spcAft>
                          <a:spcPts val="0"/>
                        </a:spcAft>
                      </a:pPr>
                      <a:r>
                        <a:rPr lang="en-ZA" sz="1600" dirty="0">
                          <a:solidFill>
                            <a:schemeClr val="tx1"/>
                          </a:solidFill>
                          <a:effectLst/>
                        </a:rPr>
                        <a:t>Quarter 1</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a:lnSpc>
                          <a:spcPct val="100000"/>
                        </a:lnSpc>
                        <a:spcBef>
                          <a:spcPts val="0"/>
                        </a:spcBef>
                        <a:spcAft>
                          <a:spcPts val="0"/>
                        </a:spcAft>
                      </a:pPr>
                      <a:r>
                        <a:rPr lang="en-ZA" sz="1600" dirty="0">
                          <a:solidFill>
                            <a:schemeClr val="tx1"/>
                          </a:solidFill>
                          <a:effectLst/>
                        </a:rPr>
                        <a:t>Quarter 2</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a:lnSpc>
                          <a:spcPct val="100000"/>
                        </a:lnSpc>
                        <a:spcBef>
                          <a:spcPts val="0"/>
                        </a:spcBef>
                        <a:spcAft>
                          <a:spcPts val="0"/>
                        </a:spcAft>
                      </a:pPr>
                      <a:r>
                        <a:rPr lang="en-ZA" sz="1600" dirty="0">
                          <a:solidFill>
                            <a:schemeClr val="tx1"/>
                          </a:solidFill>
                          <a:effectLst/>
                        </a:rPr>
                        <a:t>Quarter 3</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228600" algn="l">
                        <a:lnSpc>
                          <a:spcPct val="100000"/>
                        </a:lnSpc>
                        <a:spcBef>
                          <a:spcPts val="0"/>
                        </a:spcBef>
                        <a:spcAft>
                          <a:spcPts val="0"/>
                        </a:spcAft>
                      </a:pPr>
                      <a:r>
                        <a:rPr lang="en-ZA" sz="1600" dirty="0">
                          <a:solidFill>
                            <a:schemeClr val="tx1"/>
                          </a:solidFill>
                          <a:effectLst/>
                        </a:rPr>
                        <a:t> </a:t>
                      </a:r>
                      <a:endParaRPr lang="en-US" sz="1600" dirty="0">
                        <a:solidFill>
                          <a:schemeClr val="tx1"/>
                        </a:solidFill>
                        <a:effectLst/>
                      </a:endParaRPr>
                    </a:p>
                    <a:p>
                      <a:pPr marL="0" marR="0" indent="0" algn="l">
                        <a:lnSpc>
                          <a:spcPct val="100000"/>
                        </a:lnSpc>
                        <a:spcBef>
                          <a:spcPts val="0"/>
                        </a:spcBef>
                        <a:spcAft>
                          <a:spcPts val="0"/>
                        </a:spcAft>
                      </a:pPr>
                      <a:r>
                        <a:rPr lang="en-ZA" sz="1600" dirty="0">
                          <a:solidFill>
                            <a:schemeClr val="tx1"/>
                          </a:solidFill>
                          <a:effectLst/>
                        </a:rPr>
                        <a:t>Quarter 4 </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2628806755"/>
                  </a:ext>
                </a:extLst>
              </a:tr>
              <a:tr h="740360">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27. Percentage Implementation of the HR Plan achieved</a:t>
                      </a:r>
                    </a:p>
                    <a:p>
                      <a:pPr marL="0" marR="0" indent="0" algn="l" defTabSz="457200" rtl="0" eaLnBrk="1" latinLnBrk="0" hangingPunct="1">
                        <a:lnSpc>
                          <a:spcPct val="100000"/>
                        </a:lnSpc>
                        <a:spcBef>
                          <a:spcPts val="0"/>
                        </a:spcBef>
                        <a:spcAft>
                          <a:spcPts val="0"/>
                        </a:spcAft>
                      </a:pP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80 %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20 %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40 %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60 %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80 %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576607504"/>
                  </a:ext>
                </a:extLst>
              </a:tr>
              <a:tr h="400654">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28. Lower % of Vacancy rate </a:t>
                      </a:r>
                    </a:p>
                    <a:p>
                      <a:pPr marL="0" marR="0" indent="0" algn="l" defTabSz="457200" rtl="0" eaLnBrk="1" latinLnBrk="0" hangingPunct="1">
                        <a:lnSpc>
                          <a:spcPct val="100000"/>
                        </a:lnSpc>
                        <a:spcBef>
                          <a:spcPts val="0"/>
                        </a:spcBef>
                        <a:spcAft>
                          <a:spcPts val="0"/>
                        </a:spcAft>
                      </a:pP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25%</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20%</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15%</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10%</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974006926"/>
                  </a:ext>
                </a:extLst>
              </a:tr>
              <a:tr h="818055">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29. Percentage Implementation of ICT Plan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80%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20 %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40 %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60 %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80 %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87700796"/>
                  </a:ext>
                </a:extLst>
              </a:tr>
              <a:tr h="818055">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30. Number activities in the Records Management Plan implemented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a:solidFill>
                            <a:schemeClr val="tx1"/>
                          </a:solidFill>
                          <a:effectLst/>
                          <a:uFillTx/>
                          <a:latin typeface="+mn-lt"/>
                          <a:ea typeface="+mn-ea"/>
                          <a:cs typeface="+mn-cs"/>
                        </a:rPr>
                        <a:t>16</a:t>
                      </a:r>
                      <a:endParaRPr lang="en-ZA" sz="1600" b="0" kern="120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a:solidFill>
                            <a:schemeClr val="tx1"/>
                          </a:solidFill>
                          <a:effectLst/>
                          <a:uFillTx/>
                          <a:latin typeface="+mn-lt"/>
                          <a:ea typeface="+mn-ea"/>
                          <a:cs typeface="+mn-cs"/>
                        </a:rPr>
                        <a:t>4</a:t>
                      </a:r>
                      <a:endParaRPr lang="en-ZA" sz="1600" b="0" kern="120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4</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4</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4</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823021329"/>
                  </a:ext>
                </a:extLst>
              </a:tr>
            </a:tbl>
          </a:graphicData>
        </a:graphic>
      </p:graphicFrame>
      <p:sp>
        <p:nvSpPr>
          <p:cNvPr id="5" name="Slide Number Placeholder 4"/>
          <p:cNvSpPr>
            <a:spLocks noGrp="1"/>
          </p:cNvSpPr>
          <p:nvPr>
            <p:ph type="sldNum" sz="quarter" idx="12"/>
          </p:nvPr>
        </p:nvSpPr>
        <p:spPr>
          <a:xfrm>
            <a:off x="2491562" y="6354779"/>
            <a:ext cx="2133600" cy="365125"/>
          </a:xfrm>
        </p:spPr>
        <p:txBody>
          <a:bodyPr/>
          <a:lstStyle/>
          <a:p>
            <a:pPr>
              <a:defRPr>
                <a:uFillTx/>
              </a:defRPr>
            </a:pPr>
            <a:fld id="{53D2BF3C-DD81-4A71-B976-BFF89C61EB4E}" type="slidenum">
              <a:rPr lang="en-US" altLang="en-US" smtClean="0">
                <a:uFillTx/>
              </a:rPr>
              <a:pPr>
                <a:defRPr>
                  <a:uFillTx/>
                </a:defRPr>
              </a:pPr>
              <a:t>31</a:t>
            </a:fld>
            <a:endParaRPr lang="en-US" altLang="en-US">
              <a:uFillTx/>
            </a:endParaRPr>
          </a:p>
        </p:txBody>
      </p:sp>
    </p:spTree>
    <p:extLst>
      <p:ext uri="{BB962C8B-B14F-4D97-AF65-F5344CB8AC3E}">
        <p14:creationId xmlns:p14="http://schemas.microsoft.com/office/powerpoint/2010/main" val="1440325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25410740"/>
              </p:ext>
            </p:extLst>
          </p:nvPr>
        </p:nvGraphicFramePr>
        <p:xfrm>
          <a:off x="457200" y="1758564"/>
          <a:ext cx="8335924" cy="4429933"/>
        </p:xfrm>
        <a:graphic>
          <a:graphicData uri="http://schemas.openxmlformats.org/drawingml/2006/table">
            <a:tbl>
              <a:tblPr firstRow="1" firstCol="1" bandRow="1">
                <a:tableStyleId>{21E4AEA4-8DFA-4A89-87EB-49C32662AFE0}</a:tableStyleId>
              </a:tblPr>
              <a:tblGrid>
                <a:gridCol w="1388765">
                  <a:extLst>
                    <a:ext uri="{9D8B030D-6E8A-4147-A177-3AD203B41FA5}">
                      <a16:colId xmlns="" xmlns:a16="http://schemas.microsoft.com/office/drawing/2014/main" val="3566937530"/>
                    </a:ext>
                  </a:extLst>
                </a:gridCol>
                <a:gridCol w="1390432">
                  <a:extLst>
                    <a:ext uri="{9D8B030D-6E8A-4147-A177-3AD203B41FA5}">
                      <a16:colId xmlns="" xmlns:a16="http://schemas.microsoft.com/office/drawing/2014/main" val="2193178056"/>
                    </a:ext>
                  </a:extLst>
                </a:gridCol>
                <a:gridCol w="1388765">
                  <a:extLst>
                    <a:ext uri="{9D8B030D-6E8A-4147-A177-3AD203B41FA5}">
                      <a16:colId xmlns="" xmlns:a16="http://schemas.microsoft.com/office/drawing/2014/main" val="2665326781"/>
                    </a:ext>
                  </a:extLst>
                </a:gridCol>
                <a:gridCol w="1358195">
                  <a:extLst>
                    <a:ext uri="{9D8B030D-6E8A-4147-A177-3AD203B41FA5}">
                      <a16:colId xmlns="" xmlns:a16="http://schemas.microsoft.com/office/drawing/2014/main" val="20277981"/>
                    </a:ext>
                  </a:extLst>
                </a:gridCol>
                <a:gridCol w="1421002">
                  <a:extLst>
                    <a:ext uri="{9D8B030D-6E8A-4147-A177-3AD203B41FA5}">
                      <a16:colId xmlns="" xmlns:a16="http://schemas.microsoft.com/office/drawing/2014/main" val="1238160379"/>
                    </a:ext>
                  </a:extLst>
                </a:gridCol>
                <a:gridCol w="1388765">
                  <a:extLst>
                    <a:ext uri="{9D8B030D-6E8A-4147-A177-3AD203B41FA5}">
                      <a16:colId xmlns="" xmlns:a16="http://schemas.microsoft.com/office/drawing/2014/main" val="156857670"/>
                    </a:ext>
                  </a:extLst>
                </a:gridCol>
              </a:tblGrid>
              <a:tr h="528493">
                <a:tc>
                  <a:txBody>
                    <a:bodyPr/>
                    <a:lstStyle/>
                    <a:p>
                      <a:pPr marL="0" marR="0" indent="0" algn="l">
                        <a:lnSpc>
                          <a:spcPct val="100000"/>
                        </a:lnSpc>
                        <a:spcBef>
                          <a:spcPts val="0"/>
                        </a:spcBef>
                        <a:spcAft>
                          <a:spcPts val="0"/>
                        </a:spcAft>
                      </a:pPr>
                      <a:r>
                        <a:rPr lang="en-ZA" sz="1600" dirty="0">
                          <a:solidFill>
                            <a:schemeClr val="tx1"/>
                          </a:solidFill>
                          <a:effectLst/>
                        </a:rPr>
                        <a:t>Output Indicators</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a:lnSpc>
                          <a:spcPct val="100000"/>
                        </a:lnSpc>
                        <a:spcBef>
                          <a:spcPts val="0"/>
                        </a:spcBef>
                        <a:spcAft>
                          <a:spcPts val="0"/>
                        </a:spcAft>
                      </a:pPr>
                      <a:r>
                        <a:rPr lang="en-ZA" sz="1600" dirty="0">
                          <a:solidFill>
                            <a:schemeClr val="tx1"/>
                          </a:solidFill>
                          <a:effectLst/>
                        </a:rPr>
                        <a:t>Annual Targets</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a:lnSpc>
                          <a:spcPct val="100000"/>
                        </a:lnSpc>
                        <a:spcBef>
                          <a:spcPts val="0"/>
                        </a:spcBef>
                        <a:spcAft>
                          <a:spcPts val="0"/>
                        </a:spcAft>
                      </a:pPr>
                      <a:r>
                        <a:rPr lang="en-ZA" sz="1600" dirty="0">
                          <a:solidFill>
                            <a:schemeClr val="tx1"/>
                          </a:solidFill>
                          <a:effectLst/>
                        </a:rPr>
                        <a:t>Quarter 1</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a:lnSpc>
                          <a:spcPct val="100000"/>
                        </a:lnSpc>
                        <a:spcBef>
                          <a:spcPts val="0"/>
                        </a:spcBef>
                        <a:spcAft>
                          <a:spcPts val="0"/>
                        </a:spcAft>
                      </a:pPr>
                      <a:r>
                        <a:rPr lang="en-ZA" sz="1600" dirty="0">
                          <a:solidFill>
                            <a:schemeClr val="tx1"/>
                          </a:solidFill>
                          <a:effectLst/>
                        </a:rPr>
                        <a:t>Quarter 2</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a:lnSpc>
                          <a:spcPct val="100000"/>
                        </a:lnSpc>
                        <a:spcBef>
                          <a:spcPts val="0"/>
                        </a:spcBef>
                        <a:spcAft>
                          <a:spcPts val="0"/>
                        </a:spcAft>
                      </a:pPr>
                      <a:r>
                        <a:rPr lang="en-ZA" sz="1600" dirty="0">
                          <a:solidFill>
                            <a:schemeClr val="tx1"/>
                          </a:solidFill>
                          <a:effectLst/>
                        </a:rPr>
                        <a:t>Quarter 3</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228600" algn="l">
                        <a:lnSpc>
                          <a:spcPct val="100000"/>
                        </a:lnSpc>
                        <a:spcBef>
                          <a:spcPts val="0"/>
                        </a:spcBef>
                        <a:spcAft>
                          <a:spcPts val="0"/>
                        </a:spcAft>
                      </a:pPr>
                      <a:r>
                        <a:rPr lang="en-ZA" sz="1600" dirty="0">
                          <a:solidFill>
                            <a:schemeClr val="tx1"/>
                          </a:solidFill>
                          <a:effectLst/>
                        </a:rPr>
                        <a:t> </a:t>
                      </a:r>
                      <a:endParaRPr lang="en-US" sz="1600" dirty="0">
                        <a:solidFill>
                          <a:schemeClr val="tx1"/>
                        </a:solidFill>
                        <a:effectLst/>
                      </a:endParaRPr>
                    </a:p>
                    <a:p>
                      <a:pPr marL="0" marR="0" indent="0" algn="l">
                        <a:lnSpc>
                          <a:spcPct val="100000"/>
                        </a:lnSpc>
                        <a:spcBef>
                          <a:spcPts val="0"/>
                        </a:spcBef>
                        <a:spcAft>
                          <a:spcPts val="0"/>
                        </a:spcAft>
                      </a:pPr>
                      <a:r>
                        <a:rPr lang="en-ZA" sz="1600" dirty="0">
                          <a:solidFill>
                            <a:schemeClr val="tx1"/>
                          </a:solidFill>
                          <a:effectLst/>
                        </a:rPr>
                        <a:t>Quarter 4 </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2628806755"/>
                  </a:ext>
                </a:extLst>
              </a:tr>
              <a:tr h="1428753">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31. Facilities management plan approved</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Approved facilities management plan</a:t>
                      </a:r>
                    </a:p>
                    <a:p>
                      <a:pPr marL="0" marR="0" indent="0" algn="l" defTabSz="457200" rtl="0" eaLnBrk="1" latinLnBrk="0" hangingPunct="1">
                        <a:lnSpc>
                          <a:spcPct val="100000"/>
                        </a:lnSpc>
                        <a:spcBef>
                          <a:spcPts val="0"/>
                        </a:spcBef>
                        <a:spcAft>
                          <a:spcPts val="0"/>
                        </a:spcAft>
                      </a:pPr>
                      <a:endParaRPr lang="en-US" sz="1600" b="0" kern="1200" dirty="0">
                        <a:solidFill>
                          <a:schemeClr val="tx1"/>
                        </a:solidFill>
                        <a:effectLst/>
                        <a:uFillTx/>
                        <a:latin typeface="+mn-lt"/>
                        <a:ea typeface="+mn-ea"/>
                        <a:cs typeface="+mn-cs"/>
                      </a:endParaRPr>
                    </a:p>
                    <a:p>
                      <a:pPr marL="0" marR="0" indent="0" algn="l" defTabSz="457200" rtl="0" eaLnBrk="1" latinLnBrk="0" hangingPunct="1">
                        <a:lnSpc>
                          <a:spcPct val="100000"/>
                        </a:lnSpc>
                        <a:spcBef>
                          <a:spcPts val="0"/>
                        </a:spcBef>
                        <a:spcAft>
                          <a:spcPts val="0"/>
                        </a:spcAft>
                      </a:pPr>
                      <a:endParaRPr lang="en-US" sz="1600" b="0" kern="1200" dirty="0">
                        <a:solidFill>
                          <a:schemeClr val="tx1"/>
                        </a:solidFill>
                        <a:effectLst/>
                        <a:uFillTx/>
                        <a:latin typeface="+mn-lt"/>
                        <a:ea typeface="+mn-ea"/>
                        <a:cs typeface="+mn-cs"/>
                      </a:endParaRPr>
                    </a:p>
                    <a:p>
                      <a:pPr marL="0" marR="0" indent="0" algn="l" defTabSz="457200" rtl="0" eaLnBrk="1" latinLnBrk="0" hangingPunct="1">
                        <a:lnSpc>
                          <a:spcPct val="100000"/>
                        </a:lnSpc>
                        <a:spcBef>
                          <a:spcPts val="0"/>
                        </a:spcBef>
                        <a:spcAft>
                          <a:spcPts val="0"/>
                        </a:spcAft>
                      </a:pP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a:solidFill>
                            <a:schemeClr val="tx1"/>
                          </a:solidFill>
                          <a:effectLst/>
                          <a:uFillTx/>
                          <a:latin typeface="+mn-lt"/>
                          <a:ea typeface="+mn-ea"/>
                          <a:cs typeface="+mn-cs"/>
                        </a:rPr>
                        <a:t>Develop the facilities management plan</a:t>
                      </a:r>
                      <a:endParaRPr lang="en-ZA" sz="1600" b="0" kern="120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a:solidFill>
                            <a:schemeClr val="tx1"/>
                          </a:solidFill>
                          <a:effectLst/>
                          <a:uFillTx/>
                          <a:latin typeface="+mn-lt"/>
                          <a:ea typeface="+mn-ea"/>
                          <a:cs typeface="+mn-cs"/>
                        </a:rPr>
                        <a:t>Consultation with MANCO and EXCO</a:t>
                      </a:r>
                      <a:endParaRPr lang="en-ZA" sz="1600" b="0" kern="120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Tabling at Corporate Services Committee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Approval of the Facilities Management Plan</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580788028"/>
                  </a:ext>
                </a:extLst>
              </a:tr>
              <a:tr h="1428753">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32. Number of research report on technological changes affecting protection of personal information</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1 research report on technological changes affecting protection of personal information</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Draft a research proposal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Approval of research proposal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Conduct research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Present research report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583219984"/>
                  </a:ext>
                </a:extLst>
              </a:tr>
            </a:tbl>
          </a:graphicData>
        </a:graphic>
      </p:graphicFrame>
      <p:sp>
        <p:nvSpPr>
          <p:cNvPr id="5" name="Slide Number Placeholder 4"/>
          <p:cNvSpPr>
            <a:spLocks noGrp="1"/>
          </p:cNvSpPr>
          <p:nvPr>
            <p:ph type="sldNum" sz="quarter" idx="12"/>
          </p:nvPr>
        </p:nvSpPr>
        <p:spPr>
          <a:xfrm>
            <a:off x="2398643" y="6356350"/>
            <a:ext cx="2133600" cy="365125"/>
          </a:xfrm>
        </p:spPr>
        <p:txBody>
          <a:bodyPr/>
          <a:lstStyle/>
          <a:p>
            <a:pPr>
              <a:defRPr>
                <a:uFillTx/>
              </a:defRPr>
            </a:pPr>
            <a:fld id="{53D2BF3C-DD81-4A71-B976-BFF89C61EB4E}" type="slidenum">
              <a:rPr lang="en-US" altLang="en-US" smtClean="0">
                <a:uFillTx/>
              </a:rPr>
              <a:pPr>
                <a:defRPr>
                  <a:uFillTx/>
                </a:defRPr>
              </a:pPr>
              <a:t>32</a:t>
            </a:fld>
            <a:endParaRPr lang="en-US" altLang="en-US">
              <a:uFillTx/>
            </a:endParaRPr>
          </a:p>
        </p:txBody>
      </p:sp>
      <p:sp>
        <p:nvSpPr>
          <p:cNvPr id="8" name="Title 1">
            <a:extLst>
              <a:ext uri="{FF2B5EF4-FFF2-40B4-BE49-F238E27FC236}">
                <a16:creationId xmlns="" xmlns:a16="http://schemas.microsoft.com/office/drawing/2014/main" id="{BAA6BC97-A1EF-41F6-B7E7-E2643F3483CF}"/>
              </a:ext>
            </a:extLst>
          </p:cNvPr>
          <p:cNvSpPr>
            <a:spLocks noGrp="1"/>
          </p:cNvSpPr>
          <p:nvPr>
            <p:ph type="title"/>
          </p:nvPr>
        </p:nvSpPr>
        <p:spPr>
          <a:xfrm>
            <a:off x="457200" y="546652"/>
            <a:ext cx="8150087" cy="560732"/>
          </a:xfrm>
          <a:solidFill>
            <a:srgbClr val="C00000"/>
          </a:solidFill>
        </p:spPr>
        <p:txBody>
          <a:bodyPr/>
          <a:lstStyle/>
          <a:p>
            <a:r>
              <a:rPr lang="en-ZA" sz="3200" b="1" dirty="0">
                <a:latin typeface="Arial" panose="020B0604020202020204" pitchFamily="34" charset="0"/>
                <a:cs typeface="Arial" panose="020B0604020202020204" pitchFamily="34" charset="0"/>
              </a:rPr>
              <a:t/>
            </a:r>
            <a:br>
              <a:rPr lang="en-ZA" sz="3200" b="1" dirty="0">
                <a:latin typeface="Arial" panose="020B0604020202020204" pitchFamily="34" charset="0"/>
                <a:cs typeface="Arial" panose="020B0604020202020204" pitchFamily="34" charset="0"/>
              </a:rPr>
            </a:br>
            <a:r>
              <a:rPr lang="en-ZA" sz="3200" b="1" dirty="0">
                <a:solidFill>
                  <a:schemeClr val="bg1"/>
                </a:solidFill>
                <a:cs typeface="Arial" panose="020B0604020202020204" pitchFamily="34" charset="0"/>
              </a:rPr>
              <a:t>PROGRAMME 5 B: </a:t>
            </a:r>
            <a:r>
              <a:rPr lang="en-US" sz="3200" b="1" dirty="0">
                <a:solidFill>
                  <a:schemeClr val="bg1"/>
                </a:solidFill>
                <a:effectLst/>
                <a:ea typeface="Times New Roman" panose="02020603050405020304" pitchFamily="18" charset="0"/>
                <a:cs typeface="Arial" panose="020B0604020202020204" pitchFamily="34" charset="0"/>
              </a:rPr>
              <a:t>CORPORATE SERVICES </a:t>
            </a:r>
            <a:r>
              <a:rPr lang="en-ZA" sz="3200" b="1" dirty="0">
                <a:latin typeface="Arial" panose="020B0604020202020204" pitchFamily="34" charset="0"/>
                <a:cs typeface="Arial" panose="020B0604020202020204" pitchFamily="34" charset="0"/>
              </a:rPr>
              <a:t/>
            </a:r>
            <a:br>
              <a:rPr lang="en-ZA" sz="3200" b="1" dirty="0">
                <a:latin typeface="Arial" panose="020B0604020202020204" pitchFamily="34" charset="0"/>
                <a:cs typeface="Arial" panose="020B0604020202020204" pitchFamily="34" charset="0"/>
              </a:rPr>
            </a:b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10532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774" y="616226"/>
            <a:ext cx="8090452" cy="491158"/>
          </a:xfrm>
          <a:solidFill>
            <a:srgbClr val="C00000"/>
          </a:solidFill>
        </p:spPr>
        <p:txBody>
          <a:bodyPr/>
          <a:lstStyle/>
          <a:p>
            <a:r>
              <a:rPr lang="en-ZA" sz="3200" b="1" dirty="0">
                <a:latin typeface="Arial" panose="020B0604020202020204" pitchFamily="34" charset="0"/>
                <a:cs typeface="Arial" panose="020B0604020202020204" pitchFamily="34" charset="0"/>
              </a:rPr>
              <a:t/>
            </a:r>
            <a:br>
              <a:rPr lang="en-ZA" sz="3200" b="1" dirty="0">
                <a:latin typeface="Arial" panose="020B0604020202020204" pitchFamily="34" charset="0"/>
                <a:cs typeface="Arial" panose="020B0604020202020204" pitchFamily="34" charset="0"/>
              </a:rPr>
            </a:br>
            <a:r>
              <a:rPr lang="en-ZA" sz="3200" b="1" dirty="0">
                <a:solidFill>
                  <a:schemeClr val="bg1"/>
                </a:solidFill>
                <a:cs typeface="Arial" panose="020B0604020202020204" pitchFamily="34" charset="0"/>
              </a:rPr>
              <a:t>PROGRAMME 5 C: </a:t>
            </a:r>
            <a:r>
              <a:rPr lang="en-US" sz="3200" b="1" dirty="0">
                <a:solidFill>
                  <a:schemeClr val="bg1"/>
                </a:solidFill>
                <a:cs typeface="Arial" panose="020B0604020202020204" pitchFamily="34" charset="0"/>
              </a:rPr>
              <a:t>FINANCE </a:t>
            </a:r>
            <a:r>
              <a:rPr lang="en-ZA" sz="3200" b="1" dirty="0">
                <a:latin typeface="Arial" panose="020B0604020202020204" pitchFamily="34" charset="0"/>
                <a:cs typeface="Arial" panose="020B0604020202020204" pitchFamily="34" charset="0"/>
              </a:rPr>
              <a:t/>
            </a:r>
            <a:br>
              <a:rPr lang="en-ZA" sz="3200" b="1" dirty="0">
                <a:latin typeface="Arial" panose="020B0604020202020204" pitchFamily="34" charset="0"/>
                <a:cs typeface="Arial" panose="020B0604020202020204" pitchFamily="34" charset="0"/>
              </a:rPr>
            </a:br>
            <a:endParaRPr lang="en-US" sz="3200" b="1" dirty="0">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43309994"/>
              </p:ext>
            </p:extLst>
          </p:nvPr>
        </p:nvGraphicFramePr>
        <p:xfrm>
          <a:off x="457200" y="1256232"/>
          <a:ext cx="8335924" cy="4700389"/>
        </p:xfrm>
        <a:graphic>
          <a:graphicData uri="http://schemas.openxmlformats.org/drawingml/2006/table">
            <a:tbl>
              <a:tblPr firstRow="1" firstCol="1" bandRow="1">
                <a:tableStyleId>{21E4AEA4-8DFA-4A89-87EB-49C32662AFE0}</a:tableStyleId>
              </a:tblPr>
              <a:tblGrid>
                <a:gridCol w="1388765">
                  <a:extLst>
                    <a:ext uri="{9D8B030D-6E8A-4147-A177-3AD203B41FA5}">
                      <a16:colId xmlns="" xmlns:a16="http://schemas.microsoft.com/office/drawing/2014/main" val="3566937530"/>
                    </a:ext>
                  </a:extLst>
                </a:gridCol>
                <a:gridCol w="1390432">
                  <a:extLst>
                    <a:ext uri="{9D8B030D-6E8A-4147-A177-3AD203B41FA5}">
                      <a16:colId xmlns="" xmlns:a16="http://schemas.microsoft.com/office/drawing/2014/main" val="2193178056"/>
                    </a:ext>
                  </a:extLst>
                </a:gridCol>
                <a:gridCol w="1388765">
                  <a:extLst>
                    <a:ext uri="{9D8B030D-6E8A-4147-A177-3AD203B41FA5}">
                      <a16:colId xmlns="" xmlns:a16="http://schemas.microsoft.com/office/drawing/2014/main" val="2665326781"/>
                    </a:ext>
                  </a:extLst>
                </a:gridCol>
                <a:gridCol w="1390432">
                  <a:extLst>
                    <a:ext uri="{9D8B030D-6E8A-4147-A177-3AD203B41FA5}">
                      <a16:colId xmlns="" xmlns:a16="http://schemas.microsoft.com/office/drawing/2014/main" val="20277981"/>
                    </a:ext>
                  </a:extLst>
                </a:gridCol>
                <a:gridCol w="1388765">
                  <a:extLst>
                    <a:ext uri="{9D8B030D-6E8A-4147-A177-3AD203B41FA5}">
                      <a16:colId xmlns="" xmlns:a16="http://schemas.microsoft.com/office/drawing/2014/main" val="1238160379"/>
                    </a:ext>
                  </a:extLst>
                </a:gridCol>
                <a:gridCol w="1388765">
                  <a:extLst>
                    <a:ext uri="{9D8B030D-6E8A-4147-A177-3AD203B41FA5}">
                      <a16:colId xmlns="" xmlns:a16="http://schemas.microsoft.com/office/drawing/2014/main" val="156857670"/>
                    </a:ext>
                  </a:extLst>
                </a:gridCol>
              </a:tblGrid>
              <a:tr h="555109">
                <a:tc>
                  <a:txBody>
                    <a:bodyPr/>
                    <a:lstStyle/>
                    <a:p>
                      <a:pPr marL="0" marR="0" indent="0" algn="l">
                        <a:lnSpc>
                          <a:spcPct val="100000"/>
                        </a:lnSpc>
                        <a:spcBef>
                          <a:spcPts val="0"/>
                        </a:spcBef>
                        <a:spcAft>
                          <a:spcPts val="0"/>
                        </a:spcAft>
                      </a:pPr>
                      <a:r>
                        <a:rPr lang="en-ZA" sz="1600" dirty="0">
                          <a:solidFill>
                            <a:schemeClr val="tx1"/>
                          </a:solidFill>
                          <a:effectLst/>
                        </a:rPr>
                        <a:t>Output Indicators</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a:lnSpc>
                          <a:spcPct val="100000"/>
                        </a:lnSpc>
                        <a:spcBef>
                          <a:spcPts val="0"/>
                        </a:spcBef>
                        <a:spcAft>
                          <a:spcPts val="0"/>
                        </a:spcAft>
                      </a:pPr>
                      <a:r>
                        <a:rPr lang="en-ZA" sz="1600" dirty="0">
                          <a:solidFill>
                            <a:schemeClr val="tx1"/>
                          </a:solidFill>
                          <a:effectLst/>
                        </a:rPr>
                        <a:t>Annual Targets</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a:lnSpc>
                          <a:spcPct val="100000"/>
                        </a:lnSpc>
                        <a:spcBef>
                          <a:spcPts val="0"/>
                        </a:spcBef>
                        <a:spcAft>
                          <a:spcPts val="0"/>
                        </a:spcAft>
                      </a:pPr>
                      <a:r>
                        <a:rPr lang="en-ZA" sz="1600" dirty="0">
                          <a:solidFill>
                            <a:schemeClr val="tx1"/>
                          </a:solidFill>
                          <a:effectLst/>
                        </a:rPr>
                        <a:t>Quarter 1</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a:lnSpc>
                          <a:spcPct val="100000"/>
                        </a:lnSpc>
                        <a:spcBef>
                          <a:spcPts val="0"/>
                        </a:spcBef>
                        <a:spcAft>
                          <a:spcPts val="0"/>
                        </a:spcAft>
                      </a:pPr>
                      <a:r>
                        <a:rPr lang="en-ZA" sz="1600">
                          <a:solidFill>
                            <a:schemeClr val="tx1"/>
                          </a:solidFill>
                          <a:effectLst/>
                        </a:rPr>
                        <a:t>Quarter 2</a:t>
                      </a:r>
                      <a:endParaRPr lang="en-US" sz="16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a:lnSpc>
                          <a:spcPct val="100000"/>
                        </a:lnSpc>
                        <a:spcBef>
                          <a:spcPts val="0"/>
                        </a:spcBef>
                        <a:spcAft>
                          <a:spcPts val="0"/>
                        </a:spcAft>
                      </a:pPr>
                      <a:r>
                        <a:rPr lang="en-ZA" sz="1600">
                          <a:solidFill>
                            <a:schemeClr val="tx1"/>
                          </a:solidFill>
                          <a:effectLst/>
                        </a:rPr>
                        <a:t>Quarter 3</a:t>
                      </a:r>
                      <a:endParaRPr lang="en-US" sz="16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228600" algn="l">
                        <a:lnSpc>
                          <a:spcPct val="100000"/>
                        </a:lnSpc>
                        <a:spcBef>
                          <a:spcPts val="0"/>
                        </a:spcBef>
                        <a:spcAft>
                          <a:spcPts val="0"/>
                        </a:spcAft>
                      </a:pPr>
                      <a:r>
                        <a:rPr lang="en-ZA" sz="1600" dirty="0">
                          <a:solidFill>
                            <a:schemeClr val="tx1"/>
                          </a:solidFill>
                          <a:effectLst/>
                        </a:rPr>
                        <a:t> </a:t>
                      </a:r>
                      <a:endParaRPr lang="en-US" sz="1600" dirty="0">
                        <a:solidFill>
                          <a:schemeClr val="tx1"/>
                        </a:solidFill>
                        <a:effectLst/>
                      </a:endParaRPr>
                    </a:p>
                    <a:p>
                      <a:pPr marL="0" marR="0" indent="0" algn="l">
                        <a:lnSpc>
                          <a:spcPct val="100000"/>
                        </a:lnSpc>
                        <a:spcBef>
                          <a:spcPts val="0"/>
                        </a:spcBef>
                        <a:spcAft>
                          <a:spcPts val="0"/>
                        </a:spcAft>
                      </a:pPr>
                      <a:r>
                        <a:rPr lang="en-ZA" sz="1600" dirty="0">
                          <a:solidFill>
                            <a:schemeClr val="tx1"/>
                          </a:solidFill>
                          <a:effectLst/>
                        </a:rPr>
                        <a:t>Quarter 4 </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2628806755"/>
                  </a:ext>
                </a:extLst>
              </a:tr>
              <a:tr h="2143870">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33. Percentage expenditure on allocated budget annually for goods and services and machinery and equipment.</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95 % Annual expenditure reports indicating expenditure on Goods and Services and Machinery and Equipment</a:t>
                      </a:r>
                      <a:endParaRPr lang="en-ZA" sz="1600" b="0" kern="1200" dirty="0">
                        <a:solidFill>
                          <a:schemeClr val="tx1"/>
                        </a:solidFill>
                        <a:effectLst/>
                        <a:uFillTx/>
                        <a:latin typeface="+mn-lt"/>
                        <a:ea typeface="+mn-ea"/>
                        <a:cs typeface="+mn-cs"/>
                      </a:endParaRPr>
                    </a:p>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65% of the budget allocation for the quarter spent on Goods and Services and Machinery and Equipment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75% of the budget allocation for the quarter spent on Goods and Services and Machinery and Equipment</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85% of the budget allocation for the quarter spent on Goods and Services and Machinery and Equipment</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95% of the budget allocation for the quarter spent on Goods and Services and Machinery and Equipment</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576607504"/>
                  </a:ext>
                </a:extLst>
              </a:tr>
              <a:tr h="1500709">
                <a:tc>
                  <a:txBody>
                    <a:bodyPr/>
                    <a:lstStyle/>
                    <a:p>
                      <a:pPr marL="0" marR="0" indent="0" algn="l" defTabSz="457200" rtl="0" eaLnBrk="1" latinLnBrk="0" hangingPunct="1">
                        <a:lnSpc>
                          <a:spcPct val="100000"/>
                        </a:lnSpc>
                        <a:spcBef>
                          <a:spcPts val="0"/>
                        </a:spcBef>
                        <a:spcAft>
                          <a:spcPts val="0"/>
                        </a:spcAft>
                      </a:pPr>
                      <a:r>
                        <a:rPr lang="en-GB" sz="1600" b="0" kern="1200" dirty="0">
                          <a:solidFill>
                            <a:schemeClr val="tx1"/>
                          </a:solidFill>
                          <a:effectLst/>
                          <a:uFillTx/>
                          <a:latin typeface="+mn-lt"/>
                          <a:ea typeface="+mn-ea"/>
                          <a:cs typeface="+mn-cs"/>
                        </a:rPr>
                        <a:t>34. Percentage completion on annual procurement plan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a:solidFill>
                            <a:schemeClr val="tx1"/>
                          </a:solidFill>
                          <a:effectLst/>
                          <a:uFillTx/>
                          <a:latin typeface="+mn-lt"/>
                          <a:ea typeface="+mn-ea"/>
                          <a:cs typeface="+mn-cs"/>
                        </a:rPr>
                        <a:t>95 % of planned procurement completed </a:t>
                      </a:r>
                      <a:endParaRPr lang="en-ZA" sz="1600" b="0" kern="120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a:solidFill>
                            <a:schemeClr val="tx1"/>
                          </a:solidFill>
                          <a:effectLst/>
                          <a:uFillTx/>
                          <a:latin typeface="+mn-lt"/>
                          <a:ea typeface="+mn-ea"/>
                          <a:cs typeface="+mn-cs"/>
                        </a:rPr>
                        <a:t>80% of the planned procurement for the quarter</a:t>
                      </a:r>
                      <a:endParaRPr lang="en-ZA" sz="1600" b="0" kern="120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a:solidFill>
                            <a:schemeClr val="tx1"/>
                          </a:solidFill>
                          <a:effectLst/>
                          <a:uFillTx/>
                          <a:latin typeface="+mn-lt"/>
                          <a:ea typeface="+mn-ea"/>
                          <a:cs typeface="+mn-cs"/>
                        </a:rPr>
                        <a:t>85 % of the planned procurement for the  quarter</a:t>
                      </a:r>
                      <a:endParaRPr lang="en-ZA" sz="1600" b="0" kern="120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90 % of the planned procurement for the quarter </a:t>
                      </a:r>
                      <a:endParaRPr lang="en-ZA" sz="1600" b="0" kern="1200" dirty="0">
                        <a:solidFill>
                          <a:schemeClr val="tx1"/>
                        </a:solidFill>
                        <a:effectLst/>
                        <a:uFillTx/>
                        <a:latin typeface="+mn-lt"/>
                        <a:ea typeface="+mn-ea"/>
                        <a:cs typeface="+mn-cs"/>
                      </a:endParaRPr>
                    </a:p>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 </a:t>
                      </a:r>
                      <a:endParaRPr lang="en-ZA" sz="1600" b="0" kern="1200" dirty="0">
                        <a:solidFill>
                          <a:schemeClr val="tx1"/>
                        </a:solidFill>
                        <a:effectLst/>
                        <a:uFillTx/>
                        <a:latin typeface="+mn-lt"/>
                        <a:ea typeface="+mn-ea"/>
                        <a:cs typeface="+mn-cs"/>
                      </a:endParaRPr>
                    </a:p>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 </a:t>
                      </a:r>
                      <a:endParaRPr lang="en-ZA" sz="1600" b="0" kern="1200" dirty="0">
                        <a:solidFill>
                          <a:schemeClr val="tx1"/>
                        </a:solidFill>
                        <a:effectLst/>
                        <a:uFillTx/>
                        <a:latin typeface="+mn-lt"/>
                        <a:ea typeface="+mn-ea"/>
                        <a:cs typeface="+mn-cs"/>
                      </a:endParaRPr>
                    </a:p>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 </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latinLnBrk="0" hangingPunct="1">
                        <a:lnSpc>
                          <a:spcPct val="100000"/>
                        </a:lnSpc>
                        <a:spcBef>
                          <a:spcPts val="0"/>
                        </a:spcBef>
                        <a:spcAft>
                          <a:spcPts val="0"/>
                        </a:spcAft>
                      </a:pPr>
                      <a:r>
                        <a:rPr lang="en-US" sz="1600" b="0" kern="1200" dirty="0">
                          <a:solidFill>
                            <a:schemeClr val="tx1"/>
                          </a:solidFill>
                          <a:effectLst/>
                          <a:uFillTx/>
                          <a:latin typeface="+mn-lt"/>
                          <a:ea typeface="+mn-ea"/>
                          <a:cs typeface="+mn-cs"/>
                        </a:rPr>
                        <a:t>95 % of planned procurement for the year completed.</a:t>
                      </a:r>
                      <a:endParaRPr lang="en-ZA" sz="1600" b="0" kern="1200" dirty="0">
                        <a:solidFill>
                          <a:schemeClr val="tx1"/>
                        </a:solidFill>
                        <a:effectLst/>
                        <a:uFillTx/>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974006926"/>
                  </a:ext>
                </a:extLst>
              </a:tr>
            </a:tbl>
          </a:graphicData>
        </a:graphic>
      </p:graphicFrame>
      <p:sp>
        <p:nvSpPr>
          <p:cNvPr id="5" name="Slide Number Placeholder 4"/>
          <p:cNvSpPr>
            <a:spLocks noGrp="1"/>
          </p:cNvSpPr>
          <p:nvPr>
            <p:ph type="sldNum" sz="quarter" idx="12"/>
          </p:nvPr>
        </p:nvSpPr>
        <p:spPr>
          <a:xfrm>
            <a:off x="2329069" y="6356350"/>
            <a:ext cx="2133600" cy="365125"/>
          </a:xfrm>
        </p:spPr>
        <p:txBody>
          <a:bodyPr/>
          <a:lstStyle/>
          <a:p>
            <a:pPr>
              <a:defRPr>
                <a:uFillTx/>
              </a:defRPr>
            </a:pPr>
            <a:fld id="{53D2BF3C-DD81-4A71-B976-BFF89C61EB4E}" type="slidenum">
              <a:rPr lang="en-US" altLang="en-US" smtClean="0">
                <a:uFillTx/>
              </a:rPr>
              <a:pPr>
                <a:defRPr>
                  <a:uFillTx/>
                </a:defRPr>
              </a:pPr>
              <a:t>33</a:t>
            </a:fld>
            <a:endParaRPr lang="en-US" altLang="en-US">
              <a:uFillTx/>
            </a:endParaRPr>
          </a:p>
        </p:txBody>
      </p:sp>
    </p:spTree>
    <p:extLst>
      <p:ext uri="{BB962C8B-B14F-4D97-AF65-F5344CB8AC3E}">
        <p14:creationId xmlns:p14="http://schemas.microsoft.com/office/powerpoint/2010/main" val="28546966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18">
            <a:extLst>
              <a:ext uri="{FF2B5EF4-FFF2-40B4-BE49-F238E27FC236}">
                <a16:creationId xmlns="" xmlns:a16="http://schemas.microsoft.com/office/drawing/2014/main" id="{99F1FFA9-D672-408C-9220-ADEEC6ABDD0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580795"/>
            <a:ext cx="4837872" cy="1180080"/>
          </a:xfrm>
        </p:spPr>
        <p:txBody>
          <a:bodyPr>
            <a:normAutofit/>
          </a:bodyPr>
          <a:lstStyle/>
          <a:p>
            <a:r>
              <a:rPr lang="en-US" b="1" dirty="0">
                <a:cs typeface="Arial" panose="020B0604020202020204" pitchFamily="34" charset="0"/>
              </a:rPr>
              <a:t>BUDGET 2022/23</a:t>
            </a:r>
          </a:p>
        </p:txBody>
      </p:sp>
      <p:sp>
        <p:nvSpPr>
          <p:cNvPr id="3" name="Content Placeholder 2"/>
          <p:cNvSpPr>
            <a:spLocks noGrp="1"/>
          </p:cNvSpPr>
          <p:nvPr>
            <p:ph idx="1"/>
          </p:nvPr>
        </p:nvSpPr>
        <p:spPr>
          <a:xfrm>
            <a:off x="198037" y="1581813"/>
            <a:ext cx="3924415" cy="3694373"/>
          </a:xfrm>
        </p:spPr>
        <p:txBody>
          <a:bodyPr>
            <a:noAutofit/>
          </a:bodyPr>
          <a:lstStyle/>
          <a:p>
            <a:pPr>
              <a:lnSpc>
                <a:spcPct val="90000"/>
              </a:lnSpc>
            </a:pPr>
            <a:r>
              <a:rPr lang="en-ZA" sz="1600" dirty="0">
                <a:cs typeface="Arial" panose="020B0604020202020204" pitchFamily="34" charset="0"/>
              </a:rPr>
              <a:t>The Regulator’s mandate is to ensure respect for and to promote, enforce and fulfil the right to privacy as it relates to the protection of personal information and the right of access to information.</a:t>
            </a:r>
          </a:p>
          <a:p>
            <a:pPr>
              <a:lnSpc>
                <a:spcPct val="90000"/>
              </a:lnSpc>
            </a:pPr>
            <a:endParaRPr lang="en-ZA" sz="1600" dirty="0">
              <a:cs typeface="Arial" panose="020B0604020202020204" pitchFamily="34" charset="0"/>
            </a:endParaRPr>
          </a:p>
          <a:p>
            <a:pPr>
              <a:lnSpc>
                <a:spcPct val="90000"/>
              </a:lnSpc>
            </a:pPr>
            <a:r>
              <a:rPr lang="en-ZA" sz="1600" dirty="0">
                <a:cs typeface="Arial" panose="020B0604020202020204" pitchFamily="34" charset="0"/>
              </a:rPr>
              <a:t>The Regulator has been allocated  amount of R10</a:t>
            </a:r>
            <a:r>
              <a:rPr lang="en-US" altLang="en-ZA" sz="1600" dirty="0">
                <a:cs typeface="Arial" panose="020B0604020202020204" pitchFamily="34" charset="0"/>
              </a:rPr>
              <a:t>0 609</a:t>
            </a:r>
            <a:r>
              <a:rPr lang="en-ZA" sz="1600" dirty="0">
                <a:cs typeface="Arial" panose="020B0604020202020204" pitchFamily="34" charset="0"/>
              </a:rPr>
              <a:t> million </a:t>
            </a:r>
            <a:r>
              <a:rPr lang="en-US" sz="1600" dirty="0">
                <a:cs typeface="Arial" panose="020B0604020202020204" pitchFamily="34" charset="0"/>
              </a:rPr>
              <a:t>for the 2022/23 financial year. </a:t>
            </a:r>
          </a:p>
          <a:p>
            <a:pPr>
              <a:lnSpc>
                <a:spcPct val="90000"/>
              </a:lnSpc>
            </a:pPr>
            <a:endParaRPr lang="en-US" sz="1600" dirty="0">
              <a:cs typeface="Arial" panose="020B0604020202020204" pitchFamily="34" charset="0"/>
            </a:endParaRPr>
          </a:p>
          <a:p>
            <a:pPr lvl="1">
              <a:lnSpc>
                <a:spcPct val="90000"/>
              </a:lnSpc>
              <a:buFont typeface="Courier New" panose="02070309020205020404" pitchFamily="49" charset="0"/>
              <a:buChar char="o"/>
            </a:pPr>
            <a:r>
              <a:rPr lang="en-US" sz="1600" dirty="0">
                <a:cs typeface="Arial" panose="020B0604020202020204" pitchFamily="34" charset="0"/>
              </a:rPr>
              <a:t>R71 875 million is allocated for Compensations of Employees, </a:t>
            </a:r>
          </a:p>
          <a:p>
            <a:pPr lvl="1">
              <a:lnSpc>
                <a:spcPct val="90000"/>
              </a:lnSpc>
              <a:buFont typeface="Courier New" panose="02070309020205020404" pitchFamily="49" charset="0"/>
              <a:buChar char="o"/>
            </a:pPr>
            <a:r>
              <a:rPr lang="en-US" sz="1600" dirty="0">
                <a:cs typeface="Arial" panose="020B0604020202020204" pitchFamily="34" charset="0"/>
              </a:rPr>
              <a:t>R23 029 is allocated for Goods and Service, and </a:t>
            </a:r>
          </a:p>
          <a:p>
            <a:pPr lvl="1">
              <a:lnSpc>
                <a:spcPct val="90000"/>
              </a:lnSpc>
              <a:buFont typeface="Courier New" panose="02070309020205020404" pitchFamily="49" charset="0"/>
              <a:buChar char="o"/>
            </a:pPr>
            <a:r>
              <a:rPr lang="en-US" sz="1600" dirty="0">
                <a:cs typeface="Arial" panose="020B0604020202020204" pitchFamily="34" charset="0"/>
              </a:rPr>
              <a:t>R5 705 is allocated for Capital Assets</a:t>
            </a:r>
          </a:p>
          <a:p>
            <a:pPr marL="0" indent="0">
              <a:lnSpc>
                <a:spcPct val="90000"/>
              </a:lnSpc>
              <a:buNone/>
            </a:pPr>
            <a:endParaRPr lang="en-US" sz="1600" dirty="0">
              <a:cs typeface="Arial" panose="020B0604020202020204" pitchFamily="34" charset="0"/>
            </a:endParaRPr>
          </a:p>
          <a:p>
            <a:pPr>
              <a:lnSpc>
                <a:spcPct val="90000"/>
              </a:lnSpc>
            </a:pPr>
            <a:r>
              <a:rPr lang="en-ZA" sz="1600" dirty="0">
                <a:cs typeface="Arial" panose="020B0604020202020204" pitchFamily="34" charset="0"/>
              </a:rPr>
              <a:t>The major spending focus of the Regulator will therefore be on </a:t>
            </a:r>
            <a:r>
              <a:rPr lang="en-US" sz="1600" dirty="0">
                <a:cs typeface="Arial" panose="020B0604020202020204" pitchFamily="34" charset="0"/>
              </a:rPr>
              <a:t>implementing the ICT Strategy.</a:t>
            </a:r>
          </a:p>
        </p:txBody>
      </p:sp>
      <p:pic>
        <p:nvPicPr>
          <p:cNvPr id="4" name="Picture 3">
            <a:extLst>
              <a:ext uri="{FF2B5EF4-FFF2-40B4-BE49-F238E27FC236}">
                <a16:creationId xmlns="" xmlns:a16="http://schemas.microsoft.com/office/drawing/2014/main" id="{2FF0CA62-9221-4286-A222-AFDA46BE80E6}"/>
              </a:ext>
            </a:extLst>
          </p:cNvPr>
          <p:cNvPicPr>
            <a:picLocks noChangeAspect="1"/>
          </p:cNvPicPr>
          <p:nvPr/>
        </p:nvPicPr>
        <p:blipFill rotWithShape="1">
          <a:blip r:embed="rId2"/>
          <a:srcRect r="7272"/>
          <a:stretch/>
        </p:blipFill>
        <p:spPr>
          <a:xfrm>
            <a:off x="4124739" y="-49699"/>
            <a:ext cx="5019261" cy="3392577"/>
          </a:xfrm>
          <a:custGeom>
            <a:avLst/>
            <a:gdLst/>
            <a:ahLst/>
            <a:cxnLst/>
            <a:rect l="l" t="t" r="r" b="b"/>
            <a:pathLst>
              <a:path w="7287684" h="3694372">
                <a:moveTo>
                  <a:pt x="1047969" y="0"/>
                </a:moveTo>
                <a:lnTo>
                  <a:pt x="7287684" y="0"/>
                </a:lnTo>
                <a:lnTo>
                  <a:pt x="7287684" y="814388"/>
                </a:lnTo>
                <a:lnTo>
                  <a:pt x="7287684" y="3694372"/>
                </a:lnTo>
                <a:lnTo>
                  <a:pt x="471411" y="3694372"/>
                </a:lnTo>
                <a:lnTo>
                  <a:pt x="470992" y="3686621"/>
                </a:lnTo>
                <a:cubicBezTo>
                  <a:pt x="458999" y="3642419"/>
                  <a:pt x="427907" y="3602236"/>
                  <a:pt x="376383" y="3554015"/>
                </a:cubicBezTo>
                <a:cubicBezTo>
                  <a:pt x="315976" y="3500438"/>
                  <a:pt x="255568" y="3454003"/>
                  <a:pt x="170288" y="3407569"/>
                </a:cubicBezTo>
                <a:cubicBezTo>
                  <a:pt x="365723" y="3382565"/>
                  <a:pt x="163181" y="3296841"/>
                  <a:pt x="230695" y="3243263"/>
                </a:cubicBezTo>
                <a:cubicBezTo>
                  <a:pt x="369276" y="3221831"/>
                  <a:pt x="479431" y="3393282"/>
                  <a:pt x="667759" y="3343275"/>
                </a:cubicBezTo>
                <a:cubicBezTo>
                  <a:pt x="440344" y="3196828"/>
                  <a:pt x="184501" y="3150393"/>
                  <a:pt x="17493" y="2953940"/>
                </a:cubicBezTo>
                <a:cubicBezTo>
                  <a:pt x="56580" y="2911078"/>
                  <a:pt x="95667" y="2953940"/>
                  <a:pt x="127647" y="2936081"/>
                </a:cubicBezTo>
                <a:cubicBezTo>
                  <a:pt x="127647" y="2925365"/>
                  <a:pt x="500751" y="2993232"/>
                  <a:pt x="522071" y="2714625"/>
                </a:cubicBezTo>
                <a:cubicBezTo>
                  <a:pt x="529178" y="2714625"/>
                  <a:pt x="536285" y="2714625"/>
                  <a:pt x="543391" y="2703909"/>
                </a:cubicBezTo>
                <a:cubicBezTo>
                  <a:pt x="582478" y="2664619"/>
                  <a:pt x="546945" y="2571750"/>
                  <a:pt x="610905" y="2564606"/>
                </a:cubicBezTo>
                <a:cubicBezTo>
                  <a:pt x="681973" y="2557462"/>
                  <a:pt x="749487" y="2525315"/>
                  <a:pt x="824107" y="2543175"/>
                </a:cubicBezTo>
                <a:cubicBezTo>
                  <a:pt x="880961" y="2557462"/>
                  <a:pt x="941368" y="2575322"/>
                  <a:pt x="1001776" y="2575322"/>
                </a:cubicBezTo>
                <a:cubicBezTo>
                  <a:pt x="1065736" y="2575322"/>
                  <a:pt x="1154570" y="2696766"/>
                  <a:pt x="1193658" y="2536031"/>
                </a:cubicBezTo>
                <a:cubicBezTo>
                  <a:pt x="1193658" y="2528888"/>
                  <a:pt x="1303812" y="2546747"/>
                  <a:pt x="1364219" y="2553891"/>
                </a:cubicBezTo>
                <a:cubicBezTo>
                  <a:pt x="1413966" y="2561035"/>
                  <a:pt x="1474374" y="2593181"/>
                  <a:pt x="1509907" y="2528888"/>
                </a:cubicBezTo>
                <a:cubicBezTo>
                  <a:pt x="1527674" y="2489596"/>
                  <a:pt x="1442393" y="2418159"/>
                  <a:pt x="1367772" y="2411015"/>
                </a:cubicBezTo>
                <a:cubicBezTo>
                  <a:pt x="1300259" y="2403872"/>
                  <a:pt x="1232745" y="2396728"/>
                  <a:pt x="1168784" y="2411015"/>
                </a:cubicBezTo>
                <a:cubicBezTo>
                  <a:pt x="1090610" y="2428875"/>
                  <a:pt x="1047969" y="2400300"/>
                  <a:pt x="1026649" y="2336007"/>
                </a:cubicBezTo>
                <a:cubicBezTo>
                  <a:pt x="1001776" y="2268141"/>
                  <a:pt x="955582" y="2232422"/>
                  <a:pt x="891621" y="2200275"/>
                </a:cubicBezTo>
                <a:cubicBezTo>
                  <a:pt x="735273" y="2121694"/>
                  <a:pt x="586032" y="2028825"/>
                  <a:pt x="415470" y="1982390"/>
                </a:cubicBezTo>
                <a:cubicBezTo>
                  <a:pt x="383490" y="1975246"/>
                  <a:pt x="344403" y="1960959"/>
                  <a:pt x="330189" y="1900238"/>
                </a:cubicBezTo>
                <a:cubicBezTo>
                  <a:pt x="792127" y="1993106"/>
                  <a:pt x="1211424" y="2232422"/>
                  <a:pt x="1687576" y="2218135"/>
                </a:cubicBezTo>
                <a:cubicBezTo>
                  <a:pt x="1559654" y="2143125"/>
                  <a:pt x="1406860" y="2139554"/>
                  <a:pt x="1268278" y="2085975"/>
                </a:cubicBezTo>
                <a:cubicBezTo>
                  <a:pt x="1367772" y="2046685"/>
                  <a:pt x="1460160" y="2089547"/>
                  <a:pt x="1552548" y="2110978"/>
                </a:cubicBezTo>
                <a:cubicBezTo>
                  <a:pt x="1630722" y="2128837"/>
                  <a:pt x="1701789" y="2132410"/>
                  <a:pt x="1708896" y="2021681"/>
                </a:cubicBezTo>
                <a:cubicBezTo>
                  <a:pt x="1708896" y="2010965"/>
                  <a:pt x="1708896" y="2003821"/>
                  <a:pt x="1708896" y="1993106"/>
                </a:cubicBezTo>
                <a:cubicBezTo>
                  <a:pt x="1680469" y="1946672"/>
                  <a:pt x="1641382" y="1925240"/>
                  <a:pt x="1591635" y="1910953"/>
                </a:cubicBezTo>
                <a:cubicBezTo>
                  <a:pt x="1563208" y="1903809"/>
                  <a:pt x="1524121" y="1889522"/>
                  <a:pt x="1524121" y="1857375"/>
                </a:cubicBezTo>
                <a:cubicBezTo>
                  <a:pt x="1527674" y="1735931"/>
                  <a:pt x="1431733" y="1700212"/>
                  <a:pt x="1339346" y="1664493"/>
                </a:cubicBezTo>
                <a:cubicBezTo>
                  <a:pt x="1389093" y="1603772"/>
                  <a:pt x="1431733" y="1646635"/>
                  <a:pt x="1470820" y="1643062"/>
                </a:cubicBezTo>
                <a:cubicBezTo>
                  <a:pt x="1495694" y="1639491"/>
                  <a:pt x="1520567" y="1635919"/>
                  <a:pt x="1520567" y="1603772"/>
                </a:cubicBezTo>
                <a:cubicBezTo>
                  <a:pt x="1520567" y="1578769"/>
                  <a:pt x="1509907" y="1546622"/>
                  <a:pt x="1485034" y="1546622"/>
                </a:cubicBezTo>
                <a:cubicBezTo>
                  <a:pt x="1328686" y="1543050"/>
                  <a:pt x="1239851" y="1371600"/>
                  <a:pt x="1076396" y="1371600"/>
                </a:cubicBezTo>
                <a:cubicBezTo>
                  <a:pt x="976902" y="1371600"/>
                  <a:pt x="1126144" y="1275159"/>
                  <a:pt x="1044416" y="1235869"/>
                </a:cubicBezTo>
                <a:cubicBezTo>
                  <a:pt x="1026649" y="1225153"/>
                  <a:pt x="1094163" y="1210866"/>
                  <a:pt x="1122590" y="1214437"/>
                </a:cubicBezTo>
                <a:cubicBezTo>
                  <a:pt x="1151017" y="1218009"/>
                  <a:pt x="1175891" y="1243013"/>
                  <a:pt x="1211424" y="1225153"/>
                </a:cubicBezTo>
                <a:cubicBezTo>
                  <a:pt x="1229191" y="1160860"/>
                  <a:pt x="1182997" y="1135856"/>
                  <a:pt x="1140357" y="1117997"/>
                </a:cubicBezTo>
                <a:cubicBezTo>
                  <a:pt x="1047969" y="1075135"/>
                  <a:pt x="955582" y="1025129"/>
                  <a:pt x="852534" y="1010841"/>
                </a:cubicBezTo>
                <a:cubicBezTo>
                  <a:pt x="817001" y="1007269"/>
                  <a:pt x="795680" y="989409"/>
                  <a:pt x="799234" y="953690"/>
                </a:cubicBezTo>
                <a:cubicBezTo>
                  <a:pt x="806340" y="907256"/>
                  <a:pt x="841874" y="921544"/>
                  <a:pt x="870301" y="925115"/>
                </a:cubicBezTo>
                <a:cubicBezTo>
                  <a:pt x="888068" y="928688"/>
                  <a:pt x="905835" y="939403"/>
                  <a:pt x="923602" y="914400"/>
                </a:cubicBezTo>
                <a:cubicBezTo>
                  <a:pt x="611794" y="724198"/>
                  <a:pt x="409919" y="684684"/>
                  <a:pt x="132090" y="589415"/>
                </a:cubicBezTo>
                <a:lnTo>
                  <a:pt x="31922" y="552917"/>
                </a:lnTo>
                <a:lnTo>
                  <a:pt x="26859" y="541335"/>
                </a:lnTo>
                <a:cubicBezTo>
                  <a:pt x="20137" y="534929"/>
                  <a:pt x="8953" y="532232"/>
                  <a:pt x="0" y="527681"/>
                </a:cubicBezTo>
                <a:cubicBezTo>
                  <a:pt x="5969" y="516305"/>
                  <a:pt x="7617" y="502963"/>
                  <a:pt x="17905" y="493550"/>
                </a:cubicBezTo>
                <a:cubicBezTo>
                  <a:pt x="23947" y="488022"/>
                  <a:pt x="35344" y="487159"/>
                  <a:pt x="44763" y="486724"/>
                </a:cubicBezTo>
                <a:lnTo>
                  <a:pt x="165722" y="483650"/>
                </a:lnTo>
                <a:lnTo>
                  <a:pt x="193385" y="498723"/>
                </a:lnTo>
                <a:cubicBezTo>
                  <a:pt x="210263" y="511671"/>
                  <a:pt x="227142" y="525066"/>
                  <a:pt x="315976" y="535781"/>
                </a:cubicBezTo>
                <a:cubicBezTo>
                  <a:pt x="401257" y="546497"/>
                  <a:pt x="479431" y="582216"/>
                  <a:pt x="575372" y="525066"/>
                </a:cubicBezTo>
                <a:cubicBezTo>
                  <a:pt x="639332" y="485775"/>
                  <a:pt x="742380" y="528637"/>
                  <a:pt x="820554" y="560785"/>
                </a:cubicBezTo>
                <a:cubicBezTo>
                  <a:pt x="884515" y="589360"/>
                  <a:pt x="948475" y="596503"/>
                  <a:pt x="1033756" y="560785"/>
                </a:cubicBezTo>
                <a:cubicBezTo>
                  <a:pt x="955582" y="539354"/>
                  <a:pt x="895175" y="521494"/>
                  <a:pt x="834767" y="507206"/>
                </a:cubicBezTo>
                <a:cubicBezTo>
                  <a:pt x="785020" y="496491"/>
                  <a:pt x="756593" y="471488"/>
                  <a:pt x="760147" y="417909"/>
                </a:cubicBezTo>
                <a:cubicBezTo>
                  <a:pt x="760147" y="389334"/>
                  <a:pt x="749487" y="350044"/>
                  <a:pt x="785020" y="335757"/>
                </a:cubicBezTo>
                <a:cubicBezTo>
                  <a:pt x="813447" y="321469"/>
                  <a:pt x="852534" y="335757"/>
                  <a:pt x="866748" y="360759"/>
                </a:cubicBezTo>
                <a:cubicBezTo>
                  <a:pt x="884515" y="407194"/>
                  <a:pt x="902281" y="450056"/>
                  <a:pt x="962689" y="453629"/>
                </a:cubicBezTo>
                <a:cubicBezTo>
                  <a:pt x="1044416" y="460771"/>
                  <a:pt x="998222" y="432197"/>
                  <a:pt x="984009" y="396478"/>
                </a:cubicBezTo>
                <a:cubicBezTo>
                  <a:pt x="969795" y="357188"/>
                  <a:pt x="1012436" y="346472"/>
                  <a:pt x="1040863" y="353615"/>
                </a:cubicBezTo>
                <a:cubicBezTo>
                  <a:pt x="1147464" y="385763"/>
                  <a:pt x="1257618" y="328613"/>
                  <a:pt x="1367772" y="375047"/>
                </a:cubicBezTo>
                <a:cubicBezTo>
                  <a:pt x="1339346" y="260747"/>
                  <a:pt x="1278938" y="210741"/>
                  <a:pt x="1151017" y="192881"/>
                </a:cubicBezTo>
                <a:cubicBezTo>
                  <a:pt x="1104823" y="189310"/>
                  <a:pt x="1055076" y="196453"/>
                  <a:pt x="1012436" y="164306"/>
                </a:cubicBezTo>
                <a:cubicBezTo>
                  <a:pt x="987562" y="146447"/>
                  <a:pt x="962689" y="125016"/>
                  <a:pt x="980456" y="89297"/>
                </a:cubicBezTo>
                <a:cubicBezTo>
                  <a:pt x="991116" y="64294"/>
                  <a:pt x="1019542" y="64294"/>
                  <a:pt x="1044416" y="71437"/>
                </a:cubicBezTo>
                <a:cubicBezTo>
                  <a:pt x="1147464" y="110728"/>
                  <a:pt x="1257618" y="121444"/>
                  <a:pt x="1364219" y="135731"/>
                </a:cubicBezTo>
                <a:cubicBezTo>
                  <a:pt x="1381986" y="139303"/>
                  <a:pt x="1399753" y="146447"/>
                  <a:pt x="1417520" y="110728"/>
                </a:cubicBezTo>
                <a:cubicBezTo>
                  <a:pt x="1293152" y="78581"/>
                  <a:pt x="1172337" y="35719"/>
                  <a:pt x="1047969" y="0"/>
                </a:cubicBezTo>
                <a:close/>
              </a:path>
            </a:pathLst>
          </a:custGeom>
        </p:spPr>
      </p:pic>
      <p:pic>
        <p:nvPicPr>
          <p:cNvPr id="7" name="Picture 6">
            <a:extLst>
              <a:ext uri="{FF2B5EF4-FFF2-40B4-BE49-F238E27FC236}">
                <a16:creationId xmlns="" xmlns:a16="http://schemas.microsoft.com/office/drawing/2014/main" id="{62711729-5621-467A-88B9-254E3174F2D5}"/>
              </a:ext>
            </a:extLst>
          </p:cNvPr>
          <p:cNvPicPr>
            <a:picLocks noChangeAspect="1"/>
          </p:cNvPicPr>
          <p:nvPr/>
        </p:nvPicPr>
        <p:blipFill rotWithShape="1">
          <a:blip r:embed="rId3"/>
          <a:srcRect t="23970" r="-1" b="-1"/>
          <a:stretch/>
        </p:blipFill>
        <p:spPr>
          <a:xfrm>
            <a:off x="4017731" y="3342878"/>
            <a:ext cx="5123983" cy="2793218"/>
          </a:xfrm>
          <a:custGeom>
            <a:avLst/>
            <a:gdLst/>
            <a:ahLst/>
            <a:cxnLst/>
            <a:rect l="l" t="t" r="r" b="b"/>
            <a:pathLst>
              <a:path w="7472381" h="3055043">
                <a:moveTo>
                  <a:pt x="638975" y="0"/>
                </a:moveTo>
                <a:lnTo>
                  <a:pt x="7472381" y="0"/>
                </a:lnTo>
                <a:lnTo>
                  <a:pt x="7472381" y="2579984"/>
                </a:lnTo>
                <a:lnTo>
                  <a:pt x="7472381" y="3055043"/>
                </a:lnTo>
                <a:lnTo>
                  <a:pt x="6992676" y="3055043"/>
                </a:lnTo>
                <a:lnTo>
                  <a:pt x="1946893" y="3055043"/>
                </a:lnTo>
                <a:cubicBezTo>
                  <a:pt x="1801205" y="2983605"/>
                  <a:pt x="1662624" y="2897880"/>
                  <a:pt x="1506276" y="2855018"/>
                </a:cubicBezTo>
                <a:cubicBezTo>
                  <a:pt x="1399675" y="2826443"/>
                  <a:pt x="1296627" y="2776437"/>
                  <a:pt x="1314394" y="2626417"/>
                </a:cubicBezTo>
                <a:cubicBezTo>
                  <a:pt x="1317947" y="2583555"/>
                  <a:pt x="1289520" y="2551409"/>
                  <a:pt x="1246880" y="2562124"/>
                </a:cubicBezTo>
                <a:cubicBezTo>
                  <a:pt x="1165153" y="2583555"/>
                  <a:pt x="1126065" y="2522833"/>
                  <a:pt x="1079872" y="2476399"/>
                </a:cubicBezTo>
                <a:cubicBezTo>
                  <a:pt x="998144" y="2394247"/>
                  <a:pt x="919970" y="2308520"/>
                  <a:pt x="788495" y="2294233"/>
                </a:cubicBezTo>
                <a:cubicBezTo>
                  <a:pt x="813369" y="2229939"/>
                  <a:pt x="856009" y="2237083"/>
                  <a:pt x="895097" y="2251371"/>
                </a:cubicBezTo>
                <a:cubicBezTo>
                  <a:pt x="998144" y="2287090"/>
                  <a:pt x="1101192" y="2326380"/>
                  <a:pt x="1204239" y="2362099"/>
                </a:cubicBezTo>
                <a:cubicBezTo>
                  <a:pt x="1271754" y="2383530"/>
                  <a:pt x="1339267" y="2415677"/>
                  <a:pt x="1428102" y="2390674"/>
                </a:cubicBezTo>
                <a:cubicBezTo>
                  <a:pt x="1349928" y="2262087"/>
                  <a:pt x="1218453" y="2237083"/>
                  <a:pt x="1111852" y="2197793"/>
                </a:cubicBezTo>
                <a:cubicBezTo>
                  <a:pt x="980377" y="2147787"/>
                  <a:pt x="902203" y="2054918"/>
                  <a:pt x="806262" y="1947762"/>
                </a:cubicBezTo>
                <a:cubicBezTo>
                  <a:pt x="902203" y="1919187"/>
                  <a:pt x="962610" y="1997768"/>
                  <a:pt x="1040785" y="1994196"/>
                </a:cubicBezTo>
                <a:cubicBezTo>
                  <a:pt x="1044338" y="1983480"/>
                  <a:pt x="1051445" y="1962049"/>
                  <a:pt x="1051445" y="1962049"/>
                </a:cubicBezTo>
                <a:cubicBezTo>
                  <a:pt x="923523" y="1904899"/>
                  <a:pt x="866670" y="1797743"/>
                  <a:pt x="845349" y="1665583"/>
                </a:cubicBezTo>
                <a:cubicBezTo>
                  <a:pt x="838243" y="1597718"/>
                  <a:pt x="792049" y="1576287"/>
                  <a:pt x="745855" y="1544140"/>
                </a:cubicBezTo>
                <a:cubicBezTo>
                  <a:pt x="589507" y="1433411"/>
                  <a:pt x="422499" y="1333399"/>
                  <a:pt x="291024" y="1183381"/>
                </a:cubicBezTo>
                <a:cubicBezTo>
                  <a:pt x="443819" y="1201239"/>
                  <a:pt x="564633" y="1301252"/>
                  <a:pt x="724535" y="1344115"/>
                </a:cubicBezTo>
                <a:cubicBezTo>
                  <a:pt x="596614" y="1179808"/>
                  <a:pt x="429605" y="1094083"/>
                  <a:pt x="276811" y="994071"/>
                </a:cubicBezTo>
                <a:cubicBezTo>
                  <a:pt x="205743" y="947637"/>
                  <a:pt x="141783" y="890486"/>
                  <a:pt x="60055" y="865484"/>
                </a:cubicBezTo>
                <a:cubicBezTo>
                  <a:pt x="31628" y="858340"/>
                  <a:pt x="-18119" y="840481"/>
                  <a:pt x="6755" y="790474"/>
                </a:cubicBezTo>
                <a:cubicBezTo>
                  <a:pt x="28075" y="747612"/>
                  <a:pt x="67162" y="761900"/>
                  <a:pt x="102696" y="772614"/>
                </a:cubicBezTo>
                <a:cubicBezTo>
                  <a:pt x="187976" y="801190"/>
                  <a:pt x="280364" y="801190"/>
                  <a:pt x="397625" y="801190"/>
                </a:cubicBezTo>
                <a:cubicBezTo>
                  <a:pt x="298131" y="665458"/>
                  <a:pt x="116909" y="708321"/>
                  <a:pt x="31628" y="565446"/>
                </a:cubicBezTo>
                <a:cubicBezTo>
                  <a:pt x="138229" y="540444"/>
                  <a:pt x="219957" y="590450"/>
                  <a:pt x="305237" y="601165"/>
                </a:cubicBezTo>
                <a:cubicBezTo>
                  <a:pt x="383412" y="611881"/>
                  <a:pt x="401178" y="586877"/>
                  <a:pt x="383412" y="508296"/>
                </a:cubicBezTo>
                <a:cubicBezTo>
                  <a:pt x="354985" y="386853"/>
                  <a:pt x="397625" y="326130"/>
                  <a:pt x="511333" y="358278"/>
                </a:cubicBezTo>
                <a:cubicBezTo>
                  <a:pt x="617934" y="390424"/>
                  <a:pt x="628594" y="343990"/>
                  <a:pt x="600167" y="276124"/>
                </a:cubicBezTo>
                <a:cubicBezTo>
                  <a:pt x="557527" y="176112"/>
                  <a:pt x="603720" y="97531"/>
                  <a:pt x="635701" y="11805"/>
                </a:cubicBezTo>
                <a:close/>
              </a:path>
            </a:pathLst>
          </a:custGeom>
        </p:spPr>
      </p:pic>
      <p:sp>
        <p:nvSpPr>
          <p:cNvPr id="6" name="Footer Placeholder 3"/>
          <p:cNvSpPr>
            <a:spLocks noGrp="1"/>
          </p:cNvSpPr>
          <p:nvPr>
            <p:ph type="ftr" sz="quarter" idx="11"/>
          </p:nvPr>
        </p:nvSpPr>
        <p:spPr>
          <a:xfrm>
            <a:off x="3548269" y="6356350"/>
            <a:ext cx="3086100" cy="365125"/>
          </a:xfrm>
        </p:spPr>
        <p:txBody>
          <a:bodyPr>
            <a:normAutofit/>
          </a:bodyPr>
          <a:lstStyle/>
          <a:p>
            <a:pPr algn="l">
              <a:spcAft>
                <a:spcPts val="600"/>
              </a:spcAft>
              <a:defRPr>
                <a:uFillTx/>
              </a:defRPr>
            </a:pPr>
            <a:r>
              <a:rPr lang="en-US">
                <a:solidFill>
                  <a:srgbClr val="FFFFFF"/>
                </a:solidFill>
                <a:uFillTx/>
              </a:rPr>
              <a:t>16</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 xmlns:a16="http://schemas.microsoft.com/office/drawing/2014/main" id="{76906711-0AFB-47DD-A4B6-4E94B38B8C9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 xmlns:a16="http://schemas.microsoft.com/office/drawing/2014/main" id="{AA91F649-894C-41F6-A21D-3D1AC558E93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2877832"/>
          </a:xfrm>
          <a:custGeom>
            <a:avLst/>
            <a:gdLst>
              <a:gd name="connsiteX0" fmla="*/ 6789701 w 12192000"/>
              <a:gd name="connsiteY0" fmla="*/ 2809623 h 2877832"/>
              <a:gd name="connsiteX1" fmla="*/ 6788702 w 12192000"/>
              <a:gd name="connsiteY1" fmla="*/ 2809701 h 2877832"/>
              <a:gd name="connsiteX2" fmla="*/ 6788476 w 12192000"/>
              <a:gd name="connsiteY2" fmla="*/ 2810235 h 2877832"/>
              <a:gd name="connsiteX3" fmla="*/ 0 w 12192000"/>
              <a:gd name="connsiteY3" fmla="*/ 0 h 2877832"/>
              <a:gd name="connsiteX4" fmla="*/ 12192000 w 12192000"/>
              <a:gd name="connsiteY4" fmla="*/ 0 h 2877832"/>
              <a:gd name="connsiteX5" fmla="*/ 12192000 w 12192000"/>
              <a:gd name="connsiteY5" fmla="*/ 1915388 h 2877832"/>
              <a:gd name="connsiteX6" fmla="*/ 12061096 w 12192000"/>
              <a:gd name="connsiteY6" fmla="*/ 1954428 h 2877832"/>
              <a:gd name="connsiteX7" fmla="*/ 11676800 w 12192000"/>
              <a:gd name="connsiteY7" fmla="*/ 2058003 h 2877832"/>
              <a:gd name="connsiteX8" fmla="*/ 10425355 w 12192000"/>
              <a:gd name="connsiteY8" fmla="*/ 2341542 h 2877832"/>
              <a:gd name="connsiteX9" fmla="*/ 9424022 w 12192000"/>
              <a:gd name="connsiteY9" fmla="*/ 2516704 h 2877832"/>
              <a:gd name="connsiteX10" fmla="*/ 8458419 w 12192000"/>
              <a:gd name="connsiteY10" fmla="*/ 2650405 h 2877832"/>
              <a:gd name="connsiteX11" fmla="*/ 7715970 w 12192000"/>
              <a:gd name="connsiteY11" fmla="*/ 2730352 h 2877832"/>
              <a:gd name="connsiteX12" fmla="*/ 6951716 w 12192000"/>
              <a:gd name="connsiteY12" fmla="*/ 2796132 h 2877832"/>
              <a:gd name="connsiteX13" fmla="*/ 6936303 w 12192000"/>
              <a:gd name="connsiteY13" fmla="*/ 2798203 h 2877832"/>
              <a:gd name="connsiteX14" fmla="*/ 6790448 w 12192000"/>
              <a:gd name="connsiteY14" fmla="*/ 2809564 h 2877832"/>
              <a:gd name="connsiteX15" fmla="*/ 6799941 w 12192000"/>
              <a:gd name="connsiteY15" fmla="*/ 2811384 h 2877832"/>
              <a:gd name="connsiteX16" fmla="*/ 6835432 w 12192000"/>
              <a:gd name="connsiteY16" fmla="*/ 2809677 h 2877832"/>
              <a:gd name="connsiteX17" fmla="*/ 6884003 w 12192000"/>
              <a:gd name="connsiteY17" fmla="*/ 2806699 h 2877832"/>
              <a:gd name="connsiteX18" fmla="*/ 7578771 w 12192000"/>
              <a:gd name="connsiteY18" fmla="*/ 2774172 h 2877832"/>
              <a:gd name="connsiteX19" fmla="*/ 8623845 w 12192000"/>
              <a:gd name="connsiteY19" fmla="*/ 2687275 h 2877832"/>
              <a:gd name="connsiteX20" fmla="*/ 9479970 w 12192000"/>
              <a:gd name="connsiteY20" fmla="*/ 2583369 h 2877832"/>
              <a:gd name="connsiteX21" fmla="*/ 10629308 w 12192000"/>
              <a:gd name="connsiteY21" fmla="*/ 2389212 h 2877832"/>
              <a:gd name="connsiteX22" fmla="*/ 11998498 w 12192000"/>
              <a:gd name="connsiteY22" fmla="*/ 2063218 h 2877832"/>
              <a:gd name="connsiteX23" fmla="*/ 12192000 w 12192000"/>
              <a:gd name="connsiteY23" fmla="*/ 2006219 h 2877832"/>
              <a:gd name="connsiteX24" fmla="*/ 12192000 w 12192000"/>
              <a:gd name="connsiteY24" fmla="*/ 2060956 h 2877832"/>
              <a:gd name="connsiteX25" fmla="*/ 11829257 w 12192000"/>
              <a:gd name="connsiteY25" fmla="*/ 2166255 h 2877832"/>
              <a:gd name="connsiteX26" fmla="*/ 10939183 w 12192000"/>
              <a:gd name="connsiteY26" fmla="*/ 2380770 h 2877832"/>
              <a:gd name="connsiteX27" fmla="*/ 9985530 w 12192000"/>
              <a:gd name="connsiteY27" fmla="*/ 2560775 h 2877832"/>
              <a:gd name="connsiteX28" fmla="*/ 9186882 w 12192000"/>
              <a:gd name="connsiteY28" fmla="*/ 2676722 h 2877832"/>
              <a:gd name="connsiteX29" fmla="*/ 8578198 w 12192000"/>
              <a:gd name="connsiteY29" fmla="*/ 2746241 h 2877832"/>
              <a:gd name="connsiteX30" fmla="*/ 7864358 w 12192000"/>
              <a:gd name="connsiteY30" fmla="*/ 2807692 h 2877832"/>
              <a:gd name="connsiteX31" fmla="*/ 6935502 w 12192000"/>
              <a:gd name="connsiteY31" fmla="*/ 2859086 h 2877832"/>
              <a:gd name="connsiteX32" fmla="*/ 6477750 w 12192000"/>
              <a:gd name="connsiteY32" fmla="*/ 2872989 h 2877832"/>
              <a:gd name="connsiteX33" fmla="*/ 6362294 w 12192000"/>
              <a:gd name="connsiteY33" fmla="*/ 2877832 h 2877832"/>
              <a:gd name="connsiteX34" fmla="*/ 6057129 w 12192000"/>
              <a:gd name="connsiteY34" fmla="*/ 2877832 h 2877832"/>
              <a:gd name="connsiteX35" fmla="*/ 5977784 w 12192000"/>
              <a:gd name="connsiteY35" fmla="*/ 2873238 h 2877832"/>
              <a:gd name="connsiteX36" fmla="*/ 5265087 w 12192000"/>
              <a:gd name="connsiteY36" fmla="*/ 2836989 h 2877832"/>
              <a:gd name="connsiteX37" fmla="*/ 4346277 w 12192000"/>
              <a:gd name="connsiteY37" fmla="*/ 2774919 h 2877832"/>
              <a:gd name="connsiteX38" fmla="*/ 3373045 w 12192000"/>
              <a:gd name="connsiteY38" fmla="*/ 2676350 h 2877832"/>
              <a:gd name="connsiteX39" fmla="*/ 2362173 w 12192000"/>
              <a:gd name="connsiteY39" fmla="*/ 2557423 h 2877832"/>
              <a:gd name="connsiteX40" fmla="*/ 1233178 w 12192000"/>
              <a:gd name="connsiteY40" fmla="*/ 2384247 h 2877832"/>
              <a:gd name="connsiteX41" fmla="*/ 68500 w 12192000"/>
              <a:gd name="connsiteY41" fmla="*/ 2144540 h 2877832"/>
              <a:gd name="connsiteX42" fmla="*/ 0 w 12192000"/>
              <a:gd name="connsiteY42" fmla="*/ 2127185 h 2877832"/>
              <a:gd name="connsiteX43" fmla="*/ 0 w 12192000"/>
              <a:gd name="connsiteY43" fmla="*/ 2070696 h 2877832"/>
              <a:gd name="connsiteX44" fmla="*/ 72441 w 12192000"/>
              <a:gd name="connsiteY44" fmla="*/ 2089473 h 2877832"/>
              <a:gd name="connsiteX45" fmla="*/ 600716 w 12192000"/>
              <a:gd name="connsiteY45" fmla="*/ 2207843 h 2877832"/>
              <a:gd name="connsiteX46" fmla="*/ 1769512 w 12192000"/>
              <a:gd name="connsiteY46" fmla="*/ 2418011 h 2877832"/>
              <a:gd name="connsiteX47" fmla="*/ 2613554 w 12192000"/>
              <a:gd name="connsiteY47" fmla="*/ 2534953 h 2877832"/>
              <a:gd name="connsiteX48" fmla="*/ 2581134 w 12192000"/>
              <a:gd name="connsiteY48" fmla="*/ 2525022 h 2877832"/>
              <a:gd name="connsiteX49" fmla="*/ 1112635 w 12192000"/>
              <a:gd name="connsiteY49" fmla="*/ 2192325 h 2877832"/>
              <a:gd name="connsiteX50" fmla="*/ 420412 w 12192000"/>
              <a:gd name="connsiteY50" fmla="*/ 1992892 h 2877832"/>
              <a:gd name="connsiteX51" fmla="*/ 0 w 12192000"/>
              <a:gd name="connsiteY51" fmla="*/ 1853975 h 2877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000" h="2877832">
                <a:moveTo>
                  <a:pt x="6789701" y="2809623"/>
                </a:moveTo>
                <a:lnTo>
                  <a:pt x="6788702" y="2809701"/>
                </a:lnTo>
                <a:lnTo>
                  <a:pt x="6788476" y="2810235"/>
                </a:lnTo>
                <a:close/>
                <a:moveTo>
                  <a:pt x="0" y="0"/>
                </a:moveTo>
                <a:lnTo>
                  <a:pt x="12192000" y="0"/>
                </a:lnTo>
                <a:lnTo>
                  <a:pt x="12192000" y="1915388"/>
                </a:lnTo>
                <a:lnTo>
                  <a:pt x="12061096" y="1954428"/>
                </a:lnTo>
                <a:cubicBezTo>
                  <a:pt x="11933500" y="1990642"/>
                  <a:pt x="11805390" y="2025171"/>
                  <a:pt x="11676800" y="2058003"/>
                </a:cubicBezTo>
                <a:cubicBezTo>
                  <a:pt x="11262789" y="2165510"/>
                  <a:pt x="10845343" y="2259112"/>
                  <a:pt x="10425355" y="2341542"/>
                </a:cubicBezTo>
                <a:cubicBezTo>
                  <a:pt x="10092810" y="2406753"/>
                  <a:pt x="9759033" y="2465150"/>
                  <a:pt x="9424022" y="2516704"/>
                </a:cubicBezTo>
                <a:cubicBezTo>
                  <a:pt x="9102997" y="2566361"/>
                  <a:pt x="8781133" y="2610928"/>
                  <a:pt x="8458419" y="2650405"/>
                </a:cubicBezTo>
                <a:cubicBezTo>
                  <a:pt x="8211360" y="2680571"/>
                  <a:pt x="7963792" y="2706144"/>
                  <a:pt x="7715970" y="2730352"/>
                </a:cubicBezTo>
                <a:lnTo>
                  <a:pt x="6951716" y="2796132"/>
                </a:lnTo>
                <a:lnTo>
                  <a:pt x="6936303" y="2798203"/>
                </a:lnTo>
                <a:lnTo>
                  <a:pt x="6790448" y="2809564"/>
                </a:lnTo>
                <a:lnTo>
                  <a:pt x="6799941" y="2811384"/>
                </a:lnTo>
                <a:cubicBezTo>
                  <a:pt x="6811623" y="2811850"/>
                  <a:pt x="6823734" y="2809677"/>
                  <a:pt x="6835432" y="2809677"/>
                </a:cubicBezTo>
                <a:cubicBezTo>
                  <a:pt x="6851580" y="2809677"/>
                  <a:pt x="6867729" y="2807070"/>
                  <a:pt x="6884003" y="2806699"/>
                </a:cubicBezTo>
                <a:cubicBezTo>
                  <a:pt x="7115805" y="2801237"/>
                  <a:pt x="7347351" y="2789070"/>
                  <a:pt x="7578771" y="2774172"/>
                </a:cubicBezTo>
                <a:cubicBezTo>
                  <a:pt x="7927552" y="2751704"/>
                  <a:pt x="8276080" y="2723525"/>
                  <a:pt x="8623845" y="2687275"/>
                </a:cubicBezTo>
                <a:cubicBezTo>
                  <a:pt x="8909939" y="2657977"/>
                  <a:pt x="9195310" y="2623342"/>
                  <a:pt x="9479970" y="2583369"/>
                </a:cubicBezTo>
                <a:cubicBezTo>
                  <a:pt x="9864901" y="2528995"/>
                  <a:pt x="10248014" y="2464281"/>
                  <a:pt x="10629308" y="2389212"/>
                </a:cubicBezTo>
                <a:cubicBezTo>
                  <a:pt x="11090114" y="2298092"/>
                  <a:pt x="11546975" y="2190586"/>
                  <a:pt x="11998498" y="2063218"/>
                </a:cubicBezTo>
                <a:lnTo>
                  <a:pt x="12192000" y="2006219"/>
                </a:lnTo>
                <a:lnTo>
                  <a:pt x="12192000" y="2060956"/>
                </a:lnTo>
                <a:lnTo>
                  <a:pt x="11829257" y="2166255"/>
                </a:lnTo>
                <a:cubicBezTo>
                  <a:pt x="11534769" y="2245952"/>
                  <a:pt x="11238120" y="2316838"/>
                  <a:pt x="10939183" y="2380770"/>
                </a:cubicBezTo>
                <a:cubicBezTo>
                  <a:pt x="10622824" y="2448552"/>
                  <a:pt x="10304941" y="2508549"/>
                  <a:pt x="9985530" y="2560775"/>
                </a:cubicBezTo>
                <a:cubicBezTo>
                  <a:pt x="9720036" y="2604224"/>
                  <a:pt x="9453814" y="2642869"/>
                  <a:pt x="9186882" y="2676722"/>
                </a:cubicBezTo>
                <a:cubicBezTo>
                  <a:pt x="8984197" y="2702296"/>
                  <a:pt x="8781514" y="2726379"/>
                  <a:pt x="8578198" y="2746241"/>
                </a:cubicBezTo>
                <a:cubicBezTo>
                  <a:pt x="8340547" y="2768961"/>
                  <a:pt x="8102644" y="2790436"/>
                  <a:pt x="7864358" y="2807692"/>
                </a:cubicBezTo>
                <a:cubicBezTo>
                  <a:pt x="7554994" y="2830036"/>
                  <a:pt x="7245502" y="2847914"/>
                  <a:pt x="6935502" y="2859086"/>
                </a:cubicBezTo>
                <a:cubicBezTo>
                  <a:pt x="6782917" y="2864549"/>
                  <a:pt x="6630334" y="2868397"/>
                  <a:pt x="6477750" y="2872989"/>
                </a:cubicBezTo>
                <a:cubicBezTo>
                  <a:pt x="6439195" y="2870905"/>
                  <a:pt x="6400529" y="2872530"/>
                  <a:pt x="6362294" y="2877832"/>
                </a:cubicBezTo>
                <a:lnTo>
                  <a:pt x="6057129" y="2877832"/>
                </a:lnTo>
                <a:lnTo>
                  <a:pt x="5977784" y="2873238"/>
                </a:lnTo>
                <a:cubicBezTo>
                  <a:pt x="5740261" y="2860825"/>
                  <a:pt x="5502739" y="2847046"/>
                  <a:pt x="5265087" y="2836989"/>
                </a:cubicBezTo>
                <a:cubicBezTo>
                  <a:pt x="4958267" y="2824573"/>
                  <a:pt x="4651826" y="2804093"/>
                  <a:pt x="4346277" y="2774919"/>
                </a:cubicBezTo>
                <a:cubicBezTo>
                  <a:pt x="4021654" y="2744007"/>
                  <a:pt x="3697795" y="2709372"/>
                  <a:pt x="3373045" y="2676350"/>
                </a:cubicBezTo>
                <a:cubicBezTo>
                  <a:pt x="3035412" y="2642088"/>
                  <a:pt x="2698456" y="2602449"/>
                  <a:pt x="2362173" y="2557423"/>
                </a:cubicBezTo>
                <a:cubicBezTo>
                  <a:pt x="1984692" y="2507270"/>
                  <a:pt x="1608364" y="2449544"/>
                  <a:pt x="1233178" y="2384247"/>
                </a:cubicBezTo>
                <a:cubicBezTo>
                  <a:pt x="842181" y="2315534"/>
                  <a:pt x="453758" y="2237046"/>
                  <a:pt x="68500" y="2144540"/>
                </a:cubicBezTo>
                <a:lnTo>
                  <a:pt x="0" y="2127185"/>
                </a:lnTo>
                <a:lnTo>
                  <a:pt x="0" y="2070696"/>
                </a:lnTo>
                <a:lnTo>
                  <a:pt x="72441" y="2089473"/>
                </a:lnTo>
                <a:cubicBezTo>
                  <a:pt x="247961" y="2131651"/>
                  <a:pt x="424164" y="2170911"/>
                  <a:pt x="600716" y="2207843"/>
                </a:cubicBezTo>
                <a:cubicBezTo>
                  <a:pt x="988279" y="2288657"/>
                  <a:pt x="1378133" y="2357555"/>
                  <a:pt x="1769512" y="2418011"/>
                </a:cubicBezTo>
                <a:cubicBezTo>
                  <a:pt x="2052426" y="2461587"/>
                  <a:pt x="2335725" y="2501684"/>
                  <a:pt x="2613554" y="2534953"/>
                </a:cubicBezTo>
                <a:cubicBezTo>
                  <a:pt x="2605544" y="2537560"/>
                  <a:pt x="2594611" y="2527504"/>
                  <a:pt x="2581134" y="2525022"/>
                </a:cubicBezTo>
                <a:cubicBezTo>
                  <a:pt x="2087178" y="2433070"/>
                  <a:pt x="1597684" y="2322177"/>
                  <a:pt x="1112635" y="2192325"/>
                </a:cubicBezTo>
                <a:cubicBezTo>
                  <a:pt x="880453" y="2130254"/>
                  <a:pt x="649713" y="2063776"/>
                  <a:pt x="420412" y="1992892"/>
                </a:cubicBezTo>
                <a:lnTo>
                  <a:pt x="0" y="185397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479160" y="390525"/>
            <a:ext cx="8182230" cy="1362741"/>
          </a:xfrm>
        </p:spPr>
        <p:txBody>
          <a:bodyPr vert="horz" lIns="91440" tIns="45720" rIns="91440" bIns="45720" rtlCol="0" anchor="ctr">
            <a:normAutofit/>
          </a:bodyPr>
          <a:lstStyle/>
          <a:p>
            <a:pPr defTabSz="914400" eaLnBrk="1" hangingPunct="1">
              <a:lnSpc>
                <a:spcPct val="90000"/>
              </a:lnSpc>
            </a:pPr>
            <a:r>
              <a:rPr lang="en-US" sz="3200" b="1" kern="1200" dirty="0">
                <a:solidFill>
                  <a:srgbClr val="FFFFFF"/>
                </a:solidFill>
                <a:latin typeface="+mj-lt"/>
                <a:ea typeface="+mj-ea"/>
                <a:cs typeface="+mj-cs"/>
              </a:rPr>
              <a:t>2022 MTEF BUDGET ALLOCATIONS</a:t>
            </a:r>
          </a:p>
        </p:txBody>
      </p:sp>
      <p:sp>
        <p:nvSpPr>
          <p:cNvPr id="27" name="sketch line">
            <a:extLst>
              <a:ext uri="{FF2B5EF4-FFF2-40B4-BE49-F238E27FC236}">
                <a16:creationId xmlns="" xmlns:a16="http://schemas.microsoft.com/office/drawing/2014/main" id="{56037404-66BD-46B5-9323-1B531319671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980654" y="1753266"/>
            <a:ext cx="3182692" cy="18288"/>
          </a:xfrm>
          <a:custGeom>
            <a:avLst/>
            <a:gdLst>
              <a:gd name="connsiteX0" fmla="*/ 0 w 3182692"/>
              <a:gd name="connsiteY0" fmla="*/ 0 h 18288"/>
              <a:gd name="connsiteX1" fmla="*/ 604711 w 3182692"/>
              <a:gd name="connsiteY1" fmla="*/ 0 h 18288"/>
              <a:gd name="connsiteX2" fmla="*/ 1241250 w 3182692"/>
              <a:gd name="connsiteY2" fmla="*/ 0 h 18288"/>
              <a:gd name="connsiteX3" fmla="*/ 1909615 w 3182692"/>
              <a:gd name="connsiteY3" fmla="*/ 0 h 18288"/>
              <a:gd name="connsiteX4" fmla="*/ 2577981 w 3182692"/>
              <a:gd name="connsiteY4" fmla="*/ 0 h 18288"/>
              <a:gd name="connsiteX5" fmla="*/ 3182692 w 3182692"/>
              <a:gd name="connsiteY5" fmla="*/ 0 h 18288"/>
              <a:gd name="connsiteX6" fmla="*/ 3182692 w 3182692"/>
              <a:gd name="connsiteY6" fmla="*/ 18288 h 18288"/>
              <a:gd name="connsiteX7" fmla="*/ 2482500 w 3182692"/>
              <a:gd name="connsiteY7" fmla="*/ 18288 h 18288"/>
              <a:gd name="connsiteX8" fmla="*/ 1782308 w 3182692"/>
              <a:gd name="connsiteY8" fmla="*/ 18288 h 18288"/>
              <a:gd name="connsiteX9" fmla="*/ 1145769 w 3182692"/>
              <a:gd name="connsiteY9" fmla="*/ 18288 h 18288"/>
              <a:gd name="connsiteX10" fmla="*/ 0 w 3182692"/>
              <a:gd name="connsiteY10" fmla="*/ 18288 h 18288"/>
              <a:gd name="connsiteX11" fmla="*/ 0 w 3182692"/>
              <a:gd name="connsiteY11" fmla="*/ 0 h 18288"/>
              <a:gd name="connsiteX0" fmla="*/ 0 w 3182692"/>
              <a:gd name="connsiteY0" fmla="*/ 0 h 18288"/>
              <a:gd name="connsiteX1" fmla="*/ 604711 w 3182692"/>
              <a:gd name="connsiteY1" fmla="*/ 0 h 18288"/>
              <a:gd name="connsiteX2" fmla="*/ 1145769 w 3182692"/>
              <a:gd name="connsiteY2" fmla="*/ 0 h 18288"/>
              <a:gd name="connsiteX3" fmla="*/ 1845961 w 3182692"/>
              <a:gd name="connsiteY3" fmla="*/ 0 h 18288"/>
              <a:gd name="connsiteX4" fmla="*/ 2450673 w 3182692"/>
              <a:gd name="connsiteY4" fmla="*/ 0 h 18288"/>
              <a:gd name="connsiteX5" fmla="*/ 3182692 w 3182692"/>
              <a:gd name="connsiteY5" fmla="*/ 0 h 18288"/>
              <a:gd name="connsiteX6" fmla="*/ 3182692 w 3182692"/>
              <a:gd name="connsiteY6" fmla="*/ 18288 h 18288"/>
              <a:gd name="connsiteX7" fmla="*/ 2546154 w 3182692"/>
              <a:gd name="connsiteY7" fmla="*/ 18288 h 18288"/>
              <a:gd name="connsiteX8" fmla="*/ 1845961 w 3182692"/>
              <a:gd name="connsiteY8" fmla="*/ 18288 h 18288"/>
              <a:gd name="connsiteX9" fmla="*/ 1304904 w 3182692"/>
              <a:gd name="connsiteY9" fmla="*/ 18288 h 18288"/>
              <a:gd name="connsiteX10" fmla="*/ 668365 w 3182692"/>
              <a:gd name="connsiteY10" fmla="*/ 18288 h 18288"/>
              <a:gd name="connsiteX11" fmla="*/ 0 w 3182692"/>
              <a:gd name="connsiteY11" fmla="*/ 18288 h 18288"/>
              <a:gd name="connsiteX12" fmla="*/ 0 w 3182692"/>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82692" h="18288" fill="none" extrusionOk="0">
                <a:moveTo>
                  <a:pt x="0" y="0"/>
                </a:moveTo>
                <a:cubicBezTo>
                  <a:pt x="145195" y="-37571"/>
                  <a:pt x="472618" y="-13696"/>
                  <a:pt x="604711" y="0"/>
                </a:cubicBezTo>
                <a:cubicBezTo>
                  <a:pt x="706652" y="-3280"/>
                  <a:pt x="1039328" y="-8567"/>
                  <a:pt x="1241250" y="0"/>
                </a:cubicBezTo>
                <a:cubicBezTo>
                  <a:pt x="1405712" y="-7891"/>
                  <a:pt x="1711158" y="8053"/>
                  <a:pt x="1909615" y="0"/>
                </a:cubicBezTo>
                <a:cubicBezTo>
                  <a:pt x="2107436" y="-40150"/>
                  <a:pt x="2247192" y="19443"/>
                  <a:pt x="2577981" y="0"/>
                </a:cubicBezTo>
                <a:cubicBezTo>
                  <a:pt x="2894393" y="-5855"/>
                  <a:pt x="3041563" y="17846"/>
                  <a:pt x="3182692" y="0"/>
                </a:cubicBezTo>
                <a:cubicBezTo>
                  <a:pt x="3181973" y="8390"/>
                  <a:pt x="3182735" y="11854"/>
                  <a:pt x="3182692" y="18288"/>
                </a:cubicBezTo>
                <a:cubicBezTo>
                  <a:pt x="2975928" y="57450"/>
                  <a:pt x="2667693" y="19406"/>
                  <a:pt x="2482500" y="18288"/>
                </a:cubicBezTo>
                <a:cubicBezTo>
                  <a:pt x="2299734" y="36912"/>
                  <a:pt x="1925962" y="9303"/>
                  <a:pt x="1782308" y="18288"/>
                </a:cubicBezTo>
                <a:cubicBezTo>
                  <a:pt x="1635580" y="20546"/>
                  <a:pt x="1257854" y="-3663"/>
                  <a:pt x="1145769" y="18288"/>
                </a:cubicBezTo>
                <a:cubicBezTo>
                  <a:pt x="1025065" y="56574"/>
                  <a:pt x="247799" y="-11536"/>
                  <a:pt x="0" y="18288"/>
                </a:cubicBezTo>
                <a:cubicBezTo>
                  <a:pt x="-405" y="13204"/>
                  <a:pt x="-1092" y="5311"/>
                  <a:pt x="0" y="0"/>
                </a:cubicBezTo>
                <a:close/>
              </a:path>
              <a:path w="3182692" h="18288" stroke="0" extrusionOk="0">
                <a:moveTo>
                  <a:pt x="0" y="0"/>
                </a:moveTo>
                <a:cubicBezTo>
                  <a:pt x="288308" y="19724"/>
                  <a:pt x="431183" y="-26509"/>
                  <a:pt x="604711" y="0"/>
                </a:cubicBezTo>
                <a:cubicBezTo>
                  <a:pt x="795174" y="4405"/>
                  <a:pt x="950067" y="22541"/>
                  <a:pt x="1145769" y="0"/>
                </a:cubicBezTo>
                <a:cubicBezTo>
                  <a:pt x="1301850" y="7702"/>
                  <a:pt x="1499974" y="-70469"/>
                  <a:pt x="1845961" y="0"/>
                </a:cubicBezTo>
                <a:cubicBezTo>
                  <a:pt x="2191264" y="15313"/>
                  <a:pt x="2307232" y="-97"/>
                  <a:pt x="2450673" y="0"/>
                </a:cubicBezTo>
                <a:cubicBezTo>
                  <a:pt x="2596405" y="-19465"/>
                  <a:pt x="3033067" y="-31048"/>
                  <a:pt x="3182692" y="0"/>
                </a:cubicBezTo>
                <a:cubicBezTo>
                  <a:pt x="3182066" y="4696"/>
                  <a:pt x="3183370" y="10269"/>
                  <a:pt x="3182692" y="18288"/>
                </a:cubicBezTo>
                <a:cubicBezTo>
                  <a:pt x="3091120" y="-23022"/>
                  <a:pt x="2811074" y="61693"/>
                  <a:pt x="2546154" y="18288"/>
                </a:cubicBezTo>
                <a:cubicBezTo>
                  <a:pt x="2285186" y="27529"/>
                  <a:pt x="2090205" y="-22321"/>
                  <a:pt x="1845961" y="18288"/>
                </a:cubicBezTo>
                <a:cubicBezTo>
                  <a:pt x="1599794" y="31493"/>
                  <a:pt x="1466284" y="37447"/>
                  <a:pt x="1304904" y="18288"/>
                </a:cubicBezTo>
                <a:cubicBezTo>
                  <a:pt x="1189365" y="43775"/>
                  <a:pt x="952251" y="23461"/>
                  <a:pt x="668365" y="18288"/>
                </a:cubicBezTo>
                <a:cubicBezTo>
                  <a:pt x="407868" y="43595"/>
                  <a:pt x="284672" y="-9405"/>
                  <a:pt x="0" y="18288"/>
                </a:cubicBezTo>
                <a:cubicBezTo>
                  <a:pt x="527" y="9891"/>
                  <a:pt x="870" y="7012"/>
                  <a:pt x="0" y="0"/>
                </a:cubicBezTo>
                <a:close/>
              </a:path>
              <a:path w="3182692" h="18288" fill="none" stroke="0" extrusionOk="0">
                <a:moveTo>
                  <a:pt x="0" y="0"/>
                </a:moveTo>
                <a:cubicBezTo>
                  <a:pt x="108839" y="-32375"/>
                  <a:pt x="447732" y="16552"/>
                  <a:pt x="604711" y="0"/>
                </a:cubicBezTo>
                <a:cubicBezTo>
                  <a:pt x="781899" y="-548"/>
                  <a:pt x="1052060" y="7118"/>
                  <a:pt x="1241250" y="0"/>
                </a:cubicBezTo>
                <a:cubicBezTo>
                  <a:pt x="1399482" y="14083"/>
                  <a:pt x="1706293" y="54730"/>
                  <a:pt x="1909615" y="0"/>
                </a:cubicBezTo>
                <a:cubicBezTo>
                  <a:pt x="2085313" y="-24404"/>
                  <a:pt x="2264415" y="16988"/>
                  <a:pt x="2577981" y="0"/>
                </a:cubicBezTo>
                <a:cubicBezTo>
                  <a:pt x="2926098" y="-10318"/>
                  <a:pt x="3036314" y="-14769"/>
                  <a:pt x="3182692" y="0"/>
                </a:cubicBezTo>
                <a:cubicBezTo>
                  <a:pt x="3181841" y="8135"/>
                  <a:pt x="3181636" y="12730"/>
                  <a:pt x="3182692" y="18288"/>
                </a:cubicBezTo>
                <a:cubicBezTo>
                  <a:pt x="2996012" y="-1231"/>
                  <a:pt x="2669008" y="27395"/>
                  <a:pt x="2482500" y="18288"/>
                </a:cubicBezTo>
                <a:cubicBezTo>
                  <a:pt x="2296543" y="21246"/>
                  <a:pt x="1935236" y="7938"/>
                  <a:pt x="1782308" y="18288"/>
                </a:cubicBezTo>
                <a:cubicBezTo>
                  <a:pt x="1607683" y="25490"/>
                  <a:pt x="1291498" y="1369"/>
                  <a:pt x="1145769" y="18288"/>
                </a:cubicBezTo>
                <a:cubicBezTo>
                  <a:pt x="1015407" y="55325"/>
                  <a:pt x="262557" y="26571"/>
                  <a:pt x="0" y="18288"/>
                </a:cubicBezTo>
                <a:cubicBezTo>
                  <a:pt x="508" y="13336"/>
                  <a:pt x="437" y="7274"/>
                  <a:pt x="0" y="0"/>
                </a:cubicBezTo>
                <a:close/>
              </a:path>
            </a:pathLst>
          </a:custGeom>
          <a:solidFill>
            <a:srgbClr val="FFFFFF"/>
          </a:solidFill>
          <a:ln w="38100" cap="rnd">
            <a:solidFill>
              <a:srgbClr val="FFFFFF"/>
            </a:solidFill>
            <a:round/>
            <a:extLst>
              <a:ext uri="{C807C97D-BFC1-408E-A445-0C87EB9F89A2}">
                <ask:lineSketchStyleProps xmlns="" xmlns:ask="http://schemas.microsoft.com/office/drawing/2018/sketchyshapes" sd="1219033472">
                  <a:custGeom>
                    <a:avLst/>
                    <a:gdLst>
                      <a:gd name="connsiteX0" fmla="*/ 0 w 3182692"/>
                      <a:gd name="connsiteY0" fmla="*/ 0 h 18288"/>
                      <a:gd name="connsiteX1" fmla="*/ 604711 w 3182692"/>
                      <a:gd name="connsiteY1" fmla="*/ 0 h 18288"/>
                      <a:gd name="connsiteX2" fmla="*/ 1241250 w 3182692"/>
                      <a:gd name="connsiteY2" fmla="*/ 0 h 18288"/>
                      <a:gd name="connsiteX3" fmla="*/ 1909615 w 3182692"/>
                      <a:gd name="connsiteY3" fmla="*/ 0 h 18288"/>
                      <a:gd name="connsiteX4" fmla="*/ 2577981 w 3182692"/>
                      <a:gd name="connsiteY4" fmla="*/ 0 h 18288"/>
                      <a:gd name="connsiteX5" fmla="*/ 3182692 w 3182692"/>
                      <a:gd name="connsiteY5" fmla="*/ 0 h 18288"/>
                      <a:gd name="connsiteX6" fmla="*/ 3182692 w 3182692"/>
                      <a:gd name="connsiteY6" fmla="*/ 18288 h 18288"/>
                      <a:gd name="connsiteX7" fmla="*/ 2482500 w 3182692"/>
                      <a:gd name="connsiteY7" fmla="*/ 18288 h 18288"/>
                      <a:gd name="connsiteX8" fmla="*/ 1782308 w 3182692"/>
                      <a:gd name="connsiteY8" fmla="*/ 18288 h 18288"/>
                      <a:gd name="connsiteX9" fmla="*/ 1145769 w 3182692"/>
                      <a:gd name="connsiteY9" fmla="*/ 18288 h 18288"/>
                      <a:gd name="connsiteX10" fmla="*/ 0 w 3182692"/>
                      <a:gd name="connsiteY10" fmla="*/ 18288 h 18288"/>
                      <a:gd name="connsiteX11" fmla="*/ 0 w 3182692"/>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18288"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983" y="8157"/>
                          <a:pt x="3182279" y="12125"/>
                          <a:pt x="3182692" y="18288"/>
                        </a:cubicBezTo>
                        <a:cubicBezTo>
                          <a:pt x="2998421" y="21742"/>
                          <a:pt x="2675038" y="19014"/>
                          <a:pt x="2482500" y="18288"/>
                        </a:cubicBezTo>
                        <a:cubicBezTo>
                          <a:pt x="2289962" y="17562"/>
                          <a:pt x="1930644" y="6834"/>
                          <a:pt x="1782308" y="18288"/>
                        </a:cubicBezTo>
                        <a:cubicBezTo>
                          <a:pt x="1633972" y="29742"/>
                          <a:pt x="1287388" y="-1992"/>
                          <a:pt x="1145769" y="18288"/>
                        </a:cubicBezTo>
                        <a:cubicBezTo>
                          <a:pt x="1004150" y="38568"/>
                          <a:pt x="256377" y="-37438"/>
                          <a:pt x="0" y="18288"/>
                        </a:cubicBezTo>
                        <a:cubicBezTo>
                          <a:pt x="-46" y="12483"/>
                          <a:pt x="-203" y="6491"/>
                          <a:pt x="0" y="0"/>
                        </a:cubicBezTo>
                        <a:close/>
                      </a:path>
                      <a:path w="3182692" h="18288"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428" y="4493"/>
                          <a:pt x="3183076" y="9472"/>
                          <a:pt x="3182692" y="18288"/>
                        </a:cubicBezTo>
                        <a:cubicBezTo>
                          <a:pt x="3039109" y="-12701"/>
                          <a:pt x="2823860" y="13848"/>
                          <a:pt x="2546154" y="18288"/>
                        </a:cubicBezTo>
                        <a:cubicBezTo>
                          <a:pt x="2268448" y="22728"/>
                          <a:pt x="2098674" y="5291"/>
                          <a:pt x="1845961" y="18288"/>
                        </a:cubicBezTo>
                        <a:cubicBezTo>
                          <a:pt x="1593248" y="31285"/>
                          <a:pt x="1456743" y="27560"/>
                          <a:pt x="1304904" y="18288"/>
                        </a:cubicBezTo>
                        <a:cubicBezTo>
                          <a:pt x="1153065" y="9016"/>
                          <a:pt x="947204" y="11126"/>
                          <a:pt x="668365" y="18288"/>
                        </a:cubicBezTo>
                        <a:cubicBezTo>
                          <a:pt x="389526" y="25450"/>
                          <a:pt x="288244" y="-4628"/>
                          <a:pt x="0" y="18288"/>
                        </a:cubicBezTo>
                        <a:cubicBezTo>
                          <a:pt x="843" y="9577"/>
                          <a:pt x="371" y="6900"/>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p:cNvPicPr>
            <a:picLocks noChangeAspect="1"/>
          </p:cNvPicPr>
          <p:nvPr/>
        </p:nvPicPr>
        <p:blipFill>
          <a:blip r:embed="rId2"/>
          <a:stretch>
            <a:fillRect/>
          </a:stretch>
        </p:blipFill>
        <p:spPr>
          <a:xfrm>
            <a:off x="77788" y="3134295"/>
            <a:ext cx="8984974" cy="2691660"/>
          </a:xfrm>
          <a:prstGeom prst="rect">
            <a:avLst/>
          </a:prstGeom>
        </p:spPr>
      </p:pic>
      <p:sp>
        <p:nvSpPr>
          <p:cNvPr id="5" name="Slide Number Placeholder 4"/>
          <p:cNvSpPr>
            <a:spLocks noGrp="1"/>
          </p:cNvSpPr>
          <p:nvPr>
            <p:ph type="sldNum" sz="quarter" idx="12"/>
          </p:nvPr>
        </p:nvSpPr>
        <p:spPr>
          <a:xfrm>
            <a:off x="2730777" y="6467475"/>
            <a:ext cx="2057400" cy="365125"/>
          </a:xfrm>
        </p:spPr>
        <p:txBody>
          <a:bodyPr vert="horz" lIns="91440" tIns="45720" rIns="91440" bIns="45720" rtlCol="0" anchor="ctr">
            <a:normAutofit/>
          </a:bodyPr>
          <a:lstStyle/>
          <a:p>
            <a:pPr defTabSz="914400">
              <a:spcAft>
                <a:spcPts val="600"/>
              </a:spcAft>
              <a:defRPr>
                <a:uFillTx/>
              </a:defRPr>
            </a:pPr>
            <a:fld id="{53D2BF3C-DD81-4A71-B976-BFF89C61EB4E}" type="slidenum">
              <a:rPr lang="en-US" altLang="en-US" smtClean="0">
                <a:solidFill>
                  <a:schemeClr val="tx1">
                    <a:tint val="75000"/>
                  </a:schemeClr>
                </a:solidFill>
                <a:uFillTx/>
                <a:latin typeface="+mn-lt"/>
                <a:ea typeface="+mn-ea"/>
              </a:rPr>
              <a:pPr defTabSz="914400">
                <a:spcAft>
                  <a:spcPts val="600"/>
                </a:spcAft>
                <a:defRPr>
                  <a:uFillTx/>
                </a:defRPr>
              </a:pPr>
              <a:t>35</a:t>
            </a:fld>
            <a:endParaRPr lang="en-US" altLang="en-US" dirty="0">
              <a:solidFill>
                <a:schemeClr val="tx1">
                  <a:tint val="75000"/>
                </a:schemeClr>
              </a:solidFill>
              <a:uFillTx/>
              <a:latin typeface="+mn-lt"/>
              <a:ea typeface="+mn-ea"/>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394A46-122B-4664-80EE-88B344C871A7}"/>
              </a:ext>
            </a:extLst>
          </p:cNvPr>
          <p:cNvSpPr>
            <a:spLocks noGrp="1"/>
          </p:cNvSpPr>
          <p:nvPr>
            <p:ph type="title"/>
          </p:nvPr>
        </p:nvSpPr>
        <p:spPr/>
        <p:txBody>
          <a:bodyPr/>
          <a:lstStyle/>
          <a:p>
            <a:r>
              <a:rPr lang="en-GB" sz="2400" b="1" dirty="0">
                <a:latin typeface="Times New Roman" panose="02020603050405020304" pitchFamily="18" charset="0"/>
                <a:cs typeface="Times New Roman" panose="02020603050405020304" pitchFamily="18" charset="0"/>
              </a:rPr>
              <a:t>2022/23 COMPENSATION OF EMPLOYEES BUDGET COMMITMENTS</a:t>
            </a:r>
            <a:endParaRPr lang="en-ZA" sz="2400" b="1" dirty="0"/>
          </a:p>
        </p:txBody>
      </p:sp>
      <p:sp>
        <p:nvSpPr>
          <p:cNvPr id="4" name="Footer Placeholder 3">
            <a:extLst>
              <a:ext uri="{FF2B5EF4-FFF2-40B4-BE49-F238E27FC236}">
                <a16:creationId xmlns:a16="http://schemas.microsoft.com/office/drawing/2014/main" xmlns="" id="{2D849210-5EFC-413B-9BFD-5EECE7E5008B}"/>
              </a:ext>
            </a:extLst>
          </p:cNvPr>
          <p:cNvSpPr>
            <a:spLocks noGrp="1"/>
          </p:cNvSpPr>
          <p:nvPr>
            <p:ph type="ftr" sz="quarter" idx="11"/>
          </p:nvPr>
        </p:nvSpPr>
        <p:spPr/>
        <p:txBody>
          <a:bodyPr/>
          <a:lstStyle/>
          <a:p>
            <a:pPr>
              <a:defRPr>
                <a:uFillTx/>
              </a:defRPr>
            </a:pPr>
            <a:endParaRPr lang="en-US" dirty="0">
              <a:uFillTx/>
            </a:endParaRPr>
          </a:p>
        </p:txBody>
      </p:sp>
      <p:sp>
        <p:nvSpPr>
          <p:cNvPr id="5" name="Slide Number Placeholder 4">
            <a:extLst>
              <a:ext uri="{FF2B5EF4-FFF2-40B4-BE49-F238E27FC236}">
                <a16:creationId xmlns:a16="http://schemas.microsoft.com/office/drawing/2014/main" xmlns="" id="{104F8E12-DC69-4688-AAED-B85EDCBF8E4A}"/>
              </a:ext>
            </a:extLst>
          </p:cNvPr>
          <p:cNvSpPr>
            <a:spLocks noGrp="1"/>
          </p:cNvSpPr>
          <p:nvPr>
            <p:ph type="sldNum" sz="quarter" idx="12"/>
          </p:nvPr>
        </p:nvSpPr>
        <p:spPr/>
        <p:txBody>
          <a:bodyPr/>
          <a:lstStyle/>
          <a:p>
            <a:pPr>
              <a:defRPr>
                <a:uFillTx/>
              </a:defRPr>
            </a:pPr>
            <a:r>
              <a:rPr lang="en-US" altLang="en-US" dirty="0">
                <a:uFillTx/>
              </a:rPr>
              <a:t>ex</a:t>
            </a:r>
            <a:fld id="{53D2BF3C-DD81-4A71-B976-BFF89C61EB4E}" type="slidenum">
              <a:rPr lang="en-US" altLang="en-US" smtClean="0">
                <a:uFillTx/>
              </a:rPr>
              <a:pPr>
                <a:defRPr>
                  <a:uFillTx/>
                </a:defRPr>
              </a:pPr>
              <a:t>36</a:t>
            </a:fld>
            <a:endParaRPr lang="en-US" altLang="en-US" dirty="0">
              <a:uFillTx/>
            </a:endParaRPr>
          </a:p>
        </p:txBody>
      </p:sp>
      <p:pic>
        <p:nvPicPr>
          <p:cNvPr id="8" name="Content Placeholder 7">
            <a:extLst>
              <a:ext uri="{FF2B5EF4-FFF2-40B4-BE49-F238E27FC236}">
                <a16:creationId xmlns:a16="http://schemas.microsoft.com/office/drawing/2014/main" xmlns="" id="{D2599D14-A50A-4081-B663-8A479B57668D}"/>
              </a:ext>
            </a:extLst>
          </p:cNvPr>
          <p:cNvPicPr>
            <a:picLocks noGrp="1" noChangeAspect="1"/>
          </p:cNvPicPr>
          <p:nvPr>
            <p:ph idx="1"/>
          </p:nvPr>
        </p:nvPicPr>
        <p:blipFill>
          <a:blip r:embed="rId2"/>
          <a:stretch>
            <a:fillRect/>
          </a:stretch>
        </p:blipFill>
        <p:spPr>
          <a:xfrm>
            <a:off x="539552" y="1268760"/>
            <a:ext cx="8147248" cy="4680520"/>
          </a:xfrm>
          <a:prstGeom prst="rect">
            <a:avLst/>
          </a:prstGeom>
        </p:spPr>
      </p:pic>
    </p:spTree>
    <p:extLst>
      <p:ext uri="{BB962C8B-B14F-4D97-AF65-F5344CB8AC3E}">
        <p14:creationId xmlns:p14="http://schemas.microsoft.com/office/powerpoint/2010/main" val="33448562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394A46-122B-4664-80EE-88B344C871A7}"/>
              </a:ext>
            </a:extLst>
          </p:cNvPr>
          <p:cNvSpPr>
            <a:spLocks noGrp="1"/>
          </p:cNvSpPr>
          <p:nvPr>
            <p:ph type="title"/>
          </p:nvPr>
        </p:nvSpPr>
        <p:spPr/>
        <p:txBody>
          <a:bodyPr/>
          <a:lstStyle/>
          <a:p>
            <a:r>
              <a:rPr lang="en-GB" sz="2400" b="1" dirty="0">
                <a:latin typeface="Times New Roman" panose="02020603050405020304" pitchFamily="18" charset="0"/>
                <a:cs typeface="Times New Roman" panose="02020603050405020304" pitchFamily="18" charset="0"/>
              </a:rPr>
              <a:t>BREAKDOWN OF VACANT FUNDED POST TO BE FILLED</a:t>
            </a:r>
            <a:endParaRPr lang="en-ZA" sz="2400" b="1" dirty="0"/>
          </a:p>
        </p:txBody>
      </p:sp>
      <p:sp>
        <p:nvSpPr>
          <p:cNvPr id="4" name="Footer Placeholder 3">
            <a:extLst>
              <a:ext uri="{FF2B5EF4-FFF2-40B4-BE49-F238E27FC236}">
                <a16:creationId xmlns:a16="http://schemas.microsoft.com/office/drawing/2014/main" xmlns="" id="{2D849210-5EFC-413B-9BFD-5EECE7E5008B}"/>
              </a:ext>
            </a:extLst>
          </p:cNvPr>
          <p:cNvSpPr>
            <a:spLocks noGrp="1"/>
          </p:cNvSpPr>
          <p:nvPr>
            <p:ph type="ftr" sz="quarter" idx="11"/>
          </p:nvPr>
        </p:nvSpPr>
        <p:spPr/>
        <p:txBody>
          <a:bodyPr/>
          <a:lstStyle/>
          <a:p>
            <a:pPr>
              <a:defRPr>
                <a:uFillTx/>
              </a:defRPr>
            </a:pPr>
            <a:endParaRPr lang="en-US" dirty="0">
              <a:uFillTx/>
            </a:endParaRPr>
          </a:p>
        </p:txBody>
      </p:sp>
      <p:sp>
        <p:nvSpPr>
          <p:cNvPr id="5" name="Slide Number Placeholder 4">
            <a:extLst>
              <a:ext uri="{FF2B5EF4-FFF2-40B4-BE49-F238E27FC236}">
                <a16:creationId xmlns:a16="http://schemas.microsoft.com/office/drawing/2014/main" xmlns="" id="{104F8E12-DC69-4688-AAED-B85EDCBF8E4A}"/>
              </a:ext>
            </a:extLst>
          </p:cNvPr>
          <p:cNvSpPr>
            <a:spLocks noGrp="1"/>
          </p:cNvSpPr>
          <p:nvPr>
            <p:ph type="sldNum" sz="quarter" idx="12"/>
          </p:nvPr>
        </p:nvSpPr>
        <p:spPr/>
        <p:txBody>
          <a:bodyPr/>
          <a:lstStyle/>
          <a:p>
            <a:pPr>
              <a:defRPr>
                <a:uFillTx/>
              </a:defRPr>
            </a:pPr>
            <a:r>
              <a:rPr lang="en-US" altLang="en-US" dirty="0">
                <a:uFillTx/>
              </a:rPr>
              <a:t>ex</a:t>
            </a:r>
            <a:fld id="{53D2BF3C-DD81-4A71-B976-BFF89C61EB4E}" type="slidenum">
              <a:rPr lang="en-US" altLang="en-US" smtClean="0">
                <a:uFillTx/>
              </a:rPr>
              <a:pPr>
                <a:defRPr>
                  <a:uFillTx/>
                </a:defRPr>
              </a:pPr>
              <a:t>37</a:t>
            </a:fld>
            <a:endParaRPr lang="en-US" altLang="en-US" dirty="0">
              <a:uFillTx/>
            </a:endParaRPr>
          </a:p>
        </p:txBody>
      </p:sp>
      <p:pic>
        <p:nvPicPr>
          <p:cNvPr id="10" name="Content Placeholder 9">
            <a:extLst>
              <a:ext uri="{FF2B5EF4-FFF2-40B4-BE49-F238E27FC236}">
                <a16:creationId xmlns:a16="http://schemas.microsoft.com/office/drawing/2014/main" xmlns="" id="{C950E76C-FA4D-466C-AE02-8AC47DB58EE7}"/>
              </a:ext>
            </a:extLst>
          </p:cNvPr>
          <p:cNvPicPr>
            <a:picLocks noGrp="1" noChangeAspect="1"/>
          </p:cNvPicPr>
          <p:nvPr>
            <p:ph idx="1"/>
          </p:nvPr>
        </p:nvPicPr>
        <p:blipFill>
          <a:blip r:embed="rId2"/>
          <a:stretch>
            <a:fillRect/>
          </a:stretch>
        </p:blipFill>
        <p:spPr>
          <a:xfrm>
            <a:off x="107504" y="1196752"/>
            <a:ext cx="8856984" cy="4968552"/>
          </a:xfrm>
          <a:prstGeom prst="rect">
            <a:avLst/>
          </a:prstGeom>
        </p:spPr>
      </p:pic>
    </p:spTree>
    <p:extLst>
      <p:ext uri="{BB962C8B-B14F-4D97-AF65-F5344CB8AC3E}">
        <p14:creationId xmlns:p14="http://schemas.microsoft.com/office/powerpoint/2010/main" val="9648585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394A46-122B-4664-80EE-88B344C871A7}"/>
              </a:ext>
            </a:extLst>
          </p:cNvPr>
          <p:cNvSpPr>
            <a:spLocks noGrp="1"/>
          </p:cNvSpPr>
          <p:nvPr>
            <p:ph type="title"/>
          </p:nvPr>
        </p:nvSpPr>
        <p:spPr/>
        <p:txBody>
          <a:bodyPr/>
          <a:lstStyle/>
          <a:p>
            <a:r>
              <a:rPr lang="en-GB" sz="2400" b="1" dirty="0">
                <a:latin typeface="Times New Roman" panose="02020603050405020304" pitchFamily="18" charset="0"/>
                <a:cs typeface="Times New Roman" panose="02020603050405020304" pitchFamily="18" charset="0"/>
              </a:rPr>
              <a:t>2022/23 GOODS &amp; SERVICES BUDGET COMMITMENTS AND DIVISIONAL ALLOCATIONS </a:t>
            </a:r>
            <a:endParaRPr lang="en-ZA" sz="2400" b="1" dirty="0"/>
          </a:p>
        </p:txBody>
      </p:sp>
      <p:sp>
        <p:nvSpPr>
          <p:cNvPr id="4" name="Footer Placeholder 3">
            <a:extLst>
              <a:ext uri="{FF2B5EF4-FFF2-40B4-BE49-F238E27FC236}">
                <a16:creationId xmlns:a16="http://schemas.microsoft.com/office/drawing/2014/main" xmlns="" id="{2D849210-5EFC-413B-9BFD-5EECE7E5008B}"/>
              </a:ext>
            </a:extLst>
          </p:cNvPr>
          <p:cNvSpPr>
            <a:spLocks noGrp="1"/>
          </p:cNvSpPr>
          <p:nvPr>
            <p:ph type="ftr" sz="quarter" idx="11"/>
          </p:nvPr>
        </p:nvSpPr>
        <p:spPr/>
        <p:txBody>
          <a:bodyPr/>
          <a:lstStyle/>
          <a:p>
            <a:pPr>
              <a:defRPr>
                <a:uFillTx/>
              </a:defRPr>
            </a:pPr>
            <a:endParaRPr lang="en-US" dirty="0">
              <a:uFillTx/>
            </a:endParaRPr>
          </a:p>
        </p:txBody>
      </p:sp>
      <p:sp>
        <p:nvSpPr>
          <p:cNvPr id="5" name="Slide Number Placeholder 4">
            <a:extLst>
              <a:ext uri="{FF2B5EF4-FFF2-40B4-BE49-F238E27FC236}">
                <a16:creationId xmlns:a16="http://schemas.microsoft.com/office/drawing/2014/main" xmlns="" id="{104F8E12-DC69-4688-AAED-B85EDCBF8E4A}"/>
              </a:ext>
            </a:extLst>
          </p:cNvPr>
          <p:cNvSpPr>
            <a:spLocks noGrp="1"/>
          </p:cNvSpPr>
          <p:nvPr>
            <p:ph type="sldNum" sz="quarter" idx="12"/>
          </p:nvPr>
        </p:nvSpPr>
        <p:spPr/>
        <p:txBody>
          <a:bodyPr/>
          <a:lstStyle/>
          <a:p>
            <a:pPr>
              <a:defRPr>
                <a:uFillTx/>
              </a:defRPr>
            </a:pPr>
            <a:r>
              <a:rPr lang="en-US" altLang="en-US" dirty="0">
                <a:uFillTx/>
              </a:rPr>
              <a:t>ex</a:t>
            </a:r>
            <a:fld id="{53D2BF3C-DD81-4A71-B976-BFF89C61EB4E}" type="slidenum">
              <a:rPr lang="en-US" altLang="en-US" smtClean="0">
                <a:uFillTx/>
              </a:rPr>
              <a:pPr>
                <a:defRPr>
                  <a:uFillTx/>
                </a:defRPr>
              </a:pPr>
              <a:t>38</a:t>
            </a:fld>
            <a:endParaRPr lang="en-US" altLang="en-US" dirty="0">
              <a:uFillTx/>
            </a:endParaRPr>
          </a:p>
        </p:txBody>
      </p:sp>
      <p:pic>
        <p:nvPicPr>
          <p:cNvPr id="11" name="Content Placeholder 10">
            <a:extLst>
              <a:ext uri="{FF2B5EF4-FFF2-40B4-BE49-F238E27FC236}">
                <a16:creationId xmlns:a16="http://schemas.microsoft.com/office/drawing/2014/main" xmlns="" id="{627BFFD2-B0AA-4154-85F7-997262D96DA3}"/>
              </a:ext>
            </a:extLst>
          </p:cNvPr>
          <p:cNvPicPr>
            <a:picLocks noGrp="1" noChangeAspect="1"/>
          </p:cNvPicPr>
          <p:nvPr>
            <p:ph idx="1"/>
          </p:nvPr>
        </p:nvPicPr>
        <p:blipFill>
          <a:blip r:embed="rId2"/>
          <a:stretch>
            <a:fillRect/>
          </a:stretch>
        </p:blipFill>
        <p:spPr>
          <a:xfrm>
            <a:off x="611560" y="1268760"/>
            <a:ext cx="7992887" cy="4608512"/>
          </a:xfrm>
          <a:prstGeom prst="rect">
            <a:avLst/>
          </a:prstGeom>
        </p:spPr>
      </p:pic>
    </p:spTree>
    <p:extLst>
      <p:ext uri="{BB962C8B-B14F-4D97-AF65-F5344CB8AC3E}">
        <p14:creationId xmlns:p14="http://schemas.microsoft.com/office/powerpoint/2010/main" val="25889992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394A46-122B-4664-80EE-88B344C871A7}"/>
              </a:ext>
            </a:extLst>
          </p:cNvPr>
          <p:cNvSpPr>
            <a:spLocks noGrp="1"/>
          </p:cNvSpPr>
          <p:nvPr>
            <p:ph type="title"/>
          </p:nvPr>
        </p:nvSpPr>
        <p:spPr/>
        <p:txBody>
          <a:bodyPr/>
          <a:lstStyle/>
          <a:p>
            <a:r>
              <a:rPr lang="en-GB" sz="2400" b="1" dirty="0">
                <a:latin typeface="Times New Roman" panose="02020603050405020304" pitchFamily="18" charset="0"/>
                <a:cs typeface="Times New Roman" panose="02020603050405020304" pitchFamily="18" charset="0"/>
              </a:rPr>
              <a:t>2022/23 MACHINERY &amp; EQUIPMENT BUDGET BREAKDOWN</a:t>
            </a:r>
            <a:endParaRPr lang="en-ZA" sz="2400" b="1" dirty="0"/>
          </a:p>
        </p:txBody>
      </p:sp>
      <p:sp>
        <p:nvSpPr>
          <p:cNvPr id="4" name="Footer Placeholder 3">
            <a:extLst>
              <a:ext uri="{FF2B5EF4-FFF2-40B4-BE49-F238E27FC236}">
                <a16:creationId xmlns:a16="http://schemas.microsoft.com/office/drawing/2014/main" xmlns="" id="{2D849210-5EFC-413B-9BFD-5EECE7E5008B}"/>
              </a:ext>
            </a:extLst>
          </p:cNvPr>
          <p:cNvSpPr>
            <a:spLocks noGrp="1"/>
          </p:cNvSpPr>
          <p:nvPr>
            <p:ph type="ftr" sz="quarter" idx="11"/>
          </p:nvPr>
        </p:nvSpPr>
        <p:spPr/>
        <p:txBody>
          <a:bodyPr/>
          <a:lstStyle/>
          <a:p>
            <a:pPr>
              <a:defRPr>
                <a:uFillTx/>
              </a:defRPr>
            </a:pPr>
            <a:endParaRPr lang="en-US" dirty="0">
              <a:uFillTx/>
            </a:endParaRPr>
          </a:p>
        </p:txBody>
      </p:sp>
      <p:sp>
        <p:nvSpPr>
          <p:cNvPr id="5" name="Slide Number Placeholder 4">
            <a:extLst>
              <a:ext uri="{FF2B5EF4-FFF2-40B4-BE49-F238E27FC236}">
                <a16:creationId xmlns:a16="http://schemas.microsoft.com/office/drawing/2014/main" xmlns="" id="{104F8E12-DC69-4688-AAED-B85EDCBF8E4A}"/>
              </a:ext>
            </a:extLst>
          </p:cNvPr>
          <p:cNvSpPr>
            <a:spLocks noGrp="1"/>
          </p:cNvSpPr>
          <p:nvPr>
            <p:ph type="sldNum" sz="quarter" idx="12"/>
          </p:nvPr>
        </p:nvSpPr>
        <p:spPr/>
        <p:txBody>
          <a:bodyPr/>
          <a:lstStyle/>
          <a:p>
            <a:pPr>
              <a:defRPr>
                <a:uFillTx/>
              </a:defRPr>
            </a:pPr>
            <a:r>
              <a:rPr lang="en-US" altLang="en-US" dirty="0">
                <a:uFillTx/>
              </a:rPr>
              <a:t>ex</a:t>
            </a:r>
            <a:fld id="{53D2BF3C-DD81-4A71-B976-BFF89C61EB4E}" type="slidenum">
              <a:rPr lang="en-US" altLang="en-US" smtClean="0">
                <a:uFillTx/>
              </a:rPr>
              <a:pPr>
                <a:defRPr>
                  <a:uFillTx/>
                </a:defRPr>
              </a:pPr>
              <a:t>39</a:t>
            </a:fld>
            <a:endParaRPr lang="en-US" altLang="en-US" dirty="0">
              <a:uFillTx/>
            </a:endParaRPr>
          </a:p>
        </p:txBody>
      </p:sp>
      <p:pic>
        <p:nvPicPr>
          <p:cNvPr id="10" name="Content Placeholder 9">
            <a:extLst>
              <a:ext uri="{FF2B5EF4-FFF2-40B4-BE49-F238E27FC236}">
                <a16:creationId xmlns:a16="http://schemas.microsoft.com/office/drawing/2014/main" xmlns="" id="{55C9C3A0-16A2-440C-BC10-09F5A1634364}"/>
              </a:ext>
            </a:extLst>
          </p:cNvPr>
          <p:cNvPicPr>
            <a:picLocks noGrp="1" noChangeAspect="1"/>
          </p:cNvPicPr>
          <p:nvPr>
            <p:ph idx="1"/>
          </p:nvPr>
        </p:nvPicPr>
        <p:blipFill>
          <a:blip r:embed="rId2"/>
          <a:stretch>
            <a:fillRect/>
          </a:stretch>
        </p:blipFill>
        <p:spPr>
          <a:xfrm>
            <a:off x="457200" y="1268760"/>
            <a:ext cx="8147248" cy="4896544"/>
          </a:xfrm>
          <a:prstGeom prst="rect">
            <a:avLst/>
          </a:prstGeom>
        </p:spPr>
      </p:pic>
    </p:spTree>
    <p:extLst>
      <p:ext uri="{BB962C8B-B14F-4D97-AF65-F5344CB8AC3E}">
        <p14:creationId xmlns:p14="http://schemas.microsoft.com/office/powerpoint/2010/main" val="959427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469" y="521527"/>
            <a:ext cx="7991061" cy="590108"/>
          </a:xfrm>
          <a:solidFill>
            <a:srgbClr val="C00000"/>
          </a:solidFill>
        </p:spPr>
        <p:txBody>
          <a:bodyPr/>
          <a:lstStyle/>
          <a:p>
            <a:r>
              <a:rPr lang="en-US" sz="3200" b="1" dirty="0">
                <a:solidFill>
                  <a:schemeClr val="bg1"/>
                </a:solidFill>
                <a:cs typeface="Arial" panose="020B0604020202020204" pitchFamily="34" charset="0"/>
              </a:rPr>
              <a:t>OUR MANDATE </a:t>
            </a:r>
          </a:p>
        </p:txBody>
      </p:sp>
      <p:sp>
        <p:nvSpPr>
          <p:cNvPr id="3" name="Content Placeholder 2"/>
          <p:cNvSpPr>
            <a:spLocks noGrp="1"/>
          </p:cNvSpPr>
          <p:nvPr>
            <p:ph sz="half" idx="1"/>
          </p:nvPr>
        </p:nvSpPr>
        <p:spPr>
          <a:xfrm>
            <a:off x="595703" y="1196411"/>
            <a:ext cx="2405270" cy="4962150"/>
          </a:xfrm>
        </p:spPr>
        <p:style>
          <a:lnRef idx="2">
            <a:schemeClr val="accent2"/>
          </a:lnRef>
          <a:fillRef idx="1">
            <a:schemeClr val="lt1"/>
          </a:fillRef>
          <a:effectRef idx="0">
            <a:schemeClr val="accent2"/>
          </a:effectRef>
          <a:fontRef idx="minor">
            <a:schemeClr val="dk1"/>
          </a:fontRef>
        </p:style>
        <p:txBody>
          <a:bodyPr/>
          <a:lstStyle/>
          <a:p>
            <a:pPr marL="0" indent="0">
              <a:buNone/>
            </a:pPr>
            <a:r>
              <a:rPr lang="en-US" sz="1600" b="1" dirty="0">
                <a:cs typeface="Arial" panose="020B0604020202020204" pitchFamily="34" charset="0"/>
              </a:rPr>
              <a:t>CONSTITUTIONAL MANDATE</a:t>
            </a:r>
          </a:p>
          <a:p>
            <a:r>
              <a:rPr lang="en-ZA" sz="1600" dirty="0">
                <a:effectLst/>
                <a:ea typeface="Calibri" panose="020F0502020204030204" pitchFamily="34" charset="0"/>
              </a:rPr>
              <a:t>The Regulator was established to ensure respect for, and to protect, enforce and fulfil, the right to privacy and the right of access to information.</a:t>
            </a:r>
          </a:p>
          <a:p>
            <a:r>
              <a:rPr lang="en-US" sz="1600" dirty="0">
                <a:effectLst/>
                <a:ea typeface="Times New Roman" panose="02020603050405020304" pitchFamily="18" charset="0"/>
                <a:cs typeface="Times New Roman" panose="02020603050405020304" pitchFamily="18" charset="0"/>
              </a:rPr>
              <a:t>The Regulator is also mandated in terms of POPIA ,</a:t>
            </a:r>
            <a:r>
              <a:rPr lang="en-ZA" sz="1600" dirty="0">
                <a:ea typeface="Times New Roman" panose="02020603050405020304" pitchFamily="18" charset="0"/>
                <a:cs typeface="Times New Roman" panose="02020603050405020304" pitchFamily="18" charset="0"/>
              </a:rPr>
              <a:t> </a:t>
            </a:r>
            <a:r>
              <a:rPr lang="en-US" sz="1600" dirty="0">
                <a:effectLst/>
                <a:ea typeface="Times New Roman" panose="02020603050405020304" pitchFamily="18" charset="0"/>
                <a:cs typeface="Times New Roman" panose="02020603050405020304" pitchFamily="18" charset="0"/>
              </a:rPr>
              <a:t>to issue notices, and </a:t>
            </a:r>
            <a:r>
              <a:rPr lang="en-US" sz="1600" dirty="0">
                <a:effectLst/>
                <a:ea typeface="Times New Roman" panose="02020603050405020304" pitchFamily="18" charset="0"/>
              </a:rPr>
              <a:t>to make assessments on whether public and private bodies comply with the provision of PAIA</a:t>
            </a:r>
            <a:endParaRPr lang="en-US" sz="1600" b="1" dirty="0">
              <a:cs typeface="Arial" panose="020B0604020202020204" pitchFamily="34" charset="0"/>
            </a:endParaRPr>
          </a:p>
        </p:txBody>
      </p:sp>
      <p:sp>
        <p:nvSpPr>
          <p:cNvPr id="4" name="Content Placeholder 3"/>
          <p:cNvSpPr>
            <a:spLocks noGrp="1"/>
          </p:cNvSpPr>
          <p:nvPr>
            <p:ph sz="half" idx="2"/>
          </p:nvPr>
        </p:nvSpPr>
        <p:spPr>
          <a:xfrm>
            <a:off x="3093578" y="1179320"/>
            <a:ext cx="2557981" cy="4941604"/>
          </a:xfrm>
        </p:spPr>
        <p:style>
          <a:lnRef idx="2">
            <a:schemeClr val="accent2"/>
          </a:lnRef>
          <a:fillRef idx="1">
            <a:schemeClr val="lt1"/>
          </a:fillRef>
          <a:effectRef idx="0">
            <a:schemeClr val="accent2"/>
          </a:effectRef>
          <a:fontRef idx="minor">
            <a:schemeClr val="dk1"/>
          </a:fontRef>
        </p:style>
        <p:txBody>
          <a:bodyPr/>
          <a:lstStyle/>
          <a:p>
            <a:pPr marL="0" lvl="1" indent="0">
              <a:buNone/>
            </a:pPr>
            <a:r>
              <a:rPr lang="en-US" sz="1600" b="1" dirty="0">
                <a:latin typeface="+mj-lt"/>
                <a:cs typeface="Arial" panose="020B0604020202020204" pitchFamily="34" charset="0"/>
              </a:rPr>
              <a:t>LEGISLATIVE MANDATE </a:t>
            </a:r>
            <a:endParaRPr lang="en-ZA" sz="1600" b="1" dirty="0">
              <a:latin typeface="+mj-lt"/>
              <a:cs typeface="Arial" panose="020B0604020202020204" pitchFamily="34" charset="0"/>
            </a:endParaRPr>
          </a:p>
          <a:p>
            <a:pPr marL="0" lvl="1" indent="0">
              <a:buNone/>
            </a:pPr>
            <a:r>
              <a:rPr lang="en-ZA" sz="1600" b="1" u="sng" dirty="0">
                <a:solidFill>
                  <a:srgbClr val="C00000"/>
                </a:solidFill>
                <a:latin typeface="+mj-lt"/>
                <a:cs typeface="Arial" panose="020B0604020202020204" pitchFamily="34" charset="0"/>
              </a:rPr>
              <a:t>Core functions in terms of POPIA</a:t>
            </a:r>
            <a:endParaRPr lang="en-ZA" sz="1600" u="sng" dirty="0">
              <a:solidFill>
                <a:srgbClr val="C00000"/>
              </a:solidFill>
              <a:effectLst/>
              <a:latin typeface="+mj-lt"/>
              <a:ea typeface="Calibri" panose="020F0502020204030204" pitchFamily="34" charset="0"/>
            </a:endParaRPr>
          </a:p>
          <a:p>
            <a:pPr marL="285750" lvl="1">
              <a:buFont typeface="Arial" panose="020B0604020202020204" pitchFamily="34" charset="0"/>
              <a:buChar char="•"/>
            </a:pPr>
            <a:r>
              <a:rPr lang="en-ZA" sz="1600" dirty="0">
                <a:effectLst/>
                <a:ea typeface="Calibri" panose="020F0502020204030204" pitchFamily="34" charset="0"/>
                <a:cs typeface="Aldhabi" panose="020B0604020202020204" pitchFamily="2" charset="-78"/>
              </a:rPr>
              <a:t> To provide education </a:t>
            </a:r>
            <a:endParaRPr lang="en-ZA" sz="1600" b="1" dirty="0">
              <a:effectLst/>
              <a:ea typeface="Calibri" panose="020F0502020204030204" pitchFamily="34" charset="0"/>
              <a:cs typeface="Aldhabi" panose="020B0604020202020204" pitchFamily="2" charset="-78"/>
            </a:endParaRPr>
          </a:p>
          <a:p>
            <a:pPr marL="342900" lvl="1" indent="-342900">
              <a:buFont typeface="Arial" panose="020B0604020202020204" pitchFamily="34" charset="0"/>
              <a:buChar char="•"/>
            </a:pPr>
            <a:r>
              <a:rPr lang="en-GB" sz="1600" dirty="0">
                <a:effectLst/>
                <a:ea typeface="Calibri" panose="020F0502020204030204" pitchFamily="34" charset="0"/>
                <a:cs typeface="Aldhabi" panose="020B0604020202020204" pitchFamily="2" charset="-78"/>
              </a:rPr>
              <a:t>To monitor and enforce compliance </a:t>
            </a:r>
          </a:p>
          <a:p>
            <a:pPr marL="342900" lvl="1" indent="-342900">
              <a:buFont typeface="Arial" panose="020B0604020202020204" pitchFamily="34" charset="0"/>
              <a:buChar char="•"/>
            </a:pPr>
            <a:r>
              <a:rPr lang="en-GB" sz="1600" dirty="0">
                <a:effectLst/>
                <a:ea typeface="Calibri" panose="020F0502020204030204" pitchFamily="34" charset="0"/>
                <a:cs typeface="Aldhabi" panose="020B0604020202020204" pitchFamily="2" charset="-78"/>
              </a:rPr>
              <a:t>To consult with interested parties </a:t>
            </a:r>
            <a:endParaRPr lang="en-GB" sz="1600" dirty="0">
              <a:ea typeface="Calibri" panose="020F0502020204030204" pitchFamily="34" charset="0"/>
              <a:cs typeface="Aldhabi" panose="020B0604020202020204" pitchFamily="2" charset="-78"/>
            </a:endParaRPr>
          </a:p>
          <a:p>
            <a:pPr marL="342900" lvl="1" indent="-342900">
              <a:buFont typeface="Arial" panose="020B0604020202020204" pitchFamily="34" charset="0"/>
              <a:buChar char="•"/>
            </a:pPr>
            <a:r>
              <a:rPr lang="en-GB" sz="1600" dirty="0">
                <a:effectLst/>
                <a:ea typeface="Calibri" panose="020F0502020204030204" pitchFamily="34" charset="0"/>
                <a:cs typeface="Aldhabi" panose="020B0604020202020204" pitchFamily="2" charset="-78"/>
              </a:rPr>
              <a:t>To handle complaints </a:t>
            </a:r>
          </a:p>
          <a:p>
            <a:pPr marL="342900" lvl="1" indent="-342900">
              <a:buFont typeface="Arial" panose="020B0604020202020204" pitchFamily="34" charset="0"/>
              <a:buChar char="•"/>
            </a:pPr>
            <a:r>
              <a:rPr lang="en-GB" sz="1600" dirty="0">
                <a:effectLst/>
                <a:ea typeface="Calibri" panose="020F0502020204030204" pitchFamily="34" charset="0"/>
                <a:cs typeface="Aldhabi" panose="020B0604020202020204" pitchFamily="2" charset="-78"/>
              </a:rPr>
              <a:t>To conduct research</a:t>
            </a:r>
          </a:p>
          <a:p>
            <a:pPr marL="342900" lvl="1" indent="-342900">
              <a:buFont typeface="Arial" panose="020B0604020202020204" pitchFamily="34" charset="0"/>
              <a:buChar char="•"/>
            </a:pPr>
            <a:r>
              <a:rPr lang="en-GB" sz="1600" dirty="0">
                <a:effectLst/>
                <a:ea typeface="Calibri" panose="020F0502020204030204" pitchFamily="34" charset="0"/>
                <a:cs typeface="Aldhabi" panose="020B0604020202020204" pitchFamily="2" charset="-78"/>
              </a:rPr>
              <a:t>In respect of codes of conduct : </a:t>
            </a:r>
            <a:r>
              <a:rPr lang="en-GB" sz="1600" dirty="0">
                <a:ea typeface="Calibri" panose="020F0502020204030204" pitchFamily="34" charset="0"/>
                <a:cs typeface="Aldhabi" panose="020B0604020202020204" pitchFamily="2" charset="-78"/>
              </a:rPr>
              <a:t>T</a:t>
            </a:r>
            <a:r>
              <a:rPr lang="en-GB" sz="1600" dirty="0">
                <a:effectLst/>
                <a:ea typeface="Calibri" panose="020F0502020204030204" pitchFamily="34" charset="0"/>
                <a:cs typeface="Aldhabi" panose="020B0604020202020204" pitchFamily="2" charset="-78"/>
              </a:rPr>
              <a:t>o issue, amend  and revoke codes of conduct etc.</a:t>
            </a:r>
          </a:p>
          <a:p>
            <a:pPr marL="342900" lvl="1" indent="-342900">
              <a:buFont typeface="Arial" panose="020B0604020202020204" pitchFamily="34" charset="0"/>
              <a:buChar char="•"/>
            </a:pPr>
            <a:r>
              <a:rPr lang="en-GB" sz="1600" dirty="0">
                <a:effectLst/>
                <a:ea typeface="Calibri" panose="020F0502020204030204" pitchFamily="34" charset="0"/>
                <a:cs typeface="Aldhabi" panose="020B0604020202020204" pitchFamily="2" charset="-78"/>
              </a:rPr>
              <a:t>To facilitate cross border cooperation in the enforcement     of the privacy laws</a:t>
            </a:r>
          </a:p>
          <a:p>
            <a:pPr marL="342900" lvl="1" indent="-342900">
              <a:buFont typeface="Arial" panose="020B0604020202020204" pitchFamily="34" charset="0"/>
              <a:buChar char="•"/>
            </a:pP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marL="0" lvl="1" indent="0">
              <a:buNone/>
            </a:pPr>
            <a:endParaRPr lang="en-ZA" sz="1600" b="1" dirty="0">
              <a:latin typeface="Calibri" panose="020F0502020204030204" pitchFamily="34" charset="0"/>
              <a:cs typeface="Times New Roman" panose="02020603050405020304" pitchFamily="18" charset="0"/>
            </a:endParaRPr>
          </a:p>
          <a:p>
            <a:pPr marL="0" lvl="1" indent="0">
              <a:buNone/>
            </a:pPr>
            <a:endParaRPr lang="en-ZA" sz="1600" b="1" dirty="0">
              <a:latin typeface="Arial" panose="020B0604020202020204" pitchFamily="34" charset="0"/>
              <a:cs typeface="Arial" panose="020B0604020202020204" pitchFamily="34" charset="0"/>
            </a:endParaRPr>
          </a:p>
          <a:p>
            <a:pPr marL="0" lvl="0" indent="0" algn="just">
              <a:spcAft>
                <a:spcPts val="800"/>
              </a:spcAft>
              <a:buNone/>
            </a:pP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600" dirty="0"/>
          </a:p>
        </p:txBody>
      </p:sp>
      <p:sp>
        <p:nvSpPr>
          <p:cNvPr id="6" name="Slide Number Placeholder 5"/>
          <p:cNvSpPr>
            <a:spLocks noGrp="1"/>
          </p:cNvSpPr>
          <p:nvPr>
            <p:ph type="sldNum" sz="quarter" idx="12"/>
          </p:nvPr>
        </p:nvSpPr>
        <p:spPr>
          <a:xfrm>
            <a:off x="2299252" y="6296717"/>
            <a:ext cx="2133600" cy="365125"/>
          </a:xfrm>
        </p:spPr>
        <p:txBody>
          <a:bodyPr/>
          <a:lstStyle/>
          <a:p>
            <a:pPr>
              <a:defRPr>
                <a:uFillTx/>
              </a:defRPr>
            </a:pPr>
            <a:fld id="{13FD9E92-459D-49BB-A1AD-3812F417DC11}" type="slidenum">
              <a:rPr lang="en-US" altLang="en-US" smtClean="0">
                <a:uFillTx/>
              </a:rPr>
              <a:pPr>
                <a:defRPr>
                  <a:uFillTx/>
                </a:defRPr>
              </a:pPr>
              <a:t>4</a:t>
            </a:fld>
            <a:endParaRPr lang="en-US" altLang="en-US" dirty="0">
              <a:uFillTx/>
            </a:endParaRPr>
          </a:p>
        </p:txBody>
      </p:sp>
      <p:sp>
        <p:nvSpPr>
          <p:cNvPr id="7" name="Content Placeholder 2">
            <a:extLst>
              <a:ext uri="{FF2B5EF4-FFF2-40B4-BE49-F238E27FC236}">
                <a16:creationId xmlns="" xmlns:a16="http://schemas.microsoft.com/office/drawing/2014/main" id="{796522AB-163A-4D31-B3B4-ECD1A95F0E4E}"/>
              </a:ext>
            </a:extLst>
          </p:cNvPr>
          <p:cNvSpPr txBox="1">
            <a:spLocks/>
          </p:cNvSpPr>
          <p:nvPr/>
        </p:nvSpPr>
        <p:spPr bwMode="auto">
          <a:xfrm>
            <a:off x="5734229" y="1184876"/>
            <a:ext cx="2782026" cy="4936048"/>
          </a:xfrm>
          <a:prstGeom prst="rect">
            <a:avLst/>
          </a:prstGeom>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2800" kern="1200">
                <a:solidFill>
                  <a:schemeClr val="dk1"/>
                </a:solidFill>
                <a:uFillTx/>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400" kern="1200">
                <a:solidFill>
                  <a:schemeClr val="dk1"/>
                </a:solidFill>
                <a:uFillTx/>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000" kern="1200">
                <a:solidFill>
                  <a:schemeClr val="dk1"/>
                </a:solidFill>
                <a:uFillTx/>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1800" kern="1200">
                <a:solidFill>
                  <a:schemeClr val="dk1"/>
                </a:solidFill>
                <a:uFillTx/>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1800" kern="1200">
                <a:solidFill>
                  <a:schemeClr val="dk1"/>
                </a:solidFill>
                <a:uFillTx/>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dk1"/>
                </a:solidFill>
                <a:uFillTx/>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dk1"/>
                </a:solidFill>
                <a:uFillTx/>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dk1"/>
                </a:solidFill>
                <a:uFillTx/>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dk1"/>
                </a:solidFill>
                <a:uFillTx/>
                <a:latin typeface="+mn-lt"/>
                <a:ea typeface="+mn-ea"/>
                <a:cs typeface="+mn-cs"/>
              </a:defRPr>
            </a:lvl9pPr>
          </a:lstStyle>
          <a:p>
            <a:pPr marL="0" lvl="1" indent="0">
              <a:spcBef>
                <a:spcPts val="0"/>
              </a:spcBef>
              <a:spcAft>
                <a:spcPts val="0"/>
              </a:spcAft>
              <a:buFont typeface="Arial" panose="020B0604020202020204" pitchFamily="34" charset="0"/>
              <a:buNone/>
            </a:pPr>
            <a:r>
              <a:rPr lang="en-ZA" sz="1600" b="1" u="sng" dirty="0">
                <a:cs typeface="Arial" panose="020B0604020202020204" pitchFamily="34" charset="0"/>
              </a:rPr>
              <a:t>LEGISLATIVE MANDATE</a:t>
            </a:r>
          </a:p>
          <a:p>
            <a:pPr marL="0" lvl="1" indent="0">
              <a:spcBef>
                <a:spcPts val="0"/>
              </a:spcBef>
              <a:spcAft>
                <a:spcPts val="0"/>
              </a:spcAft>
              <a:buFont typeface="Arial" panose="020B0604020202020204" pitchFamily="34" charset="0"/>
              <a:buNone/>
            </a:pPr>
            <a:r>
              <a:rPr lang="en-ZA" sz="1600" b="1" u="sng" dirty="0">
                <a:solidFill>
                  <a:srgbClr val="C00000"/>
                </a:solidFill>
                <a:cs typeface="Arial" panose="020B0604020202020204" pitchFamily="34" charset="0"/>
              </a:rPr>
              <a:t>Core functions in terms of PAIA</a:t>
            </a:r>
          </a:p>
          <a:p>
            <a:pPr>
              <a:spcBef>
                <a:spcPts val="0"/>
              </a:spcBef>
              <a:spcAft>
                <a:spcPts val="0"/>
              </a:spcAft>
            </a:pPr>
            <a:r>
              <a:rPr lang="en-ZA" sz="1600" dirty="0">
                <a:ea typeface="Calibri" panose="020F0502020204030204" pitchFamily="34" charset="0"/>
                <a:cs typeface="Times New Roman" panose="02020603050405020304" pitchFamily="18" charset="0"/>
              </a:rPr>
              <a:t>Handle complaints and conduct investigate.</a:t>
            </a:r>
          </a:p>
          <a:p>
            <a:pPr>
              <a:spcBef>
                <a:spcPts val="0"/>
              </a:spcBef>
              <a:spcAft>
                <a:spcPts val="0"/>
              </a:spcAft>
            </a:pPr>
            <a:r>
              <a:rPr lang="en-ZA" sz="1600" dirty="0">
                <a:ea typeface="Calibri" panose="020F0502020204030204" pitchFamily="34" charset="0"/>
                <a:cs typeface="Times New Roman" panose="02020603050405020304" pitchFamily="18" charset="0"/>
              </a:rPr>
              <a:t>Monitor implementation of PAIA</a:t>
            </a:r>
          </a:p>
          <a:p>
            <a:pPr>
              <a:spcBef>
                <a:spcPts val="0"/>
              </a:spcBef>
              <a:spcAft>
                <a:spcPts val="0"/>
              </a:spcAft>
            </a:pPr>
            <a:r>
              <a:rPr lang="en-ZA" sz="1600" dirty="0">
                <a:ea typeface="Calibri" panose="020F0502020204030204" pitchFamily="34" charset="0"/>
                <a:cs typeface="Times New Roman" panose="02020603050405020304" pitchFamily="18" charset="0"/>
              </a:rPr>
              <a:t>Compile and make available a guide in an easily comprehensible form and manner</a:t>
            </a:r>
          </a:p>
          <a:p>
            <a:pPr>
              <a:spcBef>
                <a:spcPts val="0"/>
              </a:spcBef>
              <a:spcAft>
                <a:spcPts val="0"/>
              </a:spcAft>
            </a:pPr>
            <a:r>
              <a:rPr lang="en-ZA" sz="1600" dirty="0">
                <a:ea typeface="Calibri" panose="020F0502020204030204" pitchFamily="34" charset="0"/>
                <a:cs typeface="Times New Roman" panose="02020603050405020304" pitchFamily="18" charset="0"/>
              </a:rPr>
              <a:t>Develop and conduct educational programmes in particular for disadvantaged communities.</a:t>
            </a:r>
          </a:p>
          <a:p>
            <a:pPr>
              <a:spcBef>
                <a:spcPts val="0"/>
              </a:spcBef>
              <a:spcAft>
                <a:spcPts val="0"/>
              </a:spcAft>
            </a:pPr>
            <a:r>
              <a:rPr lang="en-ZA" sz="1600" dirty="0">
                <a:ea typeface="Calibri" panose="020F0502020204030204" pitchFamily="34" charset="0"/>
                <a:cs typeface="Times New Roman" panose="02020603050405020304" pitchFamily="18" charset="0"/>
              </a:rPr>
              <a:t>Train Information Officers and Deputy Information Officers </a:t>
            </a:r>
          </a:p>
          <a:p>
            <a:pPr algn="just">
              <a:spcBef>
                <a:spcPts val="0"/>
              </a:spcBef>
              <a:spcAft>
                <a:spcPts val="0"/>
              </a:spcAft>
            </a:pP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0"/>
              </a:spcAft>
              <a:buFont typeface="Arial" panose="020B0604020202020204" pitchFamily="34" charset="0"/>
              <a:buNone/>
            </a:pP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1080448"/>
      </p:ext>
    </p:extLst>
  </p:cSld>
  <p:clrMapOvr>
    <a:masterClrMapping/>
  </p:clrMapOvr>
  <p:extLst>
    <p:ext uri="{6950BFC3-D8DA-4A85-94F7-54DA5524770B}">
      <p188:commentRel xmlns="" xmlns:p188="http://schemas.microsoft.com/office/powerpoint/2018/8/main" r:id="rId3"/>
    </p:ext>
  </p:extLst>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 xmlns:a16="http://schemas.microsoft.com/office/drawing/2014/main" id="{2E442304-DDBD-4F7B-8017-36BCC863FB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6250" y="640823"/>
            <a:ext cx="2563994" cy="5583148"/>
          </a:xfrm>
        </p:spPr>
        <p:txBody>
          <a:bodyPr anchor="ctr">
            <a:normAutofit/>
          </a:bodyPr>
          <a:lstStyle/>
          <a:p>
            <a:r>
              <a:rPr lang="en-US" sz="3200" b="1" dirty="0">
                <a:latin typeface="Calibri" panose="020F0502020204030204" pitchFamily="34" charset="0"/>
                <a:cs typeface="Calibri" panose="020F0502020204030204" pitchFamily="34" charset="0"/>
              </a:rPr>
              <a:t>ENABLERS TO ACHIEVE TARGETS</a:t>
            </a:r>
          </a:p>
        </p:txBody>
      </p:sp>
      <p:sp>
        <p:nvSpPr>
          <p:cNvPr id="13" name="sketch line">
            <a:extLst>
              <a:ext uri="{FF2B5EF4-FFF2-40B4-BE49-F238E27FC236}">
                <a16:creationId xmlns="" xmlns:a16="http://schemas.microsoft.com/office/drawing/2014/main" id="{5E107275-3853-46FD-A241-DE4355A4267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544313" y="3465005"/>
            <a:ext cx="5410200" cy="13716"/>
          </a:xfrm>
          <a:custGeom>
            <a:avLst/>
            <a:gdLst>
              <a:gd name="connsiteX0" fmla="*/ 0 w 5410200"/>
              <a:gd name="connsiteY0" fmla="*/ 0 h 13716"/>
              <a:gd name="connsiteX1" fmla="*/ 568071 w 5410200"/>
              <a:gd name="connsiteY1" fmla="*/ 0 h 13716"/>
              <a:gd name="connsiteX2" fmla="*/ 1298448 w 5410200"/>
              <a:gd name="connsiteY2" fmla="*/ 0 h 13716"/>
              <a:gd name="connsiteX3" fmla="*/ 1920621 w 5410200"/>
              <a:gd name="connsiteY3" fmla="*/ 0 h 13716"/>
              <a:gd name="connsiteX4" fmla="*/ 2488692 w 5410200"/>
              <a:gd name="connsiteY4" fmla="*/ 0 h 13716"/>
              <a:gd name="connsiteX5" fmla="*/ 3219069 w 5410200"/>
              <a:gd name="connsiteY5" fmla="*/ 0 h 13716"/>
              <a:gd name="connsiteX6" fmla="*/ 3895344 w 5410200"/>
              <a:gd name="connsiteY6" fmla="*/ 0 h 13716"/>
              <a:gd name="connsiteX7" fmla="*/ 4571619 w 5410200"/>
              <a:gd name="connsiteY7" fmla="*/ 0 h 13716"/>
              <a:gd name="connsiteX8" fmla="*/ 5410200 w 5410200"/>
              <a:gd name="connsiteY8" fmla="*/ 0 h 13716"/>
              <a:gd name="connsiteX9" fmla="*/ 5410200 w 5410200"/>
              <a:gd name="connsiteY9" fmla="*/ 13716 h 13716"/>
              <a:gd name="connsiteX10" fmla="*/ 4842129 w 5410200"/>
              <a:gd name="connsiteY10" fmla="*/ 13716 h 13716"/>
              <a:gd name="connsiteX11" fmla="*/ 4328160 w 5410200"/>
              <a:gd name="connsiteY11" fmla="*/ 13716 h 13716"/>
              <a:gd name="connsiteX12" fmla="*/ 3597783 w 5410200"/>
              <a:gd name="connsiteY12" fmla="*/ 13716 h 13716"/>
              <a:gd name="connsiteX13" fmla="*/ 3029712 w 5410200"/>
              <a:gd name="connsiteY13" fmla="*/ 13716 h 13716"/>
              <a:gd name="connsiteX14" fmla="*/ 2299335 w 5410200"/>
              <a:gd name="connsiteY14" fmla="*/ 13716 h 13716"/>
              <a:gd name="connsiteX15" fmla="*/ 1514856 w 5410200"/>
              <a:gd name="connsiteY15" fmla="*/ 13716 h 13716"/>
              <a:gd name="connsiteX16" fmla="*/ 892683 w 5410200"/>
              <a:gd name="connsiteY16" fmla="*/ 13716 h 13716"/>
              <a:gd name="connsiteX17" fmla="*/ 0 w 5410200"/>
              <a:gd name="connsiteY17" fmla="*/ 13716 h 13716"/>
              <a:gd name="connsiteX18" fmla="*/ 0 w 5410200"/>
              <a:gd name="connsiteY18" fmla="*/ 0 h 13716"/>
              <a:gd name="connsiteX0" fmla="*/ 0 w 5410200"/>
              <a:gd name="connsiteY0" fmla="*/ 0 h 13716"/>
              <a:gd name="connsiteX1" fmla="*/ 622173 w 5410200"/>
              <a:gd name="connsiteY1" fmla="*/ 0 h 13716"/>
              <a:gd name="connsiteX2" fmla="*/ 1136142 w 5410200"/>
              <a:gd name="connsiteY2" fmla="*/ 0 h 13716"/>
              <a:gd name="connsiteX3" fmla="*/ 1920621 w 5410200"/>
              <a:gd name="connsiteY3" fmla="*/ 0 h 13716"/>
              <a:gd name="connsiteX4" fmla="*/ 2542794 w 5410200"/>
              <a:gd name="connsiteY4" fmla="*/ 0 h 13716"/>
              <a:gd name="connsiteX5" fmla="*/ 3164967 w 5410200"/>
              <a:gd name="connsiteY5" fmla="*/ 0 h 13716"/>
              <a:gd name="connsiteX6" fmla="*/ 3949446 w 5410200"/>
              <a:gd name="connsiteY6" fmla="*/ 0 h 13716"/>
              <a:gd name="connsiteX7" fmla="*/ 4517517 w 5410200"/>
              <a:gd name="connsiteY7" fmla="*/ 0 h 13716"/>
              <a:gd name="connsiteX8" fmla="*/ 5410200 w 5410200"/>
              <a:gd name="connsiteY8" fmla="*/ 0 h 13716"/>
              <a:gd name="connsiteX9" fmla="*/ 5410200 w 5410200"/>
              <a:gd name="connsiteY9" fmla="*/ 13716 h 13716"/>
              <a:gd name="connsiteX10" fmla="*/ 4842129 w 5410200"/>
              <a:gd name="connsiteY10" fmla="*/ 13716 h 13716"/>
              <a:gd name="connsiteX11" fmla="*/ 4165854 w 5410200"/>
              <a:gd name="connsiteY11" fmla="*/ 13716 h 13716"/>
              <a:gd name="connsiteX12" fmla="*/ 3543681 w 5410200"/>
              <a:gd name="connsiteY12" fmla="*/ 13716 h 13716"/>
              <a:gd name="connsiteX13" fmla="*/ 2759202 w 5410200"/>
              <a:gd name="connsiteY13" fmla="*/ 13716 h 13716"/>
              <a:gd name="connsiteX14" fmla="*/ 1974723 w 5410200"/>
              <a:gd name="connsiteY14" fmla="*/ 13716 h 13716"/>
              <a:gd name="connsiteX15" fmla="*/ 1406652 w 5410200"/>
              <a:gd name="connsiteY15" fmla="*/ 13716 h 13716"/>
              <a:gd name="connsiteX16" fmla="*/ 730377 w 5410200"/>
              <a:gd name="connsiteY16" fmla="*/ 13716 h 13716"/>
              <a:gd name="connsiteX17" fmla="*/ 0 w 5410200"/>
              <a:gd name="connsiteY17" fmla="*/ 13716 h 13716"/>
              <a:gd name="connsiteX18" fmla="*/ 0 w 5410200"/>
              <a:gd name="connsiteY18"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3716" fill="none" extrusionOk="0">
                <a:moveTo>
                  <a:pt x="0" y="0"/>
                </a:moveTo>
                <a:cubicBezTo>
                  <a:pt x="176940" y="8795"/>
                  <a:pt x="295530" y="-3818"/>
                  <a:pt x="568071" y="0"/>
                </a:cubicBezTo>
                <a:cubicBezTo>
                  <a:pt x="821049" y="-7814"/>
                  <a:pt x="977778" y="-9274"/>
                  <a:pt x="1298448" y="0"/>
                </a:cubicBezTo>
                <a:cubicBezTo>
                  <a:pt x="1590381" y="13044"/>
                  <a:pt x="1630605" y="-28"/>
                  <a:pt x="1920621" y="0"/>
                </a:cubicBezTo>
                <a:cubicBezTo>
                  <a:pt x="2206035" y="10386"/>
                  <a:pt x="2357755" y="-28028"/>
                  <a:pt x="2488692" y="0"/>
                </a:cubicBezTo>
                <a:cubicBezTo>
                  <a:pt x="2633521" y="25625"/>
                  <a:pt x="3022777" y="-45440"/>
                  <a:pt x="3219069" y="0"/>
                </a:cubicBezTo>
                <a:cubicBezTo>
                  <a:pt x="3460337" y="63290"/>
                  <a:pt x="3645640" y="26494"/>
                  <a:pt x="3895344" y="0"/>
                </a:cubicBezTo>
                <a:cubicBezTo>
                  <a:pt x="4126339" y="-535"/>
                  <a:pt x="4382665" y="-55222"/>
                  <a:pt x="4571619" y="0"/>
                </a:cubicBezTo>
                <a:cubicBezTo>
                  <a:pt x="4776405" y="-816"/>
                  <a:pt x="5201098" y="-43036"/>
                  <a:pt x="5410200" y="0"/>
                </a:cubicBezTo>
                <a:cubicBezTo>
                  <a:pt x="5409052" y="2649"/>
                  <a:pt x="5410186" y="9063"/>
                  <a:pt x="5410200" y="13716"/>
                </a:cubicBezTo>
                <a:cubicBezTo>
                  <a:pt x="5133704" y="5182"/>
                  <a:pt x="5123444" y="31477"/>
                  <a:pt x="4842129" y="13716"/>
                </a:cubicBezTo>
                <a:cubicBezTo>
                  <a:pt x="4568650" y="-219"/>
                  <a:pt x="4447390" y="8221"/>
                  <a:pt x="4328160" y="13716"/>
                </a:cubicBezTo>
                <a:cubicBezTo>
                  <a:pt x="4227436" y="28078"/>
                  <a:pt x="3754725" y="-2253"/>
                  <a:pt x="3597783" y="13716"/>
                </a:cubicBezTo>
                <a:cubicBezTo>
                  <a:pt x="3459353" y="10223"/>
                  <a:pt x="3317740" y="47315"/>
                  <a:pt x="3029712" y="13716"/>
                </a:cubicBezTo>
                <a:cubicBezTo>
                  <a:pt x="2766446" y="5245"/>
                  <a:pt x="2645518" y="35922"/>
                  <a:pt x="2299335" y="13716"/>
                </a:cubicBezTo>
                <a:cubicBezTo>
                  <a:pt x="1977844" y="23735"/>
                  <a:pt x="1781583" y="-1801"/>
                  <a:pt x="1514856" y="13716"/>
                </a:cubicBezTo>
                <a:cubicBezTo>
                  <a:pt x="1212648" y="18781"/>
                  <a:pt x="1087880" y="-4407"/>
                  <a:pt x="892683" y="13716"/>
                </a:cubicBezTo>
                <a:cubicBezTo>
                  <a:pt x="745769" y="11772"/>
                  <a:pt x="183254" y="-32062"/>
                  <a:pt x="0" y="13716"/>
                </a:cubicBezTo>
                <a:cubicBezTo>
                  <a:pt x="-907" y="9799"/>
                  <a:pt x="-75" y="7151"/>
                  <a:pt x="0" y="0"/>
                </a:cubicBezTo>
                <a:close/>
              </a:path>
              <a:path w="5410200" h="13716" stroke="0" extrusionOk="0">
                <a:moveTo>
                  <a:pt x="0" y="0"/>
                </a:moveTo>
                <a:cubicBezTo>
                  <a:pt x="269468" y="-22806"/>
                  <a:pt x="392563" y="4840"/>
                  <a:pt x="622173" y="0"/>
                </a:cubicBezTo>
                <a:cubicBezTo>
                  <a:pt x="884216" y="-2196"/>
                  <a:pt x="1034637" y="7784"/>
                  <a:pt x="1136142" y="0"/>
                </a:cubicBezTo>
                <a:cubicBezTo>
                  <a:pt x="1204956" y="5920"/>
                  <a:pt x="1559779" y="-61408"/>
                  <a:pt x="1920621" y="0"/>
                </a:cubicBezTo>
                <a:cubicBezTo>
                  <a:pt x="2280250" y="-18581"/>
                  <a:pt x="2372470" y="4128"/>
                  <a:pt x="2542794" y="0"/>
                </a:cubicBezTo>
                <a:cubicBezTo>
                  <a:pt x="2688150" y="-17189"/>
                  <a:pt x="2885478" y="-51412"/>
                  <a:pt x="3164967" y="0"/>
                </a:cubicBezTo>
                <a:cubicBezTo>
                  <a:pt x="3470933" y="16143"/>
                  <a:pt x="3588003" y="-4313"/>
                  <a:pt x="3949446" y="0"/>
                </a:cubicBezTo>
                <a:cubicBezTo>
                  <a:pt x="4331172" y="1470"/>
                  <a:pt x="4289286" y="5331"/>
                  <a:pt x="4517517" y="0"/>
                </a:cubicBezTo>
                <a:cubicBezTo>
                  <a:pt x="4736577" y="41911"/>
                  <a:pt x="5141868" y="443"/>
                  <a:pt x="5410200" y="0"/>
                </a:cubicBezTo>
                <a:cubicBezTo>
                  <a:pt x="5410845" y="2936"/>
                  <a:pt x="5409877" y="9829"/>
                  <a:pt x="5410200" y="13716"/>
                </a:cubicBezTo>
                <a:cubicBezTo>
                  <a:pt x="5130880" y="48304"/>
                  <a:pt x="5008082" y="-27188"/>
                  <a:pt x="4842129" y="13716"/>
                </a:cubicBezTo>
                <a:cubicBezTo>
                  <a:pt x="4629232" y="38478"/>
                  <a:pt x="4430159" y="43872"/>
                  <a:pt x="4165854" y="13716"/>
                </a:cubicBezTo>
                <a:cubicBezTo>
                  <a:pt x="3880517" y="17026"/>
                  <a:pt x="3820863" y="-12209"/>
                  <a:pt x="3543681" y="13716"/>
                </a:cubicBezTo>
                <a:cubicBezTo>
                  <a:pt x="3267577" y="39687"/>
                  <a:pt x="3047131" y="-8774"/>
                  <a:pt x="2759202" y="13716"/>
                </a:cubicBezTo>
                <a:cubicBezTo>
                  <a:pt x="2418778" y="17929"/>
                  <a:pt x="2206820" y="-35095"/>
                  <a:pt x="1974723" y="13716"/>
                </a:cubicBezTo>
                <a:cubicBezTo>
                  <a:pt x="1740429" y="35710"/>
                  <a:pt x="1599301" y="34493"/>
                  <a:pt x="1406652" y="13716"/>
                </a:cubicBezTo>
                <a:cubicBezTo>
                  <a:pt x="1196601" y="3966"/>
                  <a:pt x="938578" y="38717"/>
                  <a:pt x="730377" y="13716"/>
                </a:cubicBezTo>
                <a:cubicBezTo>
                  <a:pt x="524173" y="26651"/>
                  <a:pt x="336004" y="-17469"/>
                  <a:pt x="0" y="13716"/>
                </a:cubicBezTo>
                <a:cubicBezTo>
                  <a:pt x="-377" y="9245"/>
                  <a:pt x="1157" y="3819"/>
                  <a:pt x="0" y="0"/>
                </a:cubicBezTo>
                <a:close/>
              </a:path>
              <a:path w="5410200" h="13716" fill="none" stroke="0" extrusionOk="0">
                <a:moveTo>
                  <a:pt x="0" y="0"/>
                </a:moveTo>
                <a:cubicBezTo>
                  <a:pt x="148438" y="-27720"/>
                  <a:pt x="315263" y="-14841"/>
                  <a:pt x="568071" y="0"/>
                </a:cubicBezTo>
                <a:cubicBezTo>
                  <a:pt x="840209" y="21288"/>
                  <a:pt x="982180" y="-6281"/>
                  <a:pt x="1298448" y="0"/>
                </a:cubicBezTo>
                <a:cubicBezTo>
                  <a:pt x="1577021" y="13763"/>
                  <a:pt x="1630910" y="1060"/>
                  <a:pt x="1920621" y="0"/>
                </a:cubicBezTo>
                <a:cubicBezTo>
                  <a:pt x="2200928" y="-1340"/>
                  <a:pt x="2382869" y="-10369"/>
                  <a:pt x="2488692" y="0"/>
                </a:cubicBezTo>
                <a:cubicBezTo>
                  <a:pt x="2620356" y="20061"/>
                  <a:pt x="3042766" y="-74691"/>
                  <a:pt x="3219069" y="0"/>
                </a:cubicBezTo>
                <a:cubicBezTo>
                  <a:pt x="3395755" y="31704"/>
                  <a:pt x="3646717" y="33546"/>
                  <a:pt x="3895344" y="0"/>
                </a:cubicBezTo>
                <a:cubicBezTo>
                  <a:pt x="4131847" y="-43416"/>
                  <a:pt x="4371681" y="11418"/>
                  <a:pt x="4571619" y="0"/>
                </a:cubicBezTo>
                <a:cubicBezTo>
                  <a:pt x="4799447" y="47677"/>
                  <a:pt x="5212547" y="1562"/>
                  <a:pt x="5410200" y="0"/>
                </a:cubicBezTo>
                <a:cubicBezTo>
                  <a:pt x="5408905" y="2744"/>
                  <a:pt x="5410401" y="9950"/>
                  <a:pt x="5410200" y="13716"/>
                </a:cubicBezTo>
                <a:cubicBezTo>
                  <a:pt x="5139576" y="2947"/>
                  <a:pt x="5122299" y="33775"/>
                  <a:pt x="4842129" y="13716"/>
                </a:cubicBezTo>
                <a:cubicBezTo>
                  <a:pt x="4566356" y="6655"/>
                  <a:pt x="4456854" y="15426"/>
                  <a:pt x="4328160" y="13716"/>
                </a:cubicBezTo>
                <a:cubicBezTo>
                  <a:pt x="4234703" y="-822"/>
                  <a:pt x="3768176" y="-16062"/>
                  <a:pt x="3597783" y="13716"/>
                </a:cubicBezTo>
                <a:cubicBezTo>
                  <a:pt x="3430303" y="10148"/>
                  <a:pt x="3287506" y="20215"/>
                  <a:pt x="3029712" y="13716"/>
                </a:cubicBezTo>
                <a:cubicBezTo>
                  <a:pt x="2742636" y="-2421"/>
                  <a:pt x="2637847" y="18109"/>
                  <a:pt x="2299335" y="13716"/>
                </a:cubicBezTo>
                <a:cubicBezTo>
                  <a:pt x="1959433" y="-7861"/>
                  <a:pt x="1779456" y="37101"/>
                  <a:pt x="1514856" y="13716"/>
                </a:cubicBezTo>
                <a:cubicBezTo>
                  <a:pt x="1212431" y="31797"/>
                  <a:pt x="1086601" y="7282"/>
                  <a:pt x="892683" y="13716"/>
                </a:cubicBezTo>
                <a:cubicBezTo>
                  <a:pt x="721500" y="45800"/>
                  <a:pt x="194249" y="-29802"/>
                  <a:pt x="0" y="13716"/>
                </a:cubicBezTo>
                <a:cubicBezTo>
                  <a:pt x="-508" y="9800"/>
                  <a:pt x="-280" y="6827"/>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custGeom>
                    <a:avLst/>
                    <a:gdLst>
                      <a:gd name="connsiteX0" fmla="*/ 0 w 5410200"/>
                      <a:gd name="connsiteY0" fmla="*/ 0 h 13716"/>
                      <a:gd name="connsiteX1" fmla="*/ 568071 w 5410200"/>
                      <a:gd name="connsiteY1" fmla="*/ 0 h 13716"/>
                      <a:gd name="connsiteX2" fmla="*/ 1298448 w 5410200"/>
                      <a:gd name="connsiteY2" fmla="*/ 0 h 13716"/>
                      <a:gd name="connsiteX3" fmla="*/ 1920621 w 5410200"/>
                      <a:gd name="connsiteY3" fmla="*/ 0 h 13716"/>
                      <a:gd name="connsiteX4" fmla="*/ 2488692 w 5410200"/>
                      <a:gd name="connsiteY4" fmla="*/ 0 h 13716"/>
                      <a:gd name="connsiteX5" fmla="*/ 3219069 w 5410200"/>
                      <a:gd name="connsiteY5" fmla="*/ 0 h 13716"/>
                      <a:gd name="connsiteX6" fmla="*/ 3895344 w 5410200"/>
                      <a:gd name="connsiteY6" fmla="*/ 0 h 13716"/>
                      <a:gd name="connsiteX7" fmla="*/ 4571619 w 5410200"/>
                      <a:gd name="connsiteY7" fmla="*/ 0 h 13716"/>
                      <a:gd name="connsiteX8" fmla="*/ 5410200 w 5410200"/>
                      <a:gd name="connsiteY8" fmla="*/ 0 h 13716"/>
                      <a:gd name="connsiteX9" fmla="*/ 5410200 w 5410200"/>
                      <a:gd name="connsiteY9" fmla="*/ 13716 h 13716"/>
                      <a:gd name="connsiteX10" fmla="*/ 4842129 w 5410200"/>
                      <a:gd name="connsiteY10" fmla="*/ 13716 h 13716"/>
                      <a:gd name="connsiteX11" fmla="*/ 4328160 w 5410200"/>
                      <a:gd name="connsiteY11" fmla="*/ 13716 h 13716"/>
                      <a:gd name="connsiteX12" fmla="*/ 3597783 w 5410200"/>
                      <a:gd name="connsiteY12" fmla="*/ 13716 h 13716"/>
                      <a:gd name="connsiteX13" fmla="*/ 3029712 w 5410200"/>
                      <a:gd name="connsiteY13" fmla="*/ 13716 h 13716"/>
                      <a:gd name="connsiteX14" fmla="*/ 2299335 w 5410200"/>
                      <a:gd name="connsiteY14" fmla="*/ 13716 h 13716"/>
                      <a:gd name="connsiteX15" fmla="*/ 1514856 w 5410200"/>
                      <a:gd name="connsiteY15" fmla="*/ 13716 h 13716"/>
                      <a:gd name="connsiteX16" fmla="*/ 892683 w 5410200"/>
                      <a:gd name="connsiteY16" fmla="*/ 13716 h 13716"/>
                      <a:gd name="connsiteX17" fmla="*/ 0 w 5410200"/>
                      <a:gd name="connsiteY17" fmla="*/ 13716 h 13716"/>
                      <a:gd name="connsiteX18" fmla="*/ 0 w 5410200"/>
                      <a:gd name="connsiteY18"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3716"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09587" y="2854"/>
                          <a:pt x="5409791" y="9451"/>
                          <a:pt x="5410200" y="13716"/>
                        </a:cubicBezTo>
                        <a:cubicBezTo>
                          <a:pt x="5139060" y="2179"/>
                          <a:pt x="5121593" y="26463"/>
                          <a:pt x="4842129" y="13716"/>
                        </a:cubicBezTo>
                        <a:cubicBezTo>
                          <a:pt x="4562665" y="969"/>
                          <a:pt x="4448273" y="4915"/>
                          <a:pt x="4328160" y="13716"/>
                        </a:cubicBezTo>
                        <a:cubicBezTo>
                          <a:pt x="4208047" y="22517"/>
                          <a:pt x="3760936" y="17995"/>
                          <a:pt x="3597783" y="13716"/>
                        </a:cubicBezTo>
                        <a:cubicBezTo>
                          <a:pt x="3434630" y="9437"/>
                          <a:pt x="3299718" y="28641"/>
                          <a:pt x="3029712" y="13716"/>
                        </a:cubicBezTo>
                        <a:cubicBezTo>
                          <a:pt x="2759706" y="-1209"/>
                          <a:pt x="2640159" y="22822"/>
                          <a:pt x="2299335" y="13716"/>
                        </a:cubicBezTo>
                        <a:cubicBezTo>
                          <a:pt x="1958511" y="4610"/>
                          <a:pt x="1801186" y="24413"/>
                          <a:pt x="1514856" y="13716"/>
                        </a:cubicBezTo>
                        <a:cubicBezTo>
                          <a:pt x="1228526" y="3019"/>
                          <a:pt x="1063509" y="-9877"/>
                          <a:pt x="892683" y="13716"/>
                        </a:cubicBezTo>
                        <a:cubicBezTo>
                          <a:pt x="721857" y="37309"/>
                          <a:pt x="186945" y="-25469"/>
                          <a:pt x="0" y="13716"/>
                        </a:cubicBezTo>
                        <a:cubicBezTo>
                          <a:pt x="-342" y="9537"/>
                          <a:pt x="-97" y="6817"/>
                          <a:pt x="0" y="0"/>
                        </a:cubicBezTo>
                        <a:close/>
                      </a:path>
                      <a:path w="5410200" h="13716"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10660" y="2787"/>
                          <a:pt x="5410166" y="9748"/>
                          <a:pt x="5410200" y="13716"/>
                        </a:cubicBezTo>
                        <a:cubicBezTo>
                          <a:pt x="5163327" y="36922"/>
                          <a:pt x="5008749" y="6121"/>
                          <a:pt x="4842129" y="13716"/>
                        </a:cubicBezTo>
                        <a:cubicBezTo>
                          <a:pt x="4675509" y="21311"/>
                          <a:pt x="4433401" y="-5187"/>
                          <a:pt x="4165854" y="13716"/>
                        </a:cubicBezTo>
                        <a:cubicBezTo>
                          <a:pt x="3898308" y="32619"/>
                          <a:pt x="3809032" y="-13282"/>
                          <a:pt x="3543681" y="13716"/>
                        </a:cubicBezTo>
                        <a:cubicBezTo>
                          <a:pt x="3278330" y="40714"/>
                          <a:pt x="3073876" y="-20489"/>
                          <a:pt x="2759202" y="13716"/>
                        </a:cubicBezTo>
                        <a:cubicBezTo>
                          <a:pt x="2444528" y="47921"/>
                          <a:pt x="2204144" y="-1200"/>
                          <a:pt x="1974723" y="13716"/>
                        </a:cubicBezTo>
                        <a:cubicBezTo>
                          <a:pt x="1745302" y="28632"/>
                          <a:pt x="1602335" y="26918"/>
                          <a:pt x="1406652" y="13716"/>
                        </a:cubicBezTo>
                        <a:cubicBezTo>
                          <a:pt x="1210969" y="514"/>
                          <a:pt x="923948" y="-1411"/>
                          <a:pt x="730377" y="13716"/>
                        </a:cubicBezTo>
                        <a:cubicBezTo>
                          <a:pt x="536806" y="28843"/>
                          <a:pt x="336496" y="-4713"/>
                          <a:pt x="0" y="13716"/>
                        </a:cubicBezTo>
                        <a:cubicBezTo>
                          <a:pt x="-535" y="9547"/>
                          <a:pt x="488" y="4515"/>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a:xfrm>
            <a:off x="2392845" y="6506712"/>
            <a:ext cx="2057400" cy="365125"/>
          </a:xfrm>
        </p:spPr>
        <p:txBody>
          <a:bodyPr>
            <a:normAutofit/>
          </a:bodyPr>
          <a:lstStyle/>
          <a:p>
            <a:pPr>
              <a:spcAft>
                <a:spcPts val="600"/>
              </a:spcAft>
              <a:defRPr>
                <a:uFillTx/>
              </a:defRPr>
            </a:pPr>
            <a:fld id="{53D2BF3C-DD81-4A71-B976-BFF89C61EB4E}" type="slidenum">
              <a:rPr lang="en-US" altLang="en-US" smtClean="0">
                <a:uFillTx/>
              </a:rPr>
              <a:pPr>
                <a:spcAft>
                  <a:spcPts val="600"/>
                </a:spcAft>
                <a:defRPr>
                  <a:uFillTx/>
                </a:defRPr>
              </a:pPr>
              <a:t>40</a:t>
            </a:fld>
            <a:endParaRPr lang="en-US" altLang="en-US">
              <a:uFillTx/>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97121696"/>
              </p:ext>
            </p:extLst>
          </p:nvPr>
        </p:nvGraphicFramePr>
        <p:xfrm>
          <a:off x="3330989" y="427382"/>
          <a:ext cx="5652590" cy="61039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 xmlns:a16="http://schemas.microsoft.com/office/drawing/2014/main" id="{6B1F6E9A-9E4A-4827-89FE-19F628ECB19F}"/>
              </a:ext>
            </a:extLst>
          </p:cNvPr>
          <p:cNvSpPr txBox="1"/>
          <p:nvPr/>
        </p:nvSpPr>
        <p:spPr>
          <a:xfrm>
            <a:off x="3866322" y="237226"/>
            <a:ext cx="4393095" cy="369332"/>
          </a:xfrm>
          <a:prstGeom prst="rect">
            <a:avLst/>
          </a:prstGeom>
          <a:solidFill>
            <a:srgbClr val="FFC000"/>
          </a:solidFill>
        </p:spPr>
        <p:txBody>
          <a:bodyPr wrap="square" rtlCol="0">
            <a:spAutoFit/>
          </a:bodyPr>
          <a:lstStyle/>
          <a:p>
            <a:r>
              <a:rPr lang="en-ZA" dirty="0"/>
              <a:t>Outcome: Access to information</a:t>
            </a:r>
          </a:p>
        </p:txBody>
      </p:sp>
    </p:spTree>
    <p:extLst>
      <p:ext uri="{BB962C8B-B14F-4D97-AF65-F5344CB8AC3E}">
        <p14:creationId xmlns:p14="http://schemas.microsoft.com/office/powerpoint/2010/main" val="29481165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 xmlns:a16="http://schemas.microsoft.com/office/drawing/2014/main" id="{2E442304-DDBD-4F7B-8017-36BCC863FB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6250" y="640823"/>
            <a:ext cx="2563994" cy="5583148"/>
          </a:xfrm>
        </p:spPr>
        <p:txBody>
          <a:bodyPr anchor="ctr">
            <a:normAutofit/>
          </a:bodyPr>
          <a:lstStyle/>
          <a:p>
            <a:r>
              <a:rPr lang="en-US" sz="3200" b="1" dirty="0">
                <a:latin typeface="Calibri" panose="020F0502020204030204" pitchFamily="34" charset="0"/>
                <a:cs typeface="Calibri" panose="020F0502020204030204" pitchFamily="34" charset="0"/>
              </a:rPr>
              <a:t>ENABLERS TO ACHIEVE TARGETS</a:t>
            </a:r>
          </a:p>
        </p:txBody>
      </p:sp>
      <p:sp>
        <p:nvSpPr>
          <p:cNvPr id="13" name="sketch line">
            <a:extLst>
              <a:ext uri="{FF2B5EF4-FFF2-40B4-BE49-F238E27FC236}">
                <a16:creationId xmlns="" xmlns:a16="http://schemas.microsoft.com/office/drawing/2014/main" id="{5E107275-3853-46FD-A241-DE4355A4267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544313" y="3465005"/>
            <a:ext cx="5410200" cy="13716"/>
          </a:xfrm>
          <a:custGeom>
            <a:avLst/>
            <a:gdLst>
              <a:gd name="connsiteX0" fmla="*/ 0 w 5410200"/>
              <a:gd name="connsiteY0" fmla="*/ 0 h 13716"/>
              <a:gd name="connsiteX1" fmla="*/ 568071 w 5410200"/>
              <a:gd name="connsiteY1" fmla="*/ 0 h 13716"/>
              <a:gd name="connsiteX2" fmla="*/ 1298448 w 5410200"/>
              <a:gd name="connsiteY2" fmla="*/ 0 h 13716"/>
              <a:gd name="connsiteX3" fmla="*/ 1920621 w 5410200"/>
              <a:gd name="connsiteY3" fmla="*/ 0 h 13716"/>
              <a:gd name="connsiteX4" fmla="*/ 2488692 w 5410200"/>
              <a:gd name="connsiteY4" fmla="*/ 0 h 13716"/>
              <a:gd name="connsiteX5" fmla="*/ 3219069 w 5410200"/>
              <a:gd name="connsiteY5" fmla="*/ 0 h 13716"/>
              <a:gd name="connsiteX6" fmla="*/ 3895344 w 5410200"/>
              <a:gd name="connsiteY6" fmla="*/ 0 h 13716"/>
              <a:gd name="connsiteX7" fmla="*/ 4571619 w 5410200"/>
              <a:gd name="connsiteY7" fmla="*/ 0 h 13716"/>
              <a:gd name="connsiteX8" fmla="*/ 5410200 w 5410200"/>
              <a:gd name="connsiteY8" fmla="*/ 0 h 13716"/>
              <a:gd name="connsiteX9" fmla="*/ 5410200 w 5410200"/>
              <a:gd name="connsiteY9" fmla="*/ 13716 h 13716"/>
              <a:gd name="connsiteX10" fmla="*/ 4842129 w 5410200"/>
              <a:gd name="connsiteY10" fmla="*/ 13716 h 13716"/>
              <a:gd name="connsiteX11" fmla="*/ 4328160 w 5410200"/>
              <a:gd name="connsiteY11" fmla="*/ 13716 h 13716"/>
              <a:gd name="connsiteX12" fmla="*/ 3597783 w 5410200"/>
              <a:gd name="connsiteY12" fmla="*/ 13716 h 13716"/>
              <a:gd name="connsiteX13" fmla="*/ 3029712 w 5410200"/>
              <a:gd name="connsiteY13" fmla="*/ 13716 h 13716"/>
              <a:gd name="connsiteX14" fmla="*/ 2299335 w 5410200"/>
              <a:gd name="connsiteY14" fmla="*/ 13716 h 13716"/>
              <a:gd name="connsiteX15" fmla="*/ 1514856 w 5410200"/>
              <a:gd name="connsiteY15" fmla="*/ 13716 h 13716"/>
              <a:gd name="connsiteX16" fmla="*/ 892683 w 5410200"/>
              <a:gd name="connsiteY16" fmla="*/ 13716 h 13716"/>
              <a:gd name="connsiteX17" fmla="*/ 0 w 5410200"/>
              <a:gd name="connsiteY17" fmla="*/ 13716 h 13716"/>
              <a:gd name="connsiteX18" fmla="*/ 0 w 5410200"/>
              <a:gd name="connsiteY18" fmla="*/ 0 h 13716"/>
              <a:gd name="connsiteX0" fmla="*/ 0 w 5410200"/>
              <a:gd name="connsiteY0" fmla="*/ 0 h 13716"/>
              <a:gd name="connsiteX1" fmla="*/ 622173 w 5410200"/>
              <a:gd name="connsiteY1" fmla="*/ 0 h 13716"/>
              <a:gd name="connsiteX2" fmla="*/ 1136142 w 5410200"/>
              <a:gd name="connsiteY2" fmla="*/ 0 h 13716"/>
              <a:gd name="connsiteX3" fmla="*/ 1920621 w 5410200"/>
              <a:gd name="connsiteY3" fmla="*/ 0 h 13716"/>
              <a:gd name="connsiteX4" fmla="*/ 2542794 w 5410200"/>
              <a:gd name="connsiteY4" fmla="*/ 0 h 13716"/>
              <a:gd name="connsiteX5" fmla="*/ 3164967 w 5410200"/>
              <a:gd name="connsiteY5" fmla="*/ 0 h 13716"/>
              <a:gd name="connsiteX6" fmla="*/ 3949446 w 5410200"/>
              <a:gd name="connsiteY6" fmla="*/ 0 h 13716"/>
              <a:gd name="connsiteX7" fmla="*/ 4517517 w 5410200"/>
              <a:gd name="connsiteY7" fmla="*/ 0 h 13716"/>
              <a:gd name="connsiteX8" fmla="*/ 5410200 w 5410200"/>
              <a:gd name="connsiteY8" fmla="*/ 0 h 13716"/>
              <a:gd name="connsiteX9" fmla="*/ 5410200 w 5410200"/>
              <a:gd name="connsiteY9" fmla="*/ 13716 h 13716"/>
              <a:gd name="connsiteX10" fmla="*/ 4842129 w 5410200"/>
              <a:gd name="connsiteY10" fmla="*/ 13716 h 13716"/>
              <a:gd name="connsiteX11" fmla="*/ 4165854 w 5410200"/>
              <a:gd name="connsiteY11" fmla="*/ 13716 h 13716"/>
              <a:gd name="connsiteX12" fmla="*/ 3543681 w 5410200"/>
              <a:gd name="connsiteY12" fmla="*/ 13716 h 13716"/>
              <a:gd name="connsiteX13" fmla="*/ 2759202 w 5410200"/>
              <a:gd name="connsiteY13" fmla="*/ 13716 h 13716"/>
              <a:gd name="connsiteX14" fmla="*/ 1974723 w 5410200"/>
              <a:gd name="connsiteY14" fmla="*/ 13716 h 13716"/>
              <a:gd name="connsiteX15" fmla="*/ 1406652 w 5410200"/>
              <a:gd name="connsiteY15" fmla="*/ 13716 h 13716"/>
              <a:gd name="connsiteX16" fmla="*/ 730377 w 5410200"/>
              <a:gd name="connsiteY16" fmla="*/ 13716 h 13716"/>
              <a:gd name="connsiteX17" fmla="*/ 0 w 5410200"/>
              <a:gd name="connsiteY17" fmla="*/ 13716 h 13716"/>
              <a:gd name="connsiteX18" fmla="*/ 0 w 5410200"/>
              <a:gd name="connsiteY18"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3716" fill="none" extrusionOk="0">
                <a:moveTo>
                  <a:pt x="0" y="0"/>
                </a:moveTo>
                <a:cubicBezTo>
                  <a:pt x="176940" y="8795"/>
                  <a:pt x="295530" y="-3818"/>
                  <a:pt x="568071" y="0"/>
                </a:cubicBezTo>
                <a:cubicBezTo>
                  <a:pt x="821049" y="-7814"/>
                  <a:pt x="977778" y="-9274"/>
                  <a:pt x="1298448" y="0"/>
                </a:cubicBezTo>
                <a:cubicBezTo>
                  <a:pt x="1590381" y="13044"/>
                  <a:pt x="1630605" y="-28"/>
                  <a:pt x="1920621" y="0"/>
                </a:cubicBezTo>
                <a:cubicBezTo>
                  <a:pt x="2206035" y="10386"/>
                  <a:pt x="2357755" y="-28028"/>
                  <a:pt x="2488692" y="0"/>
                </a:cubicBezTo>
                <a:cubicBezTo>
                  <a:pt x="2633521" y="25625"/>
                  <a:pt x="3022777" y="-45440"/>
                  <a:pt x="3219069" y="0"/>
                </a:cubicBezTo>
                <a:cubicBezTo>
                  <a:pt x="3460337" y="63290"/>
                  <a:pt x="3645640" y="26494"/>
                  <a:pt x="3895344" y="0"/>
                </a:cubicBezTo>
                <a:cubicBezTo>
                  <a:pt x="4126339" y="-535"/>
                  <a:pt x="4382665" y="-55222"/>
                  <a:pt x="4571619" y="0"/>
                </a:cubicBezTo>
                <a:cubicBezTo>
                  <a:pt x="4776405" y="-816"/>
                  <a:pt x="5201098" y="-43036"/>
                  <a:pt x="5410200" y="0"/>
                </a:cubicBezTo>
                <a:cubicBezTo>
                  <a:pt x="5409052" y="2649"/>
                  <a:pt x="5410186" y="9063"/>
                  <a:pt x="5410200" y="13716"/>
                </a:cubicBezTo>
                <a:cubicBezTo>
                  <a:pt x="5133704" y="5182"/>
                  <a:pt x="5123444" y="31477"/>
                  <a:pt x="4842129" y="13716"/>
                </a:cubicBezTo>
                <a:cubicBezTo>
                  <a:pt x="4568650" y="-219"/>
                  <a:pt x="4447390" y="8221"/>
                  <a:pt x="4328160" y="13716"/>
                </a:cubicBezTo>
                <a:cubicBezTo>
                  <a:pt x="4227436" y="28078"/>
                  <a:pt x="3754725" y="-2253"/>
                  <a:pt x="3597783" y="13716"/>
                </a:cubicBezTo>
                <a:cubicBezTo>
                  <a:pt x="3459353" y="10223"/>
                  <a:pt x="3317740" y="47315"/>
                  <a:pt x="3029712" y="13716"/>
                </a:cubicBezTo>
                <a:cubicBezTo>
                  <a:pt x="2766446" y="5245"/>
                  <a:pt x="2645518" y="35922"/>
                  <a:pt x="2299335" y="13716"/>
                </a:cubicBezTo>
                <a:cubicBezTo>
                  <a:pt x="1977844" y="23735"/>
                  <a:pt x="1781583" y="-1801"/>
                  <a:pt x="1514856" y="13716"/>
                </a:cubicBezTo>
                <a:cubicBezTo>
                  <a:pt x="1212648" y="18781"/>
                  <a:pt x="1087880" y="-4407"/>
                  <a:pt x="892683" y="13716"/>
                </a:cubicBezTo>
                <a:cubicBezTo>
                  <a:pt x="745769" y="11772"/>
                  <a:pt x="183254" y="-32062"/>
                  <a:pt x="0" y="13716"/>
                </a:cubicBezTo>
                <a:cubicBezTo>
                  <a:pt x="-907" y="9799"/>
                  <a:pt x="-75" y="7151"/>
                  <a:pt x="0" y="0"/>
                </a:cubicBezTo>
                <a:close/>
              </a:path>
              <a:path w="5410200" h="13716" stroke="0" extrusionOk="0">
                <a:moveTo>
                  <a:pt x="0" y="0"/>
                </a:moveTo>
                <a:cubicBezTo>
                  <a:pt x="269468" y="-22806"/>
                  <a:pt x="392563" y="4840"/>
                  <a:pt x="622173" y="0"/>
                </a:cubicBezTo>
                <a:cubicBezTo>
                  <a:pt x="884216" y="-2196"/>
                  <a:pt x="1034637" y="7784"/>
                  <a:pt x="1136142" y="0"/>
                </a:cubicBezTo>
                <a:cubicBezTo>
                  <a:pt x="1204956" y="5920"/>
                  <a:pt x="1559779" y="-61408"/>
                  <a:pt x="1920621" y="0"/>
                </a:cubicBezTo>
                <a:cubicBezTo>
                  <a:pt x="2280250" y="-18581"/>
                  <a:pt x="2372470" y="4128"/>
                  <a:pt x="2542794" y="0"/>
                </a:cubicBezTo>
                <a:cubicBezTo>
                  <a:pt x="2688150" y="-17189"/>
                  <a:pt x="2885478" y="-51412"/>
                  <a:pt x="3164967" y="0"/>
                </a:cubicBezTo>
                <a:cubicBezTo>
                  <a:pt x="3470933" y="16143"/>
                  <a:pt x="3588003" y="-4313"/>
                  <a:pt x="3949446" y="0"/>
                </a:cubicBezTo>
                <a:cubicBezTo>
                  <a:pt x="4331172" y="1470"/>
                  <a:pt x="4289286" y="5331"/>
                  <a:pt x="4517517" y="0"/>
                </a:cubicBezTo>
                <a:cubicBezTo>
                  <a:pt x="4736577" y="41911"/>
                  <a:pt x="5141868" y="443"/>
                  <a:pt x="5410200" y="0"/>
                </a:cubicBezTo>
                <a:cubicBezTo>
                  <a:pt x="5410845" y="2936"/>
                  <a:pt x="5409877" y="9829"/>
                  <a:pt x="5410200" y="13716"/>
                </a:cubicBezTo>
                <a:cubicBezTo>
                  <a:pt x="5130880" y="48304"/>
                  <a:pt x="5008082" y="-27188"/>
                  <a:pt x="4842129" y="13716"/>
                </a:cubicBezTo>
                <a:cubicBezTo>
                  <a:pt x="4629232" y="38478"/>
                  <a:pt x="4430159" y="43872"/>
                  <a:pt x="4165854" y="13716"/>
                </a:cubicBezTo>
                <a:cubicBezTo>
                  <a:pt x="3880517" y="17026"/>
                  <a:pt x="3820863" y="-12209"/>
                  <a:pt x="3543681" y="13716"/>
                </a:cubicBezTo>
                <a:cubicBezTo>
                  <a:pt x="3267577" y="39687"/>
                  <a:pt x="3047131" y="-8774"/>
                  <a:pt x="2759202" y="13716"/>
                </a:cubicBezTo>
                <a:cubicBezTo>
                  <a:pt x="2418778" y="17929"/>
                  <a:pt x="2206820" y="-35095"/>
                  <a:pt x="1974723" y="13716"/>
                </a:cubicBezTo>
                <a:cubicBezTo>
                  <a:pt x="1740429" y="35710"/>
                  <a:pt x="1599301" y="34493"/>
                  <a:pt x="1406652" y="13716"/>
                </a:cubicBezTo>
                <a:cubicBezTo>
                  <a:pt x="1196601" y="3966"/>
                  <a:pt x="938578" y="38717"/>
                  <a:pt x="730377" y="13716"/>
                </a:cubicBezTo>
                <a:cubicBezTo>
                  <a:pt x="524173" y="26651"/>
                  <a:pt x="336004" y="-17469"/>
                  <a:pt x="0" y="13716"/>
                </a:cubicBezTo>
                <a:cubicBezTo>
                  <a:pt x="-377" y="9245"/>
                  <a:pt x="1157" y="3819"/>
                  <a:pt x="0" y="0"/>
                </a:cubicBezTo>
                <a:close/>
              </a:path>
              <a:path w="5410200" h="13716" fill="none" stroke="0" extrusionOk="0">
                <a:moveTo>
                  <a:pt x="0" y="0"/>
                </a:moveTo>
                <a:cubicBezTo>
                  <a:pt x="148438" y="-27720"/>
                  <a:pt x="315263" y="-14841"/>
                  <a:pt x="568071" y="0"/>
                </a:cubicBezTo>
                <a:cubicBezTo>
                  <a:pt x="840209" y="21288"/>
                  <a:pt x="982180" y="-6281"/>
                  <a:pt x="1298448" y="0"/>
                </a:cubicBezTo>
                <a:cubicBezTo>
                  <a:pt x="1577021" y="13763"/>
                  <a:pt x="1630910" y="1060"/>
                  <a:pt x="1920621" y="0"/>
                </a:cubicBezTo>
                <a:cubicBezTo>
                  <a:pt x="2200928" y="-1340"/>
                  <a:pt x="2382869" y="-10369"/>
                  <a:pt x="2488692" y="0"/>
                </a:cubicBezTo>
                <a:cubicBezTo>
                  <a:pt x="2620356" y="20061"/>
                  <a:pt x="3042766" y="-74691"/>
                  <a:pt x="3219069" y="0"/>
                </a:cubicBezTo>
                <a:cubicBezTo>
                  <a:pt x="3395755" y="31704"/>
                  <a:pt x="3646717" y="33546"/>
                  <a:pt x="3895344" y="0"/>
                </a:cubicBezTo>
                <a:cubicBezTo>
                  <a:pt x="4131847" y="-43416"/>
                  <a:pt x="4371681" y="11418"/>
                  <a:pt x="4571619" y="0"/>
                </a:cubicBezTo>
                <a:cubicBezTo>
                  <a:pt x="4799447" y="47677"/>
                  <a:pt x="5212547" y="1562"/>
                  <a:pt x="5410200" y="0"/>
                </a:cubicBezTo>
                <a:cubicBezTo>
                  <a:pt x="5408905" y="2744"/>
                  <a:pt x="5410401" y="9950"/>
                  <a:pt x="5410200" y="13716"/>
                </a:cubicBezTo>
                <a:cubicBezTo>
                  <a:pt x="5139576" y="2947"/>
                  <a:pt x="5122299" y="33775"/>
                  <a:pt x="4842129" y="13716"/>
                </a:cubicBezTo>
                <a:cubicBezTo>
                  <a:pt x="4566356" y="6655"/>
                  <a:pt x="4456854" y="15426"/>
                  <a:pt x="4328160" y="13716"/>
                </a:cubicBezTo>
                <a:cubicBezTo>
                  <a:pt x="4234703" y="-822"/>
                  <a:pt x="3768176" y="-16062"/>
                  <a:pt x="3597783" y="13716"/>
                </a:cubicBezTo>
                <a:cubicBezTo>
                  <a:pt x="3430303" y="10148"/>
                  <a:pt x="3287506" y="20215"/>
                  <a:pt x="3029712" y="13716"/>
                </a:cubicBezTo>
                <a:cubicBezTo>
                  <a:pt x="2742636" y="-2421"/>
                  <a:pt x="2637847" y="18109"/>
                  <a:pt x="2299335" y="13716"/>
                </a:cubicBezTo>
                <a:cubicBezTo>
                  <a:pt x="1959433" y="-7861"/>
                  <a:pt x="1779456" y="37101"/>
                  <a:pt x="1514856" y="13716"/>
                </a:cubicBezTo>
                <a:cubicBezTo>
                  <a:pt x="1212431" y="31797"/>
                  <a:pt x="1086601" y="7282"/>
                  <a:pt x="892683" y="13716"/>
                </a:cubicBezTo>
                <a:cubicBezTo>
                  <a:pt x="721500" y="45800"/>
                  <a:pt x="194249" y="-29802"/>
                  <a:pt x="0" y="13716"/>
                </a:cubicBezTo>
                <a:cubicBezTo>
                  <a:pt x="-508" y="9800"/>
                  <a:pt x="-280" y="6827"/>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custGeom>
                    <a:avLst/>
                    <a:gdLst>
                      <a:gd name="connsiteX0" fmla="*/ 0 w 5410200"/>
                      <a:gd name="connsiteY0" fmla="*/ 0 h 13716"/>
                      <a:gd name="connsiteX1" fmla="*/ 568071 w 5410200"/>
                      <a:gd name="connsiteY1" fmla="*/ 0 h 13716"/>
                      <a:gd name="connsiteX2" fmla="*/ 1298448 w 5410200"/>
                      <a:gd name="connsiteY2" fmla="*/ 0 h 13716"/>
                      <a:gd name="connsiteX3" fmla="*/ 1920621 w 5410200"/>
                      <a:gd name="connsiteY3" fmla="*/ 0 h 13716"/>
                      <a:gd name="connsiteX4" fmla="*/ 2488692 w 5410200"/>
                      <a:gd name="connsiteY4" fmla="*/ 0 h 13716"/>
                      <a:gd name="connsiteX5" fmla="*/ 3219069 w 5410200"/>
                      <a:gd name="connsiteY5" fmla="*/ 0 h 13716"/>
                      <a:gd name="connsiteX6" fmla="*/ 3895344 w 5410200"/>
                      <a:gd name="connsiteY6" fmla="*/ 0 h 13716"/>
                      <a:gd name="connsiteX7" fmla="*/ 4571619 w 5410200"/>
                      <a:gd name="connsiteY7" fmla="*/ 0 h 13716"/>
                      <a:gd name="connsiteX8" fmla="*/ 5410200 w 5410200"/>
                      <a:gd name="connsiteY8" fmla="*/ 0 h 13716"/>
                      <a:gd name="connsiteX9" fmla="*/ 5410200 w 5410200"/>
                      <a:gd name="connsiteY9" fmla="*/ 13716 h 13716"/>
                      <a:gd name="connsiteX10" fmla="*/ 4842129 w 5410200"/>
                      <a:gd name="connsiteY10" fmla="*/ 13716 h 13716"/>
                      <a:gd name="connsiteX11" fmla="*/ 4328160 w 5410200"/>
                      <a:gd name="connsiteY11" fmla="*/ 13716 h 13716"/>
                      <a:gd name="connsiteX12" fmla="*/ 3597783 w 5410200"/>
                      <a:gd name="connsiteY12" fmla="*/ 13716 h 13716"/>
                      <a:gd name="connsiteX13" fmla="*/ 3029712 w 5410200"/>
                      <a:gd name="connsiteY13" fmla="*/ 13716 h 13716"/>
                      <a:gd name="connsiteX14" fmla="*/ 2299335 w 5410200"/>
                      <a:gd name="connsiteY14" fmla="*/ 13716 h 13716"/>
                      <a:gd name="connsiteX15" fmla="*/ 1514856 w 5410200"/>
                      <a:gd name="connsiteY15" fmla="*/ 13716 h 13716"/>
                      <a:gd name="connsiteX16" fmla="*/ 892683 w 5410200"/>
                      <a:gd name="connsiteY16" fmla="*/ 13716 h 13716"/>
                      <a:gd name="connsiteX17" fmla="*/ 0 w 5410200"/>
                      <a:gd name="connsiteY17" fmla="*/ 13716 h 13716"/>
                      <a:gd name="connsiteX18" fmla="*/ 0 w 5410200"/>
                      <a:gd name="connsiteY18"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3716"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09587" y="2854"/>
                          <a:pt x="5409791" y="9451"/>
                          <a:pt x="5410200" y="13716"/>
                        </a:cubicBezTo>
                        <a:cubicBezTo>
                          <a:pt x="5139060" y="2179"/>
                          <a:pt x="5121593" y="26463"/>
                          <a:pt x="4842129" y="13716"/>
                        </a:cubicBezTo>
                        <a:cubicBezTo>
                          <a:pt x="4562665" y="969"/>
                          <a:pt x="4448273" y="4915"/>
                          <a:pt x="4328160" y="13716"/>
                        </a:cubicBezTo>
                        <a:cubicBezTo>
                          <a:pt x="4208047" y="22517"/>
                          <a:pt x="3760936" y="17995"/>
                          <a:pt x="3597783" y="13716"/>
                        </a:cubicBezTo>
                        <a:cubicBezTo>
                          <a:pt x="3434630" y="9437"/>
                          <a:pt x="3299718" y="28641"/>
                          <a:pt x="3029712" y="13716"/>
                        </a:cubicBezTo>
                        <a:cubicBezTo>
                          <a:pt x="2759706" y="-1209"/>
                          <a:pt x="2640159" y="22822"/>
                          <a:pt x="2299335" y="13716"/>
                        </a:cubicBezTo>
                        <a:cubicBezTo>
                          <a:pt x="1958511" y="4610"/>
                          <a:pt x="1801186" y="24413"/>
                          <a:pt x="1514856" y="13716"/>
                        </a:cubicBezTo>
                        <a:cubicBezTo>
                          <a:pt x="1228526" y="3019"/>
                          <a:pt x="1063509" y="-9877"/>
                          <a:pt x="892683" y="13716"/>
                        </a:cubicBezTo>
                        <a:cubicBezTo>
                          <a:pt x="721857" y="37309"/>
                          <a:pt x="186945" y="-25469"/>
                          <a:pt x="0" y="13716"/>
                        </a:cubicBezTo>
                        <a:cubicBezTo>
                          <a:pt x="-342" y="9537"/>
                          <a:pt x="-97" y="6817"/>
                          <a:pt x="0" y="0"/>
                        </a:cubicBezTo>
                        <a:close/>
                      </a:path>
                      <a:path w="5410200" h="13716"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10660" y="2787"/>
                          <a:pt x="5410166" y="9748"/>
                          <a:pt x="5410200" y="13716"/>
                        </a:cubicBezTo>
                        <a:cubicBezTo>
                          <a:pt x="5163327" y="36922"/>
                          <a:pt x="5008749" y="6121"/>
                          <a:pt x="4842129" y="13716"/>
                        </a:cubicBezTo>
                        <a:cubicBezTo>
                          <a:pt x="4675509" y="21311"/>
                          <a:pt x="4433401" y="-5187"/>
                          <a:pt x="4165854" y="13716"/>
                        </a:cubicBezTo>
                        <a:cubicBezTo>
                          <a:pt x="3898308" y="32619"/>
                          <a:pt x="3809032" y="-13282"/>
                          <a:pt x="3543681" y="13716"/>
                        </a:cubicBezTo>
                        <a:cubicBezTo>
                          <a:pt x="3278330" y="40714"/>
                          <a:pt x="3073876" y="-20489"/>
                          <a:pt x="2759202" y="13716"/>
                        </a:cubicBezTo>
                        <a:cubicBezTo>
                          <a:pt x="2444528" y="47921"/>
                          <a:pt x="2204144" y="-1200"/>
                          <a:pt x="1974723" y="13716"/>
                        </a:cubicBezTo>
                        <a:cubicBezTo>
                          <a:pt x="1745302" y="28632"/>
                          <a:pt x="1602335" y="26918"/>
                          <a:pt x="1406652" y="13716"/>
                        </a:cubicBezTo>
                        <a:cubicBezTo>
                          <a:pt x="1210969" y="514"/>
                          <a:pt x="923948" y="-1411"/>
                          <a:pt x="730377" y="13716"/>
                        </a:cubicBezTo>
                        <a:cubicBezTo>
                          <a:pt x="536806" y="28843"/>
                          <a:pt x="336496" y="-4713"/>
                          <a:pt x="0" y="13716"/>
                        </a:cubicBezTo>
                        <a:cubicBezTo>
                          <a:pt x="-535" y="9547"/>
                          <a:pt x="488" y="4515"/>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a:xfrm>
            <a:off x="2392845" y="6506712"/>
            <a:ext cx="2057400" cy="365125"/>
          </a:xfrm>
        </p:spPr>
        <p:txBody>
          <a:bodyPr>
            <a:normAutofit/>
          </a:bodyPr>
          <a:lstStyle/>
          <a:p>
            <a:pPr>
              <a:spcAft>
                <a:spcPts val="600"/>
              </a:spcAft>
              <a:defRPr>
                <a:uFillTx/>
              </a:defRPr>
            </a:pPr>
            <a:fld id="{53D2BF3C-DD81-4A71-B976-BFF89C61EB4E}" type="slidenum">
              <a:rPr lang="en-US" altLang="en-US" smtClean="0">
                <a:uFillTx/>
              </a:rPr>
              <a:pPr>
                <a:spcAft>
                  <a:spcPts val="600"/>
                </a:spcAft>
                <a:defRPr>
                  <a:uFillTx/>
                </a:defRPr>
              </a:pPr>
              <a:t>41</a:t>
            </a:fld>
            <a:endParaRPr lang="en-US" altLang="en-US">
              <a:uFillTx/>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89702450"/>
              </p:ext>
            </p:extLst>
          </p:nvPr>
        </p:nvGraphicFramePr>
        <p:xfrm>
          <a:off x="3330989" y="427382"/>
          <a:ext cx="5652590" cy="61039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 xmlns:a16="http://schemas.microsoft.com/office/drawing/2014/main" id="{39B06B2D-2F78-4A14-938F-D25385A3251B}"/>
              </a:ext>
            </a:extLst>
          </p:cNvPr>
          <p:cNvSpPr txBox="1"/>
          <p:nvPr/>
        </p:nvSpPr>
        <p:spPr>
          <a:xfrm>
            <a:off x="3667168" y="960341"/>
            <a:ext cx="4472608" cy="369332"/>
          </a:xfrm>
          <a:prstGeom prst="rect">
            <a:avLst/>
          </a:prstGeom>
          <a:solidFill>
            <a:srgbClr val="FFC000"/>
          </a:solidFill>
        </p:spPr>
        <p:txBody>
          <a:bodyPr wrap="square" rtlCol="0">
            <a:spAutoFit/>
          </a:bodyPr>
          <a:lstStyle/>
          <a:p>
            <a:r>
              <a:rPr lang="en-ZA" dirty="0"/>
              <a:t>Outcome: Protection of personal information</a:t>
            </a:r>
          </a:p>
        </p:txBody>
      </p:sp>
    </p:spTree>
    <p:extLst>
      <p:ext uri="{BB962C8B-B14F-4D97-AF65-F5344CB8AC3E}">
        <p14:creationId xmlns:p14="http://schemas.microsoft.com/office/powerpoint/2010/main" val="40030106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lnSpc>
                <a:spcPct val="150000"/>
              </a:lnSpc>
              <a:buNone/>
            </a:pPr>
            <a:endParaRPr lang="en-US" sz="2000" dirty="0">
              <a:latin typeface="Arial" panose="020B0604020202020204" pitchFamily="34" charset="0"/>
              <a:cs typeface="Arial" panose="020B0604020202020204" pitchFamily="34" charset="0"/>
            </a:endParaRPr>
          </a:p>
          <a:p>
            <a:pPr marL="0" indent="0" algn="ctr">
              <a:lnSpc>
                <a:spcPct val="150000"/>
              </a:lnSpc>
              <a:buNone/>
            </a:pPr>
            <a:endParaRPr lang="en-US" sz="2000" dirty="0">
              <a:latin typeface="Arial" panose="020B0604020202020204" pitchFamily="34" charset="0"/>
              <a:cs typeface="Arial" panose="020B0604020202020204" pitchFamily="34" charset="0"/>
            </a:endParaRPr>
          </a:p>
          <a:p>
            <a:pPr marL="0" indent="0" algn="ctr">
              <a:lnSpc>
                <a:spcPct val="150000"/>
              </a:lnSpc>
              <a:buNone/>
            </a:pPr>
            <a:endParaRPr lang="en-US" sz="2000" dirty="0">
              <a:latin typeface="Arial" panose="020B0604020202020204" pitchFamily="34" charset="0"/>
              <a:cs typeface="Arial" panose="020B0604020202020204" pitchFamily="34" charset="0"/>
            </a:endParaRPr>
          </a:p>
          <a:p>
            <a:pPr marL="0" indent="0" algn="ctr">
              <a:lnSpc>
                <a:spcPct val="150000"/>
              </a:lnSpc>
              <a:buNone/>
            </a:pPr>
            <a:r>
              <a:rPr lang="en-US" sz="3600" b="1" dirty="0">
                <a:latin typeface="Arial" panose="020B0604020202020204" pitchFamily="34" charset="0"/>
                <a:cs typeface="Arial" panose="020B0604020202020204" pitchFamily="34" charset="0"/>
              </a:rPr>
              <a:t>QUESTIONS</a:t>
            </a:r>
          </a:p>
        </p:txBody>
      </p:sp>
      <p:sp>
        <p:nvSpPr>
          <p:cNvPr id="5" name="Slide Number Placeholder 4"/>
          <p:cNvSpPr>
            <a:spLocks noGrp="1"/>
          </p:cNvSpPr>
          <p:nvPr>
            <p:ph type="sldNum" sz="quarter" idx="12"/>
          </p:nvPr>
        </p:nvSpPr>
        <p:spPr>
          <a:xfrm>
            <a:off x="2319131" y="6356350"/>
            <a:ext cx="2133600" cy="365125"/>
          </a:xfrm>
        </p:spPr>
        <p:txBody>
          <a:bodyPr/>
          <a:lstStyle/>
          <a:p>
            <a:pPr>
              <a:defRPr>
                <a:uFillTx/>
              </a:defRPr>
            </a:pPr>
            <a:fld id="{53D2BF3C-DD81-4A71-B976-BFF89C61EB4E}" type="slidenum">
              <a:rPr lang="en-US" altLang="en-US" smtClean="0">
                <a:uFillTx/>
              </a:rPr>
              <a:pPr>
                <a:defRPr>
                  <a:uFillTx/>
                </a:defRPr>
              </a:pPr>
              <a:t>42</a:t>
            </a:fld>
            <a:endParaRPr lang="en-US" altLang="en-US">
              <a:uFillTx/>
            </a:endParaRPr>
          </a:p>
        </p:txBody>
      </p:sp>
    </p:spTree>
    <p:extLst>
      <p:ext uri="{BB962C8B-B14F-4D97-AF65-F5344CB8AC3E}">
        <p14:creationId xmlns:p14="http://schemas.microsoft.com/office/powerpoint/2010/main" val="2321894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16" y="3075924"/>
            <a:ext cx="8910084" cy="2300336"/>
          </a:xfrm>
        </p:spPr>
        <p:txBody>
          <a:bodyPr/>
          <a:lstStyle/>
          <a:p>
            <a:r>
              <a:rPr lang="en-US" sz="3200" b="1">
                <a:cs typeface="Arial" panose="020B0604020202020204" pitchFamily="34" charset="0"/>
              </a:rPr>
              <a:t>PART B: OUR STRATEGIC FOCUS </a:t>
            </a:r>
            <a:r>
              <a:rPr lang="en-US" sz="3200" b="1">
                <a:latin typeface="Arial" panose="020B0604020202020204" pitchFamily="34" charset="0"/>
                <a:cs typeface="Arial" panose="020B0604020202020204" pitchFamily="34" charset="0"/>
              </a:rPr>
              <a:t/>
            </a:r>
            <a:br>
              <a:rPr lang="en-US" sz="3200" b="1">
                <a:latin typeface="Arial" panose="020B0604020202020204" pitchFamily="34" charset="0"/>
                <a:cs typeface="Arial" panose="020B0604020202020204" pitchFamily="34" charset="0"/>
              </a:rPr>
            </a:br>
            <a:r>
              <a:rPr lang="en-US" sz="3200" b="1">
                <a:latin typeface="Arial" panose="020B0604020202020204" pitchFamily="34" charset="0"/>
                <a:cs typeface="Arial" panose="020B0604020202020204" pitchFamily="34" charset="0"/>
              </a:rPr>
              <a:t/>
            </a:r>
            <a:br>
              <a:rPr lang="en-US" sz="3200" b="1">
                <a:latin typeface="Arial" panose="020B0604020202020204" pitchFamily="34" charset="0"/>
                <a:cs typeface="Arial" panose="020B0604020202020204" pitchFamily="34" charset="0"/>
              </a:rPr>
            </a:br>
            <a:r>
              <a:rPr lang="en-US" sz="3200" b="1">
                <a:latin typeface="Arial" panose="020B0604020202020204" pitchFamily="34" charset="0"/>
                <a:cs typeface="Arial" panose="020B0604020202020204" pitchFamily="34" charset="0"/>
              </a:rPr>
              <a:t/>
            </a:r>
            <a:br>
              <a:rPr lang="en-US" sz="3200" b="1">
                <a:latin typeface="Arial" panose="020B0604020202020204" pitchFamily="34" charset="0"/>
                <a:cs typeface="Arial" panose="020B0604020202020204" pitchFamily="34" charset="0"/>
              </a:rPr>
            </a:br>
            <a:r>
              <a:rPr lang="en-US" sz="3200" b="1">
                <a:latin typeface="Arial" panose="020B0604020202020204" pitchFamily="34" charset="0"/>
                <a:cs typeface="Arial" panose="020B0604020202020204" pitchFamily="34" charset="0"/>
              </a:rPr>
              <a:t/>
            </a:r>
            <a:br>
              <a:rPr lang="en-US" sz="3200" b="1">
                <a:latin typeface="Arial" panose="020B0604020202020204" pitchFamily="34" charset="0"/>
                <a:cs typeface="Arial" panose="020B0604020202020204" pitchFamily="34" charset="0"/>
              </a:rPr>
            </a:b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09368"/>
            <a:ext cx="8229600" cy="5146982"/>
          </a:xfrm>
        </p:spPr>
        <p:txBody>
          <a:bodyPr/>
          <a:lstStyle/>
          <a:p>
            <a:pPr marL="0" indent="0" algn="just">
              <a:lnSpc>
                <a:spcPct val="150000"/>
              </a:lnSpc>
              <a:buNone/>
            </a:pPr>
            <a:endParaRPr lang="en-US" sz="2000">
              <a:latin typeface="Arial" panose="020B0604020202020204" pitchFamily="34" charset="0"/>
              <a:cs typeface="Arial" panose="020B0604020202020204" pitchFamily="34" charset="0"/>
            </a:endParaRPr>
          </a:p>
          <a:p>
            <a:endParaRPr lang="en-US"/>
          </a:p>
          <a:p>
            <a:pPr marL="0" indent="0">
              <a:buNone/>
            </a:pPr>
            <a:endParaRPr lang="en-US"/>
          </a:p>
          <a:p>
            <a:pPr marL="0" indent="0">
              <a:buNone/>
            </a:pPr>
            <a:endParaRPr lang="en-US" dirty="0"/>
          </a:p>
        </p:txBody>
      </p:sp>
      <p:sp>
        <p:nvSpPr>
          <p:cNvPr id="5" name="Slide Number Placeholder 4"/>
          <p:cNvSpPr>
            <a:spLocks noGrp="1"/>
          </p:cNvSpPr>
          <p:nvPr>
            <p:ph type="sldNum" sz="quarter" idx="12"/>
          </p:nvPr>
        </p:nvSpPr>
        <p:spPr>
          <a:xfrm>
            <a:off x="2289313" y="6343709"/>
            <a:ext cx="2133600" cy="365125"/>
          </a:xfrm>
        </p:spPr>
        <p:txBody>
          <a:bodyPr/>
          <a:lstStyle/>
          <a:p>
            <a:pPr>
              <a:defRPr>
                <a:uFillTx/>
              </a:defRPr>
            </a:pPr>
            <a:fld id="{53D2BF3C-DD81-4A71-B976-BFF89C61EB4E}" type="slidenum">
              <a:rPr lang="en-US" altLang="en-US" smtClean="0">
                <a:uFillTx/>
              </a:rPr>
              <a:pPr>
                <a:defRPr>
                  <a:uFillTx/>
                </a:defRPr>
              </a:pPr>
              <a:t>5</a:t>
            </a:fld>
            <a:endParaRPr lang="en-US" altLang="en-US" dirty="0">
              <a:uFillTx/>
            </a:endParaRPr>
          </a:p>
        </p:txBody>
      </p:sp>
    </p:spTree>
    <p:extLst>
      <p:ext uri="{BB962C8B-B14F-4D97-AF65-F5344CB8AC3E}">
        <p14:creationId xmlns:p14="http://schemas.microsoft.com/office/powerpoint/2010/main" val="2985895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E1F0C03-D1A8-4A04-8ECD-C30E8B073BB4}"/>
              </a:ext>
            </a:extLst>
          </p:cNvPr>
          <p:cNvSpPr>
            <a:spLocks noGrp="1"/>
          </p:cNvSpPr>
          <p:nvPr>
            <p:ph type="title"/>
          </p:nvPr>
        </p:nvSpPr>
        <p:spPr>
          <a:xfrm>
            <a:off x="551622" y="655982"/>
            <a:ext cx="7896640" cy="473937"/>
          </a:xfrm>
          <a:solidFill>
            <a:srgbClr val="C00000"/>
          </a:solidFill>
        </p:spPr>
        <p:txBody>
          <a:bodyPr/>
          <a:lstStyle/>
          <a:p>
            <a:r>
              <a:rPr lang="en-ZA" sz="3200" b="1" dirty="0">
                <a:solidFill>
                  <a:schemeClr val="bg1"/>
                </a:solidFill>
                <a:cs typeface="Calibri" panose="020F0502020204030204" pitchFamily="34" charset="0"/>
              </a:rPr>
              <a:t>STRATEGIC FOCUS </a:t>
            </a:r>
          </a:p>
        </p:txBody>
      </p:sp>
      <p:sp>
        <p:nvSpPr>
          <p:cNvPr id="4" name="Slide Number Placeholder 3">
            <a:extLst>
              <a:ext uri="{FF2B5EF4-FFF2-40B4-BE49-F238E27FC236}">
                <a16:creationId xmlns="" xmlns:a16="http://schemas.microsoft.com/office/drawing/2014/main" id="{4EB8C91F-6D1E-4F54-8C81-C03D35A2462F}"/>
              </a:ext>
            </a:extLst>
          </p:cNvPr>
          <p:cNvSpPr>
            <a:spLocks noGrp="1"/>
          </p:cNvSpPr>
          <p:nvPr>
            <p:ph type="sldNum" sz="quarter" idx="12"/>
          </p:nvPr>
        </p:nvSpPr>
        <p:spPr>
          <a:xfrm>
            <a:off x="2249557" y="6356350"/>
            <a:ext cx="2133600" cy="365125"/>
          </a:xfrm>
        </p:spPr>
        <p:txBody>
          <a:bodyPr/>
          <a:lstStyle/>
          <a:p>
            <a:fld id="{5CBAC304-E369-46EC-9E5B-8A17436086A7}" type="slidenum">
              <a:rPr lang="en-US" altLang="en-US" smtClean="0"/>
              <a:t>6</a:t>
            </a:fld>
            <a:endParaRPr lang="en-US" altLang="en-US" dirty="0"/>
          </a:p>
        </p:txBody>
      </p:sp>
      <p:graphicFrame>
        <p:nvGraphicFramePr>
          <p:cNvPr id="5" name="Content Placeholder 6">
            <a:extLst>
              <a:ext uri="{FF2B5EF4-FFF2-40B4-BE49-F238E27FC236}">
                <a16:creationId xmlns="" xmlns:a16="http://schemas.microsoft.com/office/drawing/2014/main" id="{5E9D3C48-811A-43E9-BD95-41BC8A7EDF49}"/>
              </a:ext>
            </a:extLst>
          </p:cNvPr>
          <p:cNvGraphicFramePr>
            <a:graphicFrameLocks noGrp="1"/>
          </p:cNvGraphicFramePr>
          <p:nvPr>
            <p:ph idx="1"/>
            <p:extLst>
              <p:ext uri="{D42A27DB-BD31-4B8C-83A1-F6EECF244321}">
                <p14:modId xmlns:p14="http://schemas.microsoft.com/office/powerpoint/2010/main" val="359258062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1315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13720AC-79E8-4366-B319-EE98D55F92B7}"/>
              </a:ext>
            </a:extLst>
          </p:cNvPr>
          <p:cNvSpPr>
            <a:spLocks noGrp="1"/>
          </p:cNvSpPr>
          <p:nvPr>
            <p:ph type="title"/>
          </p:nvPr>
        </p:nvSpPr>
        <p:spPr>
          <a:xfrm>
            <a:off x="457200" y="507832"/>
            <a:ext cx="8507896" cy="507831"/>
          </a:xfrm>
          <a:solidFill>
            <a:srgbClr val="C00000"/>
          </a:solidFill>
        </p:spPr>
        <p:txBody>
          <a:bodyPr/>
          <a:lstStyle/>
          <a:p>
            <a:r>
              <a:rPr lang="en-ZA" sz="3200" b="1" dirty="0">
                <a:solidFill>
                  <a:schemeClr val="bg1"/>
                </a:solidFill>
                <a:cs typeface="Arial" panose="020B0604020202020204" pitchFamily="34" charset="0"/>
              </a:rPr>
              <a:t>EXTERNAL ENVIRONMENTAL  ANALYSIS (PESTEL)</a:t>
            </a:r>
            <a:endParaRPr lang="en-ZA" sz="3200" dirty="0">
              <a:solidFill>
                <a:schemeClr val="bg1"/>
              </a:solidFill>
            </a:endParaRPr>
          </a:p>
        </p:txBody>
      </p:sp>
      <p:sp>
        <p:nvSpPr>
          <p:cNvPr id="4" name="Slide Number Placeholder 3">
            <a:extLst>
              <a:ext uri="{FF2B5EF4-FFF2-40B4-BE49-F238E27FC236}">
                <a16:creationId xmlns="" xmlns:a16="http://schemas.microsoft.com/office/drawing/2014/main" id="{58B901BE-BCAE-49E2-81EC-75816A46B8FB}"/>
              </a:ext>
            </a:extLst>
          </p:cNvPr>
          <p:cNvSpPr>
            <a:spLocks noGrp="1"/>
          </p:cNvSpPr>
          <p:nvPr>
            <p:ph type="sldNum" sz="quarter" idx="12"/>
          </p:nvPr>
        </p:nvSpPr>
        <p:spPr>
          <a:xfrm>
            <a:off x="2438400" y="6340882"/>
            <a:ext cx="2133600" cy="365125"/>
          </a:xfrm>
        </p:spPr>
        <p:txBody>
          <a:bodyPr/>
          <a:lstStyle/>
          <a:p>
            <a:fld id="{5CBAC304-E369-46EC-9E5B-8A17436086A7}" type="slidenum">
              <a:rPr lang="en-US" altLang="en-US" smtClean="0"/>
              <a:t>7</a:t>
            </a:fld>
            <a:endParaRPr lang="en-US" altLang="en-US" dirty="0"/>
          </a:p>
        </p:txBody>
      </p:sp>
      <p:sp>
        <p:nvSpPr>
          <p:cNvPr id="8" name="Rectangle 2">
            <a:extLst>
              <a:ext uri="{FF2B5EF4-FFF2-40B4-BE49-F238E27FC236}">
                <a16:creationId xmlns="" xmlns:a16="http://schemas.microsoft.com/office/drawing/2014/main" id="{94EDE4DC-8E8B-44A8-B4D3-5319DA733A4A}"/>
              </a:ext>
            </a:extLst>
          </p:cNvPr>
          <p:cNvSpPr>
            <a:spLocks noChangeArrowheads="1"/>
          </p:cNvSpPr>
          <p:nvPr/>
        </p:nvSpPr>
        <p:spPr bwMode="auto">
          <a:xfrm>
            <a:off x="0" y="-25315"/>
            <a:ext cx="216726"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n-ZA"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10" name="Content Placeholder 4">
            <a:extLst>
              <a:ext uri="{FF2B5EF4-FFF2-40B4-BE49-F238E27FC236}">
                <a16:creationId xmlns="" xmlns:a16="http://schemas.microsoft.com/office/drawing/2014/main" id="{3CD43445-A3FA-EA2C-2DEE-8EC023F86DDB}"/>
              </a:ext>
            </a:extLst>
          </p:cNvPr>
          <p:cNvGraphicFramePr>
            <a:graphicFrameLocks noGrp="1"/>
          </p:cNvGraphicFramePr>
          <p:nvPr>
            <p:ph idx="1"/>
            <p:extLst>
              <p:ext uri="{D42A27DB-BD31-4B8C-83A1-F6EECF244321}">
                <p14:modId xmlns:p14="http://schemas.microsoft.com/office/powerpoint/2010/main" val="263675614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8356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13720AC-79E8-4366-B319-EE98D55F92B7}"/>
              </a:ext>
            </a:extLst>
          </p:cNvPr>
          <p:cNvSpPr>
            <a:spLocks noGrp="1"/>
          </p:cNvSpPr>
          <p:nvPr>
            <p:ph type="title"/>
          </p:nvPr>
        </p:nvSpPr>
        <p:spPr>
          <a:xfrm>
            <a:off x="457200" y="507832"/>
            <a:ext cx="8507896" cy="507831"/>
          </a:xfrm>
          <a:solidFill>
            <a:srgbClr val="C00000"/>
          </a:solidFill>
        </p:spPr>
        <p:txBody>
          <a:bodyPr/>
          <a:lstStyle/>
          <a:p>
            <a:r>
              <a:rPr lang="en-ZA" sz="3200" dirty="0">
                <a:solidFill>
                  <a:schemeClr val="bg1"/>
                </a:solidFill>
              </a:rPr>
              <a:t>POLITICAL</a:t>
            </a:r>
          </a:p>
        </p:txBody>
      </p:sp>
      <p:sp>
        <p:nvSpPr>
          <p:cNvPr id="4" name="Slide Number Placeholder 3">
            <a:extLst>
              <a:ext uri="{FF2B5EF4-FFF2-40B4-BE49-F238E27FC236}">
                <a16:creationId xmlns="" xmlns:a16="http://schemas.microsoft.com/office/drawing/2014/main" id="{58B901BE-BCAE-49E2-81EC-75816A46B8FB}"/>
              </a:ext>
            </a:extLst>
          </p:cNvPr>
          <p:cNvSpPr>
            <a:spLocks noGrp="1"/>
          </p:cNvSpPr>
          <p:nvPr>
            <p:ph type="sldNum" sz="quarter" idx="12"/>
          </p:nvPr>
        </p:nvSpPr>
        <p:spPr>
          <a:xfrm>
            <a:off x="2438400" y="6276837"/>
            <a:ext cx="2133600" cy="365125"/>
          </a:xfrm>
        </p:spPr>
        <p:txBody>
          <a:bodyPr/>
          <a:lstStyle/>
          <a:p>
            <a:fld id="{5CBAC304-E369-46EC-9E5B-8A17436086A7}" type="slidenum">
              <a:rPr lang="en-US" altLang="en-US" smtClean="0"/>
              <a:t>8</a:t>
            </a:fld>
            <a:endParaRPr lang="en-US" altLang="en-US" dirty="0"/>
          </a:p>
        </p:txBody>
      </p:sp>
      <p:sp>
        <p:nvSpPr>
          <p:cNvPr id="8" name="Rectangle 2">
            <a:extLst>
              <a:ext uri="{FF2B5EF4-FFF2-40B4-BE49-F238E27FC236}">
                <a16:creationId xmlns="" xmlns:a16="http://schemas.microsoft.com/office/drawing/2014/main" id="{94EDE4DC-8E8B-44A8-B4D3-5319DA733A4A}"/>
              </a:ext>
            </a:extLst>
          </p:cNvPr>
          <p:cNvSpPr>
            <a:spLocks noChangeArrowheads="1"/>
          </p:cNvSpPr>
          <p:nvPr/>
        </p:nvSpPr>
        <p:spPr bwMode="auto">
          <a:xfrm>
            <a:off x="0" y="-25315"/>
            <a:ext cx="216726"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n-ZA"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12" name="Content Placeholder 11">
            <a:extLst>
              <a:ext uri="{FF2B5EF4-FFF2-40B4-BE49-F238E27FC236}">
                <a16:creationId xmlns="" xmlns:a16="http://schemas.microsoft.com/office/drawing/2014/main" id="{DA4A53A0-0C1F-474E-8C09-63B6F46C6C90}"/>
              </a:ext>
            </a:extLst>
          </p:cNvPr>
          <p:cNvGraphicFramePr>
            <a:graphicFrameLocks noGrp="1"/>
          </p:cNvGraphicFramePr>
          <p:nvPr>
            <p:ph idx="1"/>
            <p:extLst>
              <p:ext uri="{D42A27DB-BD31-4B8C-83A1-F6EECF244321}">
                <p14:modId xmlns:p14="http://schemas.microsoft.com/office/powerpoint/2010/main" val="782924238"/>
              </p:ext>
            </p:extLst>
          </p:nvPr>
        </p:nvGraphicFramePr>
        <p:xfrm>
          <a:off x="541683" y="82550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3" name="Diagram 12">
            <a:extLst>
              <a:ext uri="{FF2B5EF4-FFF2-40B4-BE49-F238E27FC236}">
                <a16:creationId xmlns="" xmlns:a16="http://schemas.microsoft.com/office/drawing/2014/main" id="{C4CA4AB8-BA13-4AC5-B9B0-013EC9258195}"/>
              </a:ext>
            </a:extLst>
          </p:cNvPr>
          <p:cNvGraphicFramePr/>
          <p:nvPr>
            <p:extLst>
              <p:ext uri="{D42A27DB-BD31-4B8C-83A1-F6EECF244321}">
                <p14:modId xmlns:p14="http://schemas.microsoft.com/office/powerpoint/2010/main" val="1520425289"/>
              </p:ext>
            </p:extLst>
          </p:nvPr>
        </p:nvGraphicFramePr>
        <p:xfrm>
          <a:off x="844827" y="2315911"/>
          <a:ext cx="8120270" cy="506177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998235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13720AC-79E8-4366-B319-EE98D55F92B7}"/>
              </a:ext>
            </a:extLst>
          </p:cNvPr>
          <p:cNvSpPr>
            <a:spLocks noGrp="1"/>
          </p:cNvSpPr>
          <p:nvPr>
            <p:ph type="title"/>
          </p:nvPr>
        </p:nvSpPr>
        <p:spPr>
          <a:xfrm>
            <a:off x="457200" y="507832"/>
            <a:ext cx="8507896" cy="507831"/>
          </a:xfrm>
          <a:solidFill>
            <a:srgbClr val="C00000"/>
          </a:solidFill>
        </p:spPr>
        <p:txBody>
          <a:bodyPr/>
          <a:lstStyle/>
          <a:p>
            <a:r>
              <a:rPr lang="en-ZA" sz="3200" dirty="0">
                <a:solidFill>
                  <a:schemeClr val="bg1"/>
                </a:solidFill>
              </a:rPr>
              <a:t>ECONOMIC</a:t>
            </a:r>
          </a:p>
        </p:txBody>
      </p:sp>
      <p:sp>
        <p:nvSpPr>
          <p:cNvPr id="4" name="Slide Number Placeholder 3">
            <a:extLst>
              <a:ext uri="{FF2B5EF4-FFF2-40B4-BE49-F238E27FC236}">
                <a16:creationId xmlns="" xmlns:a16="http://schemas.microsoft.com/office/drawing/2014/main" id="{58B901BE-BCAE-49E2-81EC-75816A46B8FB}"/>
              </a:ext>
            </a:extLst>
          </p:cNvPr>
          <p:cNvSpPr>
            <a:spLocks noGrp="1"/>
          </p:cNvSpPr>
          <p:nvPr>
            <p:ph type="sldNum" sz="quarter" idx="12"/>
          </p:nvPr>
        </p:nvSpPr>
        <p:spPr>
          <a:xfrm>
            <a:off x="2438400" y="6223759"/>
            <a:ext cx="2133600" cy="365125"/>
          </a:xfrm>
        </p:spPr>
        <p:txBody>
          <a:bodyPr/>
          <a:lstStyle/>
          <a:p>
            <a:fld id="{5CBAC304-E369-46EC-9E5B-8A17436086A7}" type="slidenum">
              <a:rPr lang="en-US" altLang="en-US" smtClean="0"/>
              <a:t>9</a:t>
            </a:fld>
            <a:endParaRPr lang="en-US" altLang="en-US" dirty="0"/>
          </a:p>
        </p:txBody>
      </p:sp>
      <p:sp>
        <p:nvSpPr>
          <p:cNvPr id="8" name="Rectangle 2">
            <a:extLst>
              <a:ext uri="{FF2B5EF4-FFF2-40B4-BE49-F238E27FC236}">
                <a16:creationId xmlns="" xmlns:a16="http://schemas.microsoft.com/office/drawing/2014/main" id="{94EDE4DC-8E8B-44A8-B4D3-5319DA733A4A}"/>
              </a:ext>
            </a:extLst>
          </p:cNvPr>
          <p:cNvSpPr>
            <a:spLocks noChangeArrowheads="1"/>
          </p:cNvSpPr>
          <p:nvPr/>
        </p:nvSpPr>
        <p:spPr bwMode="auto">
          <a:xfrm>
            <a:off x="0" y="-25315"/>
            <a:ext cx="216726"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n-ZA"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12" name="Content Placeholder 11">
            <a:extLst>
              <a:ext uri="{FF2B5EF4-FFF2-40B4-BE49-F238E27FC236}">
                <a16:creationId xmlns="" xmlns:a16="http://schemas.microsoft.com/office/drawing/2014/main" id="{DA4A53A0-0C1F-474E-8C09-63B6F46C6C90}"/>
              </a:ext>
            </a:extLst>
          </p:cNvPr>
          <p:cNvGraphicFramePr>
            <a:graphicFrameLocks noGrp="1"/>
          </p:cNvGraphicFramePr>
          <p:nvPr>
            <p:ph idx="1"/>
            <p:extLst>
              <p:ext uri="{D42A27DB-BD31-4B8C-83A1-F6EECF244321}">
                <p14:modId xmlns:p14="http://schemas.microsoft.com/office/powerpoint/2010/main" val="3761933873"/>
              </p:ext>
            </p:extLst>
          </p:nvPr>
        </p:nvGraphicFramePr>
        <p:xfrm>
          <a:off x="457200" y="752031"/>
          <a:ext cx="8229600" cy="4535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3" name="Diagram 12">
            <a:extLst>
              <a:ext uri="{FF2B5EF4-FFF2-40B4-BE49-F238E27FC236}">
                <a16:creationId xmlns="" xmlns:a16="http://schemas.microsoft.com/office/drawing/2014/main" id="{C4CA4AB8-BA13-4AC5-B9B0-013EC9258195}"/>
              </a:ext>
            </a:extLst>
          </p:cNvPr>
          <p:cNvGraphicFramePr/>
          <p:nvPr>
            <p:extLst>
              <p:ext uri="{D42A27DB-BD31-4B8C-83A1-F6EECF244321}">
                <p14:modId xmlns:p14="http://schemas.microsoft.com/office/powerpoint/2010/main" val="837491226"/>
              </p:ext>
            </p:extLst>
          </p:nvPr>
        </p:nvGraphicFramePr>
        <p:xfrm>
          <a:off x="651013" y="2196269"/>
          <a:ext cx="8120270" cy="505389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347028903"/>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lstStyle/>
    </a:txDef>
  </a:objectDefaults>
  <a:extraClrSchemeLst/>
</a:theme>
</file>

<file path=ppt/theme/theme2.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lstStyle/>
    </a:txDef>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9007</TotalTime>
  <Words>2979</Words>
  <Application>Microsoft Office PowerPoint</Application>
  <PresentationFormat>On-screen Show (4:3)</PresentationFormat>
  <Paragraphs>580</Paragraphs>
  <Slides>42</Slides>
  <Notes>2</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42</vt:i4>
      </vt:variant>
    </vt:vector>
  </HeadingPairs>
  <TitlesOfParts>
    <vt:vector size="54" baseType="lpstr">
      <vt:lpstr>Arial Unicode MS</vt:lpstr>
      <vt:lpstr>MS PGothic</vt:lpstr>
      <vt:lpstr>Aldhabi</vt:lpstr>
      <vt:lpstr>Arial</vt:lpstr>
      <vt:lpstr>BatangChe</vt:lpstr>
      <vt:lpstr>Calibri</vt:lpstr>
      <vt:lpstr>Courier New</vt:lpstr>
      <vt:lpstr>Symbol</vt:lpstr>
      <vt:lpstr>Times New Roman</vt:lpstr>
      <vt:lpstr>Wingdings</vt:lpstr>
      <vt:lpstr>Office Theme</vt:lpstr>
      <vt:lpstr>1_Office Theme</vt:lpstr>
      <vt:lpstr>           INFORMATION REGULATOR ANNUAL PERFORMANCE PLAN  FOR THE  2022/23 FINANCIAL YEAR        </vt:lpstr>
      <vt:lpstr> PRESENTATION OUTLINE  </vt:lpstr>
      <vt:lpstr>PART A : MANDATE OF THE INFORMATION REGULATOR     </vt:lpstr>
      <vt:lpstr>OUR MANDATE </vt:lpstr>
      <vt:lpstr>PART B: OUR STRATEGIC FOCUS     </vt:lpstr>
      <vt:lpstr>STRATEGIC FOCUS </vt:lpstr>
      <vt:lpstr>EXTERNAL ENVIRONMENTAL  ANALYSIS (PESTEL)</vt:lpstr>
      <vt:lpstr>POLITICAL</vt:lpstr>
      <vt:lpstr>ECONOMIC</vt:lpstr>
      <vt:lpstr>SOCIAL</vt:lpstr>
      <vt:lpstr>TECHNOLOGICAL</vt:lpstr>
      <vt:lpstr>ENVIRONMENTAL</vt:lpstr>
      <vt:lpstr>LEGAL</vt:lpstr>
      <vt:lpstr>INTERNAL ENVIRONMENTAL  ANALYSIS (S&amp;W)</vt:lpstr>
      <vt:lpstr>PART C : INSTITUTIONAL PERFORMANCE   APP QUARTERLY TARGETS    </vt:lpstr>
      <vt:lpstr>PROGRAMME 1 : PROTECTION OF PERSONAL INFORMATION</vt:lpstr>
      <vt:lpstr>PROGRAMME 1 : PROTECTION OF PERSONAL INFORMATION</vt:lpstr>
      <vt:lpstr>PROGRAMME 1 : PROTECTION OF PERSONAL INFORMATION</vt:lpstr>
      <vt:lpstr>PROGRAMME 1 : PROTECTION OF PERSONAL INFORMATION</vt:lpstr>
      <vt:lpstr>PROGRAMME 1 : PROTECTION OF PERSONAL INFORMATION</vt:lpstr>
      <vt:lpstr>PROGRAMME 2 : PROMOTION OF ACCESS TO INFORMATION</vt:lpstr>
      <vt:lpstr>PROGRAMME 2 : PROMOTION OF ACCESS TO INFORMATION</vt:lpstr>
      <vt:lpstr>PROGRAMME 2 : PROMOTION OF ACCESS TO INFORMATION</vt:lpstr>
      <vt:lpstr>PROGRAMME 2 : PROMOTION OF ACCESS TO INFORMATION</vt:lpstr>
      <vt:lpstr> PROGRAMME 3: EDUCATION AND COMMUNICATION  </vt:lpstr>
      <vt:lpstr>PROGRAMME 3: EDUCATION AND COMMUNICATION </vt:lpstr>
      <vt:lpstr> PROGRAMME 3: EDUCATION AND COMMUNICATION  </vt:lpstr>
      <vt:lpstr> PROGRAMME 4: LEGAL SERVICES </vt:lpstr>
      <vt:lpstr> PROGRAMME 4: LEGAL SERVICES </vt:lpstr>
      <vt:lpstr>PROGRAMME 5  : ADMINISTRATION </vt:lpstr>
      <vt:lpstr> PROGRAMME 5 B: CORPORATE SERVICES  </vt:lpstr>
      <vt:lpstr> PROGRAMME 5 B: CORPORATE SERVICES  </vt:lpstr>
      <vt:lpstr> PROGRAMME 5 C: FINANCE  </vt:lpstr>
      <vt:lpstr>BUDGET 2022/23</vt:lpstr>
      <vt:lpstr>2022 MTEF BUDGET ALLOCATIONS</vt:lpstr>
      <vt:lpstr>2022/23 COMPENSATION OF EMPLOYEES BUDGET COMMITMENTS</vt:lpstr>
      <vt:lpstr>BREAKDOWN OF VACANT FUNDED POST TO BE FILLED</vt:lpstr>
      <vt:lpstr>2022/23 GOODS &amp; SERVICES BUDGET COMMITMENTS AND DIVISIONAL ALLOCATIONS </vt:lpstr>
      <vt:lpstr>2022/23 MACHINERY &amp; EQUIPMENT BUDGET BREAKDOWN</vt:lpstr>
      <vt:lpstr>ENABLERS TO ACHIEVE TARGETS</vt:lpstr>
      <vt:lpstr>ENABLERS TO ACHIEVE TARGETS</vt:lpstr>
      <vt:lpstr>PowerPoint Presentation</vt:lpstr>
    </vt:vector>
  </TitlesOfParts>
  <Company>DEPARTMENT OF JUSTICE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TSEPO TSOAELI</dc:creator>
  <cp:lastModifiedBy>Siphesihle MS. Dimba</cp:lastModifiedBy>
  <cp:revision>238</cp:revision>
  <dcterms:created xsi:type="dcterms:W3CDTF">2017-03-24T11:50:39Z</dcterms:created>
  <dcterms:modified xsi:type="dcterms:W3CDTF">2022-05-05T13:28:14Z</dcterms:modified>
</cp:coreProperties>
</file>