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17"/>
  </p:notesMasterIdLst>
  <p:sldIdLst>
    <p:sldId id="1442" r:id="rId3"/>
    <p:sldId id="1551" r:id="rId4"/>
    <p:sldId id="1514" r:id="rId5"/>
    <p:sldId id="1512" r:id="rId6"/>
    <p:sldId id="1555" r:id="rId7"/>
    <p:sldId id="1550" r:id="rId8"/>
    <p:sldId id="1557" r:id="rId9"/>
    <p:sldId id="1554" r:id="rId10"/>
    <p:sldId id="1513" r:id="rId11"/>
    <p:sldId id="1521" r:id="rId12"/>
    <p:sldId id="1559" r:id="rId13"/>
    <p:sldId id="1560" r:id="rId14"/>
    <p:sldId id="1562" r:id="rId15"/>
    <p:sldId id="1489" r:id="rId16"/>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69012ECD-51FC-41F1-AA8D-1B2483CD663E}" styleName="">
    <a:wholeTbl>
      <a:tcTxStyle>
        <a:font>
          <a:latin typeface="+mn-lt"/>
          <a:ea typeface="+mn-ea"/>
          <a:cs typeface="+mn-cs"/>
        </a:font>
        <a:srgbClr val="000000"/>
      </a:tcTxStyle>
      <a:tcStyle>
        <a:tcBdr>
          <a:left>
            <a:ln w="3172" cap="flat" cmpd="sng" algn="ctr">
              <a:solidFill>
                <a:srgbClr val="4472C4"/>
              </a:solidFill>
              <a:prstDash val="solid"/>
              <a:round/>
              <a:headEnd type="none" w="med" len="med"/>
              <a:tailEnd type="none" w="med" len="med"/>
            </a:ln>
          </a:left>
          <a:right>
            <a:ln w="3172" cap="flat" cmpd="sng" algn="ctr">
              <a:solidFill>
                <a:srgbClr val="4472C4"/>
              </a:solidFill>
              <a:prstDash val="solid"/>
              <a:round/>
              <a:headEnd type="none" w="med" len="med"/>
              <a:tailEnd type="none" w="med" len="med"/>
            </a:ln>
          </a:right>
          <a:top>
            <a:ln w="3172" cap="flat" cmpd="sng" algn="ctr">
              <a:solidFill>
                <a:srgbClr val="4472C4"/>
              </a:solidFill>
              <a:prstDash val="solid"/>
              <a:round/>
              <a:headEnd type="none" w="med" len="med"/>
              <a:tailEnd type="none" w="med" len="med"/>
            </a:ln>
          </a:top>
          <a:bottom>
            <a:ln w="3172" cap="flat" cmpd="sng" algn="ctr">
              <a:solidFill>
                <a:srgbClr val="4472C4"/>
              </a:solidFill>
              <a:prstDash val="solid"/>
              <a:round/>
              <a:headEnd type="none" w="med" len="med"/>
              <a:tailEnd type="none" w="med" len="med"/>
            </a:ln>
          </a:bottom>
        </a:tcBdr>
      </a:tcStyle>
    </a:wholeTbl>
    <a:band1H>
      <a:tcStyle>
        <a:tcBdr>
          <a:top>
            <a:ln w="3172" cap="flat" cmpd="sng" algn="ctr">
              <a:solidFill>
                <a:srgbClr val="4472C4"/>
              </a:solidFill>
              <a:prstDash val="solid"/>
              <a:round/>
              <a:headEnd type="none" w="med" len="med"/>
              <a:tailEnd type="none" w="med" len="med"/>
            </a:ln>
          </a:top>
          <a:bottom>
            <a:ln w="3172" cap="flat" cmpd="sng" algn="ctr">
              <a:solidFill>
                <a:srgbClr val="4472C4"/>
              </a:solidFill>
              <a:prstDash val="solid"/>
              <a:round/>
              <a:headEnd type="none" w="med" len="med"/>
              <a:tailEnd type="none" w="med" len="med"/>
            </a:ln>
          </a:bottom>
        </a:tcBdr>
      </a:tcStyle>
    </a:band1H>
    <a:band1V>
      <a:tcStyle>
        <a:tcBdr>
          <a:left>
            <a:ln w="3172" cap="flat" cmpd="sng" algn="ctr">
              <a:solidFill>
                <a:srgbClr val="4472C4"/>
              </a:solidFill>
              <a:prstDash val="solid"/>
              <a:round/>
              <a:headEnd type="none" w="med" len="med"/>
              <a:tailEnd type="none" w="med" len="med"/>
            </a:ln>
          </a:left>
          <a:right>
            <a:ln w="3172" cap="flat" cmpd="sng" algn="ctr">
              <a:solidFill>
                <a:srgbClr val="4472C4"/>
              </a:solidFill>
              <a:prstDash val="solid"/>
              <a:round/>
              <a:headEnd type="none" w="med" len="med"/>
              <a:tailEnd type="none" w="med" len="med"/>
            </a:ln>
          </a:right>
        </a:tcBdr>
      </a:tcStyle>
    </a:band1V>
    <a:band2V>
      <a:tcStyle>
        <a:tcBdr>
          <a:left>
            <a:ln w="3172" cap="flat" cmpd="sng" algn="ctr">
              <a:solidFill>
                <a:srgbClr val="4472C4"/>
              </a:solidFill>
              <a:prstDash val="solid"/>
              <a:round/>
              <a:headEnd type="none" w="med" len="med"/>
              <a:tailEnd type="none" w="med" len="med"/>
            </a:ln>
          </a:left>
          <a:right>
            <a:ln w="3172" cap="flat" cmpd="sng" algn="ctr">
              <a:solidFill>
                <a:srgbClr val="4472C4"/>
              </a:solidFill>
              <a:prstDash val="solid"/>
              <a:round/>
              <a:headEnd type="none" w="med" len="med"/>
              <a:tailEnd type="none" w="med" len="med"/>
            </a:ln>
          </a:right>
        </a:tcBdr>
      </a:tcStyle>
    </a:band2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50804" cap="flat" cmpd="dbl" algn="ctr">
              <a:solidFill>
                <a:srgbClr val="4472C4"/>
              </a:solidFill>
              <a:prstDash val="solid"/>
              <a:round/>
              <a:headEnd type="none" w="med" len="med"/>
              <a:tailEnd type="none" w="med" len="med"/>
            </a:ln>
          </a:top>
        </a:tcBdr>
      </a:tcStyle>
    </a:lastRow>
    <a:firstRow>
      <a:tcTxStyle b="on">
        <a:font>
          <a:latin typeface="+mn-lt"/>
          <a:ea typeface="+mn-ea"/>
          <a:cs typeface="+mn-cs"/>
        </a:font>
        <a:srgbClr val="FFFFFF"/>
      </a:tcTxStyle>
      <a:tcStyle>
        <a:tcBdr/>
        <a:fill>
          <a:solidFill>
            <a:srgbClr val="4472C4"/>
          </a:solidFill>
        </a:fill>
      </a:tcStyle>
    </a:firstRow>
  </a:tblStyle>
  <a:tblStyle styleId="{7DF18680-E054-41AD-8BC1-D1AEF772440D}"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 styleId="{3C2FFA5D-87B4-456A-9821-1D502468CF0F}" styleName="">
    <a:wholeTbl>
      <a:tcTxStyle>
        <a:font>
          <a:latin typeface="+mn-lt"/>
          <a:ea typeface="+mn-ea"/>
          <a:cs typeface="+mn-cs"/>
        </a:font>
        <a:srgbClr val="000000"/>
      </a:tcTxStyle>
      <a:tcStyle>
        <a:tcBdr>
          <a:left>
            <a:ln w="3172" cap="flat" cmpd="sng" algn="ctr">
              <a:solidFill>
                <a:srgbClr val="4472C4"/>
              </a:solidFill>
              <a:prstDash val="solid"/>
              <a:round/>
              <a:headEnd type="none" w="med" len="med"/>
              <a:tailEnd type="none" w="med" len="med"/>
            </a:ln>
          </a:left>
          <a:right>
            <a:ln w="3172" cap="flat" cmpd="sng" algn="ctr">
              <a:solidFill>
                <a:srgbClr val="4472C4"/>
              </a:solidFill>
              <a:prstDash val="solid"/>
              <a:round/>
              <a:headEnd type="none" w="med" len="med"/>
              <a:tailEnd type="none" w="med" len="med"/>
            </a:ln>
          </a:right>
          <a:top>
            <a:ln w="3172" cap="flat" cmpd="sng" algn="ctr">
              <a:solidFill>
                <a:srgbClr val="4472C4"/>
              </a:solidFill>
              <a:prstDash val="solid"/>
              <a:round/>
              <a:headEnd type="none" w="med" len="med"/>
              <a:tailEnd type="none" w="med" len="med"/>
            </a:ln>
          </a:top>
          <a:bottom>
            <a:ln w="3172" cap="flat" cmpd="sng" algn="ctr">
              <a:solidFill>
                <a:srgbClr val="4472C4"/>
              </a:solidFill>
              <a:prstDash val="solid"/>
              <a:round/>
              <a:headEnd type="none" w="med" len="med"/>
              <a:tailEnd type="none" w="med" len="med"/>
            </a:ln>
          </a:bottom>
        </a:tcBdr>
        <a:fill>
          <a:solidFill>
            <a:srgbClr val="4472C4"/>
          </a:solidFill>
        </a:fill>
      </a:tcStyle>
    </a:wholeTbl>
    <a:band1H>
      <a:tcStyle>
        <a:tcBdr/>
        <a:fill>
          <a:solidFill>
            <a:srgbClr val="4472C4"/>
          </a:solidFill>
        </a:fill>
      </a:tcStyle>
    </a:band1H>
    <a:band2H>
      <a:tcStyle>
        <a:tcBdr/>
        <a:fill>
          <a:solidFill>
            <a:srgbClr val="4472C4"/>
          </a:solidFill>
        </a:fill>
      </a:tcStyle>
    </a:band2H>
    <a:band1V>
      <a:tcStyle>
        <a:tcBdr>
          <a:top>
            <a:ln w="3172" cap="flat" cmpd="sng" algn="ctr">
              <a:solidFill>
                <a:srgbClr val="4472C4"/>
              </a:solidFill>
              <a:prstDash val="solid"/>
              <a:round/>
              <a:headEnd type="none" w="med" len="med"/>
              <a:tailEnd type="none" w="med" len="med"/>
            </a:ln>
          </a:top>
          <a:bottom>
            <a:ln w="3172" cap="flat" cmpd="sng" algn="ctr">
              <a:solidFill>
                <a:srgbClr val="4472C4"/>
              </a:solidFill>
              <a:prstDash val="solid"/>
              <a:round/>
              <a:headEnd type="none" w="med" len="med"/>
              <a:tailEnd type="none" w="med" len="med"/>
            </a:ln>
          </a:bottom>
        </a:tcBdr>
        <a:fill>
          <a:solidFill>
            <a:srgbClr val="4472C4"/>
          </a:solidFill>
        </a:fill>
      </a:tcStyle>
    </a:band1V>
    <a:band2V>
      <a:tcStyle>
        <a:tcBdr/>
        <a:fill>
          <a:solidFill>
            <a:srgbClr val="4472C4"/>
          </a:solidFill>
        </a:fill>
      </a:tcStyle>
    </a:band2V>
    <a:lastCol>
      <a:tcTxStyle b="on">
        <a:font>
          <a:latin typeface=""/>
          <a:ea typeface=""/>
          <a:cs typeface=""/>
        </a:font>
      </a:tcTxStyle>
      <a:tcStyle>
        <a:tcBdr>
          <a:left>
            <a:ln w="3172" cap="flat" cmpd="sng" algn="ctr">
              <a:solidFill>
                <a:srgbClr val="4472C4"/>
              </a:solidFill>
              <a:prstDash val="solid"/>
              <a:round/>
              <a:headEnd type="none" w="med" len="med"/>
              <a:tailEnd type="none" w="med" len="med"/>
            </a:ln>
          </a:left>
          <a:right>
            <a:ln w="3172" cap="flat" cmpd="sng" algn="ctr">
              <a:solidFill>
                <a:srgbClr val="4472C4"/>
              </a:solidFill>
              <a:prstDash val="solid"/>
              <a:round/>
              <a:headEnd type="none" w="med" len="med"/>
              <a:tailEnd type="none" w="med" len="med"/>
            </a:ln>
          </a:right>
          <a:top>
            <a:ln w="3172" cap="flat" cmpd="sng" algn="ctr">
              <a:solidFill>
                <a:srgbClr val="4472C4"/>
              </a:solidFill>
              <a:prstDash val="solid"/>
              <a:round/>
              <a:headEnd type="none" w="med" len="med"/>
              <a:tailEnd type="none" w="med" len="med"/>
            </a:ln>
          </a:top>
          <a:bottom>
            <a:ln w="3172" cap="flat" cmpd="sng" algn="ctr">
              <a:solidFill>
                <a:srgbClr val="4472C4"/>
              </a:solidFill>
              <a:prstDash val="solid"/>
              <a:round/>
              <a:headEnd type="none" w="med" len="med"/>
              <a:tailEnd type="none" w="med" len="med"/>
            </a:ln>
          </a:bottom>
        </a:tcBdr>
        <a:fill>
          <a:solidFill>
            <a:srgbClr val="4472C4"/>
          </a:solidFill>
        </a:fill>
      </a:tcStyle>
    </a:lastCol>
    <a:firstCol>
      <a:tcTxStyle b="on">
        <a:font>
          <a:latin typeface=""/>
          <a:ea typeface=""/>
          <a:cs typeface=""/>
        </a:font>
      </a:tcTxStyle>
      <a:tcStyle>
        <a:tcBdr>
          <a:left>
            <a:ln w="3172" cap="flat" cmpd="sng" algn="ctr">
              <a:solidFill>
                <a:srgbClr val="4472C4"/>
              </a:solidFill>
              <a:prstDash val="solid"/>
              <a:round/>
              <a:headEnd type="none" w="med" len="med"/>
              <a:tailEnd type="none" w="med" len="med"/>
            </a:ln>
          </a:left>
          <a:right>
            <a:ln w="3172" cap="flat" cmpd="sng" algn="ctr">
              <a:solidFill>
                <a:srgbClr val="4472C4"/>
              </a:solidFill>
              <a:prstDash val="solid"/>
              <a:round/>
              <a:headEnd type="none" w="med" len="med"/>
              <a:tailEnd type="none" w="med" len="med"/>
            </a:ln>
          </a:right>
          <a:top>
            <a:ln w="3172" cap="flat" cmpd="sng" algn="ctr">
              <a:solidFill>
                <a:srgbClr val="4472C4"/>
              </a:solidFill>
              <a:prstDash val="solid"/>
              <a:round/>
              <a:headEnd type="none" w="med" len="med"/>
              <a:tailEnd type="none" w="med" len="med"/>
            </a:ln>
          </a:top>
          <a:bottom>
            <a:ln w="3172" cap="flat" cmpd="sng" algn="ctr">
              <a:solidFill>
                <a:srgbClr val="4472C4"/>
              </a:solidFill>
              <a:prstDash val="solid"/>
              <a:round/>
              <a:headEnd type="none" w="med" len="med"/>
              <a:tailEnd type="none" w="med" len="med"/>
            </a:ln>
          </a:bottom>
        </a:tcBdr>
        <a:fill>
          <a:solidFill>
            <a:srgbClr val="4472C4"/>
          </a:solidFill>
        </a:fill>
      </a:tcStyle>
    </a:firstCol>
    <a:lastRow>
      <a:tcTxStyle b="on">
        <a:font>
          <a:latin typeface=""/>
          <a:ea typeface=""/>
          <a:cs typeface=""/>
        </a:font>
      </a:tcTxStyle>
      <a:tcStyle>
        <a:tcBdr>
          <a:left>
            <a:ln w="3172" cap="flat" cmpd="sng" algn="ctr">
              <a:solidFill>
                <a:srgbClr val="4472C4"/>
              </a:solidFill>
              <a:prstDash val="solid"/>
              <a:round/>
              <a:headEnd type="none" w="med" len="med"/>
              <a:tailEnd type="none" w="med" len="med"/>
            </a:ln>
          </a:left>
          <a:right>
            <a:ln w="3172" cap="flat" cmpd="sng" algn="ctr">
              <a:solidFill>
                <a:srgbClr val="4472C4"/>
              </a:solidFill>
              <a:prstDash val="solid"/>
              <a:round/>
              <a:headEnd type="none" w="med" len="med"/>
              <a:tailEnd type="none" w="med" len="med"/>
            </a:ln>
          </a:right>
          <a:top>
            <a:ln w="3172" cap="flat" cmpd="sng" algn="ctr">
              <a:solidFill>
                <a:srgbClr val="4472C4"/>
              </a:solidFill>
              <a:prstDash val="solid"/>
              <a:round/>
              <a:headEnd type="none" w="med" len="med"/>
              <a:tailEnd type="none" w="med" len="med"/>
            </a:ln>
          </a:top>
          <a:bottom>
            <a:ln w="3172" cap="flat" cmpd="sng" algn="ctr">
              <a:solidFill>
                <a:srgbClr val="4472C4"/>
              </a:solidFill>
              <a:prstDash val="solid"/>
              <a:round/>
              <a:headEnd type="none" w="med" len="med"/>
              <a:tailEnd type="none" w="med" len="med"/>
            </a:ln>
          </a:bottom>
        </a:tcBdr>
        <a:fill>
          <a:solidFill>
            <a:srgbClr val="4472C4"/>
          </a:solidFill>
        </a:fill>
      </a:tcStyle>
    </a:lastRow>
    <a:firstRow>
      <a:tcTxStyle b="on">
        <a:font>
          <a:latin typeface="+mn-lt"/>
          <a:ea typeface="+mn-ea"/>
          <a:cs typeface="+mn-cs"/>
        </a:font>
        <a:srgbClr val="FFFFFF"/>
      </a:tcTxStyle>
      <a:tcStyle>
        <a:tcBdr>
          <a:left>
            <a:ln w="3172" cap="flat" cmpd="sng" algn="ctr">
              <a:solidFill>
                <a:srgbClr val="4472C4"/>
              </a:solidFill>
              <a:prstDash val="solid"/>
              <a:round/>
              <a:headEnd type="none" w="med" len="med"/>
              <a:tailEnd type="none" w="med" len="med"/>
            </a:ln>
          </a:left>
          <a:right>
            <a:ln w="3172" cap="flat" cmpd="sng" algn="ctr">
              <a:solidFill>
                <a:srgbClr val="4472C4"/>
              </a:solidFill>
              <a:prstDash val="solid"/>
              <a:round/>
              <a:headEnd type="none" w="med" len="med"/>
              <a:tailEnd type="none" w="med" len="med"/>
            </a:ln>
          </a:right>
          <a:top>
            <a:ln w="3172" cap="flat" cmpd="sng" algn="ctr">
              <a:solidFill>
                <a:srgbClr val="4472C4"/>
              </a:solidFill>
              <a:prstDash val="solid"/>
              <a:round/>
              <a:headEnd type="none" w="med" len="med"/>
              <a:tailEnd type="none" w="med" len="med"/>
            </a:ln>
          </a:top>
          <a:bottom>
            <a:ln w="3172"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lIns="0" tIns="0" rIns="0" bIns="0"/>
          <a:lstStyle/>
          <a:p>
            <a:pPr marL="0" marR="0" indent="0" algn="ctr" defTabSz="914400" fontAlgn="auto" hangingPunct="1">
              <a:lnSpc>
                <a:spcPct val="100000"/>
              </a:lnSpc>
              <a:spcBef>
                <a:spcPts val="0"/>
              </a:spcBef>
              <a:spcAft>
                <a:spcPts val="0"/>
              </a:spcAft>
              <a:tabLst/>
              <a:defRPr lang="en-US" sz="1400" b="1" i="0" u="none" strike="noStrike" kern="1200" spc="0" baseline="0">
                <a:solidFill>
                  <a:srgbClr val="000000"/>
                </a:solidFill>
                <a:latin typeface="Century Gothic"/>
              </a:defRPr>
            </a:pPr>
            <a:r>
              <a:rPr lang="en-US" sz="1400" b="1" i="0" u="none" strike="noStrike" kern="1200" cap="none" spc="0" baseline="0">
                <a:solidFill>
                  <a:srgbClr val="000000"/>
                </a:solidFill>
                <a:uFillTx/>
                <a:latin typeface="Century Gothic"/>
              </a:rPr>
              <a:t>Western Cape Municipalities - Council Composition</a:t>
            </a:r>
          </a:p>
        </c:rich>
      </c:tx>
      <c:layout>
        <c:manualLayout>
          <c:xMode val="edge"/>
          <c:yMode val="edge"/>
          <c:x val="0.16901266086933847"/>
          <c:y val="2.1172317360182435E-2"/>
        </c:manualLayout>
      </c:layout>
      <c:spPr>
        <a:noFill/>
        <a:ln>
          <a:noFill/>
        </a:ln>
      </c:spPr>
    </c:title>
    <c:view3D>
      <c:rotX val="27"/>
      <c:perspective val="30"/>
    </c:view3D>
    <c:floor>
      <c:spPr>
        <a:noFill/>
        <a:ln>
          <a:noFill/>
        </a:ln>
      </c:spPr>
    </c:floor>
    <c:sideWall>
      <c:spPr>
        <a:noFill/>
        <a:ln>
          <a:noFill/>
        </a:ln>
      </c:spPr>
    </c:sideWall>
    <c:backWall>
      <c:spPr>
        <a:noFill/>
        <a:ln>
          <a:noFill/>
        </a:ln>
      </c:spPr>
    </c:backWall>
    <c:plotArea>
      <c:layout>
        <c:manualLayout>
          <c:xMode val="edge"/>
          <c:yMode val="edge"/>
          <c:x val="6.1110202804013906E-2"/>
          <c:y val="0.2867433957815923"/>
          <c:w val="0.93888839980045191"/>
          <c:h val="0.59233559062991581"/>
        </c:manualLayout>
      </c:layout>
      <c:pie3DChart>
        <c:varyColors val="1"/>
        <c:ser>
          <c:idx val="0"/>
          <c:order val="0"/>
          <c:tx>
            <c:v>Series1</c:v>
          </c:tx>
          <c:dPt>
            <c:idx val="0"/>
            <c:spPr>
              <a:solidFill>
                <a:srgbClr val="4A66AC"/>
              </a:solidFill>
              <a:ln w="25402">
                <a:solidFill>
                  <a:srgbClr val="FFFFFF"/>
                </a:solidFill>
                <a:prstDash val="solid"/>
              </a:ln>
            </c:spPr>
          </c:dPt>
          <c:dPt>
            <c:idx val="1"/>
            <c:spPr>
              <a:solidFill>
                <a:srgbClr val="297FD5"/>
              </a:solidFill>
              <a:ln w="25402">
                <a:solidFill>
                  <a:srgbClr val="FFFFFF"/>
                </a:solidFill>
                <a:prstDash val="solid"/>
              </a:ln>
            </c:spPr>
          </c:dPt>
          <c:dLbls>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lang="en-US" sz="1050" b="1" i="0" u="none" strike="noStrike" kern="1200" baseline="0">
                    <a:solidFill>
                      <a:srgbClr val="404040"/>
                    </a:solidFill>
                    <a:latin typeface="Century Gothic"/>
                  </a:defRPr>
                </a:pPr>
                <a:endParaRPr lang="en-US"/>
              </a:p>
            </c:txPr>
            <c:showPercent val="1"/>
            <c:separator>, </c:separator>
            <c:showLeaderLines val="1"/>
            <c:extLst>
              <c:ext xmlns:c15="http://schemas.microsoft.com/office/drawing/2012/chart" uri="{CE6537A1-D6FC-4f65-9D91-7224C49458BB}">
                <c15:spPr xmlns:c15="http://schemas.microsoft.com/office/drawing/2012/chart">
                  <a:prstGeom prst="rect">
                    <a:avLst/>
                  </a:prstGeom>
                </c15:spPr>
                <c15:layout/>
              </c:ext>
            </c:extLst>
          </c:dLbls>
          <c:cat>
            <c:strLit>
              <c:ptCount val="2"/>
              <c:pt idx="0">
                <c:v>Majority</c:v>
              </c:pt>
              <c:pt idx="1">
                <c:v>Hung</c:v>
              </c:pt>
            </c:strLit>
          </c:cat>
          <c:val>
            <c:numLit>
              <c:formatCode>General</c:formatCode>
              <c:ptCount val="2"/>
              <c:pt idx="0">
                <c:v>36</c:v>
              </c:pt>
              <c:pt idx="1">
                <c:v>64</c:v>
              </c:pt>
            </c:numLit>
          </c:val>
        </c:ser>
        <c:dLbls/>
      </c:pie3DChart>
      <c:spPr>
        <a:noFill/>
        <a:ln>
          <a:noFill/>
        </a:ln>
      </c:spPr>
    </c:plotArea>
    <c:legend>
      <c:legendPos val="r"/>
      <c:layout>
        <c:manualLayout>
          <c:xMode val="edge"/>
          <c:yMode val="edge"/>
          <c:x val="6.1218733857170353E-2"/>
          <c:y val="0.4863454558018348"/>
        </c:manualLayout>
      </c:layout>
      <c:spPr>
        <a:noFill/>
        <a:ln>
          <a:noFill/>
        </a:ln>
      </c:spPr>
      <c:txPr>
        <a:bodyPr lIns="0" tIns="0" rIns="0" bIns="0"/>
        <a:lstStyle/>
        <a:p>
          <a:pPr marL="0" marR="0" indent="0" defTabSz="914400" fontAlgn="auto" hangingPunct="1">
            <a:lnSpc>
              <a:spcPct val="100000"/>
            </a:lnSpc>
            <a:spcBef>
              <a:spcPts val="0"/>
            </a:spcBef>
            <a:spcAft>
              <a:spcPts val="0"/>
            </a:spcAft>
            <a:tabLst/>
            <a:defRPr lang="en-US" sz="900" b="1" i="0" u="none" strike="noStrike" kern="1200" baseline="0">
              <a:solidFill>
                <a:srgbClr val="595959"/>
              </a:solidFill>
              <a:latin typeface="Century Gothic"/>
            </a:defRPr>
          </a:pPr>
          <a:endParaRPr lang="en-US"/>
        </a:p>
      </c:txPr>
    </c:legend>
    <c:plotVisOnly val="1"/>
    <c:dispBlanksAs val="zero"/>
  </c:chart>
  <c:spPr>
    <a:noFill/>
    <a:ln>
      <a:noFill/>
    </a:ln>
  </c:spPr>
  <c:txPr>
    <a:bodyPr lIns="0" tIns="0" rIns="0" bIns="0"/>
    <a:lstStyle/>
    <a:p>
      <a:pPr marL="0" marR="0" indent="0" defTabSz="914400" fontAlgn="auto" hangingPunct="1">
        <a:lnSpc>
          <a:spcPct val="100000"/>
        </a:lnSpc>
        <a:spcBef>
          <a:spcPts val="0"/>
        </a:spcBef>
        <a:spcAft>
          <a:spcPts val="0"/>
        </a:spcAft>
        <a:tabLst/>
        <a:defRPr lang="en-US" sz="900" b="0" i="0" u="none" strike="noStrike" kern="1200" baseline="0">
          <a:solidFill>
            <a:srgbClr val="000000"/>
          </a:solidFill>
          <a:latin typeface="Century Gothic"/>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82114" cy="466435"/>
          </a:xfrm>
          <a:prstGeom prst="rect">
            <a:avLst/>
          </a:prstGeom>
          <a:noFill/>
          <a:ln>
            <a:noFill/>
          </a:ln>
        </p:spPr>
        <p:txBody>
          <a:bodyPr vert="horz" wrap="square" lIns="93177" tIns="46588" rIns="93177" bIns="46588" anchor="t" anchorCtr="0" compatLnSpc="1">
            <a:noAutofit/>
          </a:bodyPr>
          <a:lstStyle>
            <a:lvl1pPr marL="0" marR="0" lvl="0" indent="0" algn="l" defTabSz="931773"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p:cNvSpPr txBox="1">
            <a:spLocks noGrp="1"/>
          </p:cNvSpPr>
          <p:nvPr>
            <p:ph type="dt" idx="1"/>
          </p:nvPr>
        </p:nvSpPr>
        <p:spPr>
          <a:xfrm>
            <a:off x="3898105" y="0"/>
            <a:ext cx="2982114" cy="466435"/>
          </a:xfrm>
          <a:prstGeom prst="rect">
            <a:avLst/>
          </a:prstGeom>
          <a:noFill/>
          <a:ln>
            <a:noFill/>
          </a:ln>
        </p:spPr>
        <p:txBody>
          <a:bodyPr vert="horz" wrap="square" lIns="93177" tIns="46588" rIns="93177" bIns="46588" anchor="t" anchorCtr="0" compatLnSpc="1">
            <a:noAutofit/>
          </a:bodyPr>
          <a:lstStyle>
            <a:lvl1pPr marL="0" marR="0" lvl="0" indent="0" algn="r" defTabSz="931773"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070CA383-14F2-4BD9-930B-DE291194C249}" type="datetime1">
              <a:rPr lang="en-US"/>
              <a:pPr lvl="0"/>
              <a:t>5/10/2022</a:t>
            </a:fld>
            <a:endParaRPr lang="en-US"/>
          </a:p>
        </p:txBody>
      </p:sp>
      <p:sp>
        <p:nvSpPr>
          <p:cNvPr id="4" name="Slide Image Placeholder 3"/>
          <p:cNvSpPr>
            <a:spLocks noGrp="1" noRot="1" noChangeAspect="1"/>
          </p:cNvSpPr>
          <p:nvPr>
            <p:ph type="sldImg" idx="2"/>
          </p:nvPr>
        </p:nvSpPr>
        <p:spPr>
          <a:xfrm>
            <a:off x="654052" y="1162046"/>
            <a:ext cx="5573716" cy="3136904"/>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8186" y="4473894"/>
            <a:ext cx="5505446" cy="3660462"/>
          </a:xfrm>
          <a:prstGeom prst="rect">
            <a:avLst/>
          </a:prstGeom>
          <a:noFill/>
          <a:ln>
            <a:noFill/>
          </a:ln>
        </p:spPr>
        <p:txBody>
          <a:bodyPr vert="horz" wrap="square" lIns="93177" tIns="46588" rIns="93177" bIns="46588"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829958"/>
            <a:ext cx="2982114" cy="466435"/>
          </a:xfrm>
          <a:prstGeom prst="rect">
            <a:avLst/>
          </a:prstGeom>
          <a:noFill/>
          <a:ln>
            <a:noFill/>
          </a:ln>
        </p:spPr>
        <p:txBody>
          <a:bodyPr vert="horz" wrap="square" lIns="93177" tIns="46588" rIns="93177" bIns="46588" anchor="b" anchorCtr="0" compatLnSpc="1">
            <a:noAutofit/>
          </a:bodyPr>
          <a:lstStyle>
            <a:lvl1pPr marL="0" marR="0" lvl="0" indent="0" algn="l" defTabSz="931773"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p:cNvSpPr txBox="1">
            <a:spLocks noGrp="1"/>
          </p:cNvSpPr>
          <p:nvPr>
            <p:ph type="sldNum" sz="quarter" idx="5"/>
          </p:nvPr>
        </p:nvSpPr>
        <p:spPr>
          <a:xfrm>
            <a:off x="3898105" y="8829958"/>
            <a:ext cx="2982114" cy="466435"/>
          </a:xfrm>
          <a:prstGeom prst="rect">
            <a:avLst/>
          </a:prstGeom>
          <a:noFill/>
          <a:ln>
            <a:noFill/>
          </a:ln>
        </p:spPr>
        <p:txBody>
          <a:bodyPr vert="horz" wrap="square" lIns="93177" tIns="46588" rIns="93177" bIns="46588" anchor="b" anchorCtr="0" compatLnSpc="1">
            <a:noAutofit/>
          </a:bodyPr>
          <a:lstStyle>
            <a:lvl1pPr marL="0" marR="0" lvl="0" indent="0" algn="r" defTabSz="931773"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3CCC9032-7013-4154-BDB0-4076190FC80B}" type="slidenum">
              <a:rPr/>
              <a:pPr lvl="0"/>
              <a:t>‹#›</a:t>
            </a:fld>
            <a:endParaRPr lang="en-US"/>
          </a:p>
        </p:txBody>
      </p:sp>
    </p:spTree>
    <p:extLst>
      <p:ext uri="{BB962C8B-B14F-4D97-AF65-F5344CB8AC3E}">
        <p14:creationId xmlns:p14="http://schemas.microsoft.com/office/powerpoint/2010/main" xmlns="" val="95156195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623392" y="3429000"/>
            <a:ext cx="10945212" cy="1008116"/>
          </a:xfrm>
        </p:spPr>
        <p:txBody>
          <a:bodyPr tIns="0" bIns="0" anchor="b"/>
          <a:lstStyle>
            <a:lvl1pPr algn="r">
              <a:spcBef>
                <a:spcPts val="300"/>
              </a:spcBef>
              <a:defRPr sz="2600" cap="all">
                <a:solidFill>
                  <a:srgbClr val="FFFFFF"/>
                </a:solidFill>
              </a:defRPr>
            </a:lvl1pPr>
          </a:lstStyle>
          <a:p>
            <a:pPr lvl="0"/>
            <a:r>
              <a:rPr lang="en-US"/>
              <a:t>Click to edit Master title style</a:t>
            </a:r>
            <a:endParaRPr lang="en-ZA"/>
          </a:p>
        </p:txBody>
      </p:sp>
      <p:sp>
        <p:nvSpPr>
          <p:cNvPr id="3" name="Subtitle 2"/>
          <p:cNvSpPr txBox="1">
            <a:spLocks noGrp="1"/>
          </p:cNvSpPr>
          <p:nvPr>
            <p:ph type="subTitle" idx="4294967295"/>
          </p:nvPr>
        </p:nvSpPr>
        <p:spPr>
          <a:xfrm>
            <a:off x="623392" y="4532525"/>
            <a:ext cx="10945212" cy="508552"/>
          </a:xfrm>
        </p:spPr>
        <p:txBody>
          <a:bodyPr tIns="0" bIns="0" anchor="ctr"/>
          <a:lstStyle>
            <a:lvl1pPr algn="r">
              <a:defRPr sz="2000" b="0">
                <a:solidFill>
                  <a:srgbClr val="FFFFFF"/>
                </a:solidFill>
              </a:defRPr>
            </a:lvl1pPr>
          </a:lstStyle>
          <a:p>
            <a:pPr lvl="0"/>
            <a:r>
              <a:rPr lang="en-US"/>
              <a:t>Click to edit Master subtitle style</a:t>
            </a:r>
            <a:endParaRPr lang="en-ZA"/>
          </a:p>
        </p:txBody>
      </p:sp>
      <p:sp>
        <p:nvSpPr>
          <p:cNvPr id="4" name="Date Placeholder 11"/>
          <p:cNvSpPr txBox="1">
            <a:spLocks noGrp="1"/>
          </p:cNvSpPr>
          <p:nvPr>
            <p:ph type="dt" sz="quarter" idx="7"/>
          </p:nvPr>
        </p:nvSpPr>
        <p:spPr>
          <a:xfrm>
            <a:off x="9552380" y="5398041"/>
            <a:ext cx="2016224"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100" b="0" i="0" u="none" strike="noStrike" kern="1200" cap="none" spc="0" baseline="0">
                <a:solidFill>
                  <a:srgbClr val="FFFFFF"/>
                </a:solidFill>
                <a:uFillTx/>
                <a:latin typeface="Century Gothic"/>
              </a:defRPr>
            </a:lvl1pPr>
          </a:lstStyle>
          <a:p>
            <a:pPr lvl="0"/>
            <a:endParaRPr lang="en-GB"/>
          </a:p>
        </p:txBody>
      </p:sp>
      <p:sp>
        <p:nvSpPr>
          <p:cNvPr id="5" name="Text Placeholder 16"/>
          <p:cNvSpPr txBox="1">
            <a:spLocks noGrp="1"/>
          </p:cNvSpPr>
          <p:nvPr>
            <p:ph type="body" idx="4294967295"/>
          </p:nvPr>
        </p:nvSpPr>
        <p:spPr>
          <a:xfrm>
            <a:off x="4847398" y="5398041"/>
            <a:ext cx="2112236" cy="365129"/>
          </a:xfrm>
        </p:spPr>
        <p:txBody>
          <a:bodyPr/>
          <a:lstStyle>
            <a:lvl1pPr algn="r">
              <a:defRPr sz="1100" b="0">
                <a:solidFill>
                  <a:srgbClr val="FFFFFF"/>
                </a:solidFill>
              </a:defRPr>
            </a:lvl1pPr>
          </a:lstStyle>
          <a:p>
            <a:pPr lvl="0"/>
            <a:r>
              <a:rPr lang="en-US"/>
              <a:t>Location   |</a:t>
            </a:r>
            <a:endParaRPr lang="en-GB"/>
          </a:p>
        </p:txBody>
      </p:sp>
      <p:sp>
        <p:nvSpPr>
          <p:cNvPr id="6" name="Text Placeholder 16"/>
          <p:cNvSpPr txBox="1">
            <a:spLocks noGrp="1"/>
          </p:cNvSpPr>
          <p:nvPr>
            <p:ph type="body" idx="4294967295"/>
          </p:nvPr>
        </p:nvSpPr>
        <p:spPr>
          <a:xfrm>
            <a:off x="6960092" y="5398041"/>
            <a:ext cx="2592287" cy="365129"/>
          </a:xfrm>
        </p:spPr>
        <p:txBody>
          <a:bodyPr/>
          <a:lstStyle>
            <a:lvl1pPr algn="r">
              <a:defRPr sz="1100" b="0">
                <a:solidFill>
                  <a:srgbClr val="FFFFFF"/>
                </a:solidFill>
              </a:defRPr>
            </a:lvl1pPr>
          </a:lstStyle>
          <a:p>
            <a:pPr lvl="0"/>
            <a:r>
              <a:rPr lang="en-US"/>
              <a:t>Initial. Surname  |</a:t>
            </a:r>
            <a:endParaRPr lang="en-GB"/>
          </a:p>
        </p:txBody>
      </p:sp>
      <p:pic>
        <p:nvPicPr>
          <p:cNvPr id="7" name="Picture 5" descr="Shape, rectangle&#10;&#10;Description automatically generated"/>
          <p:cNvPicPr>
            <a:picLocks noChangeAspect="1"/>
          </p:cNvPicPr>
          <p:nvPr/>
        </p:nvPicPr>
        <p:blipFill>
          <a:blip r:embed="rId2" cstate="print"/>
          <a:stretch>
            <a:fillRect/>
          </a:stretch>
        </p:blipFill>
        <p:spPr>
          <a:xfrm>
            <a:off x="0" y="0"/>
            <a:ext cx="12191996" cy="2700186"/>
          </a:xfrm>
          <a:prstGeom prst="rect">
            <a:avLst/>
          </a:prstGeom>
          <a:noFill/>
          <a:ln cap="flat">
            <a:noFill/>
          </a:ln>
        </p:spPr>
      </p:pic>
    </p:spTree>
    <p:extLst>
      <p:ext uri="{BB962C8B-B14F-4D97-AF65-F5344CB8AC3E}">
        <p14:creationId xmlns:p14="http://schemas.microsoft.com/office/powerpoint/2010/main" xmlns="" val="34322388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02E2A658-8B57-4B44-BB93-D19F1E979DD2}"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Tree>
    <p:extLst>
      <p:ext uri="{BB962C8B-B14F-4D97-AF65-F5344CB8AC3E}">
        <p14:creationId xmlns:p14="http://schemas.microsoft.com/office/powerpoint/2010/main" xmlns="" val="29659936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ubtitle, Content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81481E91-4223-48BE-BDD0-65A602860398}"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
        <p:nvSpPr>
          <p:cNvPr id="6" name="Text Placeholder 4"/>
          <p:cNvSpPr txBox="1">
            <a:spLocks noGrp="1"/>
          </p:cNvSpPr>
          <p:nvPr>
            <p:ph type="body" idx="4294967295"/>
          </p:nvPr>
        </p:nvSpPr>
        <p:spPr>
          <a:xfrm>
            <a:off x="393704" y="1412775"/>
            <a:ext cx="11462936" cy="427105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28637708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ubtitle, Content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94B207DF-B2B4-46B0-8647-1B9CB04F59F8}"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1412775"/>
            <a:ext cx="5414272" cy="4281440"/>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
        <p:nvSpPr>
          <p:cNvPr id="7"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
        <p:nvSpPr>
          <p:cNvPr id="8" name="Text Placeholder 4"/>
          <p:cNvSpPr txBox="1">
            <a:spLocks noGrp="1"/>
          </p:cNvSpPr>
          <p:nvPr>
            <p:ph type="body" idx="4294967295"/>
          </p:nvPr>
        </p:nvSpPr>
        <p:spPr>
          <a:xfrm>
            <a:off x="6442368" y="1412775"/>
            <a:ext cx="5414272" cy="4281440"/>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7056484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ubtitle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242675D9-D2BD-419C-9832-24FD3E3A3ED5}"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
        <p:nvSpPr>
          <p:cNvPr id="6"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11451628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Divider Slide">
    <p:bg>
      <p:bgPr>
        <a:solidFill>
          <a:srgbClr val="001484"/>
        </a:solidFill>
        <a:effectLst/>
      </p:bgPr>
    </p:bg>
    <p:spTree>
      <p:nvGrpSpPr>
        <p:cNvPr id="1" name=""/>
        <p:cNvGrpSpPr/>
        <p:nvPr/>
      </p:nvGrpSpPr>
      <p:grpSpPr>
        <a:xfrm>
          <a:off x="0" y="0"/>
          <a:ext cx="0" cy="0"/>
          <a:chOff x="0" y="0"/>
          <a:chExt cx="0" cy="0"/>
        </a:xfrm>
      </p:grpSpPr>
      <p:sp>
        <p:nvSpPr>
          <p:cNvPr id="2" name="Text Placeholder 5"/>
          <p:cNvSpPr txBox="1">
            <a:spLocks noGrp="1"/>
          </p:cNvSpPr>
          <p:nvPr>
            <p:ph type="body" idx="4294967295"/>
          </p:nvPr>
        </p:nvSpPr>
        <p:spPr>
          <a:xfrm>
            <a:off x="814922" y="2276874"/>
            <a:ext cx="11041718" cy="936629"/>
          </a:xfrm>
        </p:spPr>
        <p:txBody>
          <a:bodyPr anchor="ctr"/>
          <a:lstStyle>
            <a:lvl1pPr>
              <a:defRPr lang="en-GB" sz="3200" b="0">
                <a:solidFill>
                  <a:srgbClr val="FFFFFF"/>
                </a:solidFill>
              </a:defRPr>
            </a:lvl1pPr>
          </a:lstStyle>
          <a:p>
            <a:pPr lvl="0"/>
            <a:r>
              <a:rPr lang="en-GB"/>
              <a:t>Divider Theme</a:t>
            </a:r>
          </a:p>
        </p:txBody>
      </p:sp>
      <p:pic>
        <p:nvPicPr>
          <p:cNvPr id="3" name="Picture 115"/>
          <p:cNvPicPr>
            <a:picLocks noChangeAspect="1"/>
          </p:cNvPicPr>
          <p:nvPr/>
        </p:nvPicPr>
        <p:blipFill>
          <a:blip r:embed="rId2" cstate="print"/>
          <a:srcRect/>
          <a:stretch>
            <a:fillRect/>
          </a:stretch>
        </p:blipFill>
        <p:spPr>
          <a:xfrm>
            <a:off x="242873" y="6163540"/>
            <a:ext cx="1115549" cy="427171"/>
          </a:xfrm>
          <a:prstGeom prst="rect">
            <a:avLst/>
          </a:prstGeom>
          <a:noFill/>
          <a:ln cap="flat">
            <a:noFill/>
          </a:ln>
        </p:spPr>
      </p:pic>
    </p:spTree>
    <p:extLst>
      <p:ext uri="{BB962C8B-B14F-4D97-AF65-F5344CB8AC3E}">
        <p14:creationId xmlns:p14="http://schemas.microsoft.com/office/powerpoint/2010/main" xmlns="" val="24098705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Layout 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50741B39-986C-45E8-972B-EF1DF10A817D}"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431797" y="1412775"/>
            <a:ext cx="3878098" cy="4680045"/>
          </a:xfrm>
        </p:spPr>
        <p:txBody>
          <a:bodyPr/>
          <a:lstStyle>
            <a:lvl1pPr>
              <a:defRPr lang="en-GB" sz="1400"/>
            </a:lvl1pPr>
          </a:lstStyle>
          <a:p>
            <a:pPr lvl="0"/>
            <a:r>
              <a:rPr lang="en-GB"/>
              <a:t>Picture placeholder</a:t>
            </a:r>
          </a:p>
        </p:txBody>
      </p:sp>
      <p:sp>
        <p:nvSpPr>
          <p:cNvPr id="6" name="Text Placeholder 4"/>
          <p:cNvSpPr txBox="1">
            <a:spLocks noGrp="1"/>
          </p:cNvSpPr>
          <p:nvPr>
            <p:ph type="body" idx="4294967295"/>
          </p:nvPr>
        </p:nvSpPr>
        <p:spPr>
          <a:xfrm>
            <a:off x="4597932" y="1412775"/>
            <a:ext cx="7296811" cy="468004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31253072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icture Layout 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49B004F7-3D96-4C55-B4BF-2C7873D5BBF9}"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8688290" y="1412775"/>
            <a:ext cx="3206023" cy="4680045"/>
          </a:xfrm>
        </p:spPr>
        <p:txBody>
          <a:bodyPr/>
          <a:lstStyle>
            <a:lvl1pPr>
              <a:defRPr lang="en-GB" sz="1400"/>
            </a:lvl1pPr>
          </a:lstStyle>
          <a:p>
            <a:pPr lvl="0"/>
            <a:r>
              <a:rPr lang="en-GB"/>
              <a:t>Picture placeholder</a:t>
            </a:r>
          </a:p>
        </p:txBody>
      </p:sp>
      <p:sp>
        <p:nvSpPr>
          <p:cNvPr id="6" name="Text Placeholder 4"/>
          <p:cNvSpPr txBox="1">
            <a:spLocks noGrp="1"/>
          </p:cNvSpPr>
          <p:nvPr>
            <p:ph type="body" idx="4294967295"/>
          </p:nvPr>
        </p:nvSpPr>
        <p:spPr>
          <a:xfrm>
            <a:off x="431797" y="1412775"/>
            <a:ext cx="8006559" cy="468004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14064826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Layout 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522C2154-954F-4BEE-94A8-638C38B8BBC3}"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387047" y="1412775"/>
            <a:ext cx="5228895" cy="1872206"/>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6665838" y="1412775"/>
            <a:ext cx="5228895" cy="1872206"/>
          </a:xfrm>
        </p:spPr>
        <p:txBody>
          <a:bodyPr/>
          <a:lstStyle>
            <a:lvl1pPr>
              <a:defRPr lang="en-GB" sz="1400"/>
            </a:lvl1pPr>
          </a:lstStyle>
          <a:p>
            <a:pPr lvl="0"/>
            <a:r>
              <a:rPr lang="en-GB"/>
              <a:t>Picture placeholder</a:t>
            </a:r>
          </a:p>
        </p:txBody>
      </p:sp>
      <p:sp>
        <p:nvSpPr>
          <p:cNvPr id="7" name="Text Placeholder 4"/>
          <p:cNvSpPr txBox="1">
            <a:spLocks noGrp="1"/>
          </p:cNvSpPr>
          <p:nvPr>
            <p:ph type="body" idx="4294967295"/>
          </p:nvPr>
        </p:nvSpPr>
        <p:spPr>
          <a:xfrm>
            <a:off x="431797" y="3532180"/>
            <a:ext cx="11462936" cy="2551450"/>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15530752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Picture Layout 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CCED2ABB-347A-478B-8952-48D373647004}"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387047" y="3645026"/>
            <a:ext cx="5228895" cy="2304260"/>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6665838" y="3645026"/>
            <a:ext cx="5228895" cy="2304260"/>
          </a:xfrm>
        </p:spPr>
        <p:txBody>
          <a:bodyPr/>
          <a:lstStyle>
            <a:lvl1pPr>
              <a:defRPr lang="en-GB" sz="1400"/>
            </a:lvl1pPr>
          </a:lstStyle>
          <a:p>
            <a:pPr lvl="0"/>
            <a:r>
              <a:rPr lang="en-GB"/>
              <a:t>Picture placeholder</a:t>
            </a:r>
          </a:p>
        </p:txBody>
      </p:sp>
      <p:sp>
        <p:nvSpPr>
          <p:cNvPr id="7" name="Text Placeholder 4"/>
          <p:cNvSpPr txBox="1">
            <a:spLocks noGrp="1"/>
          </p:cNvSpPr>
          <p:nvPr>
            <p:ph type="body" idx="4294967295"/>
          </p:nvPr>
        </p:nvSpPr>
        <p:spPr>
          <a:xfrm>
            <a:off x="431797" y="1412775"/>
            <a:ext cx="11462936" cy="214322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27434764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Picture Layout 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A94EBDF7-89E7-46BB-B02E-BF9B54F19178}"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387047" y="3645026"/>
            <a:ext cx="3500707" cy="2304260"/>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4390546" y="3645026"/>
            <a:ext cx="3500707" cy="2304260"/>
          </a:xfrm>
        </p:spPr>
        <p:txBody>
          <a:bodyPr/>
          <a:lstStyle>
            <a:lvl1pPr>
              <a:defRPr lang="en-GB" sz="1400"/>
            </a:lvl1pPr>
          </a:lstStyle>
          <a:p>
            <a:pPr lvl="0"/>
            <a:r>
              <a:rPr lang="en-GB"/>
              <a:t>Picture placeholder</a:t>
            </a:r>
          </a:p>
        </p:txBody>
      </p:sp>
      <p:sp>
        <p:nvSpPr>
          <p:cNvPr id="7" name="Picture Placeholder 3"/>
          <p:cNvSpPr txBox="1">
            <a:spLocks noGrp="1"/>
          </p:cNvSpPr>
          <p:nvPr>
            <p:ph type="pic" idx="4294967295"/>
          </p:nvPr>
        </p:nvSpPr>
        <p:spPr>
          <a:xfrm>
            <a:off x="8394036" y="3645026"/>
            <a:ext cx="3500707" cy="2304260"/>
          </a:xfrm>
        </p:spPr>
        <p:txBody>
          <a:bodyPr/>
          <a:lstStyle>
            <a:lvl1pPr>
              <a:defRPr lang="en-GB" sz="1400"/>
            </a:lvl1pPr>
          </a:lstStyle>
          <a:p>
            <a:pPr lvl="0"/>
            <a:r>
              <a:rPr lang="en-GB"/>
              <a:t>Picture placeholder</a:t>
            </a:r>
          </a:p>
        </p:txBody>
      </p:sp>
      <p:sp>
        <p:nvSpPr>
          <p:cNvPr id="8" name="Text Placeholder 4"/>
          <p:cNvSpPr txBox="1">
            <a:spLocks noGrp="1"/>
          </p:cNvSpPr>
          <p:nvPr>
            <p:ph type="body" idx="4294967295"/>
          </p:nvPr>
        </p:nvSpPr>
        <p:spPr>
          <a:xfrm>
            <a:off x="431797" y="1412775"/>
            <a:ext cx="11462936" cy="214322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19125110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Autofit/>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4889F79C-2CBC-4810-B262-CAC8AAE78A53}"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1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1196748"/>
            <a:ext cx="11462936" cy="489607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3598236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Layout 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1FB5506E-FBE4-436C-8ED1-42597229A855}"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387047" y="1412775"/>
            <a:ext cx="3500707" cy="2160242"/>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4390546" y="1412775"/>
            <a:ext cx="3500707" cy="2160242"/>
          </a:xfrm>
        </p:spPr>
        <p:txBody>
          <a:bodyPr/>
          <a:lstStyle>
            <a:lvl1pPr>
              <a:defRPr lang="en-GB" sz="1400"/>
            </a:lvl1pPr>
          </a:lstStyle>
          <a:p>
            <a:pPr lvl="0"/>
            <a:r>
              <a:rPr lang="en-GB"/>
              <a:t>Picture placeholder</a:t>
            </a:r>
          </a:p>
        </p:txBody>
      </p:sp>
      <p:sp>
        <p:nvSpPr>
          <p:cNvPr id="7" name="Picture Placeholder 3"/>
          <p:cNvSpPr txBox="1">
            <a:spLocks noGrp="1"/>
          </p:cNvSpPr>
          <p:nvPr>
            <p:ph type="pic" idx="4294967295"/>
          </p:nvPr>
        </p:nvSpPr>
        <p:spPr>
          <a:xfrm>
            <a:off x="8394036" y="1412775"/>
            <a:ext cx="3500707" cy="2160242"/>
          </a:xfrm>
        </p:spPr>
        <p:txBody>
          <a:bodyPr/>
          <a:lstStyle>
            <a:lvl1pPr>
              <a:defRPr lang="en-GB" sz="1400"/>
            </a:lvl1pPr>
          </a:lstStyle>
          <a:p>
            <a:pPr lvl="0"/>
            <a:r>
              <a:rPr lang="en-GB"/>
              <a:t>Picture placeholder</a:t>
            </a:r>
          </a:p>
        </p:txBody>
      </p:sp>
      <p:sp>
        <p:nvSpPr>
          <p:cNvPr id="8" name="Text Placeholder 4"/>
          <p:cNvSpPr txBox="1">
            <a:spLocks noGrp="1"/>
          </p:cNvSpPr>
          <p:nvPr>
            <p:ph type="body" idx="4294967295"/>
          </p:nvPr>
        </p:nvSpPr>
        <p:spPr>
          <a:xfrm>
            <a:off x="431797" y="3703283"/>
            <a:ext cx="11462936" cy="2380347"/>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22785877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icture Layout 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BE044460-F7A7-49E2-BFC3-640EC6CFACFB}"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431797" y="1412775"/>
            <a:ext cx="3878098" cy="1512170"/>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431797" y="2975183"/>
            <a:ext cx="3878098" cy="1512170"/>
          </a:xfrm>
        </p:spPr>
        <p:txBody>
          <a:bodyPr/>
          <a:lstStyle>
            <a:lvl1pPr>
              <a:defRPr lang="en-GB" sz="1400"/>
            </a:lvl1pPr>
          </a:lstStyle>
          <a:p>
            <a:pPr lvl="0"/>
            <a:r>
              <a:rPr lang="en-GB"/>
              <a:t>Picture placeholder</a:t>
            </a:r>
          </a:p>
        </p:txBody>
      </p:sp>
      <p:sp>
        <p:nvSpPr>
          <p:cNvPr id="7" name="Picture Placeholder 3"/>
          <p:cNvSpPr txBox="1">
            <a:spLocks noGrp="1"/>
          </p:cNvSpPr>
          <p:nvPr>
            <p:ph type="pic" idx="4294967295"/>
          </p:nvPr>
        </p:nvSpPr>
        <p:spPr>
          <a:xfrm>
            <a:off x="431797" y="4537581"/>
            <a:ext cx="3878098" cy="1541102"/>
          </a:xfrm>
        </p:spPr>
        <p:txBody>
          <a:bodyPr/>
          <a:lstStyle>
            <a:lvl1pPr>
              <a:defRPr lang="en-GB" sz="1400"/>
            </a:lvl1pPr>
          </a:lstStyle>
          <a:p>
            <a:pPr lvl="0"/>
            <a:r>
              <a:rPr lang="en-GB"/>
              <a:t>Picture placeholder</a:t>
            </a:r>
          </a:p>
        </p:txBody>
      </p:sp>
      <p:sp>
        <p:nvSpPr>
          <p:cNvPr id="8" name="Text Placeholder 4"/>
          <p:cNvSpPr txBox="1">
            <a:spLocks noGrp="1"/>
          </p:cNvSpPr>
          <p:nvPr>
            <p:ph type="body" idx="4294967295"/>
          </p:nvPr>
        </p:nvSpPr>
        <p:spPr>
          <a:xfrm>
            <a:off x="4597932" y="1412775"/>
            <a:ext cx="7296811" cy="4664674"/>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22673809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Picture Layout 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1C9C7C0B-B8EF-4D39-A45F-53B0B16F8BCD}"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8016645" y="1412775"/>
            <a:ext cx="3878098" cy="1512170"/>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8016645" y="2976536"/>
            <a:ext cx="3878098" cy="1512170"/>
          </a:xfrm>
        </p:spPr>
        <p:txBody>
          <a:bodyPr/>
          <a:lstStyle>
            <a:lvl1pPr>
              <a:defRPr lang="en-GB" sz="1400"/>
            </a:lvl1pPr>
          </a:lstStyle>
          <a:p>
            <a:pPr lvl="0"/>
            <a:r>
              <a:rPr lang="en-GB"/>
              <a:t>Picture placeholder</a:t>
            </a:r>
          </a:p>
        </p:txBody>
      </p:sp>
      <p:sp>
        <p:nvSpPr>
          <p:cNvPr id="7" name="Picture Placeholder 3"/>
          <p:cNvSpPr txBox="1">
            <a:spLocks noGrp="1"/>
          </p:cNvSpPr>
          <p:nvPr>
            <p:ph type="pic" idx="4294967295"/>
          </p:nvPr>
        </p:nvSpPr>
        <p:spPr>
          <a:xfrm>
            <a:off x="8016645" y="4540288"/>
            <a:ext cx="3878098" cy="1548783"/>
          </a:xfrm>
        </p:spPr>
        <p:txBody>
          <a:bodyPr/>
          <a:lstStyle>
            <a:lvl1pPr>
              <a:defRPr lang="en-GB" sz="1400"/>
            </a:lvl1pPr>
          </a:lstStyle>
          <a:p>
            <a:pPr lvl="0"/>
            <a:r>
              <a:rPr lang="en-GB"/>
              <a:t>Picture placeholder</a:t>
            </a:r>
          </a:p>
        </p:txBody>
      </p:sp>
      <p:sp>
        <p:nvSpPr>
          <p:cNvPr id="8" name="Text Placeholder 4"/>
          <p:cNvSpPr txBox="1">
            <a:spLocks noGrp="1"/>
          </p:cNvSpPr>
          <p:nvPr>
            <p:ph type="body" idx="4294967295"/>
          </p:nvPr>
        </p:nvSpPr>
        <p:spPr>
          <a:xfrm>
            <a:off x="431797" y="1412775"/>
            <a:ext cx="7405314" cy="4665908"/>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78966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p:nvSpPr>
        <p:spPr>
          <a:xfrm>
            <a:off x="2913433" y="1790075"/>
            <a:ext cx="6336700" cy="2880323"/>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entury Gothic"/>
            </a:endParaRPr>
          </a:p>
        </p:txBody>
      </p:sp>
      <p:sp>
        <p:nvSpPr>
          <p:cNvPr id="3" name="Text Placeholder 5"/>
          <p:cNvSpPr txBox="1">
            <a:spLocks noGrp="1"/>
          </p:cNvSpPr>
          <p:nvPr>
            <p:ph type="body" idx="4294967295"/>
          </p:nvPr>
        </p:nvSpPr>
        <p:spPr>
          <a:xfrm>
            <a:off x="3779992" y="2696465"/>
            <a:ext cx="5196324" cy="266319"/>
          </a:xfrm>
        </p:spPr>
        <p:txBody>
          <a:bodyPr lIns="35999" rIns="35999" anchor="ctr">
            <a:noAutofit/>
          </a:bodyPr>
          <a:lstStyle>
            <a:lvl1pPr>
              <a:defRPr sz="1400">
                <a:solidFill>
                  <a:srgbClr val="242852"/>
                </a:solidFill>
              </a:defRPr>
            </a:lvl1pPr>
          </a:lstStyle>
          <a:p>
            <a:pPr lvl="0"/>
            <a:r>
              <a:rPr lang="en-US"/>
              <a:t>Name Surname</a:t>
            </a:r>
            <a:endParaRPr lang="en-GB"/>
          </a:p>
        </p:txBody>
      </p:sp>
      <p:sp>
        <p:nvSpPr>
          <p:cNvPr id="4" name="Text Placeholder 5"/>
          <p:cNvSpPr txBox="1">
            <a:spLocks noGrp="1"/>
          </p:cNvSpPr>
          <p:nvPr>
            <p:ph type="body" idx="4294967295"/>
          </p:nvPr>
        </p:nvSpPr>
        <p:spPr>
          <a:xfrm>
            <a:off x="3779992" y="2963908"/>
            <a:ext cx="5196324" cy="266319"/>
          </a:xfrm>
        </p:spPr>
        <p:txBody>
          <a:bodyPr lIns="35999" rIns="35999" anchor="ctr">
            <a:noAutofit/>
          </a:bodyPr>
          <a:lstStyle>
            <a:lvl1pPr>
              <a:defRPr sz="1100" b="0">
                <a:solidFill>
                  <a:srgbClr val="242852"/>
                </a:solidFill>
              </a:defRPr>
            </a:lvl1pPr>
          </a:lstStyle>
          <a:p>
            <a:pPr lvl="0"/>
            <a:r>
              <a:rPr lang="en-US"/>
              <a:t>Directory</a:t>
            </a:r>
            <a:endParaRPr lang="en-GB"/>
          </a:p>
        </p:txBody>
      </p:sp>
      <p:sp>
        <p:nvSpPr>
          <p:cNvPr id="5" name="Text Placeholder 5"/>
          <p:cNvSpPr txBox="1">
            <a:spLocks noGrp="1"/>
          </p:cNvSpPr>
          <p:nvPr>
            <p:ph type="body" idx="4294967295"/>
          </p:nvPr>
        </p:nvSpPr>
        <p:spPr>
          <a:xfrm>
            <a:off x="4246235" y="3494032"/>
            <a:ext cx="1920212" cy="266319"/>
          </a:xfrm>
        </p:spPr>
        <p:txBody>
          <a:bodyPr lIns="35999" rIns="35999" anchor="ctr">
            <a:noAutofit/>
          </a:bodyPr>
          <a:lstStyle>
            <a:lvl1pPr>
              <a:defRPr sz="1100" b="0">
                <a:solidFill>
                  <a:srgbClr val="242852"/>
                </a:solidFill>
              </a:defRPr>
            </a:lvl1pPr>
          </a:lstStyle>
          <a:p>
            <a:pPr lvl="0"/>
            <a:r>
              <a:rPr lang="en-US"/>
              <a:t>+27 (0)21 XXX XXXX</a:t>
            </a:r>
            <a:endParaRPr lang="en-GB"/>
          </a:p>
        </p:txBody>
      </p:sp>
      <p:sp>
        <p:nvSpPr>
          <p:cNvPr id="6" name="Rectangle 14"/>
          <p:cNvSpPr/>
          <p:nvPr/>
        </p:nvSpPr>
        <p:spPr>
          <a:xfrm>
            <a:off x="3779992" y="3497479"/>
            <a:ext cx="536899" cy="261609"/>
          </a:xfrm>
          <a:prstGeom prst="rect">
            <a:avLst/>
          </a:prstGeom>
          <a:noFill/>
          <a:ln cap="flat">
            <a:noFill/>
            <a:prstDash val="solid"/>
          </a:ln>
        </p:spPr>
        <p:txBody>
          <a:bodyPr vert="horz" wrap="square" lIns="35999" tIns="71999" rIns="35999" bIns="71999" anchor="ctr" anchorCtr="0" compatLnSpc="1">
            <a:noAutofit/>
          </a:bodyPr>
          <a:lstStyle/>
          <a:p>
            <a:pPr marL="0" marR="0" lvl="0" indent="0" algn="l" defTabSz="914400" rtl="0" fontAlgn="auto" hangingPunct="1">
              <a:lnSpc>
                <a:spcPct val="100000"/>
              </a:lnSpc>
              <a:spcBef>
                <a:spcPts val="300"/>
              </a:spcBef>
              <a:spcAft>
                <a:spcPts val="0"/>
              </a:spcAft>
              <a:buNone/>
              <a:tabLst/>
              <a:defRPr sz="1800" b="0" i="0" u="none" strike="noStrike" kern="0" cap="none" spc="0" baseline="0">
                <a:solidFill>
                  <a:srgbClr val="000000"/>
                </a:solidFill>
                <a:uFillTx/>
              </a:defRPr>
            </a:pPr>
            <a:r>
              <a:rPr lang="en-GB" sz="1100" b="1" i="0" u="none" strike="noStrike" kern="1200" cap="none" spc="0" baseline="0">
                <a:solidFill>
                  <a:srgbClr val="003399"/>
                </a:solidFill>
                <a:uFillTx/>
                <a:latin typeface="Century Gothic"/>
              </a:rPr>
              <a:t>Tel:</a:t>
            </a:r>
          </a:p>
        </p:txBody>
      </p:sp>
      <p:sp>
        <p:nvSpPr>
          <p:cNvPr id="7" name="Text Placeholder 5"/>
          <p:cNvSpPr txBox="1">
            <a:spLocks noGrp="1"/>
          </p:cNvSpPr>
          <p:nvPr>
            <p:ph type="body" idx="4294967295"/>
          </p:nvPr>
        </p:nvSpPr>
        <p:spPr>
          <a:xfrm>
            <a:off x="6840160" y="3494032"/>
            <a:ext cx="1920212" cy="266319"/>
          </a:xfrm>
        </p:spPr>
        <p:txBody>
          <a:bodyPr lIns="35999" rIns="35999" anchor="ctr">
            <a:noAutofit/>
          </a:bodyPr>
          <a:lstStyle>
            <a:lvl1pPr>
              <a:defRPr sz="1100" b="0">
                <a:solidFill>
                  <a:srgbClr val="242852"/>
                </a:solidFill>
              </a:defRPr>
            </a:lvl1pPr>
          </a:lstStyle>
          <a:p>
            <a:pPr lvl="0"/>
            <a:r>
              <a:rPr lang="en-US"/>
              <a:t>+27 (0)21 XXX XXXX</a:t>
            </a:r>
            <a:endParaRPr lang="en-GB"/>
          </a:p>
        </p:txBody>
      </p:sp>
      <p:sp>
        <p:nvSpPr>
          <p:cNvPr id="8" name="Rectangle 16"/>
          <p:cNvSpPr/>
          <p:nvPr/>
        </p:nvSpPr>
        <p:spPr>
          <a:xfrm>
            <a:off x="6373916" y="3497479"/>
            <a:ext cx="536899" cy="261609"/>
          </a:xfrm>
          <a:prstGeom prst="rect">
            <a:avLst/>
          </a:prstGeom>
          <a:noFill/>
          <a:ln cap="flat">
            <a:noFill/>
            <a:prstDash val="solid"/>
          </a:ln>
        </p:spPr>
        <p:txBody>
          <a:bodyPr vert="horz" wrap="square" lIns="35999" tIns="71999" rIns="35999" bIns="71999" anchor="ctr" anchorCtr="0" compatLnSpc="1">
            <a:noAutofit/>
          </a:bodyPr>
          <a:lstStyle/>
          <a:p>
            <a:pPr marL="0" marR="0" lvl="0" indent="0" algn="l" defTabSz="914400" rtl="0" fontAlgn="auto" hangingPunct="1">
              <a:lnSpc>
                <a:spcPct val="100000"/>
              </a:lnSpc>
              <a:spcBef>
                <a:spcPts val="300"/>
              </a:spcBef>
              <a:spcAft>
                <a:spcPts val="0"/>
              </a:spcAft>
              <a:buNone/>
              <a:tabLst/>
              <a:defRPr sz="1800" b="0" i="0" u="none" strike="noStrike" kern="0" cap="none" spc="0" baseline="0">
                <a:solidFill>
                  <a:srgbClr val="000000"/>
                </a:solidFill>
                <a:uFillTx/>
              </a:defRPr>
            </a:pPr>
            <a:r>
              <a:rPr lang="en-GB" sz="1100" b="1" i="0" u="none" strike="noStrike" kern="1200" cap="none" spc="0" baseline="0">
                <a:solidFill>
                  <a:srgbClr val="003399"/>
                </a:solidFill>
                <a:uFillTx/>
                <a:latin typeface="Century Gothic"/>
              </a:rPr>
              <a:t>Fax:</a:t>
            </a:r>
          </a:p>
        </p:txBody>
      </p:sp>
      <p:sp>
        <p:nvSpPr>
          <p:cNvPr id="9" name="Text Placeholder 5"/>
          <p:cNvSpPr txBox="1">
            <a:spLocks noGrp="1"/>
          </p:cNvSpPr>
          <p:nvPr>
            <p:ph type="body" idx="4294967295"/>
          </p:nvPr>
        </p:nvSpPr>
        <p:spPr>
          <a:xfrm>
            <a:off x="3779992" y="3768571"/>
            <a:ext cx="4978743" cy="266319"/>
          </a:xfrm>
        </p:spPr>
        <p:txBody>
          <a:bodyPr lIns="35999" rIns="35999" anchor="ctr">
            <a:noAutofit/>
          </a:bodyPr>
          <a:lstStyle>
            <a:lvl1pPr>
              <a:defRPr sz="1100" b="0">
                <a:solidFill>
                  <a:srgbClr val="242852"/>
                </a:solidFill>
              </a:defRPr>
            </a:lvl1pPr>
          </a:lstStyle>
          <a:p>
            <a:pPr lvl="0"/>
            <a:r>
              <a:rPr lang="en-US"/>
              <a:t>Name.Surname@westerncape.gov.za</a:t>
            </a:r>
            <a:endParaRPr lang="en-GB"/>
          </a:p>
        </p:txBody>
      </p:sp>
      <p:sp>
        <p:nvSpPr>
          <p:cNvPr id="10" name="Rectangle 18"/>
          <p:cNvSpPr/>
          <p:nvPr/>
        </p:nvSpPr>
        <p:spPr>
          <a:xfrm>
            <a:off x="3779992" y="4043101"/>
            <a:ext cx="4978743" cy="261609"/>
          </a:xfrm>
          <a:prstGeom prst="rect">
            <a:avLst/>
          </a:prstGeom>
          <a:noFill/>
          <a:ln cap="flat">
            <a:noFill/>
            <a:prstDash val="solid"/>
          </a:ln>
        </p:spPr>
        <p:txBody>
          <a:bodyPr vert="horz" wrap="square" lIns="35999" tIns="71999" rIns="35999" bIns="71999" anchor="ctr" anchorCtr="0" compatLnSpc="1">
            <a:noAutofit/>
          </a:bodyPr>
          <a:lstStyle/>
          <a:p>
            <a:pPr marL="0" marR="0" lvl="0" indent="0" algn="l" defTabSz="914400" rtl="0" fontAlgn="auto" hangingPunct="1">
              <a:lnSpc>
                <a:spcPct val="100000"/>
              </a:lnSpc>
              <a:spcBef>
                <a:spcPts val="300"/>
              </a:spcBef>
              <a:spcAft>
                <a:spcPts val="0"/>
              </a:spcAft>
              <a:buNone/>
              <a:tabLst/>
              <a:defRPr sz="1800" b="0" i="0" u="none" strike="noStrike" kern="0" cap="none" spc="0" baseline="0">
                <a:solidFill>
                  <a:srgbClr val="000000"/>
                </a:solidFill>
                <a:uFillTx/>
              </a:defRPr>
            </a:pPr>
            <a:r>
              <a:rPr lang="en-GB" sz="1100" b="1" i="0" u="none" strike="noStrike" kern="1200" cap="none" spc="0" baseline="0">
                <a:solidFill>
                  <a:srgbClr val="003399"/>
                </a:solidFill>
                <a:uFillTx/>
                <a:latin typeface="Century Gothic"/>
              </a:rPr>
              <a:t>www.westerncape.gov.za</a:t>
            </a:r>
          </a:p>
        </p:txBody>
      </p:sp>
      <p:sp>
        <p:nvSpPr>
          <p:cNvPr id="11" name="Rectangle 5"/>
          <p:cNvSpPr/>
          <p:nvPr/>
        </p:nvSpPr>
        <p:spPr>
          <a:xfrm>
            <a:off x="393704" y="565702"/>
            <a:ext cx="2404826" cy="584777"/>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0" i="0" u="none" strike="noStrike" kern="1200" cap="none" spc="0" baseline="0">
                <a:solidFill>
                  <a:srgbClr val="FFFFFF"/>
                </a:solidFill>
                <a:uFillTx/>
                <a:latin typeface="Century Gothic"/>
              </a:rPr>
              <a:t>Contact Us</a:t>
            </a:r>
            <a:endParaRPr lang="en-GB" sz="2400" b="0" i="0" u="none" strike="noStrike" kern="1200" cap="none" spc="0" baseline="0">
              <a:solidFill>
                <a:srgbClr val="FFFFFF"/>
              </a:solidFill>
              <a:uFillTx/>
              <a:latin typeface="Century Gothic"/>
            </a:endParaRPr>
          </a:p>
        </p:txBody>
      </p:sp>
      <p:sp>
        <p:nvSpPr>
          <p:cNvPr id="12" name="Text Placeholder 5"/>
          <p:cNvSpPr txBox="1">
            <a:spLocks noGrp="1"/>
          </p:cNvSpPr>
          <p:nvPr>
            <p:ph type="body" idx="4294967295"/>
          </p:nvPr>
        </p:nvSpPr>
        <p:spPr>
          <a:xfrm>
            <a:off x="3779992" y="4333524"/>
            <a:ext cx="4465774" cy="266319"/>
          </a:xfrm>
        </p:spPr>
        <p:txBody>
          <a:bodyPr lIns="35999" rIns="35999" anchor="ctr">
            <a:noAutofit/>
          </a:bodyPr>
          <a:lstStyle>
            <a:lvl1pPr>
              <a:defRPr lang="en-ZA" sz="1100" b="0">
                <a:solidFill>
                  <a:srgbClr val="242852"/>
                </a:solidFill>
              </a:defRPr>
            </a:lvl1pPr>
          </a:lstStyle>
          <a:p>
            <a:pPr lvl="0"/>
            <a:r>
              <a:rPr lang="en-ZA"/>
              <a:t>Fill in your address</a:t>
            </a:r>
          </a:p>
        </p:txBody>
      </p:sp>
      <p:pic>
        <p:nvPicPr>
          <p:cNvPr id="13" name="Picture 2"/>
          <p:cNvPicPr>
            <a:picLocks noChangeAspect="1"/>
          </p:cNvPicPr>
          <p:nvPr/>
        </p:nvPicPr>
        <p:blipFill>
          <a:blip r:embed="rId2" cstate="print"/>
          <a:srcRect/>
          <a:stretch>
            <a:fillRect/>
          </a:stretch>
        </p:blipFill>
        <p:spPr>
          <a:xfrm>
            <a:off x="3029718" y="1859441"/>
            <a:ext cx="2217712" cy="849221"/>
          </a:xfrm>
          <a:prstGeom prst="rect">
            <a:avLst/>
          </a:prstGeom>
          <a:noFill/>
          <a:ln cap="flat">
            <a:noFill/>
          </a:ln>
        </p:spPr>
      </p:pic>
      <p:pic>
        <p:nvPicPr>
          <p:cNvPr id="14" name="Picture 3" descr="Shape, rectangle&#10;&#10;Description automatically generated"/>
          <p:cNvPicPr>
            <a:picLocks noChangeAspect="1"/>
          </p:cNvPicPr>
          <p:nvPr/>
        </p:nvPicPr>
        <p:blipFill>
          <a:blip r:embed="rId3" cstate="print"/>
          <a:stretch>
            <a:fillRect/>
          </a:stretch>
        </p:blipFill>
        <p:spPr>
          <a:xfrm>
            <a:off x="3779992" y="3331662"/>
            <a:ext cx="5470141" cy="64876"/>
          </a:xfrm>
          <a:prstGeom prst="rect">
            <a:avLst/>
          </a:prstGeom>
          <a:noFill/>
          <a:ln cap="flat">
            <a:noFill/>
          </a:ln>
        </p:spPr>
      </p:pic>
    </p:spTree>
    <p:extLst>
      <p:ext uri="{BB962C8B-B14F-4D97-AF65-F5344CB8AC3E}">
        <p14:creationId xmlns:p14="http://schemas.microsoft.com/office/powerpoint/2010/main" xmlns="" val="287232483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2" name="Title 1"/>
          <p:cNvSpPr txBox="1"/>
          <p:nvPr/>
        </p:nvSpPr>
        <p:spPr>
          <a:xfrm>
            <a:off x="2351580" y="3861044"/>
            <a:ext cx="9601062" cy="1083417"/>
          </a:xfrm>
          <a:prstGeom prst="rect">
            <a:avLst/>
          </a:prstGeom>
          <a:noFill/>
          <a:ln cap="flat">
            <a:noFill/>
          </a:ln>
        </p:spPr>
        <p:txBody>
          <a:bodyPr vert="horz" wrap="none" lIns="91440" tIns="45720" rIns="91440" bIns="45720" anchor="t" anchorCtr="0" compatLnSpc="1">
            <a:normAutofit/>
          </a:bodyPr>
          <a:lstStyle/>
          <a:p>
            <a:pPr marL="0" marR="0" lvl="0" indent="0" algn="l" defTabSz="914400" rtl="0" fontAlgn="auto" hangingPunct="1">
              <a:lnSpc>
                <a:spcPct val="100000"/>
              </a:lnSpc>
              <a:spcBef>
                <a:spcPts val="0"/>
              </a:spcBef>
              <a:spcAft>
                <a:spcPts val="2400"/>
              </a:spcAft>
              <a:buNone/>
              <a:tabLst/>
              <a:defRPr sz="1800" b="0" i="0" u="none" strike="noStrike" kern="0" cap="none" spc="0" baseline="0">
                <a:solidFill>
                  <a:srgbClr val="000000"/>
                </a:solidFill>
                <a:uFillTx/>
              </a:defRPr>
            </a:pPr>
            <a:r>
              <a:rPr lang="en-US" sz="3200" b="0" i="0" u="none" strike="noStrike" kern="1200" cap="none" spc="0" baseline="0">
                <a:solidFill>
                  <a:srgbClr val="FFFFFF"/>
                </a:solidFill>
                <a:uFillTx/>
                <a:latin typeface="Century Gothic"/>
                <a:cs typeface="Century Gothic"/>
              </a:rPr>
              <a:t>Thank you</a:t>
            </a:r>
          </a:p>
        </p:txBody>
      </p:sp>
      <p:pic>
        <p:nvPicPr>
          <p:cNvPr id="3" name="Picture 3" descr="Shape, rectangle&#10;&#10;Description automatically generated"/>
          <p:cNvPicPr>
            <a:picLocks noChangeAspect="1"/>
          </p:cNvPicPr>
          <p:nvPr/>
        </p:nvPicPr>
        <p:blipFill>
          <a:blip r:embed="rId2" cstate="print"/>
          <a:stretch>
            <a:fillRect/>
          </a:stretch>
        </p:blipFill>
        <p:spPr>
          <a:xfrm>
            <a:off x="393704" y="3364900"/>
            <a:ext cx="11798302" cy="64099"/>
          </a:xfrm>
          <a:prstGeom prst="rect">
            <a:avLst/>
          </a:prstGeom>
          <a:noFill/>
          <a:ln cap="flat">
            <a:noFill/>
          </a:ln>
        </p:spPr>
      </p:pic>
    </p:spTree>
    <p:extLst>
      <p:ext uri="{BB962C8B-B14F-4D97-AF65-F5344CB8AC3E}">
        <p14:creationId xmlns:p14="http://schemas.microsoft.com/office/powerpoint/2010/main" xmlns="" val="18296648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623392" y="3429000"/>
            <a:ext cx="10945212" cy="1008116"/>
          </a:xfrm>
        </p:spPr>
        <p:txBody>
          <a:bodyPr tIns="0" bIns="0" anchor="b"/>
          <a:lstStyle>
            <a:lvl1pPr algn="r">
              <a:spcBef>
                <a:spcPts val="300"/>
              </a:spcBef>
              <a:defRPr sz="2600" cap="all">
                <a:solidFill>
                  <a:srgbClr val="FFFFFF"/>
                </a:solidFill>
              </a:defRPr>
            </a:lvl1pPr>
          </a:lstStyle>
          <a:p>
            <a:pPr lvl="0"/>
            <a:r>
              <a:rPr lang="en-US"/>
              <a:t>Click to edit Master title style</a:t>
            </a:r>
            <a:endParaRPr lang="en-ZA"/>
          </a:p>
        </p:txBody>
      </p:sp>
      <p:sp>
        <p:nvSpPr>
          <p:cNvPr id="3" name="Subtitle 2"/>
          <p:cNvSpPr txBox="1">
            <a:spLocks noGrp="1"/>
          </p:cNvSpPr>
          <p:nvPr>
            <p:ph type="subTitle" idx="4294967295"/>
          </p:nvPr>
        </p:nvSpPr>
        <p:spPr>
          <a:xfrm>
            <a:off x="623392" y="4532525"/>
            <a:ext cx="10945212" cy="508552"/>
          </a:xfrm>
        </p:spPr>
        <p:txBody>
          <a:bodyPr tIns="0" bIns="0" anchor="ctr"/>
          <a:lstStyle>
            <a:lvl1pPr algn="r">
              <a:defRPr sz="2000" b="0">
                <a:solidFill>
                  <a:srgbClr val="FFFFFF"/>
                </a:solidFill>
              </a:defRPr>
            </a:lvl1pPr>
          </a:lstStyle>
          <a:p>
            <a:pPr lvl="0"/>
            <a:r>
              <a:rPr lang="en-US"/>
              <a:t>Click to edit Master subtitle style</a:t>
            </a:r>
            <a:endParaRPr lang="en-ZA"/>
          </a:p>
        </p:txBody>
      </p:sp>
      <p:sp>
        <p:nvSpPr>
          <p:cNvPr id="4" name="Date Placeholder 11"/>
          <p:cNvSpPr txBox="1">
            <a:spLocks noGrp="1"/>
          </p:cNvSpPr>
          <p:nvPr>
            <p:ph type="dt" sz="quarter" idx="7"/>
          </p:nvPr>
        </p:nvSpPr>
        <p:spPr>
          <a:xfrm>
            <a:off x="9552380" y="5398041"/>
            <a:ext cx="2016224"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100" b="0" i="0" u="none" strike="noStrike" kern="1200" cap="none" spc="0" baseline="0">
                <a:solidFill>
                  <a:srgbClr val="FFFFFF"/>
                </a:solidFill>
                <a:uFillTx/>
                <a:latin typeface="Century Gothic"/>
              </a:defRPr>
            </a:lvl1pPr>
          </a:lstStyle>
          <a:p>
            <a:pPr lvl="0"/>
            <a:endParaRPr lang="en-GB"/>
          </a:p>
        </p:txBody>
      </p:sp>
      <p:sp>
        <p:nvSpPr>
          <p:cNvPr id="5" name="Text Placeholder 16"/>
          <p:cNvSpPr txBox="1">
            <a:spLocks noGrp="1"/>
          </p:cNvSpPr>
          <p:nvPr>
            <p:ph type="body" idx="4294967295"/>
          </p:nvPr>
        </p:nvSpPr>
        <p:spPr>
          <a:xfrm>
            <a:off x="4847398" y="5398041"/>
            <a:ext cx="2112236" cy="365129"/>
          </a:xfrm>
        </p:spPr>
        <p:txBody>
          <a:bodyPr/>
          <a:lstStyle>
            <a:lvl1pPr algn="r">
              <a:defRPr sz="1100" b="0">
                <a:solidFill>
                  <a:srgbClr val="FFFFFF"/>
                </a:solidFill>
              </a:defRPr>
            </a:lvl1pPr>
          </a:lstStyle>
          <a:p>
            <a:pPr lvl="0"/>
            <a:r>
              <a:rPr lang="en-US"/>
              <a:t>Location   |</a:t>
            </a:r>
            <a:endParaRPr lang="en-GB"/>
          </a:p>
        </p:txBody>
      </p:sp>
      <p:sp>
        <p:nvSpPr>
          <p:cNvPr id="6" name="Text Placeholder 16"/>
          <p:cNvSpPr txBox="1">
            <a:spLocks noGrp="1"/>
          </p:cNvSpPr>
          <p:nvPr>
            <p:ph type="body" idx="4294967295"/>
          </p:nvPr>
        </p:nvSpPr>
        <p:spPr>
          <a:xfrm>
            <a:off x="6960092" y="5398041"/>
            <a:ext cx="2592287" cy="365129"/>
          </a:xfrm>
        </p:spPr>
        <p:txBody>
          <a:bodyPr/>
          <a:lstStyle>
            <a:lvl1pPr algn="r">
              <a:defRPr sz="1100" b="0">
                <a:solidFill>
                  <a:srgbClr val="FFFFFF"/>
                </a:solidFill>
              </a:defRPr>
            </a:lvl1pPr>
          </a:lstStyle>
          <a:p>
            <a:pPr lvl="0"/>
            <a:r>
              <a:rPr lang="en-US"/>
              <a:t>Initial. Surname  |</a:t>
            </a:r>
            <a:endParaRPr lang="en-GB"/>
          </a:p>
        </p:txBody>
      </p:sp>
      <p:pic>
        <p:nvPicPr>
          <p:cNvPr id="7" name="Picture 5" descr="Shape, rectangle&#10;&#10;Description automatically generated"/>
          <p:cNvPicPr>
            <a:picLocks noChangeAspect="1"/>
          </p:cNvPicPr>
          <p:nvPr/>
        </p:nvPicPr>
        <p:blipFill>
          <a:blip r:embed="rId2" cstate="print"/>
          <a:stretch>
            <a:fillRect/>
          </a:stretch>
        </p:blipFill>
        <p:spPr>
          <a:xfrm>
            <a:off x="0" y="0"/>
            <a:ext cx="12191996" cy="2700186"/>
          </a:xfrm>
          <a:prstGeom prst="rect">
            <a:avLst/>
          </a:prstGeom>
          <a:noFill/>
          <a:ln cap="flat">
            <a:noFill/>
          </a:ln>
        </p:spPr>
      </p:pic>
    </p:spTree>
    <p:extLst>
      <p:ext uri="{BB962C8B-B14F-4D97-AF65-F5344CB8AC3E}">
        <p14:creationId xmlns:p14="http://schemas.microsoft.com/office/powerpoint/2010/main" xmlns="" val="41222754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Autofit/>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75C13D27-F98F-4F35-BD13-9DD14A01E19A}"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1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1196748"/>
            <a:ext cx="11462936" cy="489607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308201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Autofit/>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1E1012C0-BCBA-4D94-8DDA-C4440048277F}"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1196748"/>
            <a:ext cx="5414272" cy="4896072"/>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4"/>
          <p:cNvSpPr txBox="1">
            <a:spLocks noGrp="1"/>
          </p:cNvSpPr>
          <p:nvPr>
            <p:ph type="body" idx="4294967295"/>
          </p:nvPr>
        </p:nvSpPr>
        <p:spPr>
          <a:xfrm>
            <a:off x="6442368" y="1196748"/>
            <a:ext cx="5414272" cy="4896072"/>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92279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Autofit/>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81025ACC-1BF8-4FE1-9761-DB9657AA0179}"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1800" b="0" i="0" u="none" strike="noStrike" kern="1200" cap="none" spc="0" baseline="0">
                <a:solidFill>
                  <a:srgbClr val="998F86"/>
                </a:solidFill>
                <a:uFillTx/>
                <a:latin typeface="Century Gothic"/>
              </a:defRPr>
            </a:lvl1pPr>
          </a:lstStyle>
          <a:p>
            <a:pPr lvl="0"/>
            <a:endParaRPr lang="en-GB"/>
          </a:p>
        </p:txBody>
      </p:sp>
    </p:spTree>
    <p:extLst>
      <p:ext uri="{BB962C8B-B14F-4D97-AF65-F5344CB8AC3E}">
        <p14:creationId xmlns:p14="http://schemas.microsoft.com/office/powerpoint/2010/main" xmlns="" val="330256318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
        <p:nvSpPr>
          <p:cNvPr id="4" name="Slide Number Placeholder 5"/>
          <p:cNvSpPr txBox="1">
            <a:spLocks noGrp="1"/>
          </p:cNvSpPr>
          <p:nvPr>
            <p:ph type="sldNum" sz="quarter" idx="8"/>
          </p:nvPr>
        </p:nvSpPr>
        <p:spPr/>
        <p:txBody>
          <a:bodyPr/>
          <a:lstStyle>
            <a:lvl1pPr>
              <a:defRPr/>
            </a:lvl1pPr>
          </a:lstStyle>
          <a:p>
            <a:pPr lvl="0"/>
            <a:fld id="{F7A65F49-3325-48AC-8E24-099A43AC8E73}" type="slidenum">
              <a:rPr/>
              <a:pPr lvl="0"/>
              <a:t>‹#›</a:t>
            </a:fld>
            <a:endParaRPr lang="en-ZA"/>
          </a:p>
        </p:txBody>
      </p:sp>
      <p:sp>
        <p:nvSpPr>
          <p:cNvPr id="5"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6" name="Text Placeholder 4"/>
          <p:cNvSpPr txBox="1">
            <a:spLocks noGrp="1"/>
          </p:cNvSpPr>
          <p:nvPr>
            <p:ph type="body" idx="4294967295"/>
          </p:nvPr>
        </p:nvSpPr>
        <p:spPr>
          <a:xfrm>
            <a:off x="393704" y="1412775"/>
            <a:ext cx="11462936" cy="4680045"/>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93214565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Autofit/>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FC146E30-40BE-4C8F-9E40-3E5854C2A372}"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1196748"/>
            <a:ext cx="5414272" cy="4896072"/>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4"/>
          <p:cNvSpPr txBox="1">
            <a:spLocks noGrp="1"/>
          </p:cNvSpPr>
          <p:nvPr>
            <p:ph type="body" idx="4294967295"/>
          </p:nvPr>
        </p:nvSpPr>
        <p:spPr>
          <a:xfrm>
            <a:off x="6442368" y="1196748"/>
            <a:ext cx="5414272" cy="4896072"/>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2257862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Title, Sub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
        <p:nvSpPr>
          <p:cNvPr id="4" name="Slide Number Placeholder 5"/>
          <p:cNvSpPr txBox="1">
            <a:spLocks noGrp="1"/>
          </p:cNvSpPr>
          <p:nvPr>
            <p:ph type="sldNum" sz="quarter" idx="8"/>
          </p:nvPr>
        </p:nvSpPr>
        <p:spPr/>
        <p:txBody>
          <a:bodyPr/>
          <a:lstStyle>
            <a:lvl1pPr>
              <a:defRPr/>
            </a:lvl1pPr>
          </a:lstStyle>
          <a:p>
            <a:pPr lvl="0"/>
            <a:fld id="{CAC27586-A6B0-4246-99A2-DB3A69D883C5}" type="slidenum">
              <a:rPr/>
              <a:pPr lvl="0"/>
              <a:t>‹#›</a:t>
            </a:fld>
            <a:endParaRPr lang="en-ZA"/>
          </a:p>
        </p:txBody>
      </p:sp>
      <p:sp>
        <p:nvSpPr>
          <p:cNvPr id="5"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6" name="Text Placeholder 4"/>
          <p:cNvSpPr txBox="1">
            <a:spLocks noGrp="1"/>
          </p:cNvSpPr>
          <p:nvPr>
            <p:ph type="body" idx="4294967295"/>
          </p:nvPr>
        </p:nvSpPr>
        <p:spPr>
          <a:xfrm>
            <a:off x="393704" y="1412775"/>
            <a:ext cx="5414272" cy="468004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4"/>
          <p:cNvSpPr txBox="1">
            <a:spLocks noGrp="1"/>
          </p:cNvSpPr>
          <p:nvPr>
            <p:ph type="body" idx="4294967295"/>
          </p:nvPr>
        </p:nvSpPr>
        <p:spPr>
          <a:xfrm>
            <a:off x="6442368" y="1412775"/>
            <a:ext cx="5414272" cy="468004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00160056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Subtitle ">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
        <p:nvSpPr>
          <p:cNvPr id="4" name="Slide Number Placeholder 5"/>
          <p:cNvSpPr txBox="1">
            <a:spLocks noGrp="1"/>
          </p:cNvSpPr>
          <p:nvPr>
            <p:ph type="sldNum" sz="quarter" idx="8"/>
          </p:nvPr>
        </p:nvSpPr>
        <p:spPr/>
        <p:txBody>
          <a:bodyPr/>
          <a:lstStyle>
            <a:lvl1pPr>
              <a:defRPr/>
            </a:lvl1pPr>
          </a:lstStyle>
          <a:p>
            <a:pPr lvl="0"/>
            <a:fld id="{A1EAA625-8965-48A0-8705-2FE1EA755550}" type="slidenum">
              <a:rPr/>
              <a:pPr lvl="0"/>
              <a:t>‹#›</a:t>
            </a:fld>
            <a:endParaRPr lang="en-ZA"/>
          </a:p>
        </p:txBody>
      </p:sp>
      <p:sp>
        <p:nvSpPr>
          <p:cNvPr id="5"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Tree>
    <p:extLst>
      <p:ext uri="{BB962C8B-B14F-4D97-AF65-F5344CB8AC3E}">
        <p14:creationId xmlns:p14="http://schemas.microsoft.com/office/powerpoint/2010/main" xmlns="" val="36843541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Content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585B6E16-2E2B-43A7-8699-DF3CFB6003A9}" type="slidenum">
              <a:rPr/>
              <a:pPr lvl="0"/>
              <a:t>‹#›</a:t>
            </a:fld>
            <a:endParaRPr lang="en-ZA"/>
          </a:p>
        </p:txBody>
      </p:sp>
      <p:sp>
        <p:nvSpPr>
          <p:cNvPr id="4"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
        <p:nvSpPr>
          <p:cNvPr id="5"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6" name="Text Placeholder 4"/>
          <p:cNvSpPr txBox="1">
            <a:spLocks noGrp="1"/>
          </p:cNvSpPr>
          <p:nvPr>
            <p:ph type="body" idx="4294967295"/>
          </p:nvPr>
        </p:nvSpPr>
        <p:spPr>
          <a:xfrm>
            <a:off x="393704" y="1196748"/>
            <a:ext cx="11462936" cy="448707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7374421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Title, Content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F294AFAB-5F46-46FD-B5C1-DE1716457830}"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
        <p:nvSpPr>
          <p:cNvPr id="6" name="Text Placeholder 4"/>
          <p:cNvSpPr txBox="1">
            <a:spLocks noGrp="1"/>
          </p:cNvSpPr>
          <p:nvPr>
            <p:ph type="body" idx="4294967295"/>
          </p:nvPr>
        </p:nvSpPr>
        <p:spPr>
          <a:xfrm>
            <a:off x="393704" y="1196748"/>
            <a:ext cx="5414272" cy="4487070"/>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4"/>
          <p:cNvSpPr txBox="1">
            <a:spLocks noGrp="1"/>
          </p:cNvSpPr>
          <p:nvPr>
            <p:ph type="body" idx="4294967295"/>
          </p:nvPr>
        </p:nvSpPr>
        <p:spPr>
          <a:xfrm>
            <a:off x="6442368" y="1196748"/>
            <a:ext cx="5414272" cy="4487070"/>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0225095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10B19BBE-769C-4766-991A-0760B1F7D474}"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Tree>
    <p:extLst>
      <p:ext uri="{BB962C8B-B14F-4D97-AF65-F5344CB8AC3E}">
        <p14:creationId xmlns:p14="http://schemas.microsoft.com/office/powerpoint/2010/main" xmlns="" val="7636206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Subtitle, Content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812BDCEE-9900-4ABF-99D4-1AC97681C3BC}"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
        <p:nvSpPr>
          <p:cNvPr id="6" name="Text Placeholder 4"/>
          <p:cNvSpPr txBox="1">
            <a:spLocks noGrp="1"/>
          </p:cNvSpPr>
          <p:nvPr>
            <p:ph type="body" idx="4294967295"/>
          </p:nvPr>
        </p:nvSpPr>
        <p:spPr>
          <a:xfrm>
            <a:off x="393704" y="1412775"/>
            <a:ext cx="11462936" cy="427105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32640700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Title, Subtitle, Content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B3786F9F-22ED-4A75-AB4F-278E8D3F3225}"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1412775"/>
            <a:ext cx="5414272" cy="4281440"/>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
        <p:nvSpPr>
          <p:cNvPr id="7"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
        <p:nvSpPr>
          <p:cNvPr id="8" name="Text Placeholder 4"/>
          <p:cNvSpPr txBox="1">
            <a:spLocks noGrp="1"/>
          </p:cNvSpPr>
          <p:nvPr>
            <p:ph type="body" idx="4294967295"/>
          </p:nvPr>
        </p:nvSpPr>
        <p:spPr>
          <a:xfrm>
            <a:off x="6442368" y="1412775"/>
            <a:ext cx="5414272" cy="4281440"/>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198170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Subtitle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4BE5F608-5F7D-40DD-B392-EA0358C1D678}"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
        <p:nvSpPr>
          <p:cNvPr id="6"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19028899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Divider Slide">
    <p:bg>
      <p:bgPr>
        <a:solidFill>
          <a:srgbClr val="001484"/>
        </a:solidFill>
        <a:effectLst/>
      </p:bgPr>
    </p:bg>
    <p:spTree>
      <p:nvGrpSpPr>
        <p:cNvPr id="1" name=""/>
        <p:cNvGrpSpPr/>
        <p:nvPr/>
      </p:nvGrpSpPr>
      <p:grpSpPr>
        <a:xfrm>
          <a:off x="0" y="0"/>
          <a:ext cx="0" cy="0"/>
          <a:chOff x="0" y="0"/>
          <a:chExt cx="0" cy="0"/>
        </a:xfrm>
      </p:grpSpPr>
      <p:sp>
        <p:nvSpPr>
          <p:cNvPr id="2" name="Text Placeholder 5"/>
          <p:cNvSpPr txBox="1">
            <a:spLocks noGrp="1"/>
          </p:cNvSpPr>
          <p:nvPr>
            <p:ph type="body" idx="4294967295"/>
          </p:nvPr>
        </p:nvSpPr>
        <p:spPr>
          <a:xfrm>
            <a:off x="814922" y="2276874"/>
            <a:ext cx="11041718" cy="936629"/>
          </a:xfrm>
        </p:spPr>
        <p:txBody>
          <a:bodyPr anchor="ctr"/>
          <a:lstStyle>
            <a:lvl1pPr>
              <a:defRPr lang="en-GB" sz="3200" b="0">
                <a:solidFill>
                  <a:srgbClr val="FFFFFF"/>
                </a:solidFill>
              </a:defRPr>
            </a:lvl1pPr>
          </a:lstStyle>
          <a:p>
            <a:pPr lvl="0"/>
            <a:r>
              <a:rPr lang="en-GB"/>
              <a:t>Divider Theme</a:t>
            </a:r>
          </a:p>
        </p:txBody>
      </p:sp>
      <p:pic>
        <p:nvPicPr>
          <p:cNvPr id="3" name="Picture 115"/>
          <p:cNvPicPr>
            <a:picLocks noChangeAspect="1"/>
          </p:cNvPicPr>
          <p:nvPr/>
        </p:nvPicPr>
        <p:blipFill>
          <a:blip r:embed="rId2" cstate="print"/>
          <a:srcRect/>
          <a:stretch>
            <a:fillRect/>
          </a:stretch>
        </p:blipFill>
        <p:spPr>
          <a:xfrm>
            <a:off x="242873" y="6163540"/>
            <a:ext cx="1115549" cy="427171"/>
          </a:xfrm>
          <a:prstGeom prst="rect">
            <a:avLst/>
          </a:prstGeom>
          <a:noFill/>
          <a:ln cap="flat">
            <a:noFill/>
          </a:ln>
        </p:spPr>
      </p:pic>
    </p:spTree>
    <p:extLst>
      <p:ext uri="{BB962C8B-B14F-4D97-AF65-F5344CB8AC3E}">
        <p14:creationId xmlns:p14="http://schemas.microsoft.com/office/powerpoint/2010/main" xmlns="" val="42388683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Picture Layout 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51FA3690-BB8A-4E63-A6B7-E1141F2E1BB1}"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431797" y="1412775"/>
            <a:ext cx="3878098" cy="4680045"/>
          </a:xfrm>
        </p:spPr>
        <p:txBody>
          <a:bodyPr/>
          <a:lstStyle>
            <a:lvl1pPr>
              <a:defRPr lang="en-GB" sz="1400"/>
            </a:lvl1pPr>
          </a:lstStyle>
          <a:p>
            <a:pPr lvl="0"/>
            <a:r>
              <a:rPr lang="en-GB"/>
              <a:t>Picture placeholder</a:t>
            </a:r>
          </a:p>
        </p:txBody>
      </p:sp>
      <p:sp>
        <p:nvSpPr>
          <p:cNvPr id="6" name="Text Placeholder 4"/>
          <p:cNvSpPr txBox="1">
            <a:spLocks noGrp="1"/>
          </p:cNvSpPr>
          <p:nvPr>
            <p:ph type="body" idx="4294967295"/>
          </p:nvPr>
        </p:nvSpPr>
        <p:spPr>
          <a:xfrm>
            <a:off x="4597932" y="1412775"/>
            <a:ext cx="7296811" cy="468004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37281672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oAutofit/>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30C7D0C9-796C-4E6A-8AF9-48735F67FCA4}"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1800" b="0" i="0" u="none" strike="noStrike" kern="1200" cap="none" spc="0" baseline="0">
                <a:solidFill>
                  <a:srgbClr val="998F86"/>
                </a:solidFill>
                <a:uFillTx/>
                <a:latin typeface="Century Gothic"/>
              </a:defRPr>
            </a:lvl1pPr>
          </a:lstStyle>
          <a:p>
            <a:pPr lvl="0"/>
            <a:endParaRPr lang="en-GB"/>
          </a:p>
        </p:txBody>
      </p:sp>
    </p:spTree>
    <p:extLst>
      <p:ext uri="{BB962C8B-B14F-4D97-AF65-F5344CB8AC3E}">
        <p14:creationId xmlns:p14="http://schemas.microsoft.com/office/powerpoint/2010/main" xmlns="" val="8048687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Picture Layout 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27A11E7D-50B7-41CB-9808-ED7205B03027}"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8688290" y="1412775"/>
            <a:ext cx="3206023" cy="4680045"/>
          </a:xfrm>
        </p:spPr>
        <p:txBody>
          <a:bodyPr/>
          <a:lstStyle>
            <a:lvl1pPr>
              <a:defRPr lang="en-GB" sz="1400"/>
            </a:lvl1pPr>
          </a:lstStyle>
          <a:p>
            <a:pPr lvl="0"/>
            <a:r>
              <a:rPr lang="en-GB"/>
              <a:t>Picture placeholder</a:t>
            </a:r>
          </a:p>
        </p:txBody>
      </p:sp>
      <p:sp>
        <p:nvSpPr>
          <p:cNvPr id="6" name="Text Placeholder 4"/>
          <p:cNvSpPr txBox="1">
            <a:spLocks noGrp="1"/>
          </p:cNvSpPr>
          <p:nvPr>
            <p:ph type="body" idx="4294967295"/>
          </p:nvPr>
        </p:nvSpPr>
        <p:spPr>
          <a:xfrm>
            <a:off x="431797" y="1412775"/>
            <a:ext cx="8006559" cy="468004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1179964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Picture Layout 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3E6121B8-BA7F-4E34-9A20-CE6884331B6B}"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387047" y="1412775"/>
            <a:ext cx="5228895" cy="1872206"/>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6665838" y="1412775"/>
            <a:ext cx="5228895" cy="1872206"/>
          </a:xfrm>
        </p:spPr>
        <p:txBody>
          <a:bodyPr/>
          <a:lstStyle>
            <a:lvl1pPr>
              <a:defRPr lang="en-GB" sz="1400"/>
            </a:lvl1pPr>
          </a:lstStyle>
          <a:p>
            <a:pPr lvl="0"/>
            <a:r>
              <a:rPr lang="en-GB"/>
              <a:t>Picture placeholder</a:t>
            </a:r>
          </a:p>
        </p:txBody>
      </p:sp>
      <p:sp>
        <p:nvSpPr>
          <p:cNvPr id="7" name="Text Placeholder 4"/>
          <p:cNvSpPr txBox="1">
            <a:spLocks noGrp="1"/>
          </p:cNvSpPr>
          <p:nvPr>
            <p:ph type="body" idx="4294967295"/>
          </p:nvPr>
        </p:nvSpPr>
        <p:spPr>
          <a:xfrm>
            <a:off x="431797" y="3532180"/>
            <a:ext cx="11462936" cy="2551450"/>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14487304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Picture Layout 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2AB03215-15A3-4DB4-B97F-D1F924C246DD}"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387047" y="3645026"/>
            <a:ext cx="5228895" cy="2304260"/>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6665838" y="3645026"/>
            <a:ext cx="5228895" cy="2304260"/>
          </a:xfrm>
        </p:spPr>
        <p:txBody>
          <a:bodyPr/>
          <a:lstStyle>
            <a:lvl1pPr>
              <a:defRPr lang="en-GB" sz="1400"/>
            </a:lvl1pPr>
          </a:lstStyle>
          <a:p>
            <a:pPr lvl="0"/>
            <a:r>
              <a:rPr lang="en-GB"/>
              <a:t>Picture placeholder</a:t>
            </a:r>
          </a:p>
        </p:txBody>
      </p:sp>
      <p:sp>
        <p:nvSpPr>
          <p:cNvPr id="7" name="Text Placeholder 4"/>
          <p:cNvSpPr txBox="1">
            <a:spLocks noGrp="1"/>
          </p:cNvSpPr>
          <p:nvPr>
            <p:ph type="body" idx="4294967295"/>
          </p:nvPr>
        </p:nvSpPr>
        <p:spPr>
          <a:xfrm>
            <a:off x="431797" y="1412775"/>
            <a:ext cx="11462936" cy="214322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85273680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Picture Layout 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8EDAD6A2-183C-4C78-8D1A-7AB33507480E}"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387047" y="3645026"/>
            <a:ext cx="3500707" cy="2304260"/>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4390546" y="3645026"/>
            <a:ext cx="3500707" cy="2304260"/>
          </a:xfrm>
        </p:spPr>
        <p:txBody>
          <a:bodyPr/>
          <a:lstStyle>
            <a:lvl1pPr>
              <a:defRPr lang="en-GB" sz="1400"/>
            </a:lvl1pPr>
          </a:lstStyle>
          <a:p>
            <a:pPr lvl="0"/>
            <a:r>
              <a:rPr lang="en-GB"/>
              <a:t>Picture placeholder</a:t>
            </a:r>
          </a:p>
        </p:txBody>
      </p:sp>
      <p:sp>
        <p:nvSpPr>
          <p:cNvPr id="7" name="Picture Placeholder 3"/>
          <p:cNvSpPr txBox="1">
            <a:spLocks noGrp="1"/>
          </p:cNvSpPr>
          <p:nvPr>
            <p:ph type="pic" idx="4294967295"/>
          </p:nvPr>
        </p:nvSpPr>
        <p:spPr>
          <a:xfrm>
            <a:off x="8394036" y="3645026"/>
            <a:ext cx="3500707" cy="2304260"/>
          </a:xfrm>
        </p:spPr>
        <p:txBody>
          <a:bodyPr/>
          <a:lstStyle>
            <a:lvl1pPr>
              <a:defRPr lang="en-GB" sz="1400"/>
            </a:lvl1pPr>
          </a:lstStyle>
          <a:p>
            <a:pPr lvl="0"/>
            <a:r>
              <a:rPr lang="en-GB"/>
              <a:t>Picture placeholder</a:t>
            </a:r>
          </a:p>
        </p:txBody>
      </p:sp>
      <p:sp>
        <p:nvSpPr>
          <p:cNvPr id="8" name="Text Placeholder 4"/>
          <p:cNvSpPr txBox="1">
            <a:spLocks noGrp="1"/>
          </p:cNvSpPr>
          <p:nvPr>
            <p:ph type="body" idx="4294967295"/>
          </p:nvPr>
        </p:nvSpPr>
        <p:spPr>
          <a:xfrm>
            <a:off x="431797" y="1412775"/>
            <a:ext cx="11462936" cy="214322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26878351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icture Layout 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93B6AA0E-E4B7-4A17-AFAD-7E6F8446EB15}"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387047" y="1412775"/>
            <a:ext cx="3500707" cy="2160242"/>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4390546" y="1412775"/>
            <a:ext cx="3500707" cy="2160242"/>
          </a:xfrm>
        </p:spPr>
        <p:txBody>
          <a:bodyPr/>
          <a:lstStyle>
            <a:lvl1pPr>
              <a:defRPr lang="en-GB" sz="1400"/>
            </a:lvl1pPr>
          </a:lstStyle>
          <a:p>
            <a:pPr lvl="0"/>
            <a:r>
              <a:rPr lang="en-GB"/>
              <a:t>Picture placeholder</a:t>
            </a:r>
          </a:p>
        </p:txBody>
      </p:sp>
      <p:sp>
        <p:nvSpPr>
          <p:cNvPr id="7" name="Picture Placeholder 3"/>
          <p:cNvSpPr txBox="1">
            <a:spLocks noGrp="1"/>
          </p:cNvSpPr>
          <p:nvPr>
            <p:ph type="pic" idx="4294967295"/>
          </p:nvPr>
        </p:nvSpPr>
        <p:spPr>
          <a:xfrm>
            <a:off x="8394036" y="1412775"/>
            <a:ext cx="3500707" cy="2160242"/>
          </a:xfrm>
        </p:spPr>
        <p:txBody>
          <a:bodyPr/>
          <a:lstStyle>
            <a:lvl1pPr>
              <a:defRPr lang="en-GB" sz="1400"/>
            </a:lvl1pPr>
          </a:lstStyle>
          <a:p>
            <a:pPr lvl="0"/>
            <a:r>
              <a:rPr lang="en-GB"/>
              <a:t>Picture placeholder</a:t>
            </a:r>
          </a:p>
        </p:txBody>
      </p:sp>
      <p:sp>
        <p:nvSpPr>
          <p:cNvPr id="8" name="Text Placeholder 4"/>
          <p:cNvSpPr txBox="1">
            <a:spLocks noGrp="1"/>
          </p:cNvSpPr>
          <p:nvPr>
            <p:ph type="body" idx="4294967295"/>
          </p:nvPr>
        </p:nvSpPr>
        <p:spPr>
          <a:xfrm>
            <a:off x="431797" y="3703283"/>
            <a:ext cx="11462936" cy="2380347"/>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19001445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Picture Layout 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98827FFF-A1C7-4CDE-A05F-B9254D537CAF}"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431797" y="1412775"/>
            <a:ext cx="3878098" cy="1512170"/>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431797" y="2975183"/>
            <a:ext cx="3878098" cy="1512170"/>
          </a:xfrm>
        </p:spPr>
        <p:txBody>
          <a:bodyPr/>
          <a:lstStyle>
            <a:lvl1pPr>
              <a:defRPr lang="en-GB" sz="1400"/>
            </a:lvl1pPr>
          </a:lstStyle>
          <a:p>
            <a:pPr lvl="0"/>
            <a:r>
              <a:rPr lang="en-GB"/>
              <a:t>Picture placeholder</a:t>
            </a:r>
          </a:p>
        </p:txBody>
      </p:sp>
      <p:sp>
        <p:nvSpPr>
          <p:cNvPr id="7" name="Picture Placeholder 3"/>
          <p:cNvSpPr txBox="1">
            <a:spLocks noGrp="1"/>
          </p:cNvSpPr>
          <p:nvPr>
            <p:ph type="pic" idx="4294967295"/>
          </p:nvPr>
        </p:nvSpPr>
        <p:spPr>
          <a:xfrm>
            <a:off x="431797" y="4537581"/>
            <a:ext cx="3878098" cy="1541102"/>
          </a:xfrm>
        </p:spPr>
        <p:txBody>
          <a:bodyPr/>
          <a:lstStyle>
            <a:lvl1pPr>
              <a:defRPr lang="en-GB" sz="1400"/>
            </a:lvl1pPr>
          </a:lstStyle>
          <a:p>
            <a:pPr lvl="0"/>
            <a:r>
              <a:rPr lang="en-GB"/>
              <a:t>Picture placeholder</a:t>
            </a:r>
          </a:p>
        </p:txBody>
      </p:sp>
      <p:sp>
        <p:nvSpPr>
          <p:cNvPr id="8" name="Text Placeholder 4"/>
          <p:cNvSpPr txBox="1">
            <a:spLocks noGrp="1"/>
          </p:cNvSpPr>
          <p:nvPr>
            <p:ph type="body" idx="4294967295"/>
          </p:nvPr>
        </p:nvSpPr>
        <p:spPr>
          <a:xfrm>
            <a:off x="4597932" y="1412775"/>
            <a:ext cx="7296811" cy="4664674"/>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236516330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_Picture Layout 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B1DDA074-896F-4B2E-84C2-940805264D2C}"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Picture Placeholder 3"/>
          <p:cNvSpPr txBox="1">
            <a:spLocks noGrp="1"/>
          </p:cNvSpPr>
          <p:nvPr>
            <p:ph type="pic" idx="4294967295"/>
          </p:nvPr>
        </p:nvSpPr>
        <p:spPr>
          <a:xfrm>
            <a:off x="8016645" y="1412775"/>
            <a:ext cx="3878098" cy="1512170"/>
          </a:xfrm>
        </p:spPr>
        <p:txBody>
          <a:bodyPr/>
          <a:lstStyle>
            <a:lvl1pPr>
              <a:defRPr lang="en-GB" sz="1400"/>
            </a:lvl1pPr>
          </a:lstStyle>
          <a:p>
            <a:pPr lvl="0"/>
            <a:r>
              <a:rPr lang="en-GB"/>
              <a:t>Picture placeholder</a:t>
            </a:r>
          </a:p>
        </p:txBody>
      </p:sp>
      <p:sp>
        <p:nvSpPr>
          <p:cNvPr id="6" name="Picture Placeholder 3"/>
          <p:cNvSpPr txBox="1">
            <a:spLocks noGrp="1"/>
          </p:cNvSpPr>
          <p:nvPr>
            <p:ph type="pic" idx="4294967295"/>
          </p:nvPr>
        </p:nvSpPr>
        <p:spPr>
          <a:xfrm>
            <a:off x="8016645" y="2976536"/>
            <a:ext cx="3878098" cy="1512170"/>
          </a:xfrm>
        </p:spPr>
        <p:txBody>
          <a:bodyPr/>
          <a:lstStyle>
            <a:lvl1pPr>
              <a:defRPr lang="en-GB" sz="1400"/>
            </a:lvl1pPr>
          </a:lstStyle>
          <a:p>
            <a:pPr lvl="0"/>
            <a:r>
              <a:rPr lang="en-GB"/>
              <a:t>Picture placeholder</a:t>
            </a:r>
          </a:p>
        </p:txBody>
      </p:sp>
      <p:sp>
        <p:nvSpPr>
          <p:cNvPr id="7" name="Picture Placeholder 3"/>
          <p:cNvSpPr txBox="1">
            <a:spLocks noGrp="1"/>
          </p:cNvSpPr>
          <p:nvPr>
            <p:ph type="pic" idx="4294967295"/>
          </p:nvPr>
        </p:nvSpPr>
        <p:spPr>
          <a:xfrm>
            <a:off x="8016645" y="4540288"/>
            <a:ext cx="3878098" cy="1548783"/>
          </a:xfrm>
        </p:spPr>
        <p:txBody>
          <a:bodyPr/>
          <a:lstStyle>
            <a:lvl1pPr>
              <a:defRPr lang="en-GB" sz="1400"/>
            </a:lvl1pPr>
          </a:lstStyle>
          <a:p>
            <a:pPr lvl="0"/>
            <a:r>
              <a:rPr lang="en-GB"/>
              <a:t>Picture placeholder</a:t>
            </a:r>
          </a:p>
        </p:txBody>
      </p:sp>
      <p:sp>
        <p:nvSpPr>
          <p:cNvPr id="8" name="Text Placeholder 4"/>
          <p:cNvSpPr txBox="1">
            <a:spLocks noGrp="1"/>
          </p:cNvSpPr>
          <p:nvPr>
            <p:ph type="body" idx="4294967295"/>
          </p:nvPr>
        </p:nvSpPr>
        <p:spPr>
          <a:xfrm>
            <a:off x="431797" y="1412775"/>
            <a:ext cx="7405314" cy="4665908"/>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Tree>
    <p:extLst>
      <p:ext uri="{BB962C8B-B14F-4D97-AF65-F5344CB8AC3E}">
        <p14:creationId xmlns:p14="http://schemas.microsoft.com/office/powerpoint/2010/main" xmlns="" val="19654240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p:nvSpPr>
        <p:spPr>
          <a:xfrm>
            <a:off x="2913433" y="1790075"/>
            <a:ext cx="6336700" cy="2880323"/>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entury Gothic"/>
            </a:endParaRPr>
          </a:p>
        </p:txBody>
      </p:sp>
      <p:sp>
        <p:nvSpPr>
          <p:cNvPr id="3" name="Text Placeholder 5"/>
          <p:cNvSpPr txBox="1">
            <a:spLocks noGrp="1"/>
          </p:cNvSpPr>
          <p:nvPr>
            <p:ph type="body" idx="4294967295"/>
          </p:nvPr>
        </p:nvSpPr>
        <p:spPr>
          <a:xfrm>
            <a:off x="3779992" y="2696465"/>
            <a:ext cx="5196324" cy="266319"/>
          </a:xfrm>
        </p:spPr>
        <p:txBody>
          <a:bodyPr lIns="35999" rIns="35999" anchor="ctr">
            <a:noAutofit/>
          </a:bodyPr>
          <a:lstStyle>
            <a:lvl1pPr>
              <a:defRPr sz="1400">
                <a:solidFill>
                  <a:srgbClr val="242852"/>
                </a:solidFill>
              </a:defRPr>
            </a:lvl1pPr>
          </a:lstStyle>
          <a:p>
            <a:pPr lvl="0"/>
            <a:r>
              <a:rPr lang="en-US"/>
              <a:t>Name Surname</a:t>
            </a:r>
            <a:endParaRPr lang="en-GB"/>
          </a:p>
        </p:txBody>
      </p:sp>
      <p:sp>
        <p:nvSpPr>
          <p:cNvPr id="4" name="Text Placeholder 5"/>
          <p:cNvSpPr txBox="1">
            <a:spLocks noGrp="1"/>
          </p:cNvSpPr>
          <p:nvPr>
            <p:ph type="body" idx="4294967295"/>
          </p:nvPr>
        </p:nvSpPr>
        <p:spPr>
          <a:xfrm>
            <a:off x="3779992" y="2963908"/>
            <a:ext cx="5196324" cy="266319"/>
          </a:xfrm>
        </p:spPr>
        <p:txBody>
          <a:bodyPr lIns="35999" rIns="35999" anchor="ctr">
            <a:noAutofit/>
          </a:bodyPr>
          <a:lstStyle>
            <a:lvl1pPr>
              <a:defRPr sz="1100" b="0">
                <a:solidFill>
                  <a:srgbClr val="242852"/>
                </a:solidFill>
              </a:defRPr>
            </a:lvl1pPr>
          </a:lstStyle>
          <a:p>
            <a:pPr lvl="0"/>
            <a:r>
              <a:rPr lang="en-US"/>
              <a:t>Directory</a:t>
            </a:r>
            <a:endParaRPr lang="en-GB"/>
          </a:p>
        </p:txBody>
      </p:sp>
      <p:sp>
        <p:nvSpPr>
          <p:cNvPr id="5" name="Text Placeholder 5"/>
          <p:cNvSpPr txBox="1">
            <a:spLocks noGrp="1"/>
          </p:cNvSpPr>
          <p:nvPr>
            <p:ph type="body" idx="4294967295"/>
          </p:nvPr>
        </p:nvSpPr>
        <p:spPr>
          <a:xfrm>
            <a:off x="4246235" y="3494032"/>
            <a:ext cx="1920212" cy="266319"/>
          </a:xfrm>
        </p:spPr>
        <p:txBody>
          <a:bodyPr lIns="35999" rIns="35999" anchor="ctr">
            <a:noAutofit/>
          </a:bodyPr>
          <a:lstStyle>
            <a:lvl1pPr>
              <a:defRPr sz="1100" b="0">
                <a:solidFill>
                  <a:srgbClr val="242852"/>
                </a:solidFill>
              </a:defRPr>
            </a:lvl1pPr>
          </a:lstStyle>
          <a:p>
            <a:pPr lvl="0"/>
            <a:r>
              <a:rPr lang="en-US"/>
              <a:t>+27 (0)21 XXX XXXX</a:t>
            </a:r>
            <a:endParaRPr lang="en-GB"/>
          </a:p>
        </p:txBody>
      </p:sp>
      <p:sp>
        <p:nvSpPr>
          <p:cNvPr id="6" name="Rectangle 14"/>
          <p:cNvSpPr/>
          <p:nvPr/>
        </p:nvSpPr>
        <p:spPr>
          <a:xfrm>
            <a:off x="3779992" y="3497479"/>
            <a:ext cx="536899" cy="261609"/>
          </a:xfrm>
          <a:prstGeom prst="rect">
            <a:avLst/>
          </a:prstGeom>
          <a:noFill/>
          <a:ln cap="flat">
            <a:noFill/>
            <a:prstDash val="solid"/>
          </a:ln>
        </p:spPr>
        <p:txBody>
          <a:bodyPr vert="horz" wrap="square" lIns="35999" tIns="71999" rIns="35999" bIns="71999" anchor="ctr" anchorCtr="0" compatLnSpc="1">
            <a:noAutofit/>
          </a:bodyPr>
          <a:lstStyle/>
          <a:p>
            <a:pPr marL="0" marR="0" lvl="0" indent="0" algn="l" defTabSz="914400" rtl="0" fontAlgn="auto" hangingPunct="1">
              <a:lnSpc>
                <a:spcPct val="100000"/>
              </a:lnSpc>
              <a:spcBef>
                <a:spcPts val="300"/>
              </a:spcBef>
              <a:spcAft>
                <a:spcPts val="0"/>
              </a:spcAft>
              <a:buNone/>
              <a:tabLst/>
              <a:defRPr sz="1800" b="0" i="0" u="none" strike="noStrike" kern="0" cap="none" spc="0" baseline="0">
                <a:solidFill>
                  <a:srgbClr val="000000"/>
                </a:solidFill>
                <a:uFillTx/>
              </a:defRPr>
            </a:pPr>
            <a:r>
              <a:rPr lang="en-GB" sz="1100" b="1" i="0" u="none" strike="noStrike" kern="1200" cap="none" spc="0" baseline="0">
                <a:solidFill>
                  <a:srgbClr val="003399"/>
                </a:solidFill>
                <a:uFillTx/>
                <a:latin typeface="Century Gothic"/>
              </a:rPr>
              <a:t>Tel:</a:t>
            </a:r>
          </a:p>
        </p:txBody>
      </p:sp>
      <p:sp>
        <p:nvSpPr>
          <p:cNvPr id="7" name="Text Placeholder 5"/>
          <p:cNvSpPr txBox="1">
            <a:spLocks noGrp="1"/>
          </p:cNvSpPr>
          <p:nvPr>
            <p:ph type="body" idx="4294967295"/>
          </p:nvPr>
        </p:nvSpPr>
        <p:spPr>
          <a:xfrm>
            <a:off x="6840160" y="3494032"/>
            <a:ext cx="1920212" cy="266319"/>
          </a:xfrm>
        </p:spPr>
        <p:txBody>
          <a:bodyPr lIns="35999" rIns="35999" anchor="ctr">
            <a:noAutofit/>
          </a:bodyPr>
          <a:lstStyle>
            <a:lvl1pPr>
              <a:defRPr sz="1100" b="0">
                <a:solidFill>
                  <a:srgbClr val="242852"/>
                </a:solidFill>
              </a:defRPr>
            </a:lvl1pPr>
          </a:lstStyle>
          <a:p>
            <a:pPr lvl="0"/>
            <a:r>
              <a:rPr lang="en-US"/>
              <a:t>+27 (0)21 XXX XXXX</a:t>
            </a:r>
            <a:endParaRPr lang="en-GB"/>
          </a:p>
        </p:txBody>
      </p:sp>
      <p:sp>
        <p:nvSpPr>
          <p:cNvPr id="8" name="Rectangle 16"/>
          <p:cNvSpPr/>
          <p:nvPr/>
        </p:nvSpPr>
        <p:spPr>
          <a:xfrm>
            <a:off x="6373916" y="3497479"/>
            <a:ext cx="536899" cy="261609"/>
          </a:xfrm>
          <a:prstGeom prst="rect">
            <a:avLst/>
          </a:prstGeom>
          <a:noFill/>
          <a:ln cap="flat">
            <a:noFill/>
            <a:prstDash val="solid"/>
          </a:ln>
        </p:spPr>
        <p:txBody>
          <a:bodyPr vert="horz" wrap="square" lIns="35999" tIns="71999" rIns="35999" bIns="71999" anchor="ctr" anchorCtr="0" compatLnSpc="1">
            <a:noAutofit/>
          </a:bodyPr>
          <a:lstStyle/>
          <a:p>
            <a:pPr marL="0" marR="0" lvl="0" indent="0" algn="l" defTabSz="914400" rtl="0" fontAlgn="auto" hangingPunct="1">
              <a:lnSpc>
                <a:spcPct val="100000"/>
              </a:lnSpc>
              <a:spcBef>
                <a:spcPts val="300"/>
              </a:spcBef>
              <a:spcAft>
                <a:spcPts val="0"/>
              </a:spcAft>
              <a:buNone/>
              <a:tabLst/>
              <a:defRPr sz="1800" b="0" i="0" u="none" strike="noStrike" kern="0" cap="none" spc="0" baseline="0">
                <a:solidFill>
                  <a:srgbClr val="000000"/>
                </a:solidFill>
                <a:uFillTx/>
              </a:defRPr>
            </a:pPr>
            <a:r>
              <a:rPr lang="en-GB" sz="1100" b="1" i="0" u="none" strike="noStrike" kern="1200" cap="none" spc="0" baseline="0">
                <a:solidFill>
                  <a:srgbClr val="003399"/>
                </a:solidFill>
                <a:uFillTx/>
                <a:latin typeface="Century Gothic"/>
              </a:rPr>
              <a:t>Fax:</a:t>
            </a:r>
          </a:p>
        </p:txBody>
      </p:sp>
      <p:sp>
        <p:nvSpPr>
          <p:cNvPr id="9" name="Text Placeholder 5"/>
          <p:cNvSpPr txBox="1">
            <a:spLocks noGrp="1"/>
          </p:cNvSpPr>
          <p:nvPr>
            <p:ph type="body" idx="4294967295"/>
          </p:nvPr>
        </p:nvSpPr>
        <p:spPr>
          <a:xfrm>
            <a:off x="3779992" y="3768571"/>
            <a:ext cx="4978743" cy="266319"/>
          </a:xfrm>
        </p:spPr>
        <p:txBody>
          <a:bodyPr lIns="35999" rIns="35999" anchor="ctr">
            <a:noAutofit/>
          </a:bodyPr>
          <a:lstStyle>
            <a:lvl1pPr>
              <a:defRPr sz="1100" b="0">
                <a:solidFill>
                  <a:srgbClr val="242852"/>
                </a:solidFill>
              </a:defRPr>
            </a:lvl1pPr>
          </a:lstStyle>
          <a:p>
            <a:pPr lvl="0"/>
            <a:r>
              <a:rPr lang="en-US"/>
              <a:t>Name.Surname@westerncape.gov.za</a:t>
            </a:r>
            <a:endParaRPr lang="en-GB"/>
          </a:p>
        </p:txBody>
      </p:sp>
      <p:sp>
        <p:nvSpPr>
          <p:cNvPr id="10" name="Rectangle 18"/>
          <p:cNvSpPr/>
          <p:nvPr/>
        </p:nvSpPr>
        <p:spPr>
          <a:xfrm>
            <a:off x="3779992" y="4043101"/>
            <a:ext cx="4978743" cy="261609"/>
          </a:xfrm>
          <a:prstGeom prst="rect">
            <a:avLst/>
          </a:prstGeom>
          <a:noFill/>
          <a:ln cap="flat">
            <a:noFill/>
            <a:prstDash val="solid"/>
          </a:ln>
        </p:spPr>
        <p:txBody>
          <a:bodyPr vert="horz" wrap="square" lIns="35999" tIns="71999" rIns="35999" bIns="71999" anchor="ctr" anchorCtr="0" compatLnSpc="1">
            <a:noAutofit/>
          </a:bodyPr>
          <a:lstStyle/>
          <a:p>
            <a:pPr marL="0" marR="0" lvl="0" indent="0" algn="l" defTabSz="914400" rtl="0" fontAlgn="auto" hangingPunct="1">
              <a:lnSpc>
                <a:spcPct val="100000"/>
              </a:lnSpc>
              <a:spcBef>
                <a:spcPts val="300"/>
              </a:spcBef>
              <a:spcAft>
                <a:spcPts val="0"/>
              </a:spcAft>
              <a:buNone/>
              <a:tabLst/>
              <a:defRPr sz="1800" b="0" i="0" u="none" strike="noStrike" kern="0" cap="none" spc="0" baseline="0">
                <a:solidFill>
                  <a:srgbClr val="000000"/>
                </a:solidFill>
                <a:uFillTx/>
              </a:defRPr>
            </a:pPr>
            <a:r>
              <a:rPr lang="en-GB" sz="1100" b="1" i="0" u="none" strike="noStrike" kern="1200" cap="none" spc="0" baseline="0">
                <a:solidFill>
                  <a:srgbClr val="003399"/>
                </a:solidFill>
                <a:uFillTx/>
                <a:latin typeface="Century Gothic"/>
              </a:rPr>
              <a:t>www.westerncape.gov.za</a:t>
            </a:r>
          </a:p>
        </p:txBody>
      </p:sp>
      <p:sp>
        <p:nvSpPr>
          <p:cNvPr id="11" name="Rectangle 5"/>
          <p:cNvSpPr/>
          <p:nvPr/>
        </p:nvSpPr>
        <p:spPr>
          <a:xfrm>
            <a:off x="393704" y="565702"/>
            <a:ext cx="2404826" cy="584777"/>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0" i="0" u="none" strike="noStrike" kern="1200" cap="none" spc="0" baseline="0">
                <a:solidFill>
                  <a:srgbClr val="FFFFFF"/>
                </a:solidFill>
                <a:uFillTx/>
                <a:latin typeface="Century Gothic"/>
              </a:rPr>
              <a:t>Contact Us</a:t>
            </a:r>
            <a:endParaRPr lang="en-GB" sz="2400" b="0" i="0" u="none" strike="noStrike" kern="1200" cap="none" spc="0" baseline="0">
              <a:solidFill>
                <a:srgbClr val="FFFFFF"/>
              </a:solidFill>
              <a:uFillTx/>
              <a:latin typeface="Century Gothic"/>
            </a:endParaRPr>
          </a:p>
        </p:txBody>
      </p:sp>
      <p:sp>
        <p:nvSpPr>
          <p:cNvPr id="12" name="Text Placeholder 5"/>
          <p:cNvSpPr txBox="1">
            <a:spLocks noGrp="1"/>
          </p:cNvSpPr>
          <p:nvPr>
            <p:ph type="body" idx="4294967295"/>
          </p:nvPr>
        </p:nvSpPr>
        <p:spPr>
          <a:xfrm>
            <a:off x="3779992" y="4333524"/>
            <a:ext cx="4465774" cy="266319"/>
          </a:xfrm>
        </p:spPr>
        <p:txBody>
          <a:bodyPr lIns="35999" rIns="35999" anchor="ctr">
            <a:noAutofit/>
          </a:bodyPr>
          <a:lstStyle>
            <a:lvl1pPr>
              <a:defRPr lang="en-ZA" sz="1100" b="0">
                <a:solidFill>
                  <a:srgbClr val="242852"/>
                </a:solidFill>
              </a:defRPr>
            </a:lvl1pPr>
          </a:lstStyle>
          <a:p>
            <a:pPr lvl="0"/>
            <a:r>
              <a:rPr lang="en-ZA"/>
              <a:t>Fill in your address</a:t>
            </a:r>
          </a:p>
        </p:txBody>
      </p:sp>
      <p:pic>
        <p:nvPicPr>
          <p:cNvPr id="13" name="Picture 2"/>
          <p:cNvPicPr>
            <a:picLocks noChangeAspect="1"/>
          </p:cNvPicPr>
          <p:nvPr/>
        </p:nvPicPr>
        <p:blipFill>
          <a:blip r:embed="rId2" cstate="print"/>
          <a:srcRect/>
          <a:stretch>
            <a:fillRect/>
          </a:stretch>
        </p:blipFill>
        <p:spPr>
          <a:xfrm>
            <a:off x="3029718" y="1859441"/>
            <a:ext cx="2217712" cy="849221"/>
          </a:xfrm>
          <a:prstGeom prst="rect">
            <a:avLst/>
          </a:prstGeom>
          <a:noFill/>
          <a:ln cap="flat">
            <a:noFill/>
          </a:ln>
        </p:spPr>
      </p:pic>
      <p:pic>
        <p:nvPicPr>
          <p:cNvPr id="14" name="Picture 3" descr="Shape, rectangle&#10;&#10;Description automatically generated"/>
          <p:cNvPicPr>
            <a:picLocks noChangeAspect="1"/>
          </p:cNvPicPr>
          <p:nvPr/>
        </p:nvPicPr>
        <p:blipFill>
          <a:blip r:embed="rId3" cstate="print"/>
          <a:stretch>
            <a:fillRect/>
          </a:stretch>
        </p:blipFill>
        <p:spPr>
          <a:xfrm>
            <a:off x="3779992" y="3331662"/>
            <a:ext cx="5470141" cy="64876"/>
          </a:xfrm>
          <a:prstGeom prst="rect">
            <a:avLst/>
          </a:prstGeom>
          <a:noFill/>
          <a:ln cap="flat">
            <a:noFill/>
          </a:ln>
        </p:spPr>
      </p:pic>
    </p:spTree>
    <p:extLst>
      <p:ext uri="{BB962C8B-B14F-4D97-AF65-F5344CB8AC3E}">
        <p14:creationId xmlns:p14="http://schemas.microsoft.com/office/powerpoint/2010/main" xmlns="" val="10892989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2" name="Title 1"/>
          <p:cNvSpPr txBox="1"/>
          <p:nvPr/>
        </p:nvSpPr>
        <p:spPr>
          <a:xfrm>
            <a:off x="2351580" y="3861044"/>
            <a:ext cx="9601062" cy="1083417"/>
          </a:xfrm>
          <a:prstGeom prst="rect">
            <a:avLst/>
          </a:prstGeom>
          <a:noFill/>
          <a:ln cap="flat">
            <a:noFill/>
          </a:ln>
        </p:spPr>
        <p:txBody>
          <a:bodyPr vert="horz" wrap="none" lIns="91440" tIns="45720" rIns="91440" bIns="45720" anchor="t" anchorCtr="0" compatLnSpc="1">
            <a:normAutofit/>
          </a:bodyPr>
          <a:lstStyle/>
          <a:p>
            <a:pPr marL="0" marR="0" lvl="0" indent="0" algn="l" defTabSz="914400" rtl="0" fontAlgn="auto" hangingPunct="1">
              <a:lnSpc>
                <a:spcPct val="100000"/>
              </a:lnSpc>
              <a:spcBef>
                <a:spcPts val="0"/>
              </a:spcBef>
              <a:spcAft>
                <a:spcPts val="2400"/>
              </a:spcAft>
              <a:buNone/>
              <a:tabLst/>
              <a:defRPr sz="1800" b="0" i="0" u="none" strike="noStrike" kern="0" cap="none" spc="0" baseline="0">
                <a:solidFill>
                  <a:srgbClr val="000000"/>
                </a:solidFill>
                <a:uFillTx/>
              </a:defRPr>
            </a:pPr>
            <a:r>
              <a:rPr lang="en-US" sz="3200" b="0" i="0" u="none" strike="noStrike" kern="1200" cap="none" spc="0" baseline="0">
                <a:solidFill>
                  <a:srgbClr val="FFFFFF"/>
                </a:solidFill>
                <a:uFillTx/>
                <a:latin typeface="Century Gothic"/>
                <a:cs typeface="Century Gothic"/>
              </a:rPr>
              <a:t>Thank you</a:t>
            </a:r>
          </a:p>
        </p:txBody>
      </p:sp>
      <p:pic>
        <p:nvPicPr>
          <p:cNvPr id="3" name="Picture 3" descr="Shape, rectangle&#10;&#10;Description automatically generated"/>
          <p:cNvPicPr>
            <a:picLocks noChangeAspect="1"/>
          </p:cNvPicPr>
          <p:nvPr/>
        </p:nvPicPr>
        <p:blipFill>
          <a:blip r:embed="rId2" cstate="print"/>
          <a:stretch>
            <a:fillRect/>
          </a:stretch>
        </p:blipFill>
        <p:spPr>
          <a:xfrm>
            <a:off x="393704" y="3364900"/>
            <a:ext cx="11798302" cy="64099"/>
          </a:xfrm>
          <a:prstGeom prst="rect">
            <a:avLst/>
          </a:prstGeom>
          <a:noFill/>
          <a:ln cap="flat">
            <a:noFill/>
          </a:ln>
        </p:spPr>
      </p:pic>
    </p:spTree>
    <p:extLst>
      <p:ext uri="{BB962C8B-B14F-4D97-AF65-F5344CB8AC3E}">
        <p14:creationId xmlns:p14="http://schemas.microsoft.com/office/powerpoint/2010/main" xmlns="" val="4601877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
        <p:nvSpPr>
          <p:cNvPr id="4" name="Slide Number Placeholder 5"/>
          <p:cNvSpPr txBox="1">
            <a:spLocks noGrp="1"/>
          </p:cNvSpPr>
          <p:nvPr>
            <p:ph type="sldNum" sz="quarter" idx="8"/>
          </p:nvPr>
        </p:nvSpPr>
        <p:spPr/>
        <p:txBody>
          <a:bodyPr/>
          <a:lstStyle>
            <a:lvl1pPr>
              <a:defRPr/>
            </a:lvl1pPr>
          </a:lstStyle>
          <a:p>
            <a:pPr lvl="0"/>
            <a:fld id="{AFB9DB29-426D-4CF4-99D9-392775B7FA2F}" type="slidenum">
              <a:rPr/>
              <a:pPr lvl="0"/>
              <a:t>‹#›</a:t>
            </a:fld>
            <a:endParaRPr lang="en-ZA"/>
          </a:p>
        </p:txBody>
      </p:sp>
      <p:sp>
        <p:nvSpPr>
          <p:cNvPr id="5"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6" name="Text Placeholder 4"/>
          <p:cNvSpPr txBox="1">
            <a:spLocks noGrp="1"/>
          </p:cNvSpPr>
          <p:nvPr>
            <p:ph type="body" idx="4294967295"/>
          </p:nvPr>
        </p:nvSpPr>
        <p:spPr>
          <a:xfrm>
            <a:off x="393704" y="1412775"/>
            <a:ext cx="11462936" cy="4680045"/>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5698500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itle, Sub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
        <p:nvSpPr>
          <p:cNvPr id="4" name="Slide Number Placeholder 5"/>
          <p:cNvSpPr txBox="1">
            <a:spLocks noGrp="1"/>
          </p:cNvSpPr>
          <p:nvPr>
            <p:ph type="sldNum" sz="quarter" idx="8"/>
          </p:nvPr>
        </p:nvSpPr>
        <p:spPr/>
        <p:txBody>
          <a:bodyPr/>
          <a:lstStyle>
            <a:lvl1pPr>
              <a:defRPr/>
            </a:lvl1pPr>
          </a:lstStyle>
          <a:p>
            <a:pPr lvl="0"/>
            <a:fld id="{48FD8104-F081-4447-9E01-8F02024F693E}" type="slidenum">
              <a:rPr/>
              <a:pPr lvl="0"/>
              <a:t>‹#›</a:t>
            </a:fld>
            <a:endParaRPr lang="en-ZA"/>
          </a:p>
        </p:txBody>
      </p:sp>
      <p:sp>
        <p:nvSpPr>
          <p:cNvPr id="5"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6" name="Text Placeholder 4"/>
          <p:cNvSpPr txBox="1">
            <a:spLocks noGrp="1"/>
          </p:cNvSpPr>
          <p:nvPr>
            <p:ph type="body" idx="4294967295"/>
          </p:nvPr>
        </p:nvSpPr>
        <p:spPr>
          <a:xfrm>
            <a:off x="393704" y="1412775"/>
            <a:ext cx="5414272" cy="468004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4"/>
          <p:cNvSpPr txBox="1">
            <a:spLocks noGrp="1"/>
          </p:cNvSpPr>
          <p:nvPr>
            <p:ph type="body" idx="4294967295"/>
          </p:nvPr>
        </p:nvSpPr>
        <p:spPr>
          <a:xfrm>
            <a:off x="6442368" y="1412775"/>
            <a:ext cx="5414272" cy="4680045"/>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219117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Subtitle ">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Text Placeholder 4"/>
          <p:cNvSpPr txBox="1">
            <a:spLocks noGrp="1"/>
          </p:cNvSpPr>
          <p:nvPr>
            <p:ph type="body" idx="4294967295"/>
          </p:nvPr>
        </p:nvSpPr>
        <p:spPr>
          <a:xfrm>
            <a:off x="393704" y="1039974"/>
            <a:ext cx="11462936" cy="288922"/>
          </a:xfrm>
        </p:spPr>
        <p:txBody>
          <a:bodyPr anchor="ctr">
            <a:noAutofit/>
          </a:bodyPr>
          <a:lstStyle>
            <a:lvl1pPr>
              <a:defRPr sz="1800" i="1">
                <a:solidFill>
                  <a:srgbClr val="7F7F7F"/>
                </a:solidFill>
              </a:defRPr>
            </a:lvl1pPr>
          </a:lstStyle>
          <a:p>
            <a:pPr lvl="0"/>
            <a:r>
              <a:rPr lang="en-US"/>
              <a:t>Click to edit Master text styles</a:t>
            </a:r>
          </a:p>
        </p:txBody>
      </p:sp>
      <p:sp>
        <p:nvSpPr>
          <p:cNvPr id="4" name="Slide Number Placeholder 5"/>
          <p:cNvSpPr txBox="1">
            <a:spLocks noGrp="1"/>
          </p:cNvSpPr>
          <p:nvPr>
            <p:ph type="sldNum" sz="quarter" idx="8"/>
          </p:nvPr>
        </p:nvSpPr>
        <p:spPr/>
        <p:txBody>
          <a:bodyPr/>
          <a:lstStyle>
            <a:lvl1pPr>
              <a:defRPr/>
            </a:lvl1pPr>
          </a:lstStyle>
          <a:p>
            <a:pPr lvl="0"/>
            <a:fld id="{73E63746-5432-417B-A90C-E853371BEE85}" type="slidenum">
              <a:rPr/>
              <a:pPr lvl="0"/>
              <a:t>‹#›</a:t>
            </a:fld>
            <a:endParaRPr lang="en-ZA"/>
          </a:p>
        </p:txBody>
      </p:sp>
      <p:sp>
        <p:nvSpPr>
          <p:cNvPr id="5"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Tree>
    <p:extLst>
      <p:ext uri="{BB962C8B-B14F-4D97-AF65-F5344CB8AC3E}">
        <p14:creationId xmlns:p14="http://schemas.microsoft.com/office/powerpoint/2010/main" xmlns="" val="37718207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90DA9D30-B4ED-4D79-918F-76B6D332B595}" type="slidenum">
              <a:rPr/>
              <a:pPr lvl="0"/>
              <a:t>‹#›</a:t>
            </a:fld>
            <a:endParaRPr lang="en-ZA"/>
          </a:p>
        </p:txBody>
      </p:sp>
      <p:sp>
        <p:nvSpPr>
          <p:cNvPr id="4"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
        <p:nvSpPr>
          <p:cNvPr id="5"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6" name="Text Placeholder 4"/>
          <p:cNvSpPr txBox="1">
            <a:spLocks noGrp="1"/>
          </p:cNvSpPr>
          <p:nvPr>
            <p:ph type="body" idx="4294967295"/>
          </p:nvPr>
        </p:nvSpPr>
        <p:spPr>
          <a:xfrm>
            <a:off x="393704" y="1196748"/>
            <a:ext cx="11462936" cy="448707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7555007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itle, Content and Footno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Slide Number Placeholder 5"/>
          <p:cNvSpPr txBox="1">
            <a:spLocks noGrp="1"/>
          </p:cNvSpPr>
          <p:nvPr>
            <p:ph type="sldNum" sz="quarter" idx="8"/>
          </p:nvPr>
        </p:nvSpPr>
        <p:spPr/>
        <p:txBody>
          <a:bodyPr/>
          <a:lstStyle>
            <a:lvl1pPr>
              <a:defRPr/>
            </a:lvl1pPr>
          </a:lstStyle>
          <a:p>
            <a:pPr lvl="0"/>
            <a:fld id="{D55DA8E9-40FC-4833-BFB7-5FC02E472115}" type="slidenum">
              <a:rPr/>
              <a:pPr lvl="0"/>
              <a:t>‹#›</a:t>
            </a:fld>
            <a:endParaRPr lang="en-ZA"/>
          </a:p>
        </p:txBody>
      </p:sp>
      <p:sp>
        <p:nvSpPr>
          <p:cNvPr id="4" name="Footer Placeholder 4"/>
          <p:cNvSpPr txBox="1">
            <a:spLocks noGrp="1"/>
          </p:cNvSpPr>
          <p:nvPr>
            <p:ph type="ftr" sz="quarter" idx="9"/>
          </p:nvPr>
        </p:nvSpPr>
        <p:spPr>
          <a:xfrm>
            <a:off x="5390772" y="6468145"/>
            <a:ext cx="5518093" cy="230831"/>
          </a:xfrm>
          <a:prstGeom prst="rect">
            <a:avLst/>
          </a:prstGeom>
          <a:noFill/>
          <a:ln>
            <a:noFill/>
          </a:ln>
        </p:spPr>
        <p:txBody>
          <a:bodyPr vert="horz" wrap="square" lIns="0" tIns="71999" rIns="71999" bIns="0" anchor="b" anchorCtr="0" compatLnSpc="1">
            <a:noAutofit/>
          </a:bodyPr>
          <a:lstStyle>
            <a:lvl1pPr marL="0" marR="0" lvl="0" indent="0" algn="l" defTabSz="914400" rtl="0" fontAlgn="auto" hangingPunct="1">
              <a:lnSpc>
                <a:spcPct val="100000"/>
              </a:lnSpc>
              <a:spcBef>
                <a:spcPts val="0"/>
              </a:spcBef>
              <a:spcAft>
                <a:spcPts val="0"/>
              </a:spcAft>
              <a:buNone/>
              <a:tabLst/>
              <a:defRPr lang="en-GB" sz="800" b="0" i="0" u="none" strike="noStrike" kern="1200" cap="none" spc="0" baseline="0">
                <a:solidFill>
                  <a:srgbClr val="998F86"/>
                </a:solidFill>
                <a:uFillTx/>
                <a:latin typeface="Century Gothic"/>
              </a:defRPr>
            </a:lvl1pPr>
          </a:lstStyle>
          <a:p>
            <a:pPr lvl="0"/>
            <a:endParaRPr lang="en-GB"/>
          </a:p>
        </p:txBody>
      </p:sp>
      <p:sp>
        <p:nvSpPr>
          <p:cNvPr id="5" name="Text Placeholder 4"/>
          <p:cNvSpPr txBox="1">
            <a:spLocks noGrp="1"/>
          </p:cNvSpPr>
          <p:nvPr>
            <p:ph type="body" idx="4294967295"/>
          </p:nvPr>
        </p:nvSpPr>
        <p:spPr>
          <a:xfrm>
            <a:off x="393704" y="5681853"/>
            <a:ext cx="11462936" cy="409468"/>
          </a:xfrm>
        </p:spPr>
        <p:txBody>
          <a:bodyPr bIns="0" anchor="b">
            <a:noAutofit/>
          </a:bodyPr>
          <a:lstStyle>
            <a:lvl1pPr>
              <a:spcBef>
                <a:spcPts val="0"/>
              </a:spcBef>
              <a:defRPr sz="800" b="0"/>
            </a:lvl1pPr>
          </a:lstStyle>
          <a:p>
            <a:pPr lvl="0"/>
            <a:r>
              <a:rPr lang="en-US"/>
              <a:t>Source: Xxx</a:t>
            </a:r>
          </a:p>
        </p:txBody>
      </p:sp>
      <p:sp>
        <p:nvSpPr>
          <p:cNvPr id="6" name="Text Placeholder 4"/>
          <p:cNvSpPr txBox="1">
            <a:spLocks noGrp="1"/>
          </p:cNvSpPr>
          <p:nvPr>
            <p:ph type="body" idx="4294967295"/>
          </p:nvPr>
        </p:nvSpPr>
        <p:spPr>
          <a:xfrm>
            <a:off x="393704" y="1196748"/>
            <a:ext cx="5414272" cy="4487070"/>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4"/>
          <p:cNvSpPr txBox="1">
            <a:spLocks noGrp="1"/>
          </p:cNvSpPr>
          <p:nvPr>
            <p:ph type="body" idx="4294967295"/>
          </p:nvPr>
        </p:nvSpPr>
        <p:spPr>
          <a:xfrm>
            <a:off x="6442368" y="1196748"/>
            <a:ext cx="5414272" cy="4487070"/>
          </a:xfrm>
        </p:spPr>
        <p:txBody>
          <a:bodyPr/>
          <a:lstStyle>
            <a:lvl1pPr>
              <a:defRPr sz="1400"/>
            </a:lvl1pPr>
            <a:lvl2pPr>
              <a:buSzPts val="1398"/>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9697116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oleObject" Target="../embeddings/oleObject1.bin"/><Relationship Id="rId30"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vmlDrawing" Target="../drawings/vmlDrawing2.v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image" Target="../media/image3.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image" Target="../media/image2.png"/><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oleObject" Target="../embeddings/oleObject2.bin"/><Relationship Id="rId30"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Object 9" hidden="1"/>
          <p:cNvGraphicFramePr>
            <a:graphicFrameLocks noChangeAspect="1"/>
          </p:cNvGraphicFramePr>
          <p:nvPr/>
        </p:nvGraphicFramePr>
        <p:xfrm>
          <a:off x="0" y="0"/>
          <a:ext cx="211665" cy="158748"/>
        </p:xfrm>
        <a:graphic>
          <a:graphicData uri="http://schemas.openxmlformats.org/presentationml/2006/ole">
            <p:oleObj spid="_x0000_s1026" r:id="rId27" imgW="360" imgH="360" progId="">
              <p:embed/>
            </p:oleObj>
          </a:graphicData>
        </a:graphic>
      </p:graphicFrame>
      <p:sp>
        <p:nvSpPr>
          <p:cNvPr id="3" name="Title Placeholder 1"/>
          <p:cNvSpPr txBox="1">
            <a:spLocks noGrp="1"/>
          </p:cNvSpPr>
          <p:nvPr>
            <p:ph type="title"/>
          </p:nvPr>
        </p:nvSpPr>
        <p:spPr>
          <a:xfrm>
            <a:off x="393704" y="180978"/>
            <a:ext cx="11462936" cy="559256"/>
          </a:xfrm>
          <a:prstGeom prst="rect">
            <a:avLst/>
          </a:prstGeom>
          <a:noFill/>
          <a:ln>
            <a:noFill/>
          </a:ln>
        </p:spPr>
        <p:txBody>
          <a:bodyPr vert="horz" wrap="none" lIns="71999" tIns="71999" rIns="71999" bIns="71999" anchor="ctr" anchorCtr="0" compatLnSpc="1">
            <a:normAutofit/>
          </a:bodyPr>
          <a:lstStyle/>
          <a:p>
            <a:pPr lvl="0"/>
            <a:endParaRPr lang="en-US"/>
          </a:p>
        </p:txBody>
      </p:sp>
      <p:sp>
        <p:nvSpPr>
          <p:cNvPr id="4" name="Text Placeholder 2"/>
          <p:cNvSpPr txBox="1">
            <a:spLocks noGrp="1"/>
          </p:cNvSpPr>
          <p:nvPr>
            <p:ph type="body" idx="1"/>
          </p:nvPr>
        </p:nvSpPr>
        <p:spPr>
          <a:xfrm>
            <a:off x="393704" y="1196748"/>
            <a:ext cx="11462936" cy="4883462"/>
          </a:xfrm>
          <a:prstGeom prst="rect">
            <a:avLst/>
          </a:prstGeom>
          <a:noFill/>
          <a:ln>
            <a:noFill/>
          </a:ln>
        </p:spPr>
        <p:txBody>
          <a:bodyPr vert="horz" wrap="square" lIns="71999" tIns="71999" rIns="71999" bIns="71999" anchor="t" anchorCtr="0" compatLnSpc="1">
            <a:normAutofit/>
          </a:bodyPr>
          <a:lstStyle/>
          <a:p>
            <a:pPr lvl="0"/>
            <a:r>
              <a:rPr lang="en-US"/>
              <a:t>First Text Level</a:t>
            </a:r>
          </a:p>
          <a:p>
            <a:pPr lvl="1"/>
            <a:r>
              <a:rPr lang="en-US"/>
              <a:t>Second</a:t>
            </a:r>
          </a:p>
          <a:p>
            <a:pPr lvl="2"/>
            <a:r>
              <a:rPr lang="en-US"/>
              <a:t>Third</a:t>
            </a:r>
          </a:p>
          <a:p>
            <a:pPr lvl="3"/>
            <a:r>
              <a:rPr lang="en-US"/>
              <a:t>Fourth</a:t>
            </a:r>
          </a:p>
          <a:p>
            <a:pPr lvl="4"/>
            <a:r>
              <a:rPr lang="en-US"/>
              <a:t>Fifth</a:t>
            </a:r>
          </a:p>
        </p:txBody>
      </p:sp>
      <p:sp>
        <p:nvSpPr>
          <p:cNvPr id="5" name="Slide Number Placeholder 5"/>
          <p:cNvSpPr txBox="1">
            <a:spLocks noGrp="1"/>
          </p:cNvSpPr>
          <p:nvPr>
            <p:ph type="sldNum" sz="quarter" idx="4"/>
          </p:nvPr>
        </p:nvSpPr>
        <p:spPr>
          <a:xfrm>
            <a:off x="11170776" y="6468145"/>
            <a:ext cx="685864" cy="230831"/>
          </a:xfrm>
          <a:prstGeom prst="rect">
            <a:avLst/>
          </a:prstGeom>
          <a:noFill/>
          <a:ln>
            <a:noFill/>
          </a:ln>
        </p:spPr>
        <p:txBody>
          <a:bodyPr vert="horz" wrap="square" lIns="71999" tIns="71999" rIns="0" bIns="0" anchor="ctr" anchorCtr="0" compatLnSpc="1">
            <a:noAutofit/>
          </a:bodyPr>
          <a:lstStyle>
            <a:lvl1pPr marL="0" marR="0" lvl="0" indent="0" algn="r" defTabSz="914400" rtl="0" fontAlgn="auto" hangingPunct="1">
              <a:lnSpc>
                <a:spcPct val="100000"/>
              </a:lnSpc>
              <a:spcBef>
                <a:spcPts val="0"/>
              </a:spcBef>
              <a:spcAft>
                <a:spcPts val="0"/>
              </a:spcAft>
              <a:buNone/>
              <a:tabLst/>
              <a:defRPr lang="en-ZA" sz="900" b="0" i="0" u="none" strike="noStrike" kern="1200" cap="none" spc="0" baseline="0">
                <a:solidFill>
                  <a:srgbClr val="003399"/>
                </a:solidFill>
                <a:uFillTx/>
                <a:latin typeface="Century Gothic" pitchFamily="34"/>
              </a:defRPr>
            </a:lvl1pPr>
          </a:lstStyle>
          <a:p>
            <a:pPr lvl="0"/>
            <a:fld id="{638AB638-C097-49F6-9497-1CA8FA00EBD1}" type="slidenum">
              <a:rPr/>
              <a:pPr lvl="0"/>
              <a:t>‹#›</a:t>
            </a:fld>
            <a:endParaRPr lang="en-ZA"/>
          </a:p>
        </p:txBody>
      </p:sp>
      <p:pic>
        <p:nvPicPr>
          <p:cNvPr id="6" name="Picture 115"/>
          <p:cNvPicPr>
            <a:picLocks noChangeAspect="1"/>
          </p:cNvPicPr>
          <p:nvPr/>
        </p:nvPicPr>
        <p:blipFill>
          <a:blip r:embed="rId28" cstate="print"/>
          <a:srcRect/>
          <a:stretch>
            <a:fillRect/>
          </a:stretch>
        </p:blipFill>
        <p:spPr>
          <a:xfrm>
            <a:off x="327794" y="6295515"/>
            <a:ext cx="1115549" cy="427171"/>
          </a:xfrm>
          <a:prstGeom prst="rect">
            <a:avLst/>
          </a:prstGeom>
          <a:noFill/>
          <a:ln cap="flat">
            <a:noFill/>
          </a:ln>
        </p:spPr>
      </p:pic>
      <p:pic>
        <p:nvPicPr>
          <p:cNvPr id="7" name="Picture 4" descr="Shape, rectangle&#10;&#10;Description automatically generated"/>
          <p:cNvPicPr>
            <a:picLocks noChangeAspect="1"/>
          </p:cNvPicPr>
          <p:nvPr/>
        </p:nvPicPr>
        <p:blipFill>
          <a:blip r:embed="rId29" cstate="print"/>
          <a:stretch>
            <a:fillRect/>
          </a:stretch>
        </p:blipFill>
        <p:spPr>
          <a:xfrm>
            <a:off x="393704" y="931929"/>
            <a:ext cx="11798302" cy="64099"/>
          </a:xfrm>
          <a:prstGeom prst="rect">
            <a:avLst/>
          </a:prstGeom>
          <a:noFill/>
          <a:ln cap="flat">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xStyles>
    <p:titleStyle>
      <a:lvl1pPr marL="0" marR="0" lvl="0" indent="0" algn="l" defTabSz="914400" rtl="0" fontAlgn="auto" hangingPunct="1">
        <a:lnSpc>
          <a:spcPct val="100000"/>
        </a:lnSpc>
        <a:spcBef>
          <a:spcPts val="0"/>
        </a:spcBef>
        <a:spcAft>
          <a:spcPts val="0"/>
        </a:spcAft>
        <a:buNone/>
        <a:tabLst/>
        <a:defRPr lang="en-US" sz="2400" b="1" i="0" u="none" strike="noStrike" kern="1200" cap="none" spc="0" baseline="0">
          <a:solidFill>
            <a:srgbClr val="242852"/>
          </a:solidFill>
          <a:uFillTx/>
          <a:latin typeface="Century Gothic" pitchFamily="34"/>
        </a:defRPr>
      </a:lvl1pPr>
    </p:titleStyle>
    <p:bodyStyle>
      <a:lvl1pPr marL="0" marR="0" lvl="0" indent="0" algn="l" defTabSz="914400" rtl="0" fontAlgn="auto" hangingPunct="1">
        <a:lnSpc>
          <a:spcPct val="100000"/>
        </a:lnSpc>
        <a:spcBef>
          <a:spcPts val="300"/>
        </a:spcBef>
        <a:spcAft>
          <a:spcPts val="0"/>
        </a:spcAft>
        <a:buNone/>
        <a:tabLst/>
        <a:defRPr lang="en-US" sz="1600" b="1" i="0" u="none" strike="noStrike" kern="1200" cap="none" spc="0" baseline="0">
          <a:solidFill>
            <a:srgbClr val="000000"/>
          </a:solidFill>
          <a:uFillTx/>
          <a:latin typeface="Century Gothic" pitchFamily="34"/>
        </a:defRPr>
      </a:lvl1pPr>
      <a:lvl2pPr marL="179999" marR="0" lvl="1" indent="-179999" algn="l" defTabSz="914400" rtl="0" fontAlgn="auto" hangingPunct="1">
        <a:lnSpc>
          <a:spcPct val="100000"/>
        </a:lnSpc>
        <a:spcBef>
          <a:spcPts val="300"/>
        </a:spcBef>
        <a:spcAft>
          <a:spcPts val="0"/>
        </a:spcAft>
        <a:buSzPts val="1600"/>
        <a:buBlip>
          <a:blip r:embed="rId30"/>
        </a:buBlip>
        <a:tabLst/>
        <a:defRPr lang="en-US" sz="1600" b="0" i="0" u="none" strike="noStrike" kern="1200" cap="none" spc="0" baseline="0">
          <a:solidFill>
            <a:srgbClr val="000000"/>
          </a:solidFill>
          <a:uFillTx/>
          <a:latin typeface="Century Gothic" pitchFamily="34"/>
        </a:defRPr>
      </a:lvl2pPr>
      <a:lvl3pPr marL="359999" marR="0" lvl="2" indent="-179999" algn="l" defTabSz="914400" rtl="0" fontAlgn="auto" hangingPunct="1">
        <a:lnSpc>
          <a:spcPct val="100000"/>
        </a:lnSpc>
        <a:spcBef>
          <a:spcPts val="300"/>
        </a:spcBef>
        <a:spcAft>
          <a:spcPts val="0"/>
        </a:spcAft>
        <a:buClr>
          <a:srgbClr val="297FD5"/>
        </a:buClr>
        <a:buSzPct val="100000"/>
        <a:buFont typeface="Arial" pitchFamily="34"/>
        <a:buChar char="•"/>
        <a:tabLst/>
        <a:defRPr lang="en-US" sz="1600" b="0" i="0" u="none" strike="noStrike" kern="1200" cap="none" spc="0" baseline="0">
          <a:solidFill>
            <a:srgbClr val="000000"/>
          </a:solidFill>
          <a:uFillTx/>
          <a:latin typeface="Century Gothic" pitchFamily="34"/>
        </a:defRPr>
      </a:lvl3pPr>
      <a:lvl4pPr marL="539998" marR="0" lvl="3" indent="-179999" algn="l" defTabSz="914400" rtl="0" fontAlgn="auto" hangingPunct="1">
        <a:lnSpc>
          <a:spcPct val="100000"/>
        </a:lnSpc>
        <a:spcBef>
          <a:spcPts val="300"/>
        </a:spcBef>
        <a:spcAft>
          <a:spcPts val="0"/>
        </a:spcAft>
        <a:buClr>
          <a:srgbClr val="297FD5"/>
        </a:buClr>
        <a:buSzPct val="100000"/>
        <a:buFont typeface="Arial" pitchFamily="34"/>
        <a:buChar char="–"/>
        <a:tabLst/>
        <a:defRPr lang="en-US" sz="1600" b="0" i="0" u="none" strike="noStrike" kern="1200" cap="none" spc="0" baseline="0">
          <a:solidFill>
            <a:srgbClr val="000000"/>
          </a:solidFill>
          <a:uFillTx/>
          <a:latin typeface="Century Gothic" pitchFamily="34"/>
        </a:defRPr>
      </a:lvl4pPr>
      <a:lvl5pPr marL="1799996" marR="0" lvl="4" indent="-1799996" algn="l" defTabSz="914400" rtl="0" fontAlgn="auto" hangingPunct="1">
        <a:lnSpc>
          <a:spcPct val="100000"/>
        </a:lnSpc>
        <a:spcBef>
          <a:spcPts val="300"/>
        </a:spcBef>
        <a:spcAft>
          <a:spcPts val="0"/>
        </a:spcAft>
        <a:buNone/>
        <a:tabLst/>
        <a:defRPr lang="en-US" sz="1600" b="0" i="0" u="none" strike="noStrike" kern="1200" cap="none" spc="0" baseline="0">
          <a:solidFill>
            <a:srgbClr val="242852"/>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Object 9" hidden="1"/>
          <p:cNvGraphicFramePr>
            <a:graphicFrameLocks noChangeAspect="1"/>
          </p:cNvGraphicFramePr>
          <p:nvPr/>
        </p:nvGraphicFramePr>
        <p:xfrm>
          <a:off x="0" y="0"/>
          <a:ext cx="211665" cy="158748"/>
        </p:xfrm>
        <a:graphic>
          <a:graphicData uri="http://schemas.openxmlformats.org/presentationml/2006/ole">
            <p:oleObj spid="_x0000_s2050" r:id="rId27" imgW="360" imgH="360" progId="">
              <p:embed/>
            </p:oleObj>
          </a:graphicData>
        </a:graphic>
      </p:graphicFrame>
      <p:sp>
        <p:nvSpPr>
          <p:cNvPr id="3" name="Title Placeholder 1"/>
          <p:cNvSpPr txBox="1">
            <a:spLocks noGrp="1"/>
          </p:cNvSpPr>
          <p:nvPr>
            <p:ph type="title"/>
          </p:nvPr>
        </p:nvSpPr>
        <p:spPr>
          <a:xfrm>
            <a:off x="393704" y="180978"/>
            <a:ext cx="11462936" cy="559256"/>
          </a:xfrm>
          <a:prstGeom prst="rect">
            <a:avLst/>
          </a:prstGeom>
          <a:noFill/>
          <a:ln>
            <a:noFill/>
          </a:ln>
        </p:spPr>
        <p:txBody>
          <a:bodyPr vert="horz" wrap="none" lIns="71999" tIns="71999" rIns="71999" bIns="71999" anchor="ctr" anchorCtr="0" compatLnSpc="1">
            <a:normAutofit/>
          </a:bodyPr>
          <a:lstStyle/>
          <a:p>
            <a:pPr lvl="0"/>
            <a:endParaRPr lang="en-US"/>
          </a:p>
        </p:txBody>
      </p:sp>
      <p:sp>
        <p:nvSpPr>
          <p:cNvPr id="4" name="Text Placeholder 2"/>
          <p:cNvSpPr txBox="1">
            <a:spLocks noGrp="1"/>
          </p:cNvSpPr>
          <p:nvPr>
            <p:ph type="body" idx="1"/>
          </p:nvPr>
        </p:nvSpPr>
        <p:spPr>
          <a:xfrm>
            <a:off x="393704" y="1196748"/>
            <a:ext cx="11462936" cy="4883462"/>
          </a:xfrm>
          <a:prstGeom prst="rect">
            <a:avLst/>
          </a:prstGeom>
          <a:noFill/>
          <a:ln>
            <a:noFill/>
          </a:ln>
        </p:spPr>
        <p:txBody>
          <a:bodyPr vert="horz" wrap="square" lIns="71999" tIns="71999" rIns="71999" bIns="71999" anchor="t" anchorCtr="0" compatLnSpc="1">
            <a:normAutofit/>
          </a:bodyPr>
          <a:lstStyle/>
          <a:p>
            <a:pPr lvl="0"/>
            <a:r>
              <a:rPr lang="en-US"/>
              <a:t>First Text Level</a:t>
            </a:r>
          </a:p>
          <a:p>
            <a:pPr lvl="1"/>
            <a:r>
              <a:rPr lang="en-US"/>
              <a:t>Second</a:t>
            </a:r>
          </a:p>
          <a:p>
            <a:pPr lvl="2"/>
            <a:r>
              <a:rPr lang="en-US"/>
              <a:t>Third</a:t>
            </a:r>
          </a:p>
          <a:p>
            <a:pPr lvl="3"/>
            <a:r>
              <a:rPr lang="en-US"/>
              <a:t>Fourth</a:t>
            </a:r>
          </a:p>
          <a:p>
            <a:pPr lvl="4"/>
            <a:r>
              <a:rPr lang="en-US"/>
              <a:t>Fifth</a:t>
            </a:r>
          </a:p>
        </p:txBody>
      </p:sp>
      <p:sp>
        <p:nvSpPr>
          <p:cNvPr id="5" name="Slide Number Placeholder 5"/>
          <p:cNvSpPr txBox="1">
            <a:spLocks noGrp="1"/>
          </p:cNvSpPr>
          <p:nvPr>
            <p:ph type="sldNum" sz="quarter" idx="4"/>
          </p:nvPr>
        </p:nvSpPr>
        <p:spPr>
          <a:xfrm>
            <a:off x="11170776" y="6468145"/>
            <a:ext cx="685864" cy="230831"/>
          </a:xfrm>
          <a:prstGeom prst="rect">
            <a:avLst/>
          </a:prstGeom>
          <a:noFill/>
          <a:ln>
            <a:noFill/>
          </a:ln>
        </p:spPr>
        <p:txBody>
          <a:bodyPr vert="horz" wrap="square" lIns="71999" tIns="71999" rIns="0" bIns="0" anchor="ctr" anchorCtr="0" compatLnSpc="1">
            <a:noAutofit/>
          </a:bodyPr>
          <a:lstStyle>
            <a:lvl1pPr marL="0" marR="0" lvl="0" indent="0" algn="r" defTabSz="914400" rtl="0" fontAlgn="auto" hangingPunct="1">
              <a:lnSpc>
                <a:spcPct val="100000"/>
              </a:lnSpc>
              <a:spcBef>
                <a:spcPts val="0"/>
              </a:spcBef>
              <a:spcAft>
                <a:spcPts val="0"/>
              </a:spcAft>
              <a:buNone/>
              <a:tabLst/>
              <a:defRPr lang="en-ZA" sz="900" b="0" i="0" u="none" strike="noStrike" kern="1200" cap="none" spc="0" baseline="0">
                <a:solidFill>
                  <a:srgbClr val="003399"/>
                </a:solidFill>
                <a:uFillTx/>
                <a:latin typeface="Century Gothic" pitchFamily="34"/>
              </a:defRPr>
            </a:lvl1pPr>
          </a:lstStyle>
          <a:p>
            <a:pPr lvl="0"/>
            <a:fld id="{BB9D0A8C-6903-445D-A8ED-7B64D627B51C}" type="slidenum">
              <a:rPr/>
              <a:pPr lvl="0"/>
              <a:t>‹#›</a:t>
            </a:fld>
            <a:endParaRPr lang="en-ZA"/>
          </a:p>
        </p:txBody>
      </p:sp>
      <p:pic>
        <p:nvPicPr>
          <p:cNvPr id="6" name="Picture 115"/>
          <p:cNvPicPr>
            <a:picLocks noChangeAspect="1"/>
          </p:cNvPicPr>
          <p:nvPr/>
        </p:nvPicPr>
        <p:blipFill>
          <a:blip r:embed="rId28" cstate="print"/>
          <a:srcRect/>
          <a:stretch>
            <a:fillRect/>
          </a:stretch>
        </p:blipFill>
        <p:spPr>
          <a:xfrm>
            <a:off x="327794" y="6295515"/>
            <a:ext cx="1115549" cy="427171"/>
          </a:xfrm>
          <a:prstGeom prst="rect">
            <a:avLst/>
          </a:prstGeom>
          <a:noFill/>
          <a:ln cap="flat">
            <a:noFill/>
          </a:ln>
        </p:spPr>
      </p:pic>
      <p:pic>
        <p:nvPicPr>
          <p:cNvPr id="7" name="Picture 4" descr="Shape, rectangle&#10;&#10;Description automatically generated"/>
          <p:cNvPicPr>
            <a:picLocks noChangeAspect="1"/>
          </p:cNvPicPr>
          <p:nvPr/>
        </p:nvPicPr>
        <p:blipFill>
          <a:blip r:embed="rId29" cstate="print"/>
          <a:stretch>
            <a:fillRect/>
          </a:stretch>
        </p:blipFill>
        <p:spPr>
          <a:xfrm>
            <a:off x="393704" y="931929"/>
            <a:ext cx="11798302" cy="64099"/>
          </a:xfrm>
          <a:prstGeom prst="rect">
            <a:avLst/>
          </a:prstGeom>
          <a:noFill/>
          <a:ln cap="flat">
            <a:noFill/>
          </a:ln>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 id="2147483697" r:id="rId24"/>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xStyles>
    <p:titleStyle>
      <a:lvl1pPr marL="0" marR="0" lvl="0" indent="0" algn="l" defTabSz="914400" rtl="0" fontAlgn="auto" hangingPunct="1">
        <a:lnSpc>
          <a:spcPct val="100000"/>
        </a:lnSpc>
        <a:spcBef>
          <a:spcPts val="0"/>
        </a:spcBef>
        <a:spcAft>
          <a:spcPts val="0"/>
        </a:spcAft>
        <a:buNone/>
        <a:tabLst/>
        <a:defRPr lang="en-US" sz="2400" b="1" i="0" u="none" strike="noStrike" kern="1200" cap="none" spc="0" baseline="0">
          <a:solidFill>
            <a:srgbClr val="242852"/>
          </a:solidFill>
          <a:uFillTx/>
          <a:latin typeface="Century Gothic" pitchFamily="34"/>
        </a:defRPr>
      </a:lvl1pPr>
    </p:titleStyle>
    <p:bodyStyle>
      <a:lvl1pPr marL="0" marR="0" lvl="0" indent="0" algn="l" defTabSz="914400" rtl="0" fontAlgn="auto" hangingPunct="1">
        <a:lnSpc>
          <a:spcPct val="100000"/>
        </a:lnSpc>
        <a:spcBef>
          <a:spcPts val="300"/>
        </a:spcBef>
        <a:spcAft>
          <a:spcPts val="0"/>
        </a:spcAft>
        <a:buNone/>
        <a:tabLst/>
        <a:defRPr lang="en-US" sz="1600" b="1" i="0" u="none" strike="noStrike" kern="1200" cap="none" spc="0" baseline="0">
          <a:solidFill>
            <a:srgbClr val="000000"/>
          </a:solidFill>
          <a:uFillTx/>
          <a:latin typeface="Century Gothic" pitchFamily="34"/>
        </a:defRPr>
      </a:lvl1pPr>
      <a:lvl2pPr marL="179999" marR="0" lvl="1" indent="-179999" algn="l" defTabSz="914400" rtl="0" fontAlgn="auto" hangingPunct="1">
        <a:lnSpc>
          <a:spcPct val="100000"/>
        </a:lnSpc>
        <a:spcBef>
          <a:spcPts val="300"/>
        </a:spcBef>
        <a:spcAft>
          <a:spcPts val="0"/>
        </a:spcAft>
        <a:buSzPts val="1600"/>
        <a:buBlip>
          <a:blip r:embed="rId30"/>
        </a:buBlip>
        <a:tabLst/>
        <a:defRPr lang="en-US" sz="1600" b="0" i="0" u="none" strike="noStrike" kern="1200" cap="none" spc="0" baseline="0">
          <a:solidFill>
            <a:srgbClr val="000000"/>
          </a:solidFill>
          <a:uFillTx/>
          <a:latin typeface="Century Gothic" pitchFamily="34"/>
        </a:defRPr>
      </a:lvl2pPr>
      <a:lvl3pPr marL="359999" marR="0" lvl="2" indent="-179999" algn="l" defTabSz="914400" rtl="0" fontAlgn="auto" hangingPunct="1">
        <a:lnSpc>
          <a:spcPct val="100000"/>
        </a:lnSpc>
        <a:spcBef>
          <a:spcPts val="300"/>
        </a:spcBef>
        <a:spcAft>
          <a:spcPts val="0"/>
        </a:spcAft>
        <a:buClr>
          <a:srgbClr val="297FD5"/>
        </a:buClr>
        <a:buSzPct val="100000"/>
        <a:buFont typeface="Arial" pitchFamily="34"/>
        <a:buChar char="•"/>
        <a:tabLst/>
        <a:defRPr lang="en-US" sz="1600" b="0" i="0" u="none" strike="noStrike" kern="1200" cap="none" spc="0" baseline="0">
          <a:solidFill>
            <a:srgbClr val="000000"/>
          </a:solidFill>
          <a:uFillTx/>
          <a:latin typeface="Century Gothic" pitchFamily="34"/>
        </a:defRPr>
      </a:lvl3pPr>
      <a:lvl4pPr marL="539998" marR="0" lvl="3" indent="-179999" algn="l" defTabSz="914400" rtl="0" fontAlgn="auto" hangingPunct="1">
        <a:lnSpc>
          <a:spcPct val="100000"/>
        </a:lnSpc>
        <a:spcBef>
          <a:spcPts val="300"/>
        </a:spcBef>
        <a:spcAft>
          <a:spcPts val="0"/>
        </a:spcAft>
        <a:buClr>
          <a:srgbClr val="297FD5"/>
        </a:buClr>
        <a:buSzPct val="100000"/>
        <a:buFont typeface="Arial" pitchFamily="34"/>
        <a:buChar char="–"/>
        <a:tabLst/>
        <a:defRPr lang="en-US" sz="1600" b="0" i="0" u="none" strike="noStrike" kern="1200" cap="none" spc="0" baseline="0">
          <a:solidFill>
            <a:srgbClr val="000000"/>
          </a:solidFill>
          <a:uFillTx/>
          <a:latin typeface="Century Gothic" pitchFamily="34"/>
        </a:defRPr>
      </a:lvl4pPr>
      <a:lvl5pPr marL="1799996" marR="0" lvl="4" indent="-1799996" algn="l" defTabSz="914400" rtl="0" fontAlgn="auto" hangingPunct="1">
        <a:lnSpc>
          <a:spcPct val="100000"/>
        </a:lnSpc>
        <a:spcBef>
          <a:spcPts val="300"/>
        </a:spcBef>
        <a:spcAft>
          <a:spcPts val="0"/>
        </a:spcAft>
        <a:buNone/>
        <a:tabLst/>
        <a:defRPr lang="en-US" sz="1600" b="0" i="0" u="none" strike="noStrike" kern="1200" cap="none" spc="0" baseline="0">
          <a:solidFill>
            <a:srgbClr val="242852"/>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187">
    <p:spTree>
      <p:nvGrpSpPr>
        <p:cNvPr id="1" name=""/>
        <p:cNvGrpSpPr/>
        <p:nvPr/>
      </p:nvGrpSpPr>
      <p:grpSpPr>
        <a:xfrm>
          <a:off x="0" y="0"/>
          <a:ext cx="0" cy="0"/>
          <a:chOff x="0" y="0"/>
          <a:chExt cx="0" cy="0"/>
        </a:xfrm>
      </p:grpSpPr>
      <p:sp>
        <p:nvSpPr>
          <p:cNvPr id="2" name="Subtitle 2"/>
          <p:cNvSpPr txBox="1">
            <a:spLocks noGrp="1"/>
          </p:cNvSpPr>
          <p:nvPr>
            <p:ph type="subTitle" idx="4294967295"/>
          </p:nvPr>
        </p:nvSpPr>
        <p:spPr>
          <a:xfrm>
            <a:off x="559384" y="2905249"/>
            <a:ext cx="11455136" cy="3541855"/>
          </a:xfrm>
        </p:spPr>
        <p:txBody>
          <a:bodyPr tIns="0" bIns="0" anchor="ctr"/>
          <a:lstStyle/>
          <a:p>
            <a:pPr lvl="0" algn="ctr">
              <a:lnSpc>
                <a:spcPct val="80000"/>
              </a:lnSpc>
            </a:pPr>
            <a:r>
              <a:rPr lang="en-US" sz="3200">
                <a:solidFill>
                  <a:srgbClr val="FFFFFF"/>
                </a:solidFill>
                <a:latin typeface="Century Gothic"/>
              </a:rPr>
              <a:t>Standing Committee on Local Government </a:t>
            </a:r>
            <a:br>
              <a:rPr lang="en-US" sz="3200">
                <a:solidFill>
                  <a:srgbClr val="FFFFFF"/>
                </a:solidFill>
                <a:latin typeface="Century Gothic"/>
              </a:rPr>
            </a:br>
            <a:r>
              <a:rPr lang="en-US" sz="3200">
                <a:solidFill>
                  <a:srgbClr val="FFFFFF"/>
                </a:solidFill>
                <a:latin typeface="Century Gothic"/>
              </a:rPr>
              <a:t/>
            </a:r>
            <a:br>
              <a:rPr lang="en-US" sz="3200">
                <a:solidFill>
                  <a:srgbClr val="FFFFFF"/>
                </a:solidFill>
                <a:latin typeface="Century Gothic"/>
              </a:rPr>
            </a:br>
            <a:r>
              <a:rPr lang="en-US" sz="3200">
                <a:solidFill>
                  <a:srgbClr val="FFFFFF"/>
                </a:solidFill>
                <a:latin typeface="Century Gothic"/>
              </a:rPr>
              <a:t/>
            </a:r>
            <a:br>
              <a:rPr lang="en-US" sz="3200">
                <a:solidFill>
                  <a:srgbClr val="FFFFFF"/>
                </a:solidFill>
                <a:latin typeface="Century Gothic"/>
              </a:rPr>
            </a:br>
            <a:r>
              <a:rPr lang="en-US" sz="3100">
                <a:solidFill>
                  <a:srgbClr val="FFFFFF"/>
                </a:solidFill>
                <a:latin typeface="Century Gothic"/>
              </a:rPr>
              <a:t>Councillor Training</a:t>
            </a:r>
          </a:p>
          <a:p>
            <a:pPr lvl="0" algn="ctr">
              <a:lnSpc>
                <a:spcPct val="80000"/>
              </a:lnSpc>
            </a:pPr>
            <a:r>
              <a:rPr lang="en-US" sz="3200">
                <a:solidFill>
                  <a:srgbClr val="FFFFFF"/>
                </a:solidFill>
                <a:latin typeface="Century Gothic"/>
              </a:rPr>
              <a:t/>
            </a:r>
            <a:br>
              <a:rPr lang="en-US" sz="3200">
                <a:solidFill>
                  <a:srgbClr val="FFFFFF"/>
                </a:solidFill>
                <a:latin typeface="Century Gothic"/>
              </a:rPr>
            </a:br>
            <a:r>
              <a:rPr lang="en-US" sz="2800">
                <a:solidFill>
                  <a:srgbClr val="FFFFFF"/>
                </a:solidFill>
                <a:latin typeface="Century Gothic"/>
              </a:rPr>
              <a:t>Reflection on Provincial Approach towards Councillor Development in the Western Cape</a:t>
            </a:r>
            <a:r>
              <a:rPr lang="en-US" sz="2400">
                <a:solidFill>
                  <a:srgbClr val="FFFFFF"/>
                </a:solidFill>
                <a:latin typeface="Century Gothic"/>
              </a:rPr>
              <a:t/>
            </a:r>
            <a:br>
              <a:rPr lang="en-US" sz="2400">
                <a:solidFill>
                  <a:srgbClr val="FFFFFF"/>
                </a:solidFill>
                <a:latin typeface="Century Gothic"/>
              </a:rPr>
            </a:br>
            <a:endParaRPr lang="en-US" sz="2400">
              <a:solidFill>
                <a:srgbClr val="FFFFFF"/>
              </a:solidFill>
              <a:latin typeface="Century Gothic"/>
            </a:endParaRPr>
          </a:p>
          <a:p>
            <a:pPr lvl="0" algn="r">
              <a:lnSpc>
                <a:spcPct val="80000"/>
              </a:lnSpc>
            </a:pPr>
            <a:r>
              <a:rPr lang="en-US" sz="2400">
                <a:solidFill>
                  <a:srgbClr val="FFFFFF"/>
                </a:solidFill>
                <a:latin typeface="Century Gothic"/>
              </a:rPr>
              <a:t>10 May 2022</a:t>
            </a:r>
            <a:endParaRPr lang="en-US" sz="3100">
              <a:solidFill>
                <a:srgbClr val="FFFFFF"/>
              </a:solidFill>
              <a:latin typeface="Century Gothic"/>
            </a:endParaRPr>
          </a:p>
        </p:txBody>
      </p:sp>
      <p:sp>
        <p:nvSpPr>
          <p:cNvPr id="3" name="TextBox 7"/>
          <p:cNvSpPr txBox="1"/>
          <p:nvPr/>
        </p:nvSpPr>
        <p:spPr>
          <a:xfrm>
            <a:off x="6809171" y="2432258"/>
            <a:ext cx="4759433" cy="369335"/>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0" i="0" u="none" strike="noStrike" kern="1200" cap="none" spc="0" baseline="0">
                <a:solidFill>
                  <a:srgbClr val="FFFFFF"/>
                </a:solidFill>
                <a:uFillTx/>
                <a:latin typeface="Century Gothic"/>
              </a:rPr>
              <a:t>Department of Local Government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1266">
    <p:spTree>
      <p:nvGrpSpPr>
        <p:cNvPr id="1" name=""/>
        <p:cNvGrpSpPr/>
        <p:nvPr/>
      </p:nvGrpSpPr>
      <p:grpSpPr>
        <a:xfrm>
          <a:off x="0" y="0"/>
          <a:ext cx="0" cy="0"/>
          <a:chOff x="0" y="0"/>
          <a:chExt cx="0" cy="0"/>
        </a:xfrm>
      </p:grpSpPr>
      <p:sp>
        <p:nvSpPr>
          <p:cNvPr id="2" name="Title 2"/>
          <p:cNvSpPr txBox="1">
            <a:spLocks noGrp="1"/>
          </p:cNvSpPr>
          <p:nvPr>
            <p:ph type="title"/>
          </p:nvPr>
        </p:nvSpPr>
        <p:spPr>
          <a:xfrm>
            <a:off x="364534" y="64008"/>
            <a:ext cx="11462936" cy="817373"/>
          </a:xfrm>
        </p:spPr>
        <p:txBody>
          <a:bodyPr/>
          <a:lstStyle/>
          <a:p>
            <a:pPr lvl="0"/>
            <a:r>
              <a:rPr lang="en-ZA" sz="3200"/>
              <a:t/>
            </a:r>
            <a:br>
              <a:rPr lang="en-ZA" sz="3200"/>
            </a:br>
            <a:r>
              <a:rPr lang="en-ZA" sz="2800"/>
              <a:t>Gap Analysis (2)</a:t>
            </a:r>
            <a:r>
              <a:rPr lang="en-ZA" sz="3200"/>
              <a:t/>
            </a:r>
            <a:br>
              <a:rPr lang="en-ZA" sz="3200"/>
            </a:br>
            <a:endParaRPr lang="en-ZA" sz="3000"/>
          </a:p>
        </p:txBody>
      </p:sp>
      <p:sp>
        <p:nvSpPr>
          <p:cNvPr id="3" name="TextBox 5"/>
          <p:cNvSpPr txBox="1"/>
          <p:nvPr/>
        </p:nvSpPr>
        <p:spPr>
          <a:xfrm>
            <a:off x="469800" y="1137989"/>
            <a:ext cx="10697401" cy="215443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1200" cap="none" spc="0" baseline="0">
                <a:solidFill>
                  <a:srgbClr val="000000"/>
                </a:solidFill>
                <a:uFillTx/>
                <a:latin typeface="Century Gothic" pitchFamily="34"/>
              </a:rPr>
              <a:t>Research: Inform the development of a multi-faceted formal training programme (curriculum)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000" b="1" i="0" u="none" strike="noStrike" kern="1200" cap="none" spc="0" baseline="0">
              <a:solidFill>
                <a:srgbClr val="000000"/>
              </a:solidFill>
              <a:uFillTx/>
              <a:latin typeface="Century Gothic" pitchFamily="34"/>
            </a:endParaRP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Century Gothic" pitchFamily="34"/>
              </a:rPr>
              <a:t>Interviews conducted with MEC and HOD of Local Government</a:t>
            </a: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Century Gothic" pitchFamily="34"/>
              </a:rPr>
              <a:t>Interviews conducted with targeted councillors that attended previous  sessions</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000" b="0" i="0" u="none" strike="noStrike" kern="1200" cap="none" spc="0" baseline="0">
              <a:solidFill>
                <a:srgbClr val="000000"/>
              </a:solidFill>
              <a:uFillTx/>
              <a:latin typeface="Century Gothic" pitchFamily="34"/>
            </a:endParaRPr>
          </a:p>
          <a:p>
            <a:pPr marL="914400" marR="0" lvl="1" indent="-457200" algn="just" defTabSz="914400" rtl="0" fontAlgn="auto" hangingPunct="1">
              <a:lnSpc>
                <a:spcPct val="100000"/>
              </a:lnSpc>
              <a:spcBef>
                <a:spcPts val="0"/>
              </a:spcBef>
              <a:spcAft>
                <a:spcPts val="0"/>
              </a:spcAft>
              <a:buSzPct val="100000"/>
              <a:buFont typeface="Wingdings" pitchFamily="2"/>
              <a:buChar char="ü"/>
              <a:tabLst/>
              <a:defRPr sz="1800" b="0" i="0" u="none" strike="noStrike" kern="0" cap="none" spc="0" baseline="0">
                <a:solidFill>
                  <a:srgbClr val="000000"/>
                </a:solidFill>
                <a:uFillTx/>
              </a:defRPr>
            </a:pPr>
            <a:endParaRPr lang="en-US" sz="2000" b="0" i="0" u="none" strike="noStrike" kern="1200" cap="none" spc="0" baseline="0">
              <a:solidFill>
                <a:srgbClr val="000000"/>
              </a:solidFill>
              <a:uFillTx/>
              <a:latin typeface="Century Gothic" pitchFamily="34"/>
            </a:endParaRPr>
          </a:p>
        </p:txBody>
      </p:sp>
      <p:graphicFrame>
        <p:nvGraphicFramePr>
          <p:cNvPr id="4" name="Table 10"/>
          <p:cNvGraphicFramePr>
            <a:graphicFrameLocks noGrp="1"/>
          </p:cNvGraphicFramePr>
          <p:nvPr/>
        </p:nvGraphicFramePr>
        <p:xfrm>
          <a:off x="589065" y="2920118"/>
          <a:ext cx="10431438" cy="2966575"/>
        </p:xfrm>
        <a:graphic>
          <a:graphicData uri="http://schemas.openxmlformats.org/drawingml/2006/table">
            <a:tbl>
              <a:tblPr firstRow="1" bandRow="1">
                <a:effectLst/>
                <a:tableStyleId>{5C22544A-7EE6-4342-B048-85BDC9FD1C3A}</a:tableStyleId>
              </a:tblPr>
              <a:tblGrid>
                <a:gridCol w="10431438"/>
              </a:tblGrid>
              <a:tr h="345295">
                <a:tc>
                  <a:txBody>
                    <a:bodyPr/>
                    <a:lstStyle/>
                    <a:p>
                      <a:pPr lvl="0" algn="ctr"/>
                      <a:r>
                        <a:rPr lang="en-ZA" sz="1600">
                          <a:latin typeface="Century Gothic" pitchFamily="34"/>
                        </a:rPr>
                        <a:t>Recommendations</a:t>
                      </a:r>
                      <a:endParaRPr lang="en-US" sz="1600">
                        <a:latin typeface="Century Gothic" pitchFamily="34"/>
                      </a:endParaRPr>
                    </a:p>
                  </a:txBody>
                  <a:tcPr/>
                </a:tc>
              </a:tr>
              <a:tr h="2071783">
                <a:tc>
                  <a:txBody>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en-US" sz="1400" b="0" kern="1200">
                          <a:solidFill>
                            <a:srgbClr val="000000"/>
                          </a:solidFill>
                          <a:latin typeface="Century Gothic" pitchFamily="34"/>
                        </a:rPr>
                        <a:t>Practical knowledge that will improve skills, facilitate works capability and boost confidence of councillors</a:t>
                      </a:r>
                    </a:p>
                    <a:p>
                      <a:pPr marL="285750" marR="0" lvl="0" indent="-285750" algn="l" defTabSz="914400" rtl="0" fontAlgn="auto" hangingPunct="1">
                        <a:lnSpc>
                          <a:spcPct val="100000"/>
                        </a:lnSpc>
                        <a:spcBef>
                          <a:spcPts val="0"/>
                        </a:spcBef>
                        <a:spcAft>
                          <a:spcPts val="0"/>
                        </a:spcAft>
                        <a:buSzPct val="100000"/>
                        <a:buFont typeface="Arial" pitchFamily="34"/>
                        <a:buChar char="•"/>
                        <a:tabLst/>
                      </a:pPr>
                      <a:endParaRPr lang="en-US" sz="1400" b="0" kern="1200">
                        <a:solidFill>
                          <a:srgbClr val="000000"/>
                        </a:solidFill>
                        <a:latin typeface="Century Gothic"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en-US" sz="1400" b="0" kern="1200">
                          <a:solidFill>
                            <a:srgbClr val="000000"/>
                          </a:solidFill>
                          <a:latin typeface="Century Gothic" pitchFamily="34"/>
                        </a:rPr>
                        <a:t>Assessment and recognition throughout the learning programme to identify and address gaps</a:t>
                      </a:r>
                    </a:p>
                    <a:p>
                      <a:pPr marL="285750" marR="0" lvl="0" indent="-285750" algn="l" defTabSz="914400" rtl="0" fontAlgn="auto" hangingPunct="1">
                        <a:lnSpc>
                          <a:spcPct val="100000"/>
                        </a:lnSpc>
                        <a:spcBef>
                          <a:spcPts val="0"/>
                        </a:spcBef>
                        <a:spcAft>
                          <a:spcPts val="0"/>
                        </a:spcAft>
                        <a:buSzPct val="100000"/>
                        <a:buFont typeface="Arial" pitchFamily="34"/>
                        <a:buChar char="•"/>
                        <a:tabLst/>
                      </a:pPr>
                      <a:endParaRPr lang="en-US" sz="1400" b="0" kern="1200">
                        <a:solidFill>
                          <a:srgbClr val="000000"/>
                        </a:solidFill>
                        <a:latin typeface="Century Gothic"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en-US" sz="1400" b="0" kern="1200">
                          <a:solidFill>
                            <a:srgbClr val="000000"/>
                          </a:solidFill>
                          <a:latin typeface="Century Gothic" pitchFamily="34"/>
                        </a:rPr>
                        <a:t>More in-depth training courses, topics to be covered:</a:t>
                      </a:r>
                    </a:p>
                    <a:p>
                      <a:pPr marL="742950" marR="0" lvl="1" indent="-285750" algn="l" defTabSz="914400" rtl="0" fontAlgn="auto" hangingPunct="1">
                        <a:lnSpc>
                          <a:spcPct val="100000"/>
                        </a:lnSpc>
                        <a:spcBef>
                          <a:spcPts val="0"/>
                        </a:spcBef>
                        <a:spcAft>
                          <a:spcPts val="0"/>
                        </a:spcAft>
                        <a:buSzPct val="100000"/>
                        <a:buFont typeface="Arial" pitchFamily="34"/>
                        <a:buChar char="•"/>
                        <a:tabLst/>
                      </a:pPr>
                      <a:r>
                        <a:rPr lang="en-US" sz="1400" b="0" kern="1200">
                          <a:solidFill>
                            <a:srgbClr val="000000"/>
                          </a:solidFill>
                          <a:latin typeface="Century Gothic" pitchFamily="34"/>
                        </a:rPr>
                        <a:t>Why of the mandate</a:t>
                      </a:r>
                    </a:p>
                    <a:p>
                      <a:pPr marL="742950" marR="0" lvl="1" indent="-285750" algn="l" defTabSz="914400" rtl="0" fontAlgn="auto" hangingPunct="1">
                        <a:lnSpc>
                          <a:spcPct val="100000"/>
                        </a:lnSpc>
                        <a:spcBef>
                          <a:spcPts val="0"/>
                        </a:spcBef>
                        <a:spcAft>
                          <a:spcPts val="0"/>
                        </a:spcAft>
                        <a:buSzPct val="100000"/>
                        <a:buFont typeface="Arial" pitchFamily="34"/>
                        <a:buChar char="•"/>
                        <a:tabLst/>
                      </a:pPr>
                      <a:r>
                        <a:rPr lang="en-US" sz="1400" b="0" kern="1200">
                          <a:solidFill>
                            <a:srgbClr val="000000"/>
                          </a:solidFill>
                          <a:latin typeface="Century Gothic" pitchFamily="34"/>
                        </a:rPr>
                        <a:t>The How</a:t>
                      </a:r>
                    </a:p>
                    <a:p>
                      <a:pPr marL="742950" marR="0" lvl="1" indent="-285750" algn="l" defTabSz="914400" rtl="0" fontAlgn="auto" hangingPunct="1">
                        <a:lnSpc>
                          <a:spcPct val="100000"/>
                        </a:lnSpc>
                        <a:spcBef>
                          <a:spcPts val="0"/>
                        </a:spcBef>
                        <a:spcAft>
                          <a:spcPts val="0"/>
                        </a:spcAft>
                        <a:buSzPct val="100000"/>
                        <a:buFont typeface="Arial" pitchFamily="34"/>
                        <a:buChar char="•"/>
                        <a:tabLst/>
                      </a:pPr>
                      <a:r>
                        <a:rPr lang="en-US" sz="1400" b="0" kern="1200">
                          <a:solidFill>
                            <a:srgbClr val="000000"/>
                          </a:solidFill>
                          <a:latin typeface="Century Gothic" pitchFamily="34"/>
                        </a:rPr>
                        <a:t>Complex socio-economic factors</a:t>
                      </a:r>
                    </a:p>
                    <a:p>
                      <a:pPr marL="742950" marR="0" lvl="1" indent="-285750" algn="l" defTabSz="914400" rtl="0" fontAlgn="auto" hangingPunct="1">
                        <a:lnSpc>
                          <a:spcPct val="100000"/>
                        </a:lnSpc>
                        <a:spcBef>
                          <a:spcPts val="0"/>
                        </a:spcBef>
                        <a:spcAft>
                          <a:spcPts val="0"/>
                        </a:spcAft>
                        <a:buSzPct val="100000"/>
                        <a:buFont typeface="Arial" pitchFamily="34"/>
                        <a:buChar char="•"/>
                        <a:tabLst/>
                      </a:pPr>
                      <a:r>
                        <a:rPr lang="en-US" sz="1400" b="0" kern="1200">
                          <a:solidFill>
                            <a:srgbClr val="000000"/>
                          </a:solidFill>
                          <a:latin typeface="Century Gothic" pitchFamily="34"/>
                        </a:rPr>
                        <a:t>Policy and legislative imperatives</a:t>
                      </a:r>
                    </a:p>
                    <a:p>
                      <a:pPr marL="742950" marR="0" lvl="1" indent="-285750" algn="l" defTabSz="914400" rtl="0" fontAlgn="auto" hangingPunct="1">
                        <a:lnSpc>
                          <a:spcPct val="100000"/>
                        </a:lnSpc>
                        <a:spcBef>
                          <a:spcPts val="0"/>
                        </a:spcBef>
                        <a:spcAft>
                          <a:spcPts val="0"/>
                        </a:spcAft>
                        <a:buSzPct val="100000"/>
                        <a:buFont typeface="Arial" pitchFamily="34"/>
                        <a:buChar char="•"/>
                        <a:tabLst/>
                      </a:pPr>
                      <a:r>
                        <a:rPr lang="en-US" sz="1400" b="0" kern="1200">
                          <a:solidFill>
                            <a:srgbClr val="000000"/>
                          </a:solidFill>
                          <a:latin typeface="Century Gothic" pitchFamily="34"/>
                        </a:rPr>
                        <a:t>Working within the system and cultivating and managing relationships</a:t>
                      </a:r>
                    </a:p>
                    <a:p>
                      <a:pPr marL="285750" marR="0" lvl="0" indent="-285750" algn="l" defTabSz="914400" rtl="0" fontAlgn="auto" hangingPunct="1">
                        <a:lnSpc>
                          <a:spcPct val="100000"/>
                        </a:lnSpc>
                        <a:spcBef>
                          <a:spcPts val="0"/>
                        </a:spcBef>
                        <a:spcAft>
                          <a:spcPts val="0"/>
                        </a:spcAft>
                        <a:buSzPct val="100000"/>
                        <a:buFont typeface="Arial" pitchFamily="34"/>
                        <a:buChar char="•"/>
                        <a:tabLst/>
                      </a:pPr>
                      <a:endParaRPr lang="en-US" sz="1400" b="0" kern="1200">
                        <a:solidFill>
                          <a:srgbClr val="000000"/>
                        </a:solidFill>
                        <a:latin typeface="Century Gothic" pitchFamily="34"/>
                      </a:endParaRPr>
                    </a:p>
                    <a:p>
                      <a:pPr marL="457200" marR="0" lvl="1" indent="0" algn="just" defTabSz="914400" rtl="0" fontAlgn="auto" hangingPunct="1">
                        <a:lnSpc>
                          <a:spcPct val="100000"/>
                        </a:lnSpc>
                        <a:spcBef>
                          <a:spcPts val="0"/>
                        </a:spcBef>
                        <a:spcAft>
                          <a:spcPts val="0"/>
                        </a:spcAft>
                        <a:buNone/>
                        <a:tabLst/>
                      </a:pPr>
                      <a:endParaRPr lang="en-US" sz="1200">
                        <a:latin typeface="Century Gothic" pitchFamily="34"/>
                      </a:endParaRPr>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Slide1304">
    <p:spTree>
      <p:nvGrpSpPr>
        <p:cNvPr id="1" name=""/>
        <p:cNvGrpSpPr/>
        <p:nvPr/>
      </p:nvGrpSpPr>
      <p:grpSpPr>
        <a:xfrm>
          <a:off x="0" y="0"/>
          <a:ext cx="0" cy="0"/>
          <a:chOff x="0" y="0"/>
          <a:chExt cx="0" cy="0"/>
        </a:xfrm>
      </p:grpSpPr>
      <p:sp>
        <p:nvSpPr>
          <p:cNvPr id="2" name="Subtitle 2"/>
          <p:cNvSpPr txBox="1">
            <a:spLocks noGrp="1"/>
          </p:cNvSpPr>
          <p:nvPr>
            <p:ph type="subTitle" idx="4294967295"/>
          </p:nvPr>
        </p:nvSpPr>
        <p:spPr>
          <a:xfrm>
            <a:off x="623392" y="3461653"/>
            <a:ext cx="10945212" cy="1873669"/>
          </a:xfrm>
        </p:spPr>
        <p:txBody>
          <a:bodyPr tIns="0" bIns="0" anchor="ctr" anchorCtr="1"/>
          <a:lstStyle/>
          <a:p>
            <a:pPr lvl="0" algn="ctr"/>
            <a:r>
              <a:rPr lang="en-US" sz="3600">
                <a:solidFill>
                  <a:srgbClr val="FFFFFF"/>
                </a:solidFill>
                <a:latin typeface="Century Gothic"/>
              </a:rPr>
              <a:t>Way Forward - Post LG Elections 2021</a:t>
            </a:r>
          </a:p>
        </p:txBody>
      </p:sp>
      <p:sp>
        <p:nvSpPr>
          <p:cNvPr id="3" name="TextBox 7"/>
          <p:cNvSpPr txBox="1"/>
          <p:nvPr/>
        </p:nvSpPr>
        <p:spPr>
          <a:xfrm>
            <a:off x="6809171" y="2675324"/>
            <a:ext cx="4759433" cy="369335"/>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0" i="0" u="none" strike="noStrike" kern="1200" cap="none" spc="0" baseline="0">
                <a:solidFill>
                  <a:srgbClr val="FFFFFF"/>
                </a:solidFill>
                <a:uFillTx/>
                <a:latin typeface="Century Gothic"/>
              </a:rPr>
              <a:t>Department of Local Government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Slide1305">
    <p:spTree>
      <p:nvGrpSpPr>
        <p:cNvPr id="1" name=""/>
        <p:cNvGrpSpPr/>
        <p:nvPr/>
      </p:nvGrpSpPr>
      <p:grpSpPr>
        <a:xfrm>
          <a:off x="0" y="0"/>
          <a:ext cx="0" cy="0"/>
          <a:chOff x="0" y="0"/>
          <a:chExt cx="0" cy="0"/>
        </a:xfrm>
      </p:grpSpPr>
      <p:sp>
        <p:nvSpPr>
          <p:cNvPr id="2" name="Rectangle 17"/>
          <p:cNvSpPr/>
          <p:nvPr/>
        </p:nvSpPr>
        <p:spPr>
          <a:xfrm>
            <a:off x="99815" y="1089324"/>
            <a:ext cx="4066665" cy="2194560"/>
          </a:xfrm>
          <a:prstGeom prst="rect">
            <a:avLst/>
          </a:prstGeom>
          <a:solidFill>
            <a:srgbClr val="DAE3F3"/>
          </a:solidFill>
          <a:ln w="12701" cap="flat">
            <a:solidFill>
              <a:srgbClr val="2F528F"/>
            </a:solidFill>
            <a:prstDash val="solid"/>
            <a:miter/>
          </a:ln>
        </p:spPr>
        <p:txBody>
          <a:bodyPr vert="horz" wrap="square" lIns="91440" tIns="45720" rIns="91440" bIns="45720" anchor="ctr" anchorCtr="0" compatLnSpc="1">
            <a:noAutofit/>
          </a:bodyPr>
          <a:lstStyle/>
          <a:p>
            <a:pPr marL="285750" marR="0" lvl="0" indent="-285750" algn="l" defTabSz="914400" rtl="0" fontAlgn="auto" hangingPunct="1">
              <a:lnSpc>
                <a:spcPct val="100000"/>
              </a:lnSpc>
              <a:spcBef>
                <a:spcPts val="300"/>
              </a:spcBef>
              <a:spcAft>
                <a:spcPts val="0"/>
              </a:spcAft>
              <a:buSzPct val="100000"/>
              <a:buFont typeface="Arial" pitchFamily="34"/>
              <a:buChar char="•"/>
              <a:tabLst/>
              <a:defRPr sz="1800" b="0" i="0" u="none" strike="noStrike" kern="0" cap="none" spc="0" baseline="0">
                <a:solidFill>
                  <a:srgbClr val="000000"/>
                </a:solidFill>
                <a:uFillTx/>
              </a:defRPr>
            </a:pPr>
            <a:endParaRPr lang="en-ZA" sz="1200" b="0" i="0" u="none" strike="noStrike" kern="1200" cap="none" spc="0" baseline="0">
              <a:solidFill>
                <a:srgbClr val="000000"/>
              </a:solidFill>
              <a:uFillTx/>
              <a:latin typeface="Century Gothic" pitchFamily="34"/>
            </a:endParaRPr>
          </a:p>
        </p:txBody>
      </p:sp>
      <p:sp>
        <p:nvSpPr>
          <p:cNvPr id="3" name="Rectangle 14"/>
          <p:cNvSpPr/>
          <p:nvPr/>
        </p:nvSpPr>
        <p:spPr>
          <a:xfrm>
            <a:off x="4166481" y="1089324"/>
            <a:ext cx="7275441" cy="2194560"/>
          </a:xfrm>
          <a:prstGeom prst="rect">
            <a:avLst/>
          </a:prstGeom>
          <a:solidFill>
            <a:srgbClr val="DAE3F3"/>
          </a:solidFill>
          <a:ln w="12701" cap="flat">
            <a:solidFill>
              <a:srgbClr val="2F528F"/>
            </a:solidFill>
            <a:prstDash val="solid"/>
            <a:miter/>
          </a:ln>
        </p:spPr>
        <p:txBody>
          <a:bodyPr vert="horz" wrap="square" lIns="91440" tIns="45720" rIns="91440" bIns="45720" anchor="ctr" anchorCtr="0" compatLnSpc="1">
            <a:noAutofit/>
          </a:bodyPr>
          <a:lstStyle/>
          <a:p>
            <a:pPr marL="285750" marR="0" lvl="0" indent="-285750" algn="l" defTabSz="914400" rtl="0" fontAlgn="auto" hangingPunct="1">
              <a:lnSpc>
                <a:spcPct val="100000"/>
              </a:lnSpc>
              <a:spcBef>
                <a:spcPts val="300"/>
              </a:spcBef>
              <a:spcAft>
                <a:spcPts val="0"/>
              </a:spcAft>
              <a:buSzPct val="100000"/>
              <a:buFont typeface="Arial" pitchFamily="34"/>
              <a:buChar char="•"/>
              <a:tabLst/>
              <a:defRPr sz="1800" b="0" i="0" u="none" strike="noStrike" kern="0" cap="none" spc="0" baseline="0">
                <a:solidFill>
                  <a:srgbClr val="000000"/>
                </a:solidFill>
                <a:uFillTx/>
              </a:defRPr>
            </a:pPr>
            <a:r>
              <a:rPr lang="en-ZA" sz="1400" b="1" i="0" u="none" strike="noStrike" kern="1200" cap="none" spc="0" baseline="0">
                <a:solidFill>
                  <a:srgbClr val="000000"/>
                </a:solidFill>
                <a:uFillTx/>
                <a:latin typeface="Century Gothic" pitchFamily="34"/>
              </a:rPr>
              <a:t>Potential risks associated with coalition governments (Changing Landscape):</a:t>
            </a:r>
          </a:p>
          <a:p>
            <a:pPr marL="465749" marR="0" lvl="1" indent="-285750" algn="l" defTabSz="914400" rtl="0" fontAlgn="auto" hangingPunct="1">
              <a:lnSpc>
                <a:spcPct val="150000"/>
              </a:lnSpc>
              <a:spcBef>
                <a:spcPts val="300"/>
              </a:spcBef>
              <a:spcAft>
                <a:spcPts val="0"/>
              </a:spcAft>
              <a:buSzPts val="1600"/>
              <a:buFont typeface="Arial" pitchFamily="34"/>
              <a:buChar char="•"/>
              <a:tabLst/>
              <a:defRPr sz="1800" b="0" i="0" u="none" strike="noStrike" kern="0" cap="none" spc="0" baseline="0">
                <a:solidFill>
                  <a:srgbClr val="000000"/>
                </a:solidFill>
                <a:uFillTx/>
              </a:defRPr>
            </a:pPr>
            <a:r>
              <a:rPr lang="en-ZA" sz="1200" b="0" i="0" u="none" strike="noStrike" kern="1200" cap="none" spc="0" baseline="0">
                <a:solidFill>
                  <a:srgbClr val="000000"/>
                </a:solidFill>
                <a:uFillTx/>
                <a:latin typeface="Century Gothic" pitchFamily="34"/>
              </a:rPr>
              <a:t>Impact on council functionality – potential for key council decisions not  to be passed timeously, reluctance to call meetings.</a:t>
            </a:r>
          </a:p>
          <a:p>
            <a:pPr marL="465749" marR="0" lvl="1" indent="-285750" algn="l" defTabSz="914400" rtl="0" fontAlgn="auto" hangingPunct="1">
              <a:lnSpc>
                <a:spcPct val="150000"/>
              </a:lnSpc>
              <a:spcBef>
                <a:spcPts val="300"/>
              </a:spcBef>
              <a:spcAft>
                <a:spcPts val="0"/>
              </a:spcAft>
              <a:buSzPts val="1600"/>
              <a:buFont typeface="Arial" pitchFamily="34"/>
              <a:buChar char="•"/>
              <a:tabLst/>
              <a:defRPr sz="1800" b="0" i="0" u="none" strike="noStrike" kern="0" cap="none" spc="0" baseline="0">
                <a:solidFill>
                  <a:srgbClr val="000000"/>
                </a:solidFill>
                <a:uFillTx/>
              </a:defRPr>
            </a:pPr>
            <a:r>
              <a:rPr lang="en-ZA" sz="1200" b="0" i="0" u="none" strike="noStrike" kern="1200" cap="none" spc="0" baseline="0">
                <a:solidFill>
                  <a:srgbClr val="000000"/>
                </a:solidFill>
                <a:uFillTx/>
                <a:latin typeface="Century Gothic" pitchFamily="34"/>
              </a:rPr>
              <a:t>Change in senior management leadership</a:t>
            </a:r>
          </a:p>
          <a:p>
            <a:pPr marL="465749" marR="0" lvl="1" indent="-285750" algn="l" defTabSz="914400" rtl="0" fontAlgn="auto" hangingPunct="1">
              <a:lnSpc>
                <a:spcPct val="150000"/>
              </a:lnSpc>
              <a:spcBef>
                <a:spcPts val="300"/>
              </a:spcBef>
              <a:spcAft>
                <a:spcPts val="0"/>
              </a:spcAft>
              <a:buSzPts val="1600"/>
              <a:buFont typeface="Arial" pitchFamily="34"/>
              <a:buChar char="•"/>
              <a:tabLst/>
              <a:defRPr sz="1800" b="0" i="0" u="none" strike="noStrike" kern="0" cap="none" spc="0" baseline="0">
                <a:solidFill>
                  <a:srgbClr val="000000"/>
                </a:solidFill>
                <a:uFillTx/>
              </a:defRPr>
            </a:pPr>
            <a:r>
              <a:rPr lang="en-ZA" sz="1200" b="0" i="0" u="none" strike="noStrike" kern="1200" cap="none" spc="0" baseline="0">
                <a:solidFill>
                  <a:srgbClr val="000000"/>
                </a:solidFill>
                <a:uFillTx/>
                <a:latin typeface="Century Gothic" pitchFamily="34"/>
              </a:rPr>
              <a:t>Impact on administrative culture - Affecting service delivery</a:t>
            </a:r>
          </a:p>
          <a:p>
            <a:pPr marL="465749" marR="0" lvl="1" indent="-285750" algn="l" defTabSz="914400" rtl="0" fontAlgn="auto" hangingPunct="1">
              <a:lnSpc>
                <a:spcPct val="150000"/>
              </a:lnSpc>
              <a:spcBef>
                <a:spcPts val="300"/>
              </a:spcBef>
              <a:spcAft>
                <a:spcPts val="0"/>
              </a:spcAft>
              <a:buSzPts val="1600"/>
              <a:buFont typeface="Arial" pitchFamily="34"/>
              <a:buChar char="•"/>
              <a:tabLst/>
              <a:defRPr sz="1800" b="0" i="0" u="none" strike="noStrike" kern="0" cap="none" spc="0" baseline="0">
                <a:solidFill>
                  <a:srgbClr val="000000"/>
                </a:solidFill>
                <a:uFillTx/>
              </a:defRPr>
            </a:pPr>
            <a:r>
              <a:rPr lang="en-ZA" sz="1200" b="0" i="0" u="none" strike="noStrike" kern="1200" cap="none" spc="0" baseline="0">
                <a:solidFill>
                  <a:srgbClr val="000000"/>
                </a:solidFill>
                <a:uFillTx/>
                <a:latin typeface="Century Gothic" pitchFamily="34"/>
              </a:rPr>
              <a:t>Breakdown in relations with community (Growing complaints)</a:t>
            </a:r>
          </a:p>
        </p:txBody>
      </p:sp>
      <p:sp>
        <p:nvSpPr>
          <p:cNvPr id="4" name="Title 1"/>
          <p:cNvSpPr txBox="1">
            <a:spLocks noGrp="1"/>
          </p:cNvSpPr>
          <p:nvPr>
            <p:ph type="title"/>
          </p:nvPr>
        </p:nvSpPr>
        <p:spPr/>
        <p:txBody>
          <a:bodyPr/>
          <a:lstStyle/>
          <a:p>
            <a:pPr lvl="0"/>
            <a:r>
              <a:rPr lang="en-ZA"/>
              <a:t>Adaptation to a Rapidly Changing Landscape</a:t>
            </a:r>
            <a:endParaRPr lang="en-US"/>
          </a:p>
        </p:txBody>
      </p:sp>
      <p:pic>
        <p:nvPicPr>
          <p:cNvPr id="5" name="Picture 8" descr="A person in a garment&#10;&#10;Description automatically generated with low confidence"/>
          <p:cNvPicPr>
            <a:picLocks noChangeAspect="1"/>
          </p:cNvPicPr>
          <p:nvPr/>
        </p:nvPicPr>
        <p:blipFill>
          <a:blip r:embed="rId2" cstate="print"/>
          <a:stretch>
            <a:fillRect/>
          </a:stretch>
        </p:blipFill>
        <p:spPr>
          <a:xfrm>
            <a:off x="5645423" y="4667061"/>
            <a:ext cx="1523106" cy="2125376"/>
          </a:xfrm>
          <a:prstGeom prst="rect">
            <a:avLst/>
          </a:prstGeom>
          <a:noFill/>
          <a:ln cap="flat">
            <a:noFill/>
          </a:ln>
        </p:spPr>
      </p:pic>
      <p:pic>
        <p:nvPicPr>
          <p:cNvPr id="6" name="Picture 10" descr="Shape&#10;&#10;Description automatically generated"/>
          <p:cNvPicPr>
            <a:picLocks noChangeAspect="1"/>
          </p:cNvPicPr>
          <p:nvPr/>
        </p:nvPicPr>
        <p:blipFill>
          <a:blip r:embed="rId3" cstate="print"/>
          <a:stretch>
            <a:fillRect/>
          </a:stretch>
        </p:blipFill>
        <p:spPr>
          <a:xfrm>
            <a:off x="9572442" y="3680450"/>
            <a:ext cx="2269769" cy="1947909"/>
          </a:xfrm>
          <a:prstGeom prst="rect">
            <a:avLst/>
          </a:prstGeom>
          <a:noFill/>
          <a:ln cap="flat">
            <a:noFill/>
          </a:ln>
        </p:spPr>
      </p:pic>
      <p:graphicFrame>
        <p:nvGraphicFramePr>
          <p:cNvPr id="7" name="Chart 6"/>
          <p:cNvGraphicFramePr/>
          <p:nvPr/>
        </p:nvGraphicFramePr>
        <p:xfrm>
          <a:off x="-216456" y="1138738"/>
          <a:ext cx="4293702" cy="1968136"/>
        </p:xfrm>
        <a:graphic>
          <a:graphicData uri="http://schemas.openxmlformats.org/drawingml/2006/chart">
            <c:chart xmlns:c="http://schemas.openxmlformats.org/drawingml/2006/chart" xmlns:r="http://schemas.openxmlformats.org/officeDocument/2006/relationships" r:id="rId4"/>
          </a:graphicData>
        </a:graphic>
      </p:graphicFrame>
      <p:pic>
        <p:nvPicPr>
          <p:cNvPr id="8" name="Picture 13" descr="A picture containing building&#10;&#10;Description automatically generated"/>
          <p:cNvPicPr>
            <a:picLocks noChangeAspect="1"/>
          </p:cNvPicPr>
          <p:nvPr/>
        </p:nvPicPr>
        <p:blipFill>
          <a:blip r:embed="rId5" cstate="print"/>
          <a:stretch>
            <a:fillRect/>
          </a:stretch>
        </p:blipFill>
        <p:spPr>
          <a:xfrm>
            <a:off x="258528" y="4886955"/>
            <a:ext cx="2074590" cy="1292961"/>
          </a:xfrm>
          <a:prstGeom prst="rect">
            <a:avLst/>
          </a:prstGeom>
          <a:noFill/>
          <a:ln cap="flat">
            <a:noFill/>
          </a:ln>
        </p:spPr>
      </p:pic>
      <p:sp>
        <p:nvSpPr>
          <p:cNvPr id="9" name="Arrow: Right 18"/>
          <p:cNvSpPr/>
          <p:nvPr/>
        </p:nvSpPr>
        <p:spPr>
          <a:xfrm rot="8786159">
            <a:off x="2760424" y="3857418"/>
            <a:ext cx="1089736" cy="328772"/>
          </a:xfrm>
          <a:custGeom>
            <a:avLst>
              <a:gd name="f0" fmla="val 18342"/>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0" name="Action Button: Help 19"/>
          <p:cNvSpPr/>
          <p:nvPr/>
        </p:nvSpPr>
        <p:spPr>
          <a:xfrm>
            <a:off x="1771558" y="4460031"/>
            <a:ext cx="561560" cy="414058"/>
          </a:xfrm>
          <a:custGeom>
            <a:avLst/>
            <a:gdLst>
              <a:gd name="f0" fmla="val 21600000"/>
              <a:gd name="f1" fmla="val 10800000"/>
              <a:gd name="f2" fmla="val 5400000"/>
              <a:gd name="f3" fmla="val 16200000"/>
              <a:gd name="f4" fmla="val w"/>
              <a:gd name="f5" fmla="val h"/>
              <a:gd name="f6" fmla="val ss"/>
              <a:gd name="f7" fmla="val 0"/>
              <a:gd name="f8" fmla="+- 0 0 5400000"/>
              <a:gd name="f9" fmla="+- 0 0 10800000"/>
              <a:gd name="f10" fmla="abs f4"/>
              <a:gd name="f11" fmla="abs f5"/>
              <a:gd name="f12" fmla="abs f6"/>
              <a:gd name="f13" fmla="?: f10 f4 1"/>
              <a:gd name="f14" fmla="?: f11 f5 1"/>
              <a:gd name="f15" fmla="?: f12 f6 1"/>
              <a:gd name="f16" fmla="*/ f13 1 21600"/>
              <a:gd name="f17" fmla="*/ f14 1 21600"/>
              <a:gd name="f18" fmla="*/ 21600 f13 1"/>
              <a:gd name="f19" fmla="*/ 21600 f14 1"/>
              <a:gd name="f20" fmla="min f17 f16"/>
              <a:gd name="f21" fmla="*/ f18 1 f15"/>
              <a:gd name="f22" fmla="*/ f19 1 f15"/>
              <a:gd name="f23" fmla="val f21"/>
              <a:gd name="f24" fmla="val f22"/>
              <a:gd name="f25" fmla="*/ f7 f20 1"/>
              <a:gd name="f26" fmla="+- f24 0 f7"/>
              <a:gd name="f27" fmla="+- f23 0 f7"/>
              <a:gd name="f28" fmla="*/ f23 f20 1"/>
              <a:gd name="f29" fmla="*/ f24 f20 1"/>
              <a:gd name="f30" fmla="*/ f26 1 2"/>
              <a:gd name="f31" fmla="*/ f27 1 2"/>
              <a:gd name="f32" fmla="min f27 f26"/>
              <a:gd name="f33" fmla="+- f7 f30 0"/>
              <a:gd name="f34" fmla="+- f7 f31 0"/>
              <a:gd name="f35" fmla="*/ f32 3 1"/>
              <a:gd name="f36" fmla="*/ f35 1 8"/>
              <a:gd name="f37" fmla="*/ f35 1 4"/>
              <a:gd name="f38" fmla="*/ f35 1 7"/>
              <a:gd name="f39" fmla="*/ f34 f20 1"/>
              <a:gd name="f40" fmla="+- f33 0 f36"/>
              <a:gd name="f41" fmla="+- f34 0 f36"/>
              <a:gd name="f42" fmla="*/ f37 1 7"/>
              <a:gd name="f43" fmla="*/ f37 3 1"/>
              <a:gd name="f44" fmla="*/ f37 2 1"/>
              <a:gd name="f45" fmla="*/ f37 17 1"/>
              <a:gd name="f46" fmla="*/ f37 21 1"/>
              <a:gd name="f47" fmla="*/ f37 11 1"/>
              <a:gd name="f48" fmla="*/ f37 1 14"/>
              <a:gd name="f49" fmla="*/ f43 1 14"/>
              <a:gd name="f50" fmla="*/ f44 1 7"/>
              <a:gd name="f51" fmla="*/ f43 1 7"/>
              <a:gd name="f52" fmla="*/ f45 1 28"/>
              <a:gd name="f53" fmla="*/ f46 1 28"/>
              <a:gd name="f54" fmla="*/ f47 1 14"/>
              <a:gd name="f55" fmla="*/ f43 1 28"/>
              <a:gd name="f56" fmla="+- f41 f38 0"/>
              <a:gd name="f57" fmla="*/ f42 f20 1"/>
              <a:gd name="f58" fmla="*/ f48 f20 1"/>
              <a:gd name="f59" fmla="+- f40 f50 0"/>
              <a:gd name="f60" fmla="+- f40 f52 0"/>
              <a:gd name="f61" fmla="+- f40 f53 0"/>
              <a:gd name="f62" fmla="+- f40 f54 0"/>
              <a:gd name="f63" fmla="+- f41 f49 0"/>
              <a:gd name="f64" fmla="+- f41 f51 0"/>
              <a:gd name="f65" fmla="*/ f50 f20 1"/>
              <a:gd name="f66" fmla="*/ f49 f20 1"/>
              <a:gd name="f67" fmla="*/ f55 f20 1"/>
              <a:gd name="f68" fmla="*/ f56 f20 1"/>
              <a:gd name="f69" fmla="*/ f63 f20 1"/>
              <a:gd name="f70" fmla="*/ f59 f20 1"/>
              <a:gd name="f71" fmla="*/ f61 f20 1"/>
              <a:gd name="f72" fmla="*/ f64 f20 1"/>
              <a:gd name="f73" fmla="*/ f60 f20 1"/>
              <a:gd name="f74" fmla="*/ f62 f20 1"/>
            </a:gdLst>
            <a:ahLst/>
            <a:cxnLst>
              <a:cxn ang="3cd4">
                <a:pos x="hc" y="t"/>
              </a:cxn>
              <a:cxn ang="0">
                <a:pos x="r" y="vc"/>
              </a:cxn>
              <a:cxn ang="cd4">
                <a:pos x="hc" y="b"/>
              </a:cxn>
              <a:cxn ang="cd2">
                <a:pos x="l" y="vc"/>
              </a:cxn>
            </a:cxnLst>
            <a:rect l="f25" t="f25" r="f28" b="f29"/>
            <a:pathLst>
              <a:path stroke="0">
                <a:moveTo>
                  <a:pt x="f25" y="f25"/>
                </a:moveTo>
                <a:lnTo>
                  <a:pt x="f28" y="f25"/>
                </a:lnTo>
                <a:lnTo>
                  <a:pt x="f28" y="f29"/>
                </a:lnTo>
                <a:lnTo>
                  <a:pt x="f25" y="f29"/>
                </a:lnTo>
                <a:close/>
                <a:moveTo>
                  <a:pt x="f69" y="f70"/>
                </a:moveTo>
                <a:arcTo wR="f65" hR="f65" stAng="f1" swAng="f1"/>
                <a:arcTo wR="f57" hR="f66" stAng="f7" swAng="f2"/>
                <a:arcTo wR="f58" hR="f67" stAng="f3" swAng="f8"/>
                <a:lnTo>
                  <a:pt x="f68" y="f71"/>
                </a:lnTo>
                <a:lnTo>
                  <a:pt x="f72" y="f71"/>
                </a:lnTo>
                <a:lnTo>
                  <a:pt x="f72" y="f73"/>
                </a:lnTo>
                <a:arcTo wR="f57" hR="f66" stAng="f1" swAng="f2"/>
                <a:arcTo wR="f58" hR="f67" stAng="f2" swAng="f8"/>
                <a:arcTo wR="f57" hR="f57" stAng="f7" swAng="f9"/>
                <a:close/>
                <a:moveTo>
                  <a:pt x="f39" y="f74"/>
                </a:moveTo>
                <a:arcTo wR="f67" hR="f67" stAng="f3" swAng="f0"/>
                <a:close/>
              </a:path>
              <a:path stroke="0">
                <a:moveTo>
                  <a:pt x="f69" y="f70"/>
                </a:moveTo>
                <a:arcTo wR="f65" hR="f65" stAng="f1" swAng="f1"/>
                <a:arcTo wR="f57" hR="f66" stAng="f7" swAng="f2"/>
                <a:arcTo wR="f58" hR="f67" stAng="f3" swAng="f8"/>
                <a:lnTo>
                  <a:pt x="f68" y="f71"/>
                </a:lnTo>
                <a:lnTo>
                  <a:pt x="f72" y="f71"/>
                </a:lnTo>
                <a:lnTo>
                  <a:pt x="f72" y="f73"/>
                </a:lnTo>
                <a:arcTo wR="f57" hR="f66" stAng="f1" swAng="f2"/>
                <a:arcTo wR="f58" hR="f67" stAng="f2" swAng="f8"/>
                <a:arcTo wR="f57" hR="f57" stAng="f7" swAng="f9"/>
                <a:close/>
                <a:moveTo>
                  <a:pt x="f39" y="f74"/>
                </a:moveTo>
                <a:arcTo wR="f67" hR="f67" stAng="f3" swAng="f0"/>
                <a:close/>
              </a:path>
              <a:path fill="none">
                <a:moveTo>
                  <a:pt x="f69" y="f70"/>
                </a:moveTo>
                <a:arcTo wR="f65" hR="f65" stAng="f1" swAng="f1"/>
                <a:arcTo wR="f57" hR="f66" stAng="f7" swAng="f2"/>
                <a:arcTo wR="f58" hR="f67" stAng="f3" swAng="f8"/>
                <a:lnTo>
                  <a:pt x="f68" y="f71"/>
                </a:lnTo>
                <a:lnTo>
                  <a:pt x="f72" y="f71"/>
                </a:lnTo>
                <a:lnTo>
                  <a:pt x="f72" y="f73"/>
                </a:lnTo>
                <a:arcTo wR="f57" hR="f66" stAng="f1" swAng="f2"/>
                <a:arcTo wR="f58" hR="f67" stAng="f2" swAng="f8"/>
                <a:arcTo wR="f57" hR="f57" stAng="f7" swAng="f9"/>
                <a:close/>
                <a:moveTo>
                  <a:pt x="f39" y="f74"/>
                </a:moveTo>
                <a:arcTo wR="f67" hR="f67" stAng="f3" swAng="f0"/>
                <a:close/>
              </a:path>
              <a:path fill="none">
                <a:moveTo>
                  <a:pt x="f25" y="f25"/>
                </a:moveTo>
                <a:lnTo>
                  <a:pt x="f28" y="f25"/>
                </a:lnTo>
                <a:lnTo>
                  <a:pt x="f28" y="f29"/>
                </a:lnTo>
                <a:lnTo>
                  <a:pt x="f25" y="f29"/>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1" name="Arrow: Right 20"/>
          <p:cNvSpPr/>
          <p:nvPr/>
        </p:nvSpPr>
        <p:spPr>
          <a:xfrm>
            <a:off x="3305299" y="5533436"/>
            <a:ext cx="1848880" cy="328772"/>
          </a:xfrm>
          <a:custGeom>
            <a:avLst>
              <a:gd name="f0" fmla="val 1968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2" name="Arrow: Right 21"/>
          <p:cNvSpPr/>
          <p:nvPr/>
        </p:nvSpPr>
        <p:spPr>
          <a:xfrm rot="20445621">
            <a:off x="7478523" y="5039459"/>
            <a:ext cx="1634544" cy="328772"/>
          </a:xfrm>
          <a:custGeom>
            <a:avLst>
              <a:gd name="f0" fmla="val 1942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Slide130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ZA"/>
              <a:t>Training towards Functional Municipalities and Service Delivery</a:t>
            </a:r>
            <a:endParaRPr lang="en-US"/>
          </a:p>
        </p:txBody>
      </p:sp>
      <p:sp>
        <p:nvSpPr>
          <p:cNvPr id="3" name="Text Placeholder 2"/>
          <p:cNvSpPr txBox="1">
            <a:spLocks noGrp="1"/>
          </p:cNvSpPr>
          <p:nvPr>
            <p:ph type="body" idx="4294967295"/>
          </p:nvPr>
        </p:nvSpPr>
        <p:spPr>
          <a:xfrm>
            <a:off x="393704" y="1088136"/>
            <a:ext cx="11685519" cy="5193792"/>
          </a:xfrm>
        </p:spPr>
        <p:txBody>
          <a:bodyPr/>
          <a:lstStyle/>
          <a:p>
            <a:pPr marL="457200" lvl="0" indent="-457200" defTabSz="457200">
              <a:lnSpc>
                <a:spcPct val="80000"/>
              </a:lnSpc>
              <a:spcBef>
                <a:spcPts val="0"/>
              </a:spcBef>
              <a:buSzPct val="100000"/>
              <a:buFont typeface="Arial" pitchFamily="34"/>
              <a:buChar char="•"/>
            </a:pPr>
            <a:r>
              <a:rPr lang="en-US" sz="1700"/>
              <a:t>Post Election Councillor Induction Programme:</a:t>
            </a:r>
          </a:p>
          <a:p>
            <a:pPr marL="457200" lvl="0" indent="-457200" defTabSz="457200">
              <a:lnSpc>
                <a:spcPct val="80000"/>
              </a:lnSpc>
              <a:spcBef>
                <a:spcPts val="0"/>
              </a:spcBef>
              <a:buSzPct val="100000"/>
              <a:buFont typeface="Arial" pitchFamily="34"/>
              <a:buChar char="•"/>
            </a:pPr>
            <a:endParaRPr lang="en-US" sz="1700" b="0"/>
          </a:p>
          <a:p>
            <a:pPr marL="637199" lvl="1" indent="-457200" defTabSz="457200">
              <a:lnSpc>
                <a:spcPct val="80000"/>
              </a:lnSpc>
              <a:spcBef>
                <a:spcPts val="0"/>
              </a:spcBef>
              <a:buFont typeface="Arial" pitchFamily="34"/>
              <a:buChar char="•"/>
            </a:pPr>
            <a:r>
              <a:rPr lang="en-US" sz="1700"/>
              <a:t>Support provided to SALGA and participated in the programme</a:t>
            </a:r>
          </a:p>
          <a:p>
            <a:pPr marL="457200" lvl="0" indent="-457200" defTabSz="457200">
              <a:lnSpc>
                <a:spcPct val="80000"/>
              </a:lnSpc>
              <a:spcBef>
                <a:spcPts val="0"/>
              </a:spcBef>
              <a:buSzPct val="100000"/>
              <a:buFont typeface="Arial" pitchFamily="34"/>
              <a:buChar char="•"/>
            </a:pPr>
            <a:endParaRPr lang="en-US" sz="1700" b="0"/>
          </a:p>
          <a:p>
            <a:pPr marL="457200" lvl="0" indent="-457200" defTabSz="457200">
              <a:lnSpc>
                <a:spcPct val="80000"/>
              </a:lnSpc>
              <a:spcBef>
                <a:spcPts val="0"/>
              </a:spcBef>
              <a:buSzPct val="100000"/>
              <a:buFont typeface="Arial" pitchFamily="34"/>
              <a:buChar char="•"/>
            </a:pPr>
            <a:r>
              <a:rPr lang="en-US" sz="1700" b="0"/>
              <a:t>Introduce </a:t>
            </a:r>
            <a:r>
              <a:rPr lang="en-US" sz="1700"/>
              <a:t>Municipal Minimum Competency accredited training </a:t>
            </a:r>
            <a:r>
              <a:rPr lang="en-US" sz="1700" b="0"/>
              <a:t>for councillors</a:t>
            </a:r>
          </a:p>
          <a:p>
            <a:pPr marL="457200" lvl="0" indent="-457200" defTabSz="457200">
              <a:lnSpc>
                <a:spcPct val="80000"/>
              </a:lnSpc>
              <a:spcBef>
                <a:spcPts val="0"/>
              </a:spcBef>
            </a:pPr>
            <a:endParaRPr lang="en-US" sz="1700" b="0"/>
          </a:p>
          <a:p>
            <a:pPr marL="637199" lvl="1" indent="-457200" defTabSz="457200">
              <a:lnSpc>
                <a:spcPct val="80000"/>
              </a:lnSpc>
              <a:spcBef>
                <a:spcPts val="0"/>
              </a:spcBef>
              <a:buSzPct val="100000"/>
              <a:buFont typeface="Arial" pitchFamily="34"/>
              <a:buChar char="•"/>
            </a:pPr>
            <a:r>
              <a:rPr lang="en-US" sz="1700"/>
              <a:t>Opportunity for councillors to acquire formal qualification to fulfill roles and responsibilities as public office bearers.</a:t>
            </a:r>
          </a:p>
          <a:p>
            <a:pPr marL="637199" lvl="1" indent="-457200" defTabSz="457200">
              <a:lnSpc>
                <a:spcPct val="80000"/>
              </a:lnSpc>
              <a:spcBef>
                <a:spcPts val="0"/>
              </a:spcBef>
              <a:buSzPct val="100000"/>
              <a:buFont typeface="Arial" pitchFamily="34"/>
              <a:buChar char="•"/>
            </a:pPr>
            <a:endParaRPr lang="en-US" sz="1700"/>
          </a:p>
          <a:p>
            <a:pPr marL="637199" lvl="1" indent="-457200" defTabSz="457200">
              <a:lnSpc>
                <a:spcPct val="80000"/>
              </a:lnSpc>
              <a:spcBef>
                <a:spcPts val="0"/>
              </a:spcBef>
              <a:buSzPct val="100000"/>
              <a:buFont typeface="Arial" pitchFamily="34"/>
              <a:buChar char="•"/>
            </a:pPr>
            <a:r>
              <a:rPr lang="en-US" sz="1700"/>
              <a:t>To provide councillors with practical tools and skills to fulfil their oversight role.</a:t>
            </a:r>
          </a:p>
          <a:p>
            <a:pPr marL="637199" lvl="1" indent="-457200" defTabSz="457200">
              <a:lnSpc>
                <a:spcPct val="80000"/>
              </a:lnSpc>
              <a:spcBef>
                <a:spcPts val="0"/>
              </a:spcBef>
              <a:buSzPct val="100000"/>
              <a:buFont typeface="Arial" pitchFamily="34"/>
              <a:buChar char="•"/>
            </a:pPr>
            <a:endParaRPr lang="en-US" sz="1700"/>
          </a:p>
          <a:p>
            <a:pPr marL="637199" lvl="1" indent="-457200" defTabSz="457200">
              <a:lnSpc>
                <a:spcPct val="80000"/>
              </a:lnSpc>
              <a:spcBef>
                <a:spcPts val="0"/>
              </a:spcBef>
              <a:buSzPct val="100000"/>
              <a:buFont typeface="Arial" pitchFamily="34"/>
              <a:buChar char="•"/>
            </a:pPr>
            <a:r>
              <a:rPr lang="en-US" sz="1700"/>
              <a:t>Pilot 20 councillors in 2022/23</a:t>
            </a:r>
          </a:p>
          <a:p>
            <a:pPr marL="637199" lvl="1" indent="-457200" defTabSz="457200">
              <a:lnSpc>
                <a:spcPct val="80000"/>
              </a:lnSpc>
              <a:spcBef>
                <a:spcPts val="0"/>
              </a:spcBef>
              <a:buSzPct val="100000"/>
              <a:buFont typeface="Arial" pitchFamily="34"/>
              <a:buChar char="•"/>
            </a:pPr>
            <a:endParaRPr lang="en-US" sz="1700"/>
          </a:p>
          <a:p>
            <a:pPr marL="457200" lvl="0" indent="-457200" defTabSz="457200">
              <a:lnSpc>
                <a:spcPct val="80000"/>
              </a:lnSpc>
              <a:spcBef>
                <a:spcPts val="0"/>
              </a:spcBef>
              <a:buSzPct val="100000"/>
              <a:buFont typeface="Arial" pitchFamily="34"/>
              <a:buChar char="•"/>
            </a:pPr>
            <a:r>
              <a:rPr lang="en-US" sz="1700"/>
              <a:t>Continuation of Seasonal Schools</a:t>
            </a:r>
          </a:p>
          <a:p>
            <a:pPr marL="457200" lvl="0" indent="-457200" defTabSz="457200">
              <a:lnSpc>
                <a:spcPct val="80000"/>
              </a:lnSpc>
              <a:spcBef>
                <a:spcPts val="0"/>
              </a:spcBef>
              <a:buSzPct val="100000"/>
              <a:buFont typeface="Wingdings" pitchFamily="2"/>
              <a:buChar char="q"/>
            </a:pPr>
            <a:endParaRPr lang="en-US" sz="1700" b="0"/>
          </a:p>
          <a:p>
            <a:pPr marL="637199" lvl="1" indent="-457200" defTabSz="457200">
              <a:lnSpc>
                <a:spcPct val="80000"/>
              </a:lnSpc>
              <a:spcBef>
                <a:spcPts val="0"/>
              </a:spcBef>
              <a:buSzPct val="100000"/>
              <a:buFont typeface="Arial" pitchFamily="34"/>
              <a:buChar char="•"/>
            </a:pPr>
            <a:r>
              <a:rPr lang="en-US" sz="1700"/>
              <a:t>Continuation of Ethics theme – linked to current trends and realities within local government space</a:t>
            </a:r>
          </a:p>
          <a:p>
            <a:pPr marL="465749" lvl="1" indent="-285750">
              <a:lnSpc>
                <a:spcPct val="80000"/>
              </a:lnSpc>
              <a:buFont typeface="Arial" pitchFamily="34"/>
              <a:buChar char="•"/>
            </a:pPr>
            <a:endParaRPr lang="en-US" sz="1500"/>
          </a:p>
          <a:p>
            <a:pPr marL="457200" lvl="0" indent="-457200" defTabSz="457200">
              <a:lnSpc>
                <a:spcPct val="80000"/>
              </a:lnSpc>
              <a:spcBef>
                <a:spcPts val="0"/>
              </a:spcBef>
              <a:buSzPct val="100000"/>
              <a:buFont typeface="Arial" pitchFamily="34"/>
              <a:buChar char="•"/>
            </a:pPr>
            <a:r>
              <a:rPr lang="en-US" sz="1700"/>
              <a:t>Continuation of Informal Training</a:t>
            </a:r>
          </a:p>
          <a:p>
            <a:pPr lvl="0" defTabSz="457200">
              <a:lnSpc>
                <a:spcPct val="80000"/>
              </a:lnSpc>
              <a:spcBef>
                <a:spcPts val="0"/>
              </a:spcBef>
            </a:pPr>
            <a:r>
              <a:rPr lang="en-US" sz="1700"/>
              <a:t> </a:t>
            </a:r>
          </a:p>
          <a:p>
            <a:pPr marL="637199" lvl="1" indent="-457200" defTabSz="457200">
              <a:lnSpc>
                <a:spcPct val="80000"/>
              </a:lnSpc>
              <a:spcBef>
                <a:spcPts val="0"/>
              </a:spcBef>
              <a:buSzPct val="100000"/>
              <a:buFont typeface="Arial" pitchFamily="34"/>
              <a:buChar char="•"/>
            </a:pPr>
            <a:r>
              <a:rPr lang="en-US" sz="1700"/>
              <a:t>Adaptation based on identified needs and the changing landscape</a:t>
            </a:r>
          </a:p>
          <a:p>
            <a:pPr lvl="1" indent="0" defTabSz="457200">
              <a:lnSpc>
                <a:spcPct val="80000"/>
              </a:lnSpc>
              <a:spcBef>
                <a:spcPts val="0"/>
              </a:spcBef>
              <a:buNone/>
            </a:pPr>
            <a:endParaRPr lang="en-US" sz="1700"/>
          </a:p>
          <a:p>
            <a:pPr marL="637199" lvl="1" indent="-457200" defTabSz="457200">
              <a:lnSpc>
                <a:spcPct val="80000"/>
              </a:lnSpc>
              <a:spcBef>
                <a:spcPts val="0"/>
              </a:spcBef>
              <a:buSzPct val="100000"/>
              <a:buFont typeface="Arial" pitchFamily="34"/>
              <a:buChar char="•"/>
            </a:pPr>
            <a:r>
              <a:rPr lang="en-US" sz="1700"/>
              <a:t>Focused training: Assisting new councils to optimize their oversight role; Roles and Responsibilities Training: MPACS; Delegations; etc.</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Slide1234">
    <p:spTree>
      <p:nvGrpSpPr>
        <p:cNvPr id="1" name=""/>
        <p:cNvGrpSpPr/>
        <p:nvPr/>
      </p:nvGrpSpPr>
      <p:grpSpPr>
        <a:xfrm>
          <a:off x="0" y="0"/>
          <a:ext cx="0" cy="0"/>
          <a:chOff x="0" y="0"/>
          <a:chExt cx="0" cy="0"/>
        </a:xfrm>
      </p:grpSpPr>
      <p:sp>
        <p:nvSpPr>
          <p:cNvPr id="2" name="TextBox 11"/>
          <p:cNvSpPr txBox="1"/>
          <p:nvPr/>
        </p:nvSpPr>
        <p:spPr>
          <a:xfrm>
            <a:off x="6205493" y="5229160"/>
            <a:ext cx="5557979" cy="738661"/>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400" b="0" i="0" u="none" strike="noStrike" kern="1200" cap="none" spc="0" baseline="0">
                <a:solidFill>
                  <a:srgbClr val="FFFFFF"/>
                </a:solidFill>
                <a:uFillTx/>
                <a:latin typeface="Century Gothic"/>
              </a:rPr>
              <a:t>Ms E Barnard </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400" b="0" i="0" u="none" strike="noStrike" kern="1200" cap="none" spc="0" baseline="0">
                <a:solidFill>
                  <a:srgbClr val="FFFFFF"/>
                </a:solidFill>
                <a:uFillTx/>
                <a:latin typeface="Century Gothic"/>
              </a:rPr>
              <a:t>Tel: +27 21 438 </a:t>
            </a:r>
            <a:r>
              <a:rPr lang="en-ZA" sz="1400" b="0" i="0" u="none" strike="noStrike" kern="0" cap="none" spc="0" baseline="0">
                <a:solidFill>
                  <a:srgbClr val="FFFFFF"/>
                </a:solidFill>
                <a:uFillTx/>
                <a:latin typeface="Century Gothic"/>
              </a:rPr>
              <a:t>6126</a:t>
            </a:r>
            <a:endParaRPr lang="en-ZA" sz="1400" b="0" i="0" u="none" strike="noStrike" kern="1200" cap="none" spc="0" baseline="0">
              <a:solidFill>
                <a:srgbClr val="FFFFFF"/>
              </a:solidFill>
              <a:uFillTx/>
              <a:latin typeface="Century Gothic"/>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400" b="1" i="0" u="none" strike="noStrike" kern="1200" cap="none" spc="0" baseline="0">
                <a:solidFill>
                  <a:srgbClr val="FFFFFF"/>
                </a:solidFill>
                <a:uFillTx/>
                <a:latin typeface="Century Gothic"/>
              </a:rPr>
              <a:t>www.westerncape.gov.za</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129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Part A: External accredited, formal training opportunities</a:t>
            </a:r>
          </a:p>
        </p:txBody>
      </p:sp>
      <p:sp>
        <p:nvSpPr>
          <p:cNvPr id="3" name="Text Placeholder 2"/>
          <p:cNvSpPr txBox="1">
            <a:spLocks noGrp="1"/>
          </p:cNvSpPr>
          <p:nvPr>
            <p:ph type="body" idx="4294967295"/>
          </p:nvPr>
        </p:nvSpPr>
        <p:spPr>
          <a:xfrm>
            <a:off x="406688" y="1031287"/>
            <a:ext cx="11462936" cy="5561106"/>
          </a:xfrm>
        </p:spPr>
        <p:txBody>
          <a:bodyPr/>
          <a:lstStyle/>
          <a:p>
            <a:pPr marL="0" lvl="1" indent="0" algn="just">
              <a:lnSpc>
                <a:spcPct val="230000"/>
              </a:lnSpc>
              <a:spcBef>
                <a:spcPts val="0"/>
              </a:spcBef>
              <a:buNone/>
              <a:tabLst>
                <a:tab pos="541343" algn="l"/>
              </a:tabLst>
            </a:pPr>
            <a:r>
              <a:rPr lang="en-US" sz="1200">
                <a:latin typeface="Century Gothic"/>
              </a:rPr>
              <a:t>Following the 2016 Local Government Elections, the Department supported by the Hanns Seidel Foundation, rolled out a Councillor Training Programme which included nine (9) modules: (NMMU Implementing Agent)</a:t>
            </a:r>
          </a:p>
          <a:p>
            <a:pPr marL="0" lvl="1" indent="0" algn="just">
              <a:lnSpc>
                <a:spcPct val="230000"/>
              </a:lnSpc>
              <a:spcBef>
                <a:spcPts val="0"/>
              </a:spcBef>
              <a:buNone/>
              <a:tabLst>
                <a:tab pos="541343" algn="l"/>
              </a:tabLst>
            </a:pPr>
            <a:r>
              <a:rPr lang="en-US" sz="1400">
                <a:latin typeface="Century Gothic"/>
              </a:rPr>
              <a:t>These modules were:</a:t>
            </a:r>
          </a:p>
          <a:p>
            <a:pPr marL="360365" lvl="1" indent="-360365" algn="just">
              <a:lnSpc>
                <a:spcPct val="230000"/>
              </a:lnSpc>
              <a:spcBef>
                <a:spcPts val="0"/>
              </a:spcBef>
              <a:tabLst>
                <a:tab pos="541343" algn="l"/>
              </a:tabLst>
            </a:pPr>
            <a:r>
              <a:rPr lang="en-US" sz="1200">
                <a:latin typeface="Century Gothic"/>
              </a:rPr>
              <a:t>Rules of Procedure:  Conduct Meetings of a Municipal Council</a:t>
            </a:r>
          </a:p>
          <a:p>
            <a:pPr marL="360365" lvl="1" indent="-360365" algn="just">
              <a:lnSpc>
                <a:spcPct val="230000"/>
              </a:lnSpc>
              <a:spcBef>
                <a:spcPts val="0"/>
              </a:spcBef>
              <a:tabLst>
                <a:tab pos="541343" algn="l"/>
              </a:tabLst>
            </a:pPr>
            <a:r>
              <a:rPr lang="en-US" sz="1200">
                <a:latin typeface="Century Gothic"/>
              </a:rPr>
              <a:t>The Roles and Responsibilities of Councils, Mayors and Speakers in Local Government</a:t>
            </a:r>
          </a:p>
          <a:p>
            <a:pPr marL="360365" lvl="1" indent="-360365" algn="just">
              <a:lnSpc>
                <a:spcPct val="230000"/>
              </a:lnSpc>
              <a:spcBef>
                <a:spcPts val="0"/>
              </a:spcBef>
              <a:tabLst>
                <a:tab pos="541343" algn="l"/>
              </a:tabLst>
            </a:pPr>
            <a:r>
              <a:rPr lang="en-US" sz="1200">
                <a:latin typeface="Century Gothic"/>
              </a:rPr>
              <a:t>The Constitutional Mandate and Introduction to Local Government Law</a:t>
            </a:r>
          </a:p>
          <a:p>
            <a:pPr marL="360365" lvl="1" indent="-360365" algn="just">
              <a:lnSpc>
                <a:spcPct val="230000"/>
              </a:lnSpc>
              <a:spcBef>
                <a:spcPts val="0"/>
              </a:spcBef>
              <a:tabLst>
                <a:tab pos="541343" algn="l"/>
              </a:tabLst>
            </a:pPr>
            <a:r>
              <a:rPr lang="en-US" sz="1200">
                <a:latin typeface="Century Gothic"/>
              </a:rPr>
              <a:t>Oversight Committees and the functioning of Municipal Public Accounting in Local Government</a:t>
            </a:r>
          </a:p>
          <a:p>
            <a:pPr marL="360365" lvl="1" indent="-360365" algn="just">
              <a:lnSpc>
                <a:spcPct val="230000"/>
              </a:lnSpc>
              <a:spcBef>
                <a:spcPts val="0"/>
              </a:spcBef>
              <a:tabLst>
                <a:tab pos="541343" algn="l"/>
              </a:tabLst>
            </a:pPr>
            <a:r>
              <a:rPr lang="en-US" sz="1200">
                <a:latin typeface="Century Gothic"/>
              </a:rPr>
              <a:t>The Constitutional Mandate and Introduction to Local Government Law</a:t>
            </a:r>
          </a:p>
          <a:p>
            <a:pPr marL="360365" lvl="1" indent="-360365" algn="just">
              <a:lnSpc>
                <a:spcPct val="230000"/>
              </a:lnSpc>
              <a:spcBef>
                <a:spcPts val="0"/>
              </a:spcBef>
              <a:tabLst>
                <a:tab pos="541343" algn="l"/>
              </a:tabLst>
            </a:pPr>
            <a:r>
              <a:rPr lang="en-US" sz="1200">
                <a:latin typeface="Century Gothic"/>
              </a:rPr>
              <a:t>The Law Governing Decisions and Decision-making in Local Government</a:t>
            </a:r>
          </a:p>
          <a:p>
            <a:pPr marL="360365" lvl="1" indent="-360365" algn="just">
              <a:lnSpc>
                <a:spcPct val="230000"/>
              </a:lnSpc>
              <a:spcBef>
                <a:spcPts val="0"/>
              </a:spcBef>
              <a:tabLst>
                <a:tab pos="541343" algn="l"/>
              </a:tabLst>
            </a:pPr>
            <a:r>
              <a:rPr lang="en-US" sz="1200">
                <a:latin typeface="Century Gothic"/>
              </a:rPr>
              <a:t>Delegation of Powers in Local Government </a:t>
            </a:r>
          </a:p>
          <a:p>
            <a:pPr marL="360365" lvl="1" indent="-360365" algn="just">
              <a:lnSpc>
                <a:spcPct val="230000"/>
              </a:lnSpc>
              <a:spcBef>
                <a:spcPts val="0"/>
              </a:spcBef>
              <a:tabLst>
                <a:tab pos="541343" algn="l"/>
              </a:tabLst>
            </a:pPr>
            <a:r>
              <a:rPr lang="en-US" sz="1200">
                <a:latin typeface="Century Gothic"/>
              </a:rPr>
              <a:t>Code of Conduct and Procedures for Disciplinary Hearings and Investigations (including practical role-playing and case studies)</a:t>
            </a:r>
          </a:p>
          <a:p>
            <a:pPr marL="360365" lvl="1" indent="-360365" algn="just">
              <a:lnSpc>
                <a:spcPct val="230000"/>
              </a:lnSpc>
              <a:spcBef>
                <a:spcPts val="0"/>
              </a:spcBef>
              <a:tabLst>
                <a:tab pos="541343" algn="l"/>
              </a:tabLst>
            </a:pPr>
            <a:r>
              <a:rPr lang="en-US" sz="1200">
                <a:latin typeface="Century Gothic"/>
              </a:rPr>
              <a:t>Public Participation and Communication</a:t>
            </a:r>
          </a:p>
          <a:p>
            <a:pPr lvl="0">
              <a:lnSpc>
                <a:spcPct val="80000"/>
              </a:lnSpc>
            </a:pPr>
            <a:endParaRPr lang="en-US" sz="70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1259">
    <p:spTree>
      <p:nvGrpSpPr>
        <p:cNvPr id="1" name=""/>
        <p:cNvGrpSpPr/>
        <p:nvPr/>
      </p:nvGrpSpPr>
      <p:grpSpPr>
        <a:xfrm>
          <a:off x="0" y="0"/>
          <a:ext cx="0" cy="0"/>
          <a:chOff x="0" y="0"/>
          <a:chExt cx="0" cy="0"/>
        </a:xfrm>
      </p:grpSpPr>
      <p:sp>
        <p:nvSpPr>
          <p:cNvPr id="2" name="Title 2"/>
          <p:cNvSpPr txBox="1">
            <a:spLocks noGrp="1"/>
          </p:cNvSpPr>
          <p:nvPr>
            <p:ph type="title"/>
          </p:nvPr>
        </p:nvSpPr>
        <p:spPr>
          <a:xfrm>
            <a:off x="628165" y="57369"/>
            <a:ext cx="11462936" cy="817373"/>
          </a:xfrm>
        </p:spPr>
        <p:txBody>
          <a:bodyPr/>
          <a:lstStyle/>
          <a:p>
            <a:pPr lvl="0"/>
            <a:r>
              <a:rPr lang="en-ZA" sz="3200"/>
              <a:t/>
            </a:r>
            <a:br>
              <a:rPr lang="en-ZA" sz="3200"/>
            </a:br>
            <a:r>
              <a:rPr lang="en-US" sz="2800"/>
              <a:t>Part B: Theme specific informal training sessions</a:t>
            </a:r>
            <a:r>
              <a:rPr lang="en-ZA" sz="3200"/>
              <a:t/>
            </a:r>
            <a:br>
              <a:rPr lang="en-ZA" sz="3200"/>
            </a:br>
            <a:endParaRPr lang="en-ZA" sz="3000"/>
          </a:p>
        </p:txBody>
      </p:sp>
      <p:sp>
        <p:nvSpPr>
          <p:cNvPr id="3" name="TextBox 15"/>
          <p:cNvSpPr txBox="1"/>
          <p:nvPr/>
        </p:nvSpPr>
        <p:spPr>
          <a:xfrm>
            <a:off x="577717" y="984479"/>
            <a:ext cx="11367354" cy="507382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Century Gothic" pitchFamily="34"/>
                <a:ea typeface="Times New Roman" pitchFamily="18"/>
                <a:cs typeface="Times New Roman" pitchFamily="18"/>
              </a:rPr>
              <a:t>The Department has established internal capacity to provide informal training sessions on a number of focal areas:</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100" b="0" i="0" u="none" strike="noStrike" kern="1200" cap="none" spc="0" baseline="0">
                <a:solidFill>
                  <a:srgbClr val="000000"/>
                </a:solidFill>
                <a:uFillTx/>
                <a:latin typeface="Century Gothic"/>
              </a:rPr>
              <a:t>Roles and Responsibilities of the Speaker;  </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100" b="0" i="0" u="none" strike="noStrike" kern="1200" cap="none" spc="0" baseline="0">
                <a:solidFill>
                  <a:srgbClr val="000000"/>
                </a:solidFill>
                <a:uFillTx/>
                <a:latin typeface="Century Gothic"/>
              </a:rPr>
              <a:t>Code of Conduct for Councillors;</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100" b="0" i="0" u="none" strike="noStrike" kern="1200" cap="none" spc="0" baseline="0">
                <a:solidFill>
                  <a:srgbClr val="000000"/>
                </a:solidFill>
                <a:uFillTx/>
                <a:latin typeface="Century Gothic"/>
              </a:rPr>
              <a:t>Anti-Corruption; </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100" b="0" i="0" u="none" strike="noStrike" kern="1200" cap="none" spc="0" baseline="0">
                <a:solidFill>
                  <a:srgbClr val="000000"/>
                </a:solidFill>
                <a:uFillTx/>
                <a:latin typeface="Century Gothic"/>
              </a:rPr>
              <a:t>Roles of Municipal Public Accounts Committees;</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100" b="0" i="0" u="none" strike="noStrike" kern="1200" cap="none" spc="0" baseline="0">
                <a:solidFill>
                  <a:srgbClr val="000000"/>
                </a:solidFill>
                <a:uFillTx/>
                <a:latin typeface="Century Gothic"/>
              </a:rPr>
              <a:t>Workshopping the Draft Standard Rules of Order; </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ZA" sz="1100" b="0" i="0" u="none" strike="noStrike" kern="1200" cap="none" spc="0" baseline="0">
                <a:solidFill>
                  <a:srgbClr val="000000"/>
                </a:solidFill>
                <a:uFillTx/>
                <a:latin typeface="Century Gothic"/>
              </a:rPr>
              <a:t>System of Delegations;</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ZA" sz="1100" b="0" i="0" u="none" strike="noStrike" kern="1200" cap="none" spc="0" baseline="0">
                <a:solidFill>
                  <a:srgbClr val="000000"/>
                </a:solidFill>
                <a:uFillTx/>
                <a:latin typeface="Century Gothic"/>
              </a:rPr>
              <a:t>Roles and Responsibility of Councillors;</a:t>
            </a:r>
          </a:p>
          <a:p>
            <a:pPr marL="0" marR="0" lvl="1" indent="0" algn="just" defTabSz="914400" rtl="0" fontAlgn="auto" hangingPunct="1">
              <a:lnSpc>
                <a:spcPct val="230000"/>
              </a:lnSpc>
              <a:spcBef>
                <a:spcPts val="0"/>
              </a:spcBef>
              <a:spcAft>
                <a:spcPts val="0"/>
              </a:spcAft>
              <a:buNone/>
              <a:tabLst>
                <a:tab pos="541343" algn="l"/>
              </a:tabLst>
              <a:defRPr sz="1800" b="0" i="0" u="none" strike="noStrike" kern="0" cap="none" spc="0" baseline="0">
                <a:solidFill>
                  <a:srgbClr val="000000"/>
                </a:solidFill>
                <a:uFillTx/>
              </a:defRPr>
            </a:pPr>
            <a:endParaRPr lang="en-ZA" sz="1100" b="0" i="0" u="none" strike="noStrike" kern="1200" cap="none" spc="0" baseline="0">
              <a:solidFill>
                <a:srgbClr val="000000"/>
              </a:solidFill>
              <a:uFillTx/>
              <a:latin typeface="Century Gothic"/>
            </a:endParaRPr>
          </a:p>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n-ZA" sz="1800" b="0" i="0" u="none" strike="noStrike" kern="1200" cap="none" spc="0" baseline="0">
                <a:solidFill>
                  <a:srgbClr val="000000"/>
                </a:solidFill>
                <a:uFillTx/>
                <a:latin typeface="Century Gothic" pitchFamily="34"/>
              </a:rPr>
              <a:t>Support provided based on:</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ZA" sz="1100" b="0" i="0" u="none" strike="noStrike" kern="1200" cap="none" spc="0" baseline="0">
                <a:solidFill>
                  <a:srgbClr val="000000"/>
                </a:solidFill>
                <a:uFillTx/>
                <a:latin typeface="Century Gothic"/>
              </a:rPr>
              <a:t>Direct request from Municipalities (support offering)</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ZA" sz="1100" b="0" i="0" u="none" strike="noStrike" kern="1200" cap="none" spc="0" baseline="0">
                <a:solidFill>
                  <a:srgbClr val="000000"/>
                </a:solidFill>
                <a:uFillTx/>
                <a:latin typeface="Century Gothic"/>
              </a:rPr>
              <a:t>Based on specific needs requirements identified within municipalities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1257">
    <p:spTree>
      <p:nvGrpSpPr>
        <p:cNvPr id="1" name=""/>
        <p:cNvGrpSpPr/>
        <p:nvPr/>
      </p:nvGrpSpPr>
      <p:grpSpPr>
        <a:xfrm>
          <a:off x="0" y="0"/>
          <a:ext cx="0" cy="0"/>
          <a:chOff x="0" y="0"/>
          <a:chExt cx="0" cy="0"/>
        </a:xfrm>
      </p:grpSpPr>
      <p:sp>
        <p:nvSpPr>
          <p:cNvPr id="2" name="Title 2"/>
          <p:cNvSpPr txBox="1">
            <a:spLocks noGrp="1"/>
          </p:cNvSpPr>
          <p:nvPr>
            <p:ph type="title"/>
          </p:nvPr>
        </p:nvSpPr>
        <p:spPr/>
        <p:txBody>
          <a:bodyPr/>
          <a:lstStyle/>
          <a:p>
            <a:pPr lvl="0"/>
            <a:r>
              <a:rPr lang="en-ZA" sz="2800"/>
              <a:t>Lessons Learnt…From First Iteration</a:t>
            </a:r>
          </a:p>
        </p:txBody>
      </p:sp>
      <p:sp>
        <p:nvSpPr>
          <p:cNvPr id="3" name="TextBox 5"/>
          <p:cNvSpPr txBox="1"/>
          <p:nvPr/>
        </p:nvSpPr>
        <p:spPr>
          <a:xfrm>
            <a:off x="247738" y="1154082"/>
            <a:ext cx="5349980" cy="4170368"/>
          </a:xfrm>
          <a:prstGeom prst="rect">
            <a:avLst/>
          </a:prstGeom>
          <a:noFill/>
          <a:ln cap="flat">
            <a:noFill/>
          </a:ln>
        </p:spPr>
        <p:txBody>
          <a:bodyPr vert="horz" wrap="square" lIns="91440" tIns="45720" rIns="91440" bIns="45720" anchor="t" anchorCtr="0" compatLnSpc="1">
            <a:spAutoFit/>
          </a:bodyPr>
          <a:lstStyle/>
          <a:p>
            <a:pPr marL="457200" marR="0" lvl="0" indent="-457200" algn="l" defTabSz="914400" rtl="0" fontAlgn="auto" hangingPunct="1">
              <a:lnSpc>
                <a:spcPct val="100000"/>
              </a:lnSpc>
              <a:spcBef>
                <a:spcPts val="0"/>
              </a:spcBef>
              <a:spcAft>
                <a:spcPts val="0"/>
              </a:spcAft>
              <a:buSzPct val="100000"/>
              <a:buFont typeface="Wingdings" pitchFamily="2"/>
              <a:buChar char="q"/>
              <a:tabLst/>
              <a:defRPr sz="1800" b="0" i="0" u="none" strike="noStrike" kern="0" cap="none" spc="0" baseline="0">
                <a:solidFill>
                  <a:srgbClr val="000000"/>
                </a:solidFill>
                <a:uFillTx/>
              </a:defRPr>
            </a:pPr>
            <a:r>
              <a:rPr lang="en-US" sz="2000" b="1" i="0" u="none" strike="noStrike" kern="1200" cap="none" spc="0" baseline="0">
                <a:solidFill>
                  <a:srgbClr val="000000"/>
                </a:solidFill>
                <a:uFillTx/>
                <a:latin typeface="Century Gothic" pitchFamily="34"/>
              </a:rPr>
              <a:t>NMMU training: </a:t>
            </a:r>
          </a:p>
          <a:p>
            <a:pPr marL="457200" marR="0" lvl="0" indent="-457200" algn="l" defTabSz="914400" rtl="0" fontAlgn="auto" hangingPunct="1">
              <a:lnSpc>
                <a:spcPct val="100000"/>
              </a:lnSpc>
              <a:spcBef>
                <a:spcPts val="0"/>
              </a:spcBef>
              <a:spcAft>
                <a:spcPts val="0"/>
              </a:spcAft>
              <a:buSzPct val="100000"/>
              <a:buFont typeface="Wingdings" pitchFamily="2"/>
              <a:buChar char="q"/>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Gothic" pitchFamily="34"/>
            </a:endParaRP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entury Gothic"/>
              </a:rPr>
              <a:t>Material was too legalistic</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entury Gothic"/>
              </a:rPr>
              <a:t>Not applicable to all municipal functional areas</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entury Gothic"/>
              </a:rPr>
              <a:t>Too theoretical – no practical responses for real life challenges and situation</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entury Gothic"/>
              </a:rPr>
              <a:t>Insufficient academic/skills development path</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Gothic"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600" b="0" i="0" u="none" strike="noStrike" kern="1200" cap="none" spc="0" baseline="0">
              <a:solidFill>
                <a:srgbClr val="000000"/>
              </a:solidFill>
              <a:uFillTx/>
              <a:latin typeface="Century Gothic"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600" b="0" i="0" u="none" strike="noStrike" kern="1200" cap="none" spc="0" baseline="0">
              <a:solidFill>
                <a:srgbClr val="000000"/>
              </a:solidFill>
              <a:uFillTx/>
              <a:latin typeface="Century Gothic"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600" b="0" i="0" u="none" strike="noStrike" kern="1200" cap="none" spc="0" baseline="0">
              <a:solidFill>
                <a:srgbClr val="000000"/>
              </a:solidFill>
              <a:uFillTx/>
              <a:latin typeface="Calibri"/>
            </a:endParaRPr>
          </a:p>
        </p:txBody>
      </p:sp>
      <p:sp>
        <p:nvSpPr>
          <p:cNvPr id="4" name="TextBox 6"/>
          <p:cNvSpPr txBox="1"/>
          <p:nvPr/>
        </p:nvSpPr>
        <p:spPr>
          <a:xfrm>
            <a:off x="6214024" y="1132520"/>
            <a:ext cx="5821225" cy="5869295"/>
          </a:xfrm>
          <a:prstGeom prst="rect">
            <a:avLst/>
          </a:prstGeom>
          <a:noFill/>
          <a:ln cap="flat">
            <a:noFill/>
          </a:ln>
        </p:spPr>
        <p:txBody>
          <a:bodyPr vert="horz" wrap="square" lIns="91440" tIns="45720" rIns="91440" bIns="45720" anchor="t" anchorCtr="0" compatLnSpc="1">
            <a:spAutoFit/>
          </a:bodyPr>
          <a:lstStyle/>
          <a:p>
            <a:pPr marL="457200" marR="0" lvl="0" indent="-457200" algn="l" defTabSz="914400" rtl="0" fontAlgn="auto" hangingPunct="1">
              <a:lnSpc>
                <a:spcPct val="100000"/>
              </a:lnSpc>
              <a:spcBef>
                <a:spcPts val="0"/>
              </a:spcBef>
              <a:spcAft>
                <a:spcPts val="0"/>
              </a:spcAft>
              <a:buSzPct val="100000"/>
              <a:buFont typeface="Wingdings" pitchFamily="2"/>
              <a:buChar char="q"/>
              <a:tabLst/>
              <a:defRPr sz="1800" b="0" i="0" u="none" strike="noStrike" kern="0" cap="none" spc="0" baseline="0">
                <a:solidFill>
                  <a:srgbClr val="000000"/>
                </a:solidFill>
                <a:uFillTx/>
              </a:defRPr>
            </a:pPr>
            <a:r>
              <a:rPr lang="en-US" sz="2000" b="1" i="0" u="none" strike="noStrike" kern="1200" cap="none" spc="0" baseline="0">
                <a:solidFill>
                  <a:srgbClr val="000000"/>
                </a:solidFill>
                <a:uFillTx/>
                <a:latin typeface="Century Gothic" pitchFamily="34"/>
              </a:rPr>
              <a:t>Informal Training: </a:t>
            </a:r>
          </a:p>
          <a:p>
            <a:pPr marL="457200" marR="0" lvl="0" indent="-457200" algn="l" defTabSz="914400" rtl="0" fontAlgn="auto" hangingPunct="1">
              <a:lnSpc>
                <a:spcPct val="100000"/>
              </a:lnSpc>
              <a:spcBef>
                <a:spcPts val="0"/>
              </a:spcBef>
              <a:spcAft>
                <a:spcPts val="0"/>
              </a:spcAft>
              <a:buSzPct val="100000"/>
              <a:buFont typeface="Wingdings" pitchFamily="2"/>
              <a:buChar char="q"/>
              <a:tabLst/>
              <a:defRPr sz="1800" b="0" i="0" u="none" strike="noStrike" kern="0" cap="none" spc="0" baseline="0">
                <a:solidFill>
                  <a:srgbClr val="000000"/>
                </a:solidFill>
                <a:uFillTx/>
              </a:defRPr>
            </a:pPr>
            <a:endParaRPr lang="en-US" sz="2000" b="0" i="0" u="none" strike="noStrike" kern="1200" cap="none" spc="0" baseline="0">
              <a:solidFill>
                <a:srgbClr val="000000"/>
              </a:solidFill>
              <a:uFillTx/>
              <a:latin typeface="Century Gothic" pitchFamily="34"/>
            </a:endParaRP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entury Gothic"/>
              </a:rPr>
              <a:t>Increase collaboration with other stakeholders such as PT, SALGA, etc. required.</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entury Gothic"/>
              </a:rPr>
              <a:t>Need to extend training to other oversight committees in partnership with mandated stakeholders</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entury Gothic"/>
              </a:rPr>
              <a:t>Be more responsive to the needs of municipalities and legislative interpretations, i.e., Disciplinary Regs/Appointment Regs</a:t>
            </a:r>
          </a:p>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Gothic" pitchFamily="34"/>
            </a:endParaRPr>
          </a:p>
          <a:p>
            <a:pPr marL="914400" marR="0" lvl="1" indent="-4572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Gothic"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000" b="0" i="0" u="none" strike="noStrike" kern="1200" cap="none" spc="0" baseline="0">
              <a:solidFill>
                <a:srgbClr val="000000"/>
              </a:solidFill>
              <a:uFillTx/>
              <a:latin typeface="Century Gothic"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Gothic"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Gothic"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Rectangle 7"/>
          <p:cNvSpPr/>
          <p:nvPr/>
        </p:nvSpPr>
        <p:spPr>
          <a:xfrm>
            <a:off x="2148172" y="5725479"/>
            <a:ext cx="7895642" cy="683815"/>
          </a:xfrm>
          <a:prstGeom prst="rect">
            <a:avLst/>
          </a:prstGeom>
          <a:solidFill>
            <a:srgbClr val="7030A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FFFFFF"/>
                </a:solidFill>
                <a:uFillTx/>
                <a:latin typeface="Century Gothic" pitchFamily="34"/>
              </a:rPr>
              <a:t>Greater focus on Personal and Individual Growth and Development</a:t>
            </a:r>
            <a:endParaRPr lang="en-US" sz="1800" b="1" i="0" u="none" strike="noStrike" kern="1200" cap="none" spc="0" baseline="0">
              <a:solidFill>
                <a:srgbClr val="FFFFFF"/>
              </a:solidFill>
              <a:uFillTx/>
              <a:latin typeface="Century Gothic" pitchFamily="34"/>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1300">
    <p:spTree>
      <p:nvGrpSpPr>
        <p:cNvPr id="1" name=""/>
        <p:cNvGrpSpPr/>
        <p:nvPr/>
      </p:nvGrpSpPr>
      <p:grpSpPr>
        <a:xfrm>
          <a:off x="0" y="0"/>
          <a:ext cx="0" cy="0"/>
          <a:chOff x="0" y="0"/>
          <a:chExt cx="0" cy="0"/>
        </a:xfrm>
      </p:grpSpPr>
      <p:sp>
        <p:nvSpPr>
          <p:cNvPr id="2" name="Subtitle 2"/>
          <p:cNvSpPr txBox="1">
            <a:spLocks noGrp="1"/>
          </p:cNvSpPr>
          <p:nvPr>
            <p:ph type="subTitle" idx="4294967295"/>
          </p:nvPr>
        </p:nvSpPr>
        <p:spPr>
          <a:xfrm>
            <a:off x="623392" y="3461653"/>
            <a:ext cx="10945212" cy="1873669"/>
          </a:xfrm>
        </p:spPr>
        <p:txBody>
          <a:bodyPr tIns="0" bIns="0" anchor="ctr" anchorCtr="1"/>
          <a:lstStyle/>
          <a:p>
            <a:pPr lvl="0" algn="ctr"/>
            <a:r>
              <a:rPr lang="en-US" sz="3600">
                <a:solidFill>
                  <a:srgbClr val="FFFFFF"/>
                </a:solidFill>
                <a:latin typeface="Century Gothic"/>
              </a:rPr>
              <a:t>Re-strategizing mid-term…</a:t>
            </a:r>
          </a:p>
          <a:p>
            <a:pPr lvl="0" algn="ctr"/>
            <a:endParaRPr lang="en-US" sz="3600">
              <a:solidFill>
                <a:srgbClr val="FFFFFF"/>
              </a:solidFill>
              <a:latin typeface="Century Gothic"/>
            </a:endParaRPr>
          </a:p>
          <a:p>
            <a:pPr lvl="0" algn="ctr"/>
            <a:r>
              <a:rPr lang="en-US" sz="3600">
                <a:solidFill>
                  <a:srgbClr val="FFFFFF"/>
                </a:solidFill>
                <a:latin typeface="Century Gothic"/>
              </a:rPr>
              <a:t>Introducing new programmes</a:t>
            </a:r>
          </a:p>
        </p:txBody>
      </p:sp>
      <p:sp>
        <p:nvSpPr>
          <p:cNvPr id="3" name="TextBox 7"/>
          <p:cNvSpPr txBox="1"/>
          <p:nvPr/>
        </p:nvSpPr>
        <p:spPr>
          <a:xfrm>
            <a:off x="6809171" y="2675324"/>
            <a:ext cx="4759433" cy="369335"/>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0" i="0" u="none" strike="noStrike" kern="1200" cap="none" spc="0" baseline="0">
                <a:solidFill>
                  <a:srgbClr val="FFFFFF"/>
                </a:solidFill>
                <a:uFillTx/>
                <a:latin typeface="Century Gothic"/>
              </a:rPr>
              <a:t>Department of Local Government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1295">
    <p:spTree>
      <p:nvGrpSpPr>
        <p:cNvPr id="1" name=""/>
        <p:cNvGrpSpPr/>
        <p:nvPr/>
      </p:nvGrpSpPr>
      <p:grpSpPr>
        <a:xfrm>
          <a:off x="0" y="0"/>
          <a:ext cx="0" cy="0"/>
          <a:chOff x="0" y="0"/>
          <a:chExt cx="0" cy="0"/>
        </a:xfrm>
      </p:grpSpPr>
      <p:sp>
        <p:nvSpPr>
          <p:cNvPr id="2" name="TextBox 5"/>
          <p:cNvSpPr txBox="1"/>
          <p:nvPr/>
        </p:nvSpPr>
        <p:spPr>
          <a:xfrm>
            <a:off x="366272" y="1120679"/>
            <a:ext cx="11274917" cy="4616650"/>
          </a:xfrm>
          <a:prstGeom prst="rect">
            <a:avLst/>
          </a:prstGeom>
          <a:noFill/>
          <a:ln cap="flat">
            <a:noFill/>
          </a:ln>
        </p:spPr>
        <p:txBody>
          <a:bodyPr vert="horz" wrap="square" lIns="91440" tIns="45720" rIns="91440" bIns="45720" anchor="t" anchorCtr="0" compatLnSpc="1">
            <a:spAutoFit/>
          </a:bodyPr>
          <a:lstStyle/>
          <a:p>
            <a:pPr marL="0" marR="0" lvl="1"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0" cap="none" spc="0" baseline="0">
                <a:solidFill>
                  <a:srgbClr val="000000"/>
                </a:solidFill>
                <a:uFillTx/>
                <a:latin typeface="Century Gothic" pitchFamily="34"/>
              </a:rPr>
              <a:t>Greater emphasis on personal development</a:t>
            </a:r>
          </a:p>
          <a:p>
            <a:pPr marL="342900" marR="0" lvl="1"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0" cap="none" spc="0" baseline="0">
                <a:solidFill>
                  <a:srgbClr val="000000"/>
                </a:solidFill>
                <a:uFillTx/>
                <a:latin typeface="Century Gothic" pitchFamily="34"/>
              </a:rPr>
              <a:t>“My role as leader in community”</a:t>
            </a:r>
          </a:p>
          <a:p>
            <a:pPr marL="342900" marR="0" lvl="1"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0" cap="none" spc="0" baseline="0">
                <a:solidFill>
                  <a:srgbClr val="000000"/>
                </a:solidFill>
                <a:uFillTx/>
                <a:latin typeface="Century Gothic" pitchFamily="34"/>
              </a:rPr>
              <a:t>Stimulating responsible citizenry</a:t>
            </a:r>
          </a:p>
          <a:p>
            <a:pPr marL="342900" marR="0" lvl="1"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0" cap="none" spc="0" baseline="0">
                <a:solidFill>
                  <a:srgbClr val="000000"/>
                </a:solidFill>
                <a:uFillTx/>
                <a:latin typeface="Century Gothic" pitchFamily="34"/>
              </a:rPr>
              <a:t>Contributing towards pool of skilled leadership </a:t>
            </a:r>
          </a:p>
          <a:p>
            <a:pPr marL="342900" marR="0" lvl="1"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0" cap="none" spc="0" baseline="0">
                <a:solidFill>
                  <a:srgbClr val="000000"/>
                </a:solidFill>
                <a:uFillTx/>
                <a:latin typeface="Century Gothic" pitchFamily="34"/>
              </a:rPr>
              <a:t>Towards Servant Leadership</a:t>
            </a:r>
          </a:p>
          <a:p>
            <a:pPr marL="342900" marR="0" lvl="1" indent="-3429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2000" b="0" i="0" u="none" strike="noStrike" kern="0" cap="none" spc="0" baseline="0">
              <a:solidFill>
                <a:srgbClr val="000000"/>
              </a:solidFill>
              <a:uFillTx/>
              <a:latin typeface="Century Gothic" pitchFamily="34"/>
            </a:endParaRPr>
          </a:p>
          <a:p>
            <a:pPr marL="0" marR="0" lvl="1"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0" marR="0" lvl="1"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0" marR="0" lvl="1"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742950" marR="0" lvl="1"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alibri"/>
            </a:endParaRPr>
          </a:p>
        </p:txBody>
      </p:sp>
      <p:sp>
        <p:nvSpPr>
          <p:cNvPr id="3" name="Title 7"/>
          <p:cNvSpPr txBox="1">
            <a:spLocks noGrp="1"/>
          </p:cNvSpPr>
          <p:nvPr>
            <p:ph type="title"/>
          </p:nvPr>
        </p:nvSpPr>
        <p:spPr>
          <a:xfrm>
            <a:off x="498210" y="104506"/>
            <a:ext cx="11462936" cy="893158"/>
          </a:xfrm>
        </p:spPr>
        <p:txBody>
          <a:bodyPr/>
          <a:lstStyle/>
          <a:p>
            <a:pPr lvl="0"/>
            <a:r>
              <a:rPr lang="en-US">
                <a:solidFill>
                  <a:srgbClr val="44546A"/>
                </a:solidFill>
              </a:rPr>
              <a:t>Changes effected to address lessons learnt and councillor feedback</a:t>
            </a:r>
            <a:endParaRPr lang="en-US"/>
          </a:p>
        </p:txBody>
      </p:sp>
      <p:sp>
        <p:nvSpPr>
          <p:cNvPr id="4" name="Rectangle 8"/>
          <p:cNvSpPr/>
          <p:nvPr/>
        </p:nvSpPr>
        <p:spPr>
          <a:xfrm>
            <a:off x="8001000" y="1606161"/>
            <a:ext cx="3432712" cy="1100462"/>
          </a:xfrm>
          <a:prstGeom prst="rect">
            <a:avLst/>
          </a:prstGeom>
          <a:solidFill>
            <a:srgbClr val="7030A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2000" b="1" i="0" u="none" strike="noStrike" kern="1200" cap="none" spc="0" baseline="0">
                <a:solidFill>
                  <a:srgbClr val="FFFFFF"/>
                </a:solidFill>
                <a:uFillTx/>
                <a:latin typeface="Century Gothic" pitchFamily="34"/>
              </a:rPr>
              <a:t>Project Sponsor:</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2000" b="1" i="0" u="none" strike="noStrike" kern="1200" cap="none" spc="0" baseline="0">
                <a:solidFill>
                  <a:srgbClr val="FFFFFF"/>
                </a:solidFill>
                <a:uFillTx/>
                <a:latin typeface="Century Gothic" pitchFamily="34"/>
              </a:rPr>
              <a:t>Hanns Seidel Foundation</a:t>
            </a:r>
            <a:endParaRPr lang="en-US" sz="2000" b="1" i="0" u="none" strike="noStrike" kern="1200" cap="none" spc="0" baseline="0">
              <a:solidFill>
                <a:srgbClr val="FFFFFF"/>
              </a:solidFill>
              <a:uFillTx/>
              <a:latin typeface="Century Gothic" pitchFamily="34"/>
            </a:endParaRPr>
          </a:p>
        </p:txBody>
      </p:sp>
      <p:graphicFrame>
        <p:nvGraphicFramePr>
          <p:cNvPr id="5" name="Table 10"/>
          <p:cNvGraphicFramePr>
            <a:graphicFrameLocks noGrp="1"/>
          </p:cNvGraphicFramePr>
          <p:nvPr/>
        </p:nvGraphicFramePr>
        <p:xfrm>
          <a:off x="366272" y="3538727"/>
          <a:ext cx="11090382" cy="3114044"/>
        </p:xfrm>
        <a:graphic>
          <a:graphicData uri="http://schemas.openxmlformats.org/drawingml/2006/table">
            <a:tbl>
              <a:tblPr firstRow="1" bandRow="1">
                <a:effectLst/>
                <a:tableStyleId>{5C22544A-7EE6-4342-B048-85BDC9FD1C3A}</a:tableStyleId>
              </a:tblPr>
              <a:tblGrid>
                <a:gridCol w="2108551"/>
                <a:gridCol w="8981831"/>
              </a:tblGrid>
              <a:tr h="370844">
                <a:tc>
                  <a:txBody>
                    <a:bodyPr/>
                    <a:lstStyle/>
                    <a:p>
                      <a:pPr lvl="0" algn="ctr"/>
                      <a:r>
                        <a:rPr lang="en-ZA" sz="1600">
                          <a:latin typeface="Century Gothic" pitchFamily="34"/>
                        </a:rPr>
                        <a:t>Programme</a:t>
                      </a:r>
                      <a:endParaRPr lang="en-US" sz="1600">
                        <a:latin typeface="Century Gothic" pitchFamily="34"/>
                      </a:endParaRPr>
                    </a:p>
                  </a:txBody>
                  <a:tcPr/>
                </a:tc>
                <a:tc>
                  <a:txBody>
                    <a:bodyPr/>
                    <a:lstStyle/>
                    <a:p>
                      <a:pPr lvl="0" algn="ctr"/>
                      <a:r>
                        <a:rPr lang="en-ZA" sz="1600">
                          <a:latin typeface="Century Gothic" pitchFamily="34"/>
                        </a:rPr>
                        <a:t>Theme</a:t>
                      </a:r>
                      <a:endParaRPr lang="en-US" sz="1600">
                        <a:latin typeface="Century Gothic" pitchFamily="34"/>
                      </a:endParaRPr>
                    </a:p>
                  </a:txBody>
                  <a:tcPr/>
                </a:tc>
              </a:tr>
              <a:tr h="370844">
                <a:tc>
                  <a:txBody>
                    <a:bodyPr/>
                    <a:lstStyle/>
                    <a:p>
                      <a:pPr marL="0" marR="0" lvl="0" indent="0" algn="l" defTabSz="914400" rtl="0" fontAlgn="auto" hangingPunct="1">
                        <a:lnSpc>
                          <a:spcPct val="100000"/>
                        </a:lnSpc>
                        <a:spcBef>
                          <a:spcPts val="0"/>
                        </a:spcBef>
                        <a:spcAft>
                          <a:spcPts val="0"/>
                        </a:spcAft>
                        <a:buNone/>
                        <a:tabLst/>
                      </a:pPr>
                      <a:r>
                        <a:rPr lang="en-US" sz="1400" b="1">
                          <a:latin typeface="Century Gothic" pitchFamily="34"/>
                        </a:rPr>
                        <a:t>Winter School 2018</a:t>
                      </a:r>
                    </a:p>
                    <a:p>
                      <a:pPr lvl="0"/>
                      <a:endParaRPr lang="en-US" sz="1400">
                        <a:latin typeface="Century Gothic" pitchFamily="34"/>
                      </a:endParaRPr>
                    </a:p>
                  </a:txBody>
                  <a:tcPr/>
                </a:tc>
                <a:tc>
                  <a:txBody>
                    <a:bodyPr/>
                    <a:lstStyle/>
                    <a:p>
                      <a:pPr marL="457200" marR="0" lvl="1" indent="0" algn="just" defTabSz="914400" rtl="0" fontAlgn="auto" hangingPunct="1">
                        <a:lnSpc>
                          <a:spcPct val="100000"/>
                        </a:lnSpc>
                        <a:spcBef>
                          <a:spcPts val="0"/>
                        </a:spcBef>
                        <a:spcAft>
                          <a:spcPts val="0"/>
                        </a:spcAft>
                        <a:buNone/>
                        <a:tabLst/>
                      </a:pPr>
                      <a:r>
                        <a:rPr lang="en-US" sz="1400" kern="1200">
                          <a:solidFill>
                            <a:srgbClr val="000000"/>
                          </a:solidFill>
                          <a:latin typeface="Century Gothic" pitchFamily="34"/>
                        </a:rPr>
                        <a:t>Responsible Leadership with a special focus on Leadership Action, Leadership Competencies as well as Leadership.</a:t>
                      </a:r>
                    </a:p>
                    <a:p>
                      <a:pPr lvl="0"/>
                      <a:endParaRPr lang="en-US" sz="1200">
                        <a:latin typeface="Century Gothic" pitchFamily="34"/>
                      </a:endParaRPr>
                    </a:p>
                  </a:txBody>
                  <a:tcPr/>
                </a:tc>
              </a:tr>
              <a:tr h="370844">
                <a:tc>
                  <a:txBody>
                    <a:bodyPr/>
                    <a:lstStyle/>
                    <a:p>
                      <a:pPr marL="0" marR="0" lvl="0" indent="0" algn="l" defTabSz="914400" rtl="0" fontAlgn="auto" hangingPunct="1">
                        <a:lnSpc>
                          <a:spcPct val="100000"/>
                        </a:lnSpc>
                        <a:spcBef>
                          <a:spcPts val="0"/>
                        </a:spcBef>
                        <a:spcAft>
                          <a:spcPts val="0"/>
                        </a:spcAft>
                        <a:buNone/>
                        <a:tabLst/>
                      </a:pPr>
                      <a:r>
                        <a:rPr lang="en-US" sz="1400" b="1">
                          <a:latin typeface="Century Gothic" pitchFamily="34"/>
                        </a:rPr>
                        <a:t>Summer School 2019</a:t>
                      </a:r>
                    </a:p>
                    <a:p>
                      <a:pPr lvl="0"/>
                      <a:endParaRPr lang="en-US" sz="1400">
                        <a:latin typeface="Century Gothic" pitchFamily="34"/>
                      </a:endParaRPr>
                    </a:p>
                  </a:txBody>
                  <a:tcPr/>
                </a:tc>
                <a:tc>
                  <a:txBody>
                    <a:bodyPr/>
                    <a:lstStyle/>
                    <a:p>
                      <a:pPr lvl="1" algn="l"/>
                      <a:r>
                        <a:rPr lang="en-US" sz="1400">
                          <a:latin typeface="Century Gothic" pitchFamily="34"/>
                        </a:rPr>
                        <a:t>“My personal values as the Catalyst for Change”. </a:t>
                      </a:r>
                    </a:p>
                    <a:p>
                      <a:pPr lvl="1" algn="l"/>
                      <a:r>
                        <a:rPr lang="en-US" sz="1400">
                          <a:latin typeface="Century Gothic" pitchFamily="34"/>
                        </a:rPr>
                        <a:t>District approach followed: Councilors were grouped into Districts.</a:t>
                      </a:r>
                    </a:p>
                    <a:p>
                      <a:pPr lvl="0"/>
                      <a:endParaRPr lang="en-US" sz="1200">
                        <a:latin typeface="Century Gothic" pitchFamily="34"/>
                      </a:endParaRPr>
                    </a:p>
                  </a:txBody>
                  <a:tcPr/>
                </a:tc>
              </a:tr>
              <a:tr h="370844">
                <a:tc>
                  <a:txBody>
                    <a:bodyPr/>
                    <a:lstStyle/>
                    <a:p>
                      <a:pPr marL="0" marR="0" lvl="0" indent="0" algn="l" defTabSz="914400" rtl="0" fontAlgn="auto" hangingPunct="1">
                        <a:lnSpc>
                          <a:spcPct val="100000"/>
                        </a:lnSpc>
                        <a:spcBef>
                          <a:spcPts val="0"/>
                        </a:spcBef>
                        <a:spcAft>
                          <a:spcPts val="0"/>
                        </a:spcAft>
                        <a:buNone/>
                        <a:tabLst/>
                      </a:pPr>
                      <a:r>
                        <a:rPr lang="en-US" sz="1400" b="1">
                          <a:latin typeface="Century Gothic" pitchFamily="34"/>
                        </a:rPr>
                        <a:t>Seasonal School 2020</a:t>
                      </a:r>
                    </a:p>
                    <a:p>
                      <a:pPr lvl="0"/>
                      <a:endParaRPr lang="en-US" sz="1400">
                        <a:latin typeface="Century Gothic" pitchFamily="34"/>
                      </a:endParaRPr>
                    </a:p>
                  </a:txBody>
                  <a:tcPr/>
                </a:tc>
                <a:tc>
                  <a:txBody>
                    <a:bodyPr/>
                    <a:lstStyle/>
                    <a:p>
                      <a:pPr lvl="1" algn="just"/>
                      <a:r>
                        <a:rPr lang="en-US" sz="1400">
                          <a:latin typeface="Century Gothic" pitchFamily="34"/>
                        </a:rPr>
                        <a:t>“What are the hindrances in fulfilling and giving effect to the effective and efficient implementation and adherence to the guiding principles and values of the Constitution and the relevant Legislation, Policies and Procedures?”  </a:t>
                      </a:r>
                    </a:p>
                    <a:p>
                      <a:pPr lvl="1" algn="just"/>
                      <a:endParaRPr lang="en-US" sz="1400">
                        <a:latin typeface="Century Gothic" pitchFamily="34"/>
                      </a:endParaRPr>
                    </a:p>
                    <a:p>
                      <a:pPr lvl="1" algn="just"/>
                      <a:r>
                        <a:rPr lang="en-US" sz="1400">
                          <a:latin typeface="Century Gothic" pitchFamily="34"/>
                        </a:rPr>
                        <a:t>A special focus was placed on Ethical Leadership in fulfilling the oversight roles for councilors </a:t>
                      </a:r>
                    </a:p>
                    <a:p>
                      <a:pPr lvl="0"/>
                      <a:endParaRPr lang="en-US" sz="1200">
                        <a:latin typeface="Century Gothic" pitchFamily="34"/>
                      </a:endParaRPr>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1302">
    <p:spTree>
      <p:nvGrpSpPr>
        <p:cNvPr id="1" name=""/>
        <p:cNvGrpSpPr/>
        <p:nvPr/>
      </p:nvGrpSpPr>
      <p:grpSpPr>
        <a:xfrm>
          <a:off x="0" y="0"/>
          <a:ext cx="0" cy="0"/>
          <a:chOff x="0" y="0"/>
          <a:chExt cx="0" cy="0"/>
        </a:xfrm>
      </p:grpSpPr>
      <p:sp>
        <p:nvSpPr>
          <p:cNvPr id="2" name="TextBox 5"/>
          <p:cNvSpPr txBox="1"/>
          <p:nvPr/>
        </p:nvSpPr>
        <p:spPr>
          <a:xfrm>
            <a:off x="458544" y="1065815"/>
            <a:ext cx="11274917" cy="7386642"/>
          </a:xfrm>
          <a:prstGeom prst="rect">
            <a:avLst/>
          </a:prstGeom>
          <a:noFill/>
          <a:ln cap="flat">
            <a:noFill/>
          </a:ln>
        </p:spPr>
        <p:txBody>
          <a:bodyPr vert="horz" wrap="square" lIns="91440" tIns="45720" rIns="91440" bIns="45720" anchor="t" anchorCtr="0" compatLnSpc="1">
            <a:spAutoFit/>
          </a:bodyPr>
          <a:lstStyle/>
          <a:p>
            <a:pPr marL="0" marR="0" lvl="1"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0" cap="none" spc="0" baseline="0">
                <a:solidFill>
                  <a:srgbClr val="000000"/>
                </a:solidFill>
                <a:uFillTx/>
                <a:latin typeface="Century Gothic" pitchFamily="34"/>
              </a:rPr>
              <a:t>NMMU Accredited Training:</a:t>
            </a:r>
          </a:p>
          <a:p>
            <a:pPr marL="342900" marR="0" lvl="1"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0" cap="none" spc="0" baseline="0">
                <a:solidFill>
                  <a:srgbClr val="000000"/>
                </a:solidFill>
                <a:uFillTx/>
                <a:latin typeface="Century Gothic" pitchFamily="34"/>
              </a:rPr>
              <a:t>Full review of Training Material</a:t>
            </a:r>
          </a:p>
          <a:p>
            <a:pPr marL="342900" marR="0" lvl="1"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0" cap="none" spc="0" baseline="0">
                <a:solidFill>
                  <a:srgbClr val="000000"/>
                </a:solidFill>
                <a:uFillTx/>
                <a:latin typeface="Century Gothic" pitchFamily="34"/>
              </a:rPr>
              <a:t>More case studies and role plays included in training sessions</a:t>
            </a:r>
          </a:p>
          <a:p>
            <a:pPr marL="342900" marR="0" lvl="1"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0" cap="none" spc="0" baseline="0">
                <a:solidFill>
                  <a:srgbClr val="000000"/>
                </a:solidFill>
                <a:uFillTx/>
                <a:latin typeface="Century Gothic" pitchFamily="34"/>
              </a:rPr>
              <a:t>Postgraduate Diploma developed to encourage councillors to complete programme</a:t>
            </a:r>
          </a:p>
          <a:p>
            <a:pPr marL="342900" marR="0" lvl="1"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600" b="0" i="0" u="none" strike="noStrike" kern="0" cap="none" spc="0" baseline="0">
              <a:solidFill>
                <a:srgbClr val="000000"/>
              </a:solidFill>
              <a:uFillTx/>
              <a:latin typeface="Century Gothic" pitchFamily="34"/>
            </a:endParaRPr>
          </a:p>
          <a:p>
            <a:pPr marL="0" marR="0" lvl="1"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0" cap="none" spc="0" baseline="0">
                <a:solidFill>
                  <a:srgbClr val="000000"/>
                </a:solidFill>
                <a:uFillTx/>
                <a:latin typeface="Century Gothic" pitchFamily="34"/>
              </a:rPr>
              <a:t>Informal Training Programmes:</a:t>
            </a:r>
          </a:p>
          <a:p>
            <a:pPr marL="342900" marR="0" lvl="1"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0" cap="none" spc="0" baseline="0">
                <a:solidFill>
                  <a:srgbClr val="000000"/>
                </a:solidFill>
                <a:uFillTx/>
                <a:latin typeface="Century Gothic" pitchFamily="34"/>
              </a:rPr>
              <a:t>Collaboration with SALGA/COGTA</a:t>
            </a:r>
          </a:p>
          <a:p>
            <a:pPr marL="800100" marR="0" lvl="2"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0" cap="none" spc="0" baseline="0">
                <a:solidFill>
                  <a:srgbClr val="000000"/>
                </a:solidFill>
                <a:uFillTx/>
                <a:latin typeface="Century Gothic" pitchFamily="34"/>
              </a:rPr>
              <a:t>MPAC Training</a:t>
            </a:r>
          </a:p>
          <a:p>
            <a:pPr marL="800100" marR="0" lvl="2"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0" cap="none" spc="0" baseline="0">
                <a:solidFill>
                  <a:srgbClr val="000000"/>
                </a:solidFill>
                <a:uFillTx/>
                <a:latin typeface="Century Gothic" pitchFamily="34"/>
              </a:rPr>
              <a:t>Anti-corruption training</a:t>
            </a:r>
          </a:p>
          <a:p>
            <a:pPr marL="342900" marR="0" lvl="1" indent="-342900" algn="l" defTabSz="4572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600" b="0" i="0" u="none" strike="noStrike" kern="0" cap="none" spc="0" baseline="0">
                <a:solidFill>
                  <a:srgbClr val="000000"/>
                </a:solidFill>
                <a:uFillTx/>
                <a:latin typeface="Century Gothic" pitchFamily="34"/>
              </a:rPr>
              <a:t>Guidance to councillors on interpretations of legislative changes and regulations – “Implications of the SAMWU judgement” and Appointment Regulations relating to senior managers.</a:t>
            </a:r>
          </a:p>
          <a:p>
            <a:pPr marL="342900" marR="0" lvl="1" indent="-34290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2000" b="0" i="0" u="none" strike="noStrike" kern="0" cap="none" spc="0" baseline="0">
              <a:solidFill>
                <a:srgbClr val="000000"/>
              </a:solidFill>
              <a:uFillTx/>
              <a:latin typeface="Century Gothic" pitchFamily="34"/>
            </a:endParaRPr>
          </a:p>
          <a:p>
            <a:pPr marL="0" marR="0" lvl="1"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0" marR="0" lvl="1"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0" marR="0" lvl="1"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742950" marR="0" lvl="1"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entury Gothic" pitchFamily="34"/>
            </a:endParaRPr>
          </a:p>
          <a:p>
            <a:pPr marL="285750" marR="0" lvl="0" indent="-285750" algn="l" defTabSz="4572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800" b="0" i="0" u="none" strike="noStrike" kern="0" cap="none" spc="0" baseline="0">
              <a:solidFill>
                <a:srgbClr val="000000"/>
              </a:solidFill>
              <a:uFillTx/>
              <a:latin typeface="Calibri"/>
            </a:endParaRPr>
          </a:p>
        </p:txBody>
      </p:sp>
      <p:sp>
        <p:nvSpPr>
          <p:cNvPr id="3" name="Title 7"/>
          <p:cNvSpPr txBox="1">
            <a:spLocks noGrp="1"/>
          </p:cNvSpPr>
          <p:nvPr>
            <p:ph type="title"/>
          </p:nvPr>
        </p:nvSpPr>
        <p:spPr>
          <a:xfrm>
            <a:off x="498210" y="104506"/>
            <a:ext cx="11462936" cy="893158"/>
          </a:xfrm>
        </p:spPr>
        <p:txBody>
          <a:bodyPr/>
          <a:lstStyle/>
          <a:p>
            <a:pPr lvl="0"/>
            <a:r>
              <a:rPr lang="en-US">
                <a:solidFill>
                  <a:srgbClr val="44546A"/>
                </a:solidFill>
              </a:rPr>
              <a:t>Changes effected to address lessons learnt and councillor feedback (2)</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1299">
    <p:spTree>
      <p:nvGrpSpPr>
        <p:cNvPr id="1" name=""/>
        <p:cNvGrpSpPr/>
        <p:nvPr/>
      </p:nvGrpSpPr>
      <p:grpSpPr>
        <a:xfrm>
          <a:off x="0" y="0"/>
          <a:ext cx="0" cy="0"/>
          <a:chOff x="0" y="0"/>
          <a:chExt cx="0" cy="0"/>
        </a:xfrm>
      </p:grpSpPr>
      <p:sp>
        <p:nvSpPr>
          <p:cNvPr id="2" name="Subtitle 2"/>
          <p:cNvSpPr txBox="1">
            <a:spLocks noGrp="1"/>
          </p:cNvSpPr>
          <p:nvPr>
            <p:ph type="subTitle" idx="4294967295"/>
          </p:nvPr>
        </p:nvSpPr>
        <p:spPr>
          <a:xfrm>
            <a:off x="623392" y="3461653"/>
            <a:ext cx="10945212" cy="1873669"/>
          </a:xfrm>
        </p:spPr>
        <p:txBody>
          <a:bodyPr tIns="0" bIns="0" anchor="ctr" anchorCtr="1"/>
          <a:lstStyle/>
          <a:p>
            <a:pPr lvl="0" algn="ctr"/>
            <a:r>
              <a:rPr lang="en-US" sz="3600">
                <a:solidFill>
                  <a:srgbClr val="FFFFFF"/>
                </a:solidFill>
                <a:latin typeface="Century Gothic"/>
              </a:rPr>
              <a:t>Gap Analysis in preparation for </a:t>
            </a:r>
          </a:p>
          <a:p>
            <a:pPr lvl="0" algn="ctr"/>
            <a:r>
              <a:rPr lang="en-US" sz="3600">
                <a:solidFill>
                  <a:srgbClr val="FFFFFF"/>
                </a:solidFill>
                <a:latin typeface="Century Gothic"/>
              </a:rPr>
              <a:t>LG Elections 2021</a:t>
            </a:r>
          </a:p>
        </p:txBody>
      </p:sp>
      <p:sp>
        <p:nvSpPr>
          <p:cNvPr id="3" name="TextBox 7"/>
          <p:cNvSpPr txBox="1"/>
          <p:nvPr/>
        </p:nvSpPr>
        <p:spPr>
          <a:xfrm>
            <a:off x="6809171" y="2675324"/>
            <a:ext cx="4759433" cy="369335"/>
          </a:xfrm>
          <a:prstGeom prst="rect">
            <a:avLst/>
          </a:prstGeom>
          <a:noFill/>
          <a:ln cap="flat">
            <a:noFill/>
          </a:ln>
        </p:spPr>
        <p:txBody>
          <a:bodyPr vert="horz" wrap="square" lIns="91440" tIns="45720" rIns="91440" bIns="45720" anchor="t" anchorCtr="0" compatLnSpc="1">
            <a:sp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0" i="0" u="none" strike="noStrike" kern="1200" cap="none" spc="0" baseline="0">
                <a:solidFill>
                  <a:srgbClr val="FFFFFF"/>
                </a:solidFill>
                <a:uFillTx/>
                <a:latin typeface="Century Gothic"/>
              </a:rPr>
              <a:t>Department of Local Government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125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sz="2800"/>
              <a:t>Gap Analysis</a:t>
            </a:r>
          </a:p>
        </p:txBody>
      </p:sp>
      <p:sp>
        <p:nvSpPr>
          <p:cNvPr id="3" name="TextBox 6"/>
          <p:cNvSpPr txBox="1"/>
          <p:nvPr/>
        </p:nvSpPr>
        <p:spPr>
          <a:xfrm>
            <a:off x="393704" y="1027657"/>
            <a:ext cx="11798292" cy="111106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700" b="1" i="0" u="none" strike="noStrike" kern="1200" cap="none" spc="0" baseline="0">
                <a:solidFill>
                  <a:srgbClr val="000000"/>
                </a:solidFill>
                <a:uFillTx/>
                <a:latin typeface="Century Gothic" pitchFamily="34"/>
              </a:rPr>
              <a:t>Councilor Seasonal School Debriefing Session:</a:t>
            </a:r>
          </a:p>
          <a:p>
            <a:pPr marL="360365" marR="0" lvl="1" indent="-360365" algn="just" defTabSz="914400" rtl="0" fontAlgn="auto" hangingPunct="1">
              <a:lnSpc>
                <a:spcPct val="230000"/>
              </a:lnSpc>
              <a:spcBef>
                <a:spcPts val="0"/>
              </a:spcBef>
              <a:spcAft>
                <a:spcPts val="0"/>
              </a:spcAft>
              <a:buSzPts val="1600"/>
              <a:buBlip>
                <a:blip r:embed="rId2"/>
              </a:buBlip>
              <a:tabLst>
                <a:tab pos="541343" algn="l"/>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entury Gothic"/>
              </a:rPr>
              <a:t>Group of councillors who attended training were invited to attend debriefing and lessons learnt session.</a:t>
            </a:r>
          </a:p>
          <a:p>
            <a:pPr marL="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700" b="0" i="0" u="none" strike="noStrike" kern="1200" cap="none" spc="0" baseline="0">
              <a:solidFill>
                <a:srgbClr val="000000"/>
              </a:solidFill>
              <a:uFillTx/>
              <a:latin typeface="Century Gothic" pitchFamily="34"/>
            </a:endParaRPr>
          </a:p>
        </p:txBody>
      </p:sp>
      <p:graphicFrame>
        <p:nvGraphicFramePr>
          <p:cNvPr id="4" name="Table 10"/>
          <p:cNvGraphicFramePr>
            <a:graphicFrameLocks noGrp="1"/>
          </p:cNvGraphicFramePr>
          <p:nvPr/>
        </p:nvGraphicFramePr>
        <p:xfrm>
          <a:off x="550807" y="2076218"/>
          <a:ext cx="11090382" cy="2595884"/>
        </p:xfrm>
        <a:graphic>
          <a:graphicData uri="http://schemas.openxmlformats.org/drawingml/2006/table">
            <a:tbl>
              <a:tblPr firstRow="1" bandRow="1">
                <a:effectLst/>
                <a:tableStyleId>{5C22544A-7EE6-4342-B048-85BDC9FD1C3A}</a:tableStyleId>
              </a:tblPr>
              <a:tblGrid>
                <a:gridCol w="5148483"/>
                <a:gridCol w="5941899"/>
              </a:tblGrid>
              <a:tr h="370844">
                <a:tc>
                  <a:txBody>
                    <a:bodyPr/>
                    <a:lstStyle/>
                    <a:p>
                      <a:pPr lvl="0" algn="ctr"/>
                      <a:r>
                        <a:rPr lang="en-ZA" sz="1600">
                          <a:latin typeface="Century Gothic" pitchFamily="34"/>
                        </a:rPr>
                        <a:t>Commendations</a:t>
                      </a:r>
                      <a:endParaRPr lang="en-US" sz="1600">
                        <a:latin typeface="Century Gothic" pitchFamily="34"/>
                      </a:endParaRPr>
                    </a:p>
                  </a:txBody>
                  <a:tcPr/>
                </a:tc>
                <a:tc>
                  <a:txBody>
                    <a:bodyPr/>
                    <a:lstStyle/>
                    <a:p>
                      <a:pPr lvl="0" algn="ctr"/>
                      <a:r>
                        <a:rPr lang="en-ZA" sz="1600">
                          <a:latin typeface="Century Gothic" pitchFamily="34"/>
                        </a:rPr>
                        <a:t>Recommendations</a:t>
                      </a:r>
                      <a:endParaRPr lang="en-US" sz="1600">
                        <a:latin typeface="Century Gothic" pitchFamily="34"/>
                      </a:endParaRPr>
                    </a:p>
                  </a:txBody>
                  <a:tcPr/>
                </a:tc>
              </a:tr>
              <a:tr h="370844">
                <a:tc>
                  <a:txBody>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en-US" sz="1400" b="0">
                          <a:latin typeface="Century Gothic" pitchFamily="34"/>
                        </a:rPr>
                        <a:t>Acknowledgement for adjustments made in line with requests and feedback from councillors</a:t>
                      </a:r>
                    </a:p>
                    <a:p>
                      <a:pPr marL="285750" marR="0" lvl="0" indent="-285750" algn="l" defTabSz="914400" rtl="0" fontAlgn="auto" hangingPunct="1">
                        <a:lnSpc>
                          <a:spcPct val="100000"/>
                        </a:lnSpc>
                        <a:spcBef>
                          <a:spcPts val="0"/>
                        </a:spcBef>
                        <a:spcAft>
                          <a:spcPts val="0"/>
                        </a:spcAft>
                        <a:buSzPct val="100000"/>
                        <a:buFont typeface="Arial" pitchFamily="34"/>
                        <a:buChar char="•"/>
                        <a:tabLst/>
                      </a:pPr>
                      <a:endParaRPr lang="en-US" sz="1400" b="0">
                        <a:latin typeface="Century Gothic"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en-US" sz="1400" b="0">
                          <a:latin typeface="Century Gothic" pitchFamily="34"/>
                        </a:rPr>
                        <a:t>Themes covered in Summer and Winter Schools contributed positively to the individual development of councillors</a:t>
                      </a:r>
                    </a:p>
                    <a:p>
                      <a:pPr marL="0" marR="0" lvl="0" indent="0" algn="l" defTabSz="914400" rtl="0" fontAlgn="auto" hangingPunct="1">
                        <a:lnSpc>
                          <a:spcPct val="100000"/>
                        </a:lnSpc>
                        <a:spcBef>
                          <a:spcPts val="0"/>
                        </a:spcBef>
                        <a:spcAft>
                          <a:spcPts val="0"/>
                        </a:spcAft>
                        <a:buNone/>
                        <a:tabLst/>
                      </a:pPr>
                      <a:endParaRPr lang="en-US" sz="1400" b="0">
                        <a:latin typeface="Century Gothic" pitchFamily="34"/>
                      </a:endParaRPr>
                    </a:p>
                    <a:p>
                      <a:pPr marL="0" marR="0" lvl="0" indent="0" algn="l" defTabSz="914400" rtl="0" fontAlgn="auto" hangingPunct="1">
                        <a:lnSpc>
                          <a:spcPct val="100000"/>
                        </a:lnSpc>
                        <a:spcBef>
                          <a:spcPts val="0"/>
                        </a:spcBef>
                        <a:spcAft>
                          <a:spcPts val="0"/>
                        </a:spcAft>
                        <a:buNone/>
                        <a:tabLst/>
                      </a:pPr>
                      <a:endParaRPr lang="en-US" sz="1400" b="0">
                        <a:latin typeface="Century Gothic" pitchFamily="34"/>
                      </a:endParaRPr>
                    </a:p>
                    <a:p>
                      <a:pPr marL="0" marR="0" lvl="0" indent="0" algn="l" defTabSz="914400" rtl="0" fontAlgn="auto" hangingPunct="1">
                        <a:lnSpc>
                          <a:spcPct val="100000"/>
                        </a:lnSpc>
                        <a:spcBef>
                          <a:spcPts val="0"/>
                        </a:spcBef>
                        <a:spcAft>
                          <a:spcPts val="0"/>
                        </a:spcAft>
                        <a:buNone/>
                        <a:tabLst/>
                      </a:pPr>
                      <a:endParaRPr lang="en-US" sz="1400" b="0">
                        <a:latin typeface="Century Gothic" pitchFamily="34"/>
                      </a:endParaRPr>
                    </a:p>
                    <a:p>
                      <a:pPr lvl="0"/>
                      <a:endParaRPr lang="en-US" sz="1400" b="0">
                        <a:latin typeface="Century Gothic" pitchFamily="34"/>
                      </a:endParaRPr>
                    </a:p>
                  </a:txBody>
                  <a:tcPr/>
                </a:tc>
                <a:tc>
                  <a:txBody>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en-US" sz="1400" b="0" kern="1200">
                          <a:solidFill>
                            <a:srgbClr val="000000"/>
                          </a:solidFill>
                          <a:latin typeface="Century Gothic" pitchFamily="34"/>
                        </a:rPr>
                        <a:t>Stronger focus on basic principles that impact on service delivery</a:t>
                      </a:r>
                    </a:p>
                    <a:p>
                      <a:pPr marL="285750" marR="0" lvl="0" indent="-285750" algn="l" defTabSz="914400" rtl="0" fontAlgn="auto" hangingPunct="1">
                        <a:lnSpc>
                          <a:spcPct val="100000"/>
                        </a:lnSpc>
                        <a:spcBef>
                          <a:spcPts val="0"/>
                        </a:spcBef>
                        <a:spcAft>
                          <a:spcPts val="0"/>
                        </a:spcAft>
                        <a:buSzPct val="100000"/>
                        <a:buFont typeface="Arial" pitchFamily="34"/>
                        <a:buChar char="•"/>
                        <a:tabLst/>
                      </a:pPr>
                      <a:endParaRPr lang="en-US" sz="1400" b="0" kern="1200">
                        <a:solidFill>
                          <a:srgbClr val="000000"/>
                        </a:solidFill>
                        <a:latin typeface="Century Gothic"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en-US" sz="1400" b="0" kern="1200">
                          <a:solidFill>
                            <a:srgbClr val="000000"/>
                          </a:solidFill>
                          <a:latin typeface="Century Gothic" pitchFamily="34"/>
                        </a:rPr>
                        <a:t>Alignment with municipal planning, budgeting and implementation cycles</a:t>
                      </a:r>
                    </a:p>
                    <a:p>
                      <a:pPr marL="285750" marR="0" lvl="0" indent="-285750" algn="l" defTabSz="914400" rtl="0" fontAlgn="auto" hangingPunct="1">
                        <a:lnSpc>
                          <a:spcPct val="100000"/>
                        </a:lnSpc>
                        <a:spcBef>
                          <a:spcPts val="0"/>
                        </a:spcBef>
                        <a:spcAft>
                          <a:spcPts val="0"/>
                        </a:spcAft>
                        <a:buSzPct val="100000"/>
                        <a:buFont typeface="Arial" pitchFamily="34"/>
                        <a:buChar char="•"/>
                        <a:tabLst/>
                      </a:pPr>
                      <a:endParaRPr lang="en-US" sz="1400" b="0" kern="1200">
                        <a:solidFill>
                          <a:srgbClr val="000000"/>
                        </a:solidFill>
                        <a:latin typeface="Century Gothic" pitchFamily="34"/>
                      </a:endParaRP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en-US" sz="1400" b="0" kern="1200">
                          <a:solidFill>
                            <a:srgbClr val="000000"/>
                          </a:solidFill>
                          <a:latin typeface="Century Gothic" pitchFamily="34"/>
                        </a:rPr>
                        <a:t>More pragmatic approach – more practicals, less theory</a:t>
                      </a:r>
                    </a:p>
                    <a:p>
                      <a:pPr marL="457200" marR="0" lvl="1" indent="0" algn="just" defTabSz="914400" rtl="0" fontAlgn="auto" hangingPunct="1">
                        <a:lnSpc>
                          <a:spcPct val="100000"/>
                        </a:lnSpc>
                        <a:spcBef>
                          <a:spcPts val="0"/>
                        </a:spcBef>
                        <a:spcAft>
                          <a:spcPts val="0"/>
                        </a:spcAft>
                        <a:buNone/>
                        <a:tabLst/>
                      </a:pPr>
                      <a:endParaRPr lang="en-US" sz="1200">
                        <a:latin typeface="Century Gothic" pitchFamily="34"/>
                      </a:endParaRPr>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WCG PPT Master 121022 am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WCG PPT Master 121022 am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28173</TotalTime>
  <Words>937</Words>
  <Application>Microsoft Office PowerPoint</Application>
  <PresentationFormat>Custom</PresentationFormat>
  <Paragraphs>162</Paragraphs>
  <Slides>14</Slides>
  <Notes>0</Notes>
  <HiddenSlides>0</HiddenSlides>
  <MMClips>0</MMClips>
  <ScaleCrop>false</ScaleCrop>
  <HeadingPairs>
    <vt:vector size="6" baseType="variant">
      <vt:variant>
        <vt:lpstr>Theme</vt:lpstr>
      </vt:variant>
      <vt:variant>
        <vt:i4>2</vt:i4>
      </vt:variant>
      <vt:variant>
        <vt:lpstr>Embedded OLE Servers</vt:lpstr>
      </vt:variant>
      <vt:variant>
        <vt:i4>0</vt:i4>
      </vt:variant>
      <vt:variant>
        <vt:lpstr>Slide Titles</vt:lpstr>
      </vt:variant>
      <vt:variant>
        <vt:i4>14</vt:i4>
      </vt:variant>
    </vt:vector>
  </HeadingPairs>
  <TitlesOfParts>
    <vt:vector size="16" baseType="lpstr">
      <vt:lpstr>WCG PPT Master 121022 amc</vt:lpstr>
      <vt:lpstr>WCG PPT Master 121022 amc</vt:lpstr>
      <vt:lpstr>Slide 1</vt:lpstr>
      <vt:lpstr>Part A: External accredited, formal training opportunities</vt:lpstr>
      <vt:lpstr> Part B: Theme specific informal training sessions </vt:lpstr>
      <vt:lpstr>Lessons Learnt…From First Iteration</vt:lpstr>
      <vt:lpstr>Slide 5</vt:lpstr>
      <vt:lpstr>Changes effected to address lessons learnt and councillor feedback</vt:lpstr>
      <vt:lpstr>Changes effected to address lessons learnt and councillor feedback (2)</vt:lpstr>
      <vt:lpstr>Slide 8</vt:lpstr>
      <vt:lpstr>Gap Analysis</vt:lpstr>
      <vt:lpstr> Gap Analysis (2) </vt:lpstr>
      <vt:lpstr>Slide 11</vt:lpstr>
      <vt:lpstr>Adaptation to a Rapidly Changing Landscape</vt:lpstr>
      <vt:lpstr>Training towards Functional Municipalities and Service Delivery</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1529</cp:revision>
  <cp:lastPrinted>2022-03-16T11:51:08Z</cp:lastPrinted>
  <dcterms:created xsi:type="dcterms:W3CDTF">2017-01-19T08:56:34Z</dcterms:created>
  <dcterms:modified xsi:type="dcterms:W3CDTF">2022-05-10T12:21:27Z</dcterms:modified>
</cp:coreProperties>
</file>