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5" r:id="rId2"/>
    <p:sldId id="262" r:id="rId3"/>
    <p:sldId id="601" r:id="rId4"/>
    <p:sldId id="604" r:id="rId5"/>
    <p:sldId id="589" r:id="rId6"/>
    <p:sldId id="603" r:id="rId7"/>
    <p:sldId id="600" r:id="rId8"/>
    <p:sldId id="598" r:id="rId9"/>
    <p:sldId id="605" r:id="rId10"/>
    <p:sldId id="591" r:id="rId11"/>
    <p:sldId id="571"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B050"/>
    <a:srgbClr val="FF0000"/>
    <a:srgbClr val="FFFF00"/>
    <a:srgbClr val="DEEBF7"/>
    <a:srgbClr val="203864"/>
    <a:srgbClr val="A9D18E"/>
    <a:srgbClr val="92D050"/>
    <a:srgbClr val="E4F0DC"/>
    <a:srgbClr val="F4B183"/>
    <a:srgbClr val="EFAD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p:cViewPr varScale="1">
        <p:scale>
          <a:sx n="73" d="100"/>
          <a:sy n="73" d="100"/>
        </p:scale>
        <p:origin x="-55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D39EE12-A74E-4321-8705-C14AD9223E0B}" type="datetimeFigureOut">
              <a:rPr lang="en-ZA" smtClean="0"/>
              <a:pPr/>
              <a:t>2022/05/10</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DF22F77-65E4-4441-ADCD-4E410F06F39F}" type="slidenum">
              <a:rPr lang="en-ZA" smtClean="0"/>
              <a:pPr/>
              <a:t>‹#›</a:t>
            </a:fld>
            <a:endParaRPr lang="en-ZA"/>
          </a:p>
        </p:txBody>
      </p:sp>
    </p:spTree>
    <p:extLst>
      <p:ext uri="{BB962C8B-B14F-4D97-AF65-F5344CB8AC3E}">
        <p14:creationId xmlns:p14="http://schemas.microsoft.com/office/powerpoint/2010/main" xmlns="" val="379591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 name="Footer Placeholder 1"/>
          <p:cNvSpPr>
            <a:spLocks noGrp="1"/>
          </p:cNvSpPr>
          <p:nvPr>
            <p:ph type="ftr" sz="quarter" idx="4"/>
          </p:nvPr>
        </p:nvSpPr>
        <p:spPr/>
        <p:txBody>
          <a:bodyPr/>
          <a:lstStyle/>
          <a:p>
            <a:pPr>
              <a:defRPr/>
            </a:pPr>
            <a:endParaRPr lang="en-ZA" dirty="0"/>
          </a:p>
        </p:txBody>
      </p:sp>
    </p:spTree>
    <p:extLst>
      <p:ext uri="{BB962C8B-B14F-4D97-AF65-F5344CB8AC3E}">
        <p14:creationId xmlns:p14="http://schemas.microsoft.com/office/powerpoint/2010/main" xmlns="" val="6991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27365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1402618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1402618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3282448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279096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3919407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1402618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376306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89752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70B44B1-4A44-41F9-A5E6-DA73CA6044E4}" type="datetime1">
              <a:rPr lang="en-ZA" smtClean="0"/>
              <a:pPr/>
              <a:t>2022/05/10</a:t>
            </a:fld>
            <a:endParaRPr lang="en-ZA"/>
          </a:p>
        </p:txBody>
      </p:sp>
      <p:sp>
        <p:nvSpPr>
          <p:cNvPr id="5" name="Footer Placeholder 4"/>
          <p:cNvSpPr>
            <a:spLocks noGrp="1"/>
          </p:cNvSpPr>
          <p:nvPr>
            <p:ph type="ftr" sz="quarter" idx="11"/>
          </p:nvPr>
        </p:nvSpPr>
        <p:spPr/>
        <p:txBody>
          <a:bodyPr/>
          <a:lstStyle/>
          <a:p>
            <a:r>
              <a:rPr lang="en-ZA"/>
              <a:t>SECRET</a:t>
            </a:r>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32233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9BC7A8D-4B8E-4AB4-8748-429E7CD2DD45}" type="datetime1">
              <a:rPr lang="en-ZA" smtClean="0"/>
              <a:pPr/>
              <a:t>2022/05/10</a:t>
            </a:fld>
            <a:endParaRPr lang="en-ZA"/>
          </a:p>
        </p:txBody>
      </p:sp>
      <p:sp>
        <p:nvSpPr>
          <p:cNvPr id="5" name="Footer Placeholder 4"/>
          <p:cNvSpPr>
            <a:spLocks noGrp="1"/>
          </p:cNvSpPr>
          <p:nvPr>
            <p:ph type="ftr" sz="quarter" idx="11"/>
          </p:nvPr>
        </p:nvSpPr>
        <p:spPr/>
        <p:txBody>
          <a:bodyPr/>
          <a:lstStyle/>
          <a:p>
            <a:r>
              <a:rPr lang="en-ZA"/>
              <a:t>SECRET</a:t>
            </a:r>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375342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43AD4A7-BEC7-4568-90C9-BA939BA1B2DE}" type="datetime1">
              <a:rPr lang="en-ZA" smtClean="0"/>
              <a:pPr/>
              <a:t>2022/05/10</a:t>
            </a:fld>
            <a:endParaRPr lang="en-ZA"/>
          </a:p>
        </p:txBody>
      </p:sp>
      <p:sp>
        <p:nvSpPr>
          <p:cNvPr id="5" name="Footer Placeholder 4"/>
          <p:cNvSpPr>
            <a:spLocks noGrp="1"/>
          </p:cNvSpPr>
          <p:nvPr>
            <p:ph type="ftr" sz="quarter" idx="11"/>
          </p:nvPr>
        </p:nvSpPr>
        <p:spPr/>
        <p:txBody>
          <a:bodyPr/>
          <a:lstStyle/>
          <a:p>
            <a:r>
              <a:rPr lang="en-ZA"/>
              <a:t>SECRET</a:t>
            </a:r>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306064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1F2DF7A-3A66-45A0-8251-324C7F62CEAA}" type="datetime1">
              <a:rPr lang="en-ZA" smtClean="0"/>
              <a:pPr/>
              <a:t>2022/05/10</a:t>
            </a:fld>
            <a:endParaRPr lang="en-ZA"/>
          </a:p>
        </p:txBody>
      </p:sp>
      <p:sp>
        <p:nvSpPr>
          <p:cNvPr id="5" name="Footer Placeholder 4"/>
          <p:cNvSpPr>
            <a:spLocks noGrp="1"/>
          </p:cNvSpPr>
          <p:nvPr>
            <p:ph type="ftr" sz="quarter" idx="11"/>
          </p:nvPr>
        </p:nvSpPr>
        <p:spPr/>
        <p:txBody>
          <a:bodyPr/>
          <a:lstStyle/>
          <a:p>
            <a:r>
              <a:rPr lang="en-ZA"/>
              <a:t>SECRET</a:t>
            </a:r>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390476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9413D7-FDA1-475A-85C2-0594A63E14FF}" type="datetime1">
              <a:rPr lang="en-ZA" smtClean="0"/>
              <a:pPr/>
              <a:t>2022/05/10</a:t>
            </a:fld>
            <a:endParaRPr lang="en-ZA"/>
          </a:p>
        </p:txBody>
      </p:sp>
      <p:sp>
        <p:nvSpPr>
          <p:cNvPr id="5" name="Footer Placeholder 4"/>
          <p:cNvSpPr>
            <a:spLocks noGrp="1"/>
          </p:cNvSpPr>
          <p:nvPr>
            <p:ph type="ftr" sz="quarter" idx="11"/>
          </p:nvPr>
        </p:nvSpPr>
        <p:spPr/>
        <p:txBody>
          <a:bodyPr/>
          <a:lstStyle/>
          <a:p>
            <a:r>
              <a:rPr lang="en-ZA"/>
              <a:t>SECRET</a:t>
            </a:r>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417220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6C6C4FB-3268-4FB5-BF36-C413E14D49AC}" type="datetime1">
              <a:rPr lang="en-ZA" smtClean="0"/>
              <a:pPr/>
              <a:t>2022/05/10</a:t>
            </a:fld>
            <a:endParaRPr lang="en-ZA"/>
          </a:p>
        </p:txBody>
      </p:sp>
      <p:sp>
        <p:nvSpPr>
          <p:cNvPr id="6" name="Footer Placeholder 5"/>
          <p:cNvSpPr>
            <a:spLocks noGrp="1"/>
          </p:cNvSpPr>
          <p:nvPr>
            <p:ph type="ftr" sz="quarter" idx="11"/>
          </p:nvPr>
        </p:nvSpPr>
        <p:spPr/>
        <p:txBody>
          <a:bodyPr/>
          <a:lstStyle/>
          <a:p>
            <a:r>
              <a:rPr lang="en-ZA"/>
              <a:t>SECRET</a:t>
            </a:r>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24101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EF1C737E-DD63-4A4B-94E8-21CF7A2B577F}" type="datetime1">
              <a:rPr lang="en-ZA" smtClean="0"/>
              <a:pPr/>
              <a:t>2022/05/10</a:t>
            </a:fld>
            <a:endParaRPr lang="en-ZA"/>
          </a:p>
        </p:txBody>
      </p:sp>
      <p:sp>
        <p:nvSpPr>
          <p:cNvPr id="8" name="Footer Placeholder 7"/>
          <p:cNvSpPr>
            <a:spLocks noGrp="1"/>
          </p:cNvSpPr>
          <p:nvPr>
            <p:ph type="ftr" sz="quarter" idx="11"/>
          </p:nvPr>
        </p:nvSpPr>
        <p:spPr/>
        <p:txBody>
          <a:bodyPr/>
          <a:lstStyle/>
          <a:p>
            <a:r>
              <a:rPr lang="en-ZA"/>
              <a:t>SECRET</a:t>
            </a:r>
          </a:p>
        </p:txBody>
      </p:sp>
      <p:sp>
        <p:nvSpPr>
          <p:cNvPr id="9" name="Slide Number Placeholder 8"/>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72704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0467C62-BBF0-4331-8046-7DCA62463513}" type="datetime1">
              <a:rPr lang="en-ZA" smtClean="0"/>
              <a:pPr/>
              <a:t>2022/05/10</a:t>
            </a:fld>
            <a:endParaRPr lang="en-ZA"/>
          </a:p>
        </p:txBody>
      </p:sp>
      <p:sp>
        <p:nvSpPr>
          <p:cNvPr id="4" name="Footer Placeholder 3"/>
          <p:cNvSpPr>
            <a:spLocks noGrp="1"/>
          </p:cNvSpPr>
          <p:nvPr>
            <p:ph type="ftr" sz="quarter" idx="11"/>
          </p:nvPr>
        </p:nvSpPr>
        <p:spPr/>
        <p:txBody>
          <a:bodyPr/>
          <a:lstStyle/>
          <a:p>
            <a:r>
              <a:rPr lang="en-ZA"/>
              <a:t>SECRET</a:t>
            </a:r>
          </a:p>
        </p:txBody>
      </p:sp>
      <p:sp>
        <p:nvSpPr>
          <p:cNvPr id="5" name="Slide Number Placeholder 4"/>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42201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D5B31-A944-4E30-974D-FBF70F4B3634}" type="datetime1">
              <a:rPr lang="en-ZA" smtClean="0"/>
              <a:pPr/>
              <a:t>2022/05/10</a:t>
            </a:fld>
            <a:endParaRPr lang="en-ZA"/>
          </a:p>
        </p:txBody>
      </p:sp>
      <p:sp>
        <p:nvSpPr>
          <p:cNvPr id="3" name="Footer Placeholder 2"/>
          <p:cNvSpPr>
            <a:spLocks noGrp="1"/>
          </p:cNvSpPr>
          <p:nvPr>
            <p:ph type="ftr" sz="quarter" idx="11"/>
          </p:nvPr>
        </p:nvSpPr>
        <p:spPr/>
        <p:txBody>
          <a:bodyPr/>
          <a:lstStyle/>
          <a:p>
            <a:r>
              <a:rPr lang="en-ZA"/>
              <a:t>SECRET</a:t>
            </a:r>
          </a:p>
        </p:txBody>
      </p:sp>
      <p:sp>
        <p:nvSpPr>
          <p:cNvPr id="4" name="Slide Number Placeholder 3"/>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89077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FB35FF-179C-4631-AF6D-AF4E49F65B18}" type="datetime1">
              <a:rPr lang="en-ZA" smtClean="0"/>
              <a:pPr/>
              <a:t>2022/05/10</a:t>
            </a:fld>
            <a:endParaRPr lang="en-ZA"/>
          </a:p>
        </p:txBody>
      </p:sp>
      <p:sp>
        <p:nvSpPr>
          <p:cNvPr id="6" name="Footer Placeholder 5"/>
          <p:cNvSpPr>
            <a:spLocks noGrp="1"/>
          </p:cNvSpPr>
          <p:nvPr>
            <p:ph type="ftr" sz="quarter" idx="11"/>
          </p:nvPr>
        </p:nvSpPr>
        <p:spPr/>
        <p:txBody>
          <a:bodyPr/>
          <a:lstStyle/>
          <a:p>
            <a:r>
              <a:rPr lang="en-ZA"/>
              <a:t>SECRET</a:t>
            </a:r>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32180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00DDBE-0A0F-4F67-9ED9-3741C8A9A611}" type="datetime1">
              <a:rPr lang="en-ZA" smtClean="0"/>
              <a:pPr/>
              <a:t>2022/05/10</a:t>
            </a:fld>
            <a:endParaRPr lang="en-ZA"/>
          </a:p>
        </p:txBody>
      </p:sp>
      <p:sp>
        <p:nvSpPr>
          <p:cNvPr id="6" name="Footer Placeholder 5"/>
          <p:cNvSpPr>
            <a:spLocks noGrp="1"/>
          </p:cNvSpPr>
          <p:nvPr>
            <p:ph type="ftr" sz="quarter" idx="11"/>
          </p:nvPr>
        </p:nvSpPr>
        <p:spPr/>
        <p:txBody>
          <a:bodyPr/>
          <a:lstStyle/>
          <a:p>
            <a:r>
              <a:rPr lang="en-ZA"/>
              <a:t>SECRET</a:t>
            </a:r>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9760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64DCA-BD4F-4FE1-901F-0636F08D3DB3}" type="datetime1">
              <a:rPr lang="en-ZA" smtClean="0"/>
              <a:pPr/>
              <a:t>2022/05/10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SECRET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774007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7"/>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96" y="319177"/>
            <a:ext cx="12260531" cy="65388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extBox 2"/>
          <p:cNvSpPr txBox="1">
            <a:spLocks noChangeArrowheads="1"/>
          </p:cNvSpPr>
          <p:nvPr/>
        </p:nvSpPr>
        <p:spPr bwMode="auto">
          <a:xfrm>
            <a:off x="-2397" y="12654"/>
            <a:ext cx="12260531"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eaLnBrk="1" hangingPunct="1"/>
            <a:endParaRPr lang="en-US" sz="800" b="1" dirty="0">
              <a:latin typeface="Arial" charset="0"/>
            </a:endParaRPr>
          </a:p>
          <a:p>
            <a:pPr algn="ctr">
              <a:defRPr/>
            </a:pPr>
            <a:r>
              <a:rPr lang="en-US" sz="2000" b="1" dirty="0">
                <a:latin typeface="Arial" panose="020B0604020202020204" pitchFamily="34" charset="0"/>
                <a:cs typeface="Arial" panose="020B0604020202020204" pitchFamily="34" charset="0"/>
              </a:rPr>
              <a:t>RATIFICATION OF PROTOCOLS RELATING TO THE AMENDMENTS OF ARTICLES 50(a) AND 56 OF THE CONVENTION ON INTERNATIONAL CIVIL AVIATION </a:t>
            </a:r>
          </a:p>
          <a:p>
            <a:pPr>
              <a:defRPr/>
            </a:pPr>
            <a:endParaRPr lang="en-US"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682DC23-2843-E240-9889-9C005FBE80A9}" type="slidenum">
              <a:rPr lang="en-US" smtClean="0"/>
              <a:pPr/>
              <a:t>1</a:t>
            </a:fld>
            <a:endParaRPr lang="en-US" dirty="0"/>
          </a:p>
        </p:txBody>
      </p:sp>
      <p:sp>
        <p:nvSpPr>
          <p:cNvPr id="4" name="TextBox 3">
            <a:extLst>
              <a:ext uri="{FF2B5EF4-FFF2-40B4-BE49-F238E27FC236}">
                <a16:creationId xmlns:a16="http://schemas.microsoft.com/office/drawing/2014/main" xmlns="" id="{B52ED832-6737-4FF1-8559-E1840A725F79}"/>
              </a:ext>
            </a:extLst>
          </p:cNvPr>
          <p:cNvSpPr txBox="1"/>
          <p:nvPr/>
        </p:nvSpPr>
        <p:spPr>
          <a:xfrm>
            <a:off x="1" y="1150441"/>
            <a:ext cx="12191999" cy="707886"/>
          </a:xfrm>
          <a:prstGeom prst="rect">
            <a:avLst/>
          </a:prstGeom>
          <a:noFill/>
        </p:spPr>
        <p:txBody>
          <a:bodyPr wrap="square" rtlCol="0">
            <a:spAutoFit/>
          </a:bodyPr>
          <a:lstStyle/>
          <a:p>
            <a:pPr algn="ctr"/>
            <a:r>
              <a:rPr lang="en-US" sz="2000" b="1" dirty="0">
                <a:latin typeface="Arial" charset="0"/>
              </a:rPr>
              <a:t>PORTFOLIO COMMITTEE ON TRANSPORT (PCOT )</a:t>
            </a:r>
          </a:p>
          <a:p>
            <a:pPr algn="ctr"/>
            <a:endParaRPr lang="en-US" sz="2000" b="1" dirty="0">
              <a:latin typeface="Arial" charset="0"/>
            </a:endParaRPr>
          </a:p>
        </p:txBody>
      </p:sp>
      <p:sp>
        <p:nvSpPr>
          <p:cNvPr id="2" name="Footer Placeholder 1"/>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365323098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70339" y="963637"/>
            <a:ext cx="11391858" cy="5273675"/>
          </a:xfrm>
        </p:spPr>
        <p:txBody>
          <a:bodyPr>
            <a:normAutofit/>
          </a:bodyPr>
          <a:lstStyle/>
          <a:p>
            <a:pPr marL="457200" lvl="0" indent="-457200" algn="just">
              <a:lnSpc>
                <a:spcPct val="150000"/>
              </a:lnSpc>
              <a:spcBef>
                <a:spcPts val="0"/>
              </a:spcBef>
            </a:pPr>
            <a:r>
              <a:rPr lang="en-ZA" dirty="0">
                <a:solidFill>
                  <a:prstClr val="black"/>
                </a:solidFill>
                <a:latin typeface="Arial" panose="020B0604020202020204" pitchFamily="34" charset="0"/>
                <a:cs typeface="Arial" panose="020B0604020202020204" pitchFamily="34" charset="0"/>
              </a:rPr>
              <a:t>It is recommended that PCOT considers and support the referral of these two Protocols for consideration and approval by the National Assembly. </a:t>
            </a: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ZA" sz="3200" b="1" dirty="0">
                <a:solidFill>
                  <a:prstClr val="black">
                    <a:hueOff val="0"/>
                    <a:satOff val="0"/>
                    <a:lumOff val="0"/>
                    <a:alphaOff val="0"/>
                  </a:prstClr>
                </a:solidFill>
                <a:latin typeface="Arial" panose="020B0604020202020204" pitchFamily="34" charset="0"/>
                <a:cs typeface="Arial" panose="020B0604020202020204" pitchFamily="34" charset="0"/>
              </a:rPr>
              <a:t>DECISIONS REQUIRED FROM THE CABINET</a:t>
            </a: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4" name="Slide Number Placeholder 3"/>
          <p:cNvSpPr>
            <a:spLocks noGrp="1"/>
          </p:cNvSpPr>
          <p:nvPr>
            <p:ph type="sldNum" sz="quarter" idx="12"/>
          </p:nvPr>
        </p:nvSpPr>
        <p:spPr/>
        <p:txBody>
          <a:bodyPr/>
          <a:lstStyle/>
          <a:p>
            <a:fld id="{354FA632-30EF-4BBE-9569-2992832EE6C6}" type="slidenum">
              <a:rPr lang="en-ZA" smtClean="0"/>
              <a:pPr/>
              <a:t>10</a:t>
            </a:fld>
            <a:endParaRPr lang="en-ZA"/>
          </a:p>
        </p:txBody>
      </p:sp>
      <p:sp>
        <p:nvSpPr>
          <p:cNvPr id="5" name="Footer Placeholder 4"/>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736622481"/>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62993"/>
            <a:ext cx="12043775" cy="6345522"/>
          </a:xfrm>
          <a:prstGeom prst="rect">
            <a:avLst/>
          </a:prstGeom>
        </p:spPr>
      </p:pic>
      <p:sp>
        <p:nvSpPr>
          <p:cNvPr id="2" name="Slide Number Placeholder 1"/>
          <p:cNvSpPr>
            <a:spLocks noGrp="1"/>
          </p:cNvSpPr>
          <p:nvPr>
            <p:ph type="sldNum" sz="quarter" idx="12"/>
          </p:nvPr>
        </p:nvSpPr>
        <p:spPr/>
        <p:txBody>
          <a:bodyPr/>
          <a:lstStyle/>
          <a:p>
            <a:fld id="{B682DC23-2843-E240-9889-9C005FBE80A9}" type="slidenum">
              <a:rPr lang="en-US" smtClean="0"/>
              <a:pPr/>
              <a:t>11</a:t>
            </a:fld>
            <a:endParaRPr lang="en-US" dirty="0"/>
          </a:p>
        </p:txBody>
      </p:sp>
      <p:sp>
        <p:nvSpPr>
          <p:cNvPr id="5" name="Rectangle 2"/>
          <p:cNvSpPr>
            <a:spLocks noChangeArrowheads="1"/>
          </p:cNvSpPr>
          <p:nvPr/>
        </p:nvSpPr>
        <p:spPr bwMode="auto">
          <a:xfrm>
            <a:off x="4316363" y="263013"/>
            <a:ext cx="3877985"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5400" b="1" dirty="0">
                <a:solidFill>
                  <a:srgbClr val="D0870C"/>
                </a:solidFill>
                <a:latin typeface="Arial" panose="020B0604020202020204" pitchFamily="34" charset="0"/>
              </a:rPr>
              <a:t>Thank you!</a:t>
            </a:r>
            <a:endParaRPr lang="en-US" altLang="en-US" sz="5400" b="1" dirty="0">
              <a:solidFill>
                <a:srgbClr val="D0870C"/>
              </a:solidFill>
              <a:latin typeface="Arial" panose="020B0604020202020204" pitchFamily="34" charset="0"/>
            </a:endParaRPr>
          </a:p>
        </p:txBody>
      </p:sp>
      <p:sp>
        <p:nvSpPr>
          <p:cNvPr id="7" name="Footer Placeholder 6"/>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68749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102189" y="-2187660"/>
            <a:ext cx="9836102"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14287" indent="0" algn="just">
              <a:lnSpc>
                <a:spcPct val="100000"/>
              </a:lnSpc>
              <a:spcBef>
                <a:spcPts val="450"/>
              </a:spcBef>
              <a:spcAft>
                <a:spcPts val="450"/>
              </a:spcAft>
              <a:buClr>
                <a:srgbClr val="000000"/>
              </a:buClr>
              <a:buNone/>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US" altLang="en-US" sz="3200" b="1" dirty="0">
                <a:solidFill>
                  <a:schemeClr val="tx1"/>
                </a:solidFill>
                <a:latin typeface="Arial" panose="020B0604020202020204" pitchFamily="34" charset="0"/>
                <a:cs typeface="Arial" panose="020B0604020202020204" pitchFamily="34" charset="0"/>
              </a:rPr>
              <a:t> OUTLINE</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Rectangle 1"/>
          <p:cNvSpPr/>
          <p:nvPr/>
        </p:nvSpPr>
        <p:spPr>
          <a:xfrm>
            <a:off x="283335" y="1019251"/>
            <a:ext cx="11526592" cy="4616648"/>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en-ZA" sz="2800" dirty="0">
                <a:latin typeface="Arial" panose="020B0604020202020204" pitchFamily="34" charset="0"/>
                <a:cs typeface="Arial" panose="020B0604020202020204" pitchFamily="34" charset="0"/>
              </a:rPr>
              <a:t>Purpose</a:t>
            </a:r>
          </a:p>
          <a:p>
            <a:pPr marL="285750" indent="-285750" algn="just">
              <a:lnSpc>
                <a:spcPct val="150000"/>
              </a:lnSpc>
              <a:buFont typeface="Wingdings" panose="05000000000000000000" pitchFamily="2" charset="2"/>
              <a:buChar char="§"/>
            </a:pPr>
            <a:r>
              <a:rPr lang="en-ZA" sz="2800" dirty="0">
                <a:latin typeface="Arial" panose="020B0604020202020204" pitchFamily="34" charset="0"/>
                <a:cs typeface="Arial" panose="020B0604020202020204" pitchFamily="34" charset="0"/>
              </a:rPr>
              <a:t>Introduction</a:t>
            </a:r>
          </a:p>
          <a:p>
            <a:pPr marL="285750" indent="-285750" algn="just">
              <a:lnSpc>
                <a:spcPct val="150000"/>
              </a:lnSpc>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Proposed </a:t>
            </a:r>
            <a:r>
              <a:rPr lang="en-GB" sz="2800" dirty="0">
                <a:latin typeface="Arial" panose="020B0604020202020204" pitchFamily="34" charset="0"/>
                <a:cs typeface="Arial" panose="020B0604020202020204" pitchFamily="34" charset="0"/>
              </a:rPr>
              <a:t>Amendments</a:t>
            </a:r>
          </a:p>
          <a:p>
            <a:pPr marL="285750" lvl="0" indent="-285750" algn="just">
              <a:lnSpc>
                <a:spcPct val="150000"/>
              </a:lnSpc>
              <a:buFont typeface="Wingdings" panose="05000000000000000000" pitchFamily="2" charset="2"/>
              <a:buChar char="§"/>
            </a:pPr>
            <a:r>
              <a:rPr lang="en-GB" sz="2800" dirty="0">
                <a:solidFill>
                  <a:prstClr val="black"/>
                </a:solidFill>
                <a:latin typeface="Arial" panose="020B0604020202020204" pitchFamily="34" charset="0"/>
                <a:cs typeface="Arial" panose="020B0604020202020204" pitchFamily="34" charset="0"/>
              </a:rPr>
              <a:t>Rationale for the Amendments</a:t>
            </a:r>
            <a:endParaRPr lang="en-GB" sz="28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n-GB" sz="2800" dirty="0">
                <a:latin typeface="Arial" panose="020B0604020202020204" pitchFamily="34" charset="0"/>
                <a:cs typeface="Arial" panose="020B0604020202020204" pitchFamily="34" charset="0"/>
              </a:rPr>
              <a:t>Benefits for ratification</a:t>
            </a:r>
          </a:p>
          <a:p>
            <a:pPr marL="285750" indent="-285750" algn="just">
              <a:lnSpc>
                <a:spcPct val="150000"/>
              </a:lnSpc>
              <a:buFont typeface="Wingdings" panose="05000000000000000000" pitchFamily="2" charset="2"/>
              <a:buChar char="§"/>
            </a:pPr>
            <a:r>
              <a:rPr lang="en-GB" sz="2800" dirty="0">
                <a:latin typeface="Arial" panose="020B0604020202020204" pitchFamily="34" charset="0"/>
                <a:cs typeface="Arial" panose="020B0604020202020204" pitchFamily="34" charset="0"/>
              </a:rPr>
              <a:t>Departments/Stakeholders Consulted</a:t>
            </a:r>
          </a:p>
          <a:p>
            <a:pPr marL="285750" indent="-285750" algn="just">
              <a:lnSpc>
                <a:spcPct val="150000"/>
              </a:lnSpc>
              <a:buFont typeface="Wingdings" panose="05000000000000000000" pitchFamily="2" charset="2"/>
              <a:buChar char="§"/>
            </a:pPr>
            <a:r>
              <a:rPr lang="en-GB" sz="2800" dirty="0">
                <a:latin typeface="Arial" panose="020B0604020202020204" pitchFamily="34" charset="0"/>
                <a:cs typeface="Arial" panose="020B0604020202020204" pitchFamily="34" charset="0"/>
              </a:rPr>
              <a:t>Decision Required from PCOT</a:t>
            </a:r>
          </a:p>
        </p:txBody>
      </p:sp>
      <p:sp>
        <p:nvSpPr>
          <p:cNvPr id="4" name="Slide Number Placeholder 3"/>
          <p:cNvSpPr>
            <a:spLocks noGrp="1"/>
          </p:cNvSpPr>
          <p:nvPr>
            <p:ph type="sldNum" sz="quarter" idx="12"/>
          </p:nvPr>
        </p:nvSpPr>
        <p:spPr/>
        <p:txBody>
          <a:bodyPr/>
          <a:lstStyle/>
          <a:p>
            <a:fld id="{354FA632-30EF-4BBE-9569-2992832EE6C6}" type="slidenum">
              <a:rPr lang="en-ZA" smtClean="0"/>
              <a:pPr/>
              <a:t>2</a:t>
            </a:fld>
            <a:endParaRPr lang="en-ZA"/>
          </a:p>
        </p:txBody>
      </p:sp>
      <p:sp>
        <p:nvSpPr>
          <p:cNvPr id="5" name="Footer Placeholder 4"/>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3624449920"/>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102189" y="-2187660"/>
            <a:ext cx="9836102"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14287" indent="0" algn="just">
              <a:lnSpc>
                <a:spcPct val="100000"/>
              </a:lnSpc>
              <a:spcBef>
                <a:spcPts val="450"/>
              </a:spcBef>
              <a:spcAft>
                <a:spcPts val="450"/>
              </a:spcAft>
              <a:buClr>
                <a:srgbClr val="000000"/>
              </a:buClr>
              <a:buNone/>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US" altLang="en-US" sz="3200" b="1" dirty="0">
                <a:solidFill>
                  <a:schemeClr val="tx1"/>
                </a:solidFill>
                <a:latin typeface="Arial" panose="020B0604020202020204" pitchFamily="34" charset="0"/>
                <a:cs typeface="Arial" panose="020B0604020202020204" pitchFamily="34" charset="0"/>
              </a:rPr>
              <a:t>PURPOSE</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Rectangle 1"/>
          <p:cNvSpPr/>
          <p:nvPr/>
        </p:nvSpPr>
        <p:spPr>
          <a:xfrm>
            <a:off x="283335" y="1019251"/>
            <a:ext cx="11526592" cy="1748171"/>
          </a:xfrm>
          <a:prstGeom prst="rect">
            <a:avLst/>
          </a:prstGeom>
        </p:spPr>
        <p:txBody>
          <a:bodyPr wrap="square">
            <a:spAutoFit/>
          </a:bodyPr>
          <a:lstStyle/>
          <a:p>
            <a:pPr marL="342900" lvl="0" indent="-342900" algn="just" eaLnBrk="0" fontAlgn="base" hangingPunct="0">
              <a:spcBef>
                <a:spcPct val="20000"/>
              </a:spcBef>
              <a:spcAft>
                <a:spcPct val="0"/>
              </a:spcAft>
              <a:buFontTx/>
              <a:buChar char="•"/>
            </a:pPr>
            <a:endParaRPr lang="en-GB" dirty="0"/>
          </a:p>
          <a:p>
            <a:pPr marL="342900" lvl="0" indent="-342900" algn="just" eaLnBrk="0" fontAlgn="base" hangingPunct="0">
              <a:spcBef>
                <a:spcPct val="20000"/>
              </a:spcBef>
              <a:spcAft>
                <a:spcPct val="0"/>
              </a:spcAft>
              <a:buFontTx/>
              <a:buChar char="•"/>
            </a:pPr>
            <a:r>
              <a:rPr lang="en-GB" sz="2800" dirty="0">
                <a:latin typeface="Arial" panose="020B0604020202020204" pitchFamily="34" charset="0"/>
                <a:cs typeface="Arial" panose="020B0604020202020204" pitchFamily="34" charset="0"/>
              </a:rPr>
              <a:t>To request PCOT’s support on the ratification of Protocols relating to </a:t>
            </a:r>
            <a:r>
              <a:rPr lang="en-US" sz="2800" dirty="0">
                <a:latin typeface="Arial" panose="020B0604020202020204" pitchFamily="34" charset="0"/>
                <a:cs typeface="Arial" panose="020B0604020202020204" pitchFamily="34" charset="0"/>
              </a:rPr>
              <a:t>the amendment of Articles 50(a) and 56 of the Convention on International Civil Aviation (Chicago Convention)</a:t>
            </a:r>
            <a:endParaRPr lang="en-GB"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A632-30EF-4BBE-9569-2992832EE6C6}" type="slidenum">
              <a:rPr lang="en-ZA" smtClean="0"/>
              <a:pPr/>
              <a:t>3</a:t>
            </a:fld>
            <a:endParaRPr lang="en-ZA"/>
          </a:p>
        </p:txBody>
      </p:sp>
      <p:sp>
        <p:nvSpPr>
          <p:cNvPr id="5" name="Footer Placeholder 4"/>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2959566752"/>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102189" y="-2187660"/>
            <a:ext cx="9836102"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14287" indent="0" algn="just">
              <a:lnSpc>
                <a:spcPct val="100000"/>
              </a:lnSpc>
              <a:spcBef>
                <a:spcPts val="450"/>
              </a:spcBef>
              <a:spcAft>
                <a:spcPts val="450"/>
              </a:spcAft>
              <a:buClr>
                <a:srgbClr val="000000"/>
              </a:buClr>
              <a:buNone/>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69326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US" altLang="en-US" sz="3200" b="1" dirty="0">
                <a:solidFill>
                  <a:schemeClr val="tx1"/>
                </a:solidFill>
                <a:latin typeface="Arial" panose="020B0604020202020204" pitchFamily="34" charset="0"/>
                <a:cs typeface="Arial" panose="020B0604020202020204" pitchFamily="34" charset="0"/>
              </a:rPr>
              <a:t> INTRODUCTION</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Rectangle 1"/>
          <p:cNvSpPr/>
          <p:nvPr/>
        </p:nvSpPr>
        <p:spPr>
          <a:xfrm>
            <a:off x="112542" y="682899"/>
            <a:ext cx="11901267" cy="5090624"/>
          </a:xfrm>
          <a:prstGeom prst="rect">
            <a:avLst/>
          </a:prstGeom>
        </p:spPr>
        <p:txBody>
          <a:bodyPr wrap="square">
            <a:spAutoFit/>
          </a:bodyPr>
          <a:lstStyle/>
          <a:p>
            <a:pPr marL="342900" lvl="0" indent="-342900" algn="just" eaLnBrk="0" fontAlgn="base" hangingPunct="0">
              <a:spcBef>
                <a:spcPct val="20000"/>
              </a:spcBef>
              <a:spcAft>
                <a:spcPct val="0"/>
              </a:spcAft>
              <a:buFontTx/>
              <a:buChar char="•"/>
            </a:pPr>
            <a:r>
              <a:rPr lang="en-US" sz="2800" dirty="0">
                <a:solidFill>
                  <a:prstClr val="black"/>
                </a:solidFill>
                <a:latin typeface="Arial" panose="020B0604020202020204" pitchFamily="34" charset="0"/>
                <a:cs typeface="Arial" panose="020B0604020202020204" pitchFamily="34" charset="0"/>
              </a:rPr>
              <a:t>South Africa, as a Member State of ICAO, ratified </a:t>
            </a:r>
            <a:r>
              <a:rPr lang="en-US" sz="2800" dirty="0">
                <a:solidFill>
                  <a:prstClr val="black"/>
                </a:solidFill>
                <a:latin typeface="Arial" panose="020B0604020202020204" pitchFamily="34" charset="0"/>
                <a:ea typeface="Batang" panose="02030600000101010101" pitchFamily="18" charset="-127"/>
              </a:rPr>
              <a:t>the Chicago Convention </a:t>
            </a:r>
            <a:r>
              <a:rPr lang="en-ZA" sz="2800" kern="0" dirty="0">
                <a:solidFill>
                  <a:srgbClr val="000000"/>
                </a:solidFill>
                <a:latin typeface="Arial" panose="020B0604020202020204" pitchFamily="34" charset="0"/>
                <a:ea typeface="MS PGothic" pitchFamily="34" charset="-128"/>
                <a:cs typeface="Arial" panose="020B0604020202020204" pitchFamily="34" charset="0"/>
              </a:rPr>
              <a:t>on 4 April 1947</a:t>
            </a:r>
            <a:endParaRPr lang="en-US" sz="2800" dirty="0">
              <a:solidFill>
                <a:prstClr val="black"/>
              </a:solidFill>
              <a:latin typeface="Arial" panose="020B0604020202020204" pitchFamily="34" charset="0"/>
              <a:ea typeface="Batang" panose="02030600000101010101" pitchFamily="18" charset="-127"/>
            </a:endParaRPr>
          </a:p>
          <a:p>
            <a:pPr marL="342900" lvl="0" indent="-342900" algn="just" eaLnBrk="0" fontAlgn="base" hangingPunct="0">
              <a:spcBef>
                <a:spcPct val="20000"/>
              </a:spcBef>
              <a:spcAft>
                <a:spcPct val="0"/>
              </a:spcAft>
              <a:buFontTx/>
              <a:buChar char="•"/>
            </a:pPr>
            <a:r>
              <a:rPr lang="en-US" sz="2800" dirty="0">
                <a:solidFill>
                  <a:prstClr val="black"/>
                </a:solidFill>
                <a:latin typeface="Arial" panose="020B0604020202020204" pitchFamily="34" charset="0"/>
                <a:ea typeface="Batang" panose="02030600000101010101" pitchFamily="18" charset="-127"/>
                <a:cs typeface="Arial" panose="020B0604020202020204" pitchFamily="34" charset="0"/>
              </a:rPr>
              <a:t>The </a:t>
            </a:r>
            <a:r>
              <a:rPr lang="en-US" sz="2800" dirty="0">
                <a:solidFill>
                  <a:prstClr val="black"/>
                </a:solidFill>
                <a:latin typeface="Arial" panose="020B0604020202020204" pitchFamily="34" charset="0"/>
                <a:ea typeface="Batang" panose="02030600000101010101" pitchFamily="18" charset="-127"/>
              </a:rPr>
              <a:t>Convention was incorporated into the national legislation through Schedule 3 of the Civil Aviation Act, No. 13 of </a:t>
            </a:r>
            <a:r>
              <a:rPr lang="en-US" sz="2800" dirty="0" smtClean="0">
                <a:solidFill>
                  <a:prstClr val="black"/>
                </a:solidFill>
                <a:latin typeface="Arial" panose="020B0604020202020204" pitchFamily="34" charset="0"/>
                <a:ea typeface="Batang" panose="02030600000101010101" pitchFamily="18" charset="-127"/>
              </a:rPr>
              <a:t>2009</a:t>
            </a:r>
          </a:p>
          <a:p>
            <a:pPr marL="342900" lvl="0" indent="-342900" algn="just" eaLnBrk="0" fontAlgn="base" hangingPunct="0">
              <a:spcBef>
                <a:spcPct val="20000"/>
              </a:spcBef>
              <a:spcAft>
                <a:spcPct val="0"/>
              </a:spcAft>
              <a:buFontTx/>
              <a:buChar char="•"/>
            </a:pPr>
            <a:r>
              <a:rPr lang="en-US" sz="2800" kern="0" dirty="0" smtClean="0">
                <a:solidFill>
                  <a:prstClr val="black"/>
                </a:solidFill>
                <a:latin typeface="Arial" panose="020B0604020202020204" pitchFamily="34" charset="0"/>
                <a:ea typeface="Batang" panose="02030600000101010101" pitchFamily="18" charset="-127"/>
                <a:cs typeface="Arial" panose="020B0604020202020204" pitchFamily="34" charset="0"/>
              </a:rPr>
              <a:t>South Africa is currently a member of the ICAO Council under Part I, States which make the largest contribution to the provision of facilities for international civil navigation</a:t>
            </a:r>
            <a:endParaRPr lang="en-ZA" sz="2800"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algn="just" eaLnBrk="0" fontAlgn="base" hangingPunct="0">
              <a:spcBef>
                <a:spcPct val="20000"/>
              </a:spcBef>
              <a:spcAft>
                <a:spcPct val="0"/>
              </a:spcAft>
              <a:buFontTx/>
              <a:buChar char="•"/>
            </a:pPr>
            <a:r>
              <a:rPr lang="en-ZA" sz="2800" kern="0" dirty="0">
                <a:solidFill>
                  <a:srgbClr val="000000"/>
                </a:solidFill>
                <a:latin typeface="Arial" panose="020B0604020202020204" pitchFamily="34" charset="0"/>
                <a:ea typeface="MS PGothic" pitchFamily="34" charset="-128"/>
                <a:cs typeface="Arial" panose="020B0604020202020204" pitchFamily="34" charset="0"/>
              </a:rPr>
              <a:t>At the 39th Session of the International Civil Aviation Organization (ICAO) Assembly held in 2016, the Assembly adopted two Protocols amending the Protocols relating to Article 50 (a) and Article 56 of the Chicago Convention</a:t>
            </a:r>
          </a:p>
        </p:txBody>
      </p:sp>
      <p:sp>
        <p:nvSpPr>
          <p:cNvPr id="4" name="Slide Number Placeholder 3"/>
          <p:cNvSpPr>
            <a:spLocks noGrp="1"/>
          </p:cNvSpPr>
          <p:nvPr>
            <p:ph type="sldNum" sz="quarter" idx="12"/>
          </p:nvPr>
        </p:nvSpPr>
        <p:spPr/>
        <p:txBody>
          <a:bodyPr/>
          <a:lstStyle/>
          <a:p>
            <a:fld id="{354FA632-30EF-4BBE-9569-2992832EE6C6}" type="slidenum">
              <a:rPr lang="en-ZA" smtClean="0"/>
              <a:pPr/>
              <a:t>4</a:t>
            </a:fld>
            <a:endParaRPr lang="en-ZA"/>
          </a:p>
        </p:txBody>
      </p:sp>
      <p:sp>
        <p:nvSpPr>
          <p:cNvPr id="5" name="Footer Placeholder 4"/>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1060716588"/>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70339" y="963637"/>
            <a:ext cx="11945650"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342900" lvl="0" indent="-342900" eaLnBrk="0" fontAlgn="base" hangingPunct="0">
              <a:lnSpc>
                <a:spcPct val="100000"/>
              </a:lnSpc>
              <a:spcBef>
                <a:spcPct val="20000"/>
              </a:spcBef>
              <a:spcAft>
                <a:spcPct val="0"/>
              </a:spcAft>
              <a:buFontTx/>
              <a:buChar char="•"/>
            </a:pPr>
            <a:r>
              <a:rPr lang="en-US" kern="0" dirty="0">
                <a:solidFill>
                  <a:srgbClr val="000000"/>
                </a:solidFill>
                <a:latin typeface="Arial" panose="020B0604020202020204" pitchFamily="34" charset="0"/>
                <a:ea typeface="MS PGothic" pitchFamily="34" charset="-128"/>
                <a:cs typeface="Arial" panose="020B0604020202020204" pitchFamily="34" charset="0"/>
              </a:rPr>
              <a:t>Article 50 (a) -  The ICAO Council shall be a permanent body responsible to the Assembly. It shall be composed of thirty-six contracting States elected at the Assembly</a:t>
            </a:r>
          </a:p>
          <a:p>
            <a:pPr marL="342900" lvl="0" indent="-342900" eaLnBrk="0" fontAlgn="base" hangingPunct="0">
              <a:lnSpc>
                <a:spcPct val="100000"/>
              </a:lnSpc>
              <a:spcBef>
                <a:spcPct val="20000"/>
              </a:spcBef>
              <a:spcAft>
                <a:spcPct val="0"/>
              </a:spcAft>
              <a:buFontTx/>
              <a:buChar char="•"/>
            </a:pPr>
            <a:r>
              <a:rPr lang="en-US" kern="0" dirty="0">
                <a:solidFill>
                  <a:srgbClr val="000000"/>
                </a:solidFill>
                <a:latin typeface="Arial" panose="020B0604020202020204" pitchFamily="34" charset="0"/>
                <a:ea typeface="MS PGothic" pitchFamily="34" charset="-128"/>
                <a:cs typeface="Arial" panose="020B0604020202020204" pitchFamily="34" charset="0"/>
              </a:rPr>
              <a:t>Article 56 - The Air Navigation Commission shall be composed of nineteen members appointed by the Council from among the nominated contracting States</a:t>
            </a:r>
          </a:p>
          <a:p>
            <a:pPr marL="342900" lvl="0" indent="-342900" eaLnBrk="0" fontAlgn="base" hangingPunct="0">
              <a:lnSpc>
                <a:spcPct val="100000"/>
              </a:lnSpc>
              <a:spcBef>
                <a:spcPct val="20000"/>
              </a:spcBef>
              <a:spcAft>
                <a:spcPct val="0"/>
              </a:spcAft>
              <a:buFontTx/>
              <a:buChar char="•"/>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185737" indent="-171450" algn="just">
              <a:lnSpc>
                <a:spcPct val="100000"/>
              </a:lnSpc>
              <a:spcBef>
                <a:spcPts val="450"/>
              </a:spcBef>
              <a:spcAft>
                <a:spcPts val="450"/>
              </a:spcAft>
              <a:buClr>
                <a:srgbClr val="000000"/>
              </a:buClr>
              <a:buFont typeface="Wingdings" panose="05000000000000000000" pitchFamily="2" charset="2"/>
              <a:buChar char="§"/>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US" altLang="en-US" sz="3200" b="1" dirty="0" smtClean="0">
                <a:solidFill>
                  <a:schemeClr val="tx1"/>
                </a:solidFill>
                <a:latin typeface="Arial" panose="020B0604020202020204" pitchFamily="34" charset="0"/>
                <a:cs typeface="Arial" panose="020B0604020202020204" pitchFamily="34" charset="0"/>
              </a:rPr>
              <a:t>INTRODUCTION CONT.</a:t>
            </a:r>
            <a:r>
              <a:rPr lang="en-GB" sz="2800" b="1" dirty="0">
                <a:solidFill>
                  <a:prstClr val="black">
                    <a:hueOff val="0"/>
                    <a:satOff val="0"/>
                    <a:lumOff val="0"/>
                    <a:alphaOff val="0"/>
                  </a:prstClr>
                </a:solidFill>
                <a:cs typeface="Arial"/>
              </a:rPr>
              <a:t>	</a:t>
            </a:r>
            <a:endParaRPr lang="en-ZA" sz="3200" b="1" dirty="0">
              <a:solidFill>
                <a:prstClr val="black">
                  <a:hueOff val="0"/>
                  <a:satOff val="0"/>
                  <a:lumOff val="0"/>
                  <a:alphaOff val="0"/>
                </a:prstClr>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Slide Number Placeholder 1"/>
          <p:cNvSpPr>
            <a:spLocks noGrp="1"/>
          </p:cNvSpPr>
          <p:nvPr>
            <p:ph type="sldNum" sz="quarter" idx="12"/>
          </p:nvPr>
        </p:nvSpPr>
        <p:spPr/>
        <p:txBody>
          <a:bodyPr/>
          <a:lstStyle/>
          <a:p>
            <a:fld id="{354FA632-30EF-4BBE-9569-2992832EE6C6}" type="slidenum">
              <a:rPr lang="en-ZA" smtClean="0"/>
              <a:pPr/>
              <a:t>5</a:t>
            </a:fld>
            <a:endParaRPr lang="en-ZA"/>
          </a:p>
        </p:txBody>
      </p:sp>
      <p:sp>
        <p:nvSpPr>
          <p:cNvPr id="4" name="Footer Placeholder 3"/>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3536100623"/>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70339" y="963637"/>
            <a:ext cx="11945650"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342900" lvl="0" indent="-342900" algn="just" eaLnBrk="0" fontAlgn="base" hangingPunct="0">
              <a:lnSpc>
                <a:spcPct val="100000"/>
              </a:lnSpc>
              <a:spcBef>
                <a:spcPct val="20000"/>
              </a:spcBef>
              <a:spcAft>
                <a:spcPct val="0"/>
              </a:spcAft>
              <a:buFontTx/>
              <a:buChar char="•"/>
            </a:pPr>
            <a:r>
              <a:rPr lang="en-US" kern="0" dirty="0">
                <a:solidFill>
                  <a:srgbClr val="000000"/>
                </a:solidFill>
                <a:latin typeface="Arial" panose="020B0604020202020204" pitchFamily="34" charset="0"/>
                <a:ea typeface="MS PGothic" pitchFamily="34" charset="-128"/>
                <a:cs typeface="Arial" panose="020B0604020202020204" pitchFamily="34" charset="0"/>
              </a:rPr>
              <a:t>Amending Article 50 (a) of the Convention to provide for the increase in the size of the Council from thirty-six members to forty members.</a:t>
            </a:r>
          </a:p>
          <a:p>
            <a:pPr marL="342900" lvl="0" indent="-342900" algn="just" eaLnBrk="0" fontAlgn="base" hangingPunct="0">
              <a:lnSpc>
                <a:spcPct val="100000"/>
              </a:lnSpc>
              <a:spcBef>
                <a:spcPct val="20000"/>
              </a:spcBef>
              <a:spcAft>
                <a:spcPct val="0"/>
              </a:spcAft>
              <a:buFontTx/>
              <a:buChar char="•"/>
            </a:pPr>
            <a:endParaRPr lang="en-US"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algn="just" eaLnBrk="0" fontAlgn="base" hangingPunct="0">
              <a:lnSpc>
                <a:spcPct val="100000"/>
              </a:lnSpc>
              <a:spcBef>
                <a:spcPct val="20000"/>
              </a:spcBef>
              <a:spcAft>
                <a:spcPct val="0"/>
              </a:spcAft>
              <a:buFontTx/>
              <a:buChar char="•"/>
            </a:pPr>
            <a:r>
              <a:rPr lang="en-US" kern="0" dirty="0">
                <a:solidFill>
                  <a:srgbClr val="000000"/>
                </a:solidFill>
                <a:latin typeface="Arial" panose="020B0604020202020204" pitchFamily="34" charset="0"/>
                <a:ea typeface="MS PGothic" pitchFamily="34" charset="-128"/>
                <a:cs typeface="Arial" panose="020B0604020202020204" pitchFamily="34" charset="0"/>
              </a:rPr>
              <a:t>Amending Article 56 of the Convention to provide for the increase in the membership of the Air Navigation Commission from nineteen members to twenty-one members.</a:t>
            </a:r>
          </a:p>
          <a:p>
            <a:pPr marL="342900" lvl="0" indent="-342900" eaLnBrk="0" fontAlgn="base" hangingPunct="0">
              <a:lnSpc>
                <a:spcPct val="100000"/>
              </a:lnSpc>
              <a:spcBef>
                <a:spcPct val="20000"/>
              </a:spcBef>
              <a:spcAft>
                <a:spcPct val="0"/>
              </a:spcAft>
              <a:buFontTx/>
              <a:buChar char="•"/>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185737" indent="-171450" algn="just">
              <a:lnSpc>
                <a:spcPct val="100000"/>
              </a:lnSpc>
              <a:spcBef>
                <a:spcPts val="450"/>
              </a:spcBef>
              <a:spcAft>
                <a:spcPts val="450"/>
              </a:spcAft>
              <a:buClr>
                <a:srgbClr val="000000"/>
              </a:buClr>
              <a:buFont typeface="Wingdings" panose="05000000000000000000" pitchFamily="2" charset="2"/>
              <a:buChar char="§"/>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US" altLang="en-US" sz="3200" b="1" dirty="0">
                <a:solidFill>
                  <a:schemeClr val="tx1"/>
                </a:solidFill>
                <a:latin typeface="Arial" panose="020B0604020202020204" pitchFamily="34" charset="0"/>
                <a:cs typeface="Arial" panose="020B0604020202020204" pitchFamily="34" charset="0"/>
              </a:rPr>
              <a:t>PROPOSED AMENDMENTS </a:t>
            </a:r>
            <a:endParaRPr lang="en-ZA" sz="3200" b="1" dirty="0">
              <a:solidFill>
                <a:prstClr val="black">
                  <a:hueOff val="0"/>
                  <a:satOff val="0"/>
                  <a:lumOff val="0"/>
                  <a:alphaOff val="0"/>
                </a:prstClr>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Slide Number Placeholder 1"/>
          <p:cNvSpPr>
            <a:spLocks noGrp="1"/>
          </p:cNvSpPr>
          <p:nvPr>
            <p:ph type="sldNum" sz="quarter" idx="12"/>
          </p:nvPr>
        </p:nvSpPr>
        <p:spPr/>
        <p:txBody>
          <a:bodyPr/>
          <a:lstStyle/>
          <a:p>
            <a:fld id="{354FA632-30EF-4BBE-9569-2992832EE6C6}" type="slidenum">
              <a:rPr lang="en-ZA" smtClean="0"/>
              <a:pPr/>
              <a:t>6</a:t>
            </a:fld>
            <a:endParaRPr lang="en-ZA"/>
          </a:p>
        </p:txBody>
      </p:sp>
      <p:sp>
        <p:nvSpPr>
          <p:cNvPr id="4" name="Footer Placeholder 3"/>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376487275"/>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102189" y="-2187660"/>
            <a:ext cx="9836102"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14287" indent="0" algn="just">
              <a:lnSpc>
                <a:spcPct val="100000"/>
              </a:lnSpc>
              <a:spcBef>
                <a:spcPts val="450"/>
              </a:spcBef>
              <a:spcAft>
                <a:spcPts val="450"/>
              </a:spcAft>
              <a:buClr>
                <a:srgbClr val="000000"/>
              </a:buClr>
              <a:buNone/>
            </a:pPr>
            <a:endParaRPr lang="en-US" altLang="en-US" sz="1200"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US" altLang="en-US" sz="3200" b="1" dirty="0">
                <a:solidFill>
                  <a:schemeClr val="tx1"/>
                </a:solidFill>
                <a:latin typeface="Arial" panose="020B0604020202020204" pitchFamily="34" charset="0"/>
                <a:cs typeface="Arial" panose="020B0604020202020204" pitchFamily="34" charset="0"/>
              </a:rPr>
              <a:t> RATIONALE FOR THE AMENDMENTS</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Rectangle 1"/>
          <p:cNvSpPr/>
          <p:nvPr/>
        </p:nvSpPr>
        <p:spPr>
          <a:xfrm>
            <a:off x="283335" y="1019251"/>
            <a:ext cx="11526592" cy="6844951"/>
          </a:xfrm>
          <a:prstGeom prst="rect">
            <a:avLst/>
          </a:prstGeom>
        </p:spPr>
        <p:txBody>
          <a:bodyPr wrap="square">
            <a:spAutoFit/>
          </a:bodyPr>
          <a:lstStyle/>
          <a:p>
            <a:pPr marL="342900" lvl="0" indent="-342900" eaLnBrk="0" fontAlgn="base" hangingPunct="0">
              <a:spcBef>
                <a:spcPct val="20000"/>
              </a:spcBef>
              <a:spcAft>
                <a:spcPct val="0"/>
              </a:spcAft>
              <a:buFontTx/>
              <a:buChar char="•"/>
            </a:pPr>
            <a:r>
              <a:rPr lang="en-ZA" sz="2800" kern="0" dirty="0">
                <a:solidFill>
                  <a:srgbClr val="000000"/>
                </a:solidFill>
                <a:latin typeface="Arial" panose="020B0604020202020204" pitchFamily="34" charset="0"/>
                <a:ea typeface="MS PGothic" pitchFamily="34" charset="-128"/>
                <a:cs typeface="Arial" panose="020B0604020202020204" pitchFamily="34" charset="0"/>
              </a:rPr>
              <a:t>The Amendments are necessary due to the following:</a:t>
            </a:r>
          </a:p>
          <a:p>
            <a:pPr marL="914400" lvl="1" indent="-457200" eaLnBrk="0" fontAlgn="base" hangingPunct="0">
              <a:spcBef>
                <a:spcPct val="20000"/>
              </a:spcBef>
              <a:spcAft>
                <a:spcPct val="0"/>
              </a:spcAft>
              <a:buFont typeface="Courier New" panose="02070309020205020404" pitchFamily="49" charset="0"/>
              <a:buChar char="o"/>
            </a:pPr>
            <a:r>
              <a:rPr lang="en-ZA" sz="2800" kern="0" dirty="0">
                <a:solidFill>
                  <a:srgbClr val="000000"/>
                </a:solidFill>
                <a:latin typeface="Arial" panose="020B0604020202020204" pitchFamily="34" charset="0"/>
                <a:ea typeface="MS PGothic" pitchFamily="34" charset="-128"/>
                <a:cs typeface="Arial" panose="020B0604020202020204" pitchFamily="34" charset="0"/>
              </a:rPr>
              <a:t>The large increase in the membership of ICAO and the expansion of international air transport for the national economies in many countries.</a:t>
            </a:r>
          </a:p>
          <a:p>
            <a:pPr marL="914400" lvl="1" indent="-457200" eaLnBrk="0" fontAlgn="base" hangingPunct="0">
              <a:spcBef>
                <a:spcPct val="20000"/>
              </a:spcBef>
              <a:spcAft>
                <a:spcPct val="0"/>
              </a:spcAft>
              <a:buFont typeface="Courier New" panose="02070309020205020404" pitchFamily="49" charset="0"/>
              <a:buChar char="o"/>
            </a:pPr>
            <a:r>
              <a:rPr lang="en-ZA" sz="2800" kern="0" dirty="0">
                <a:solidFill>
                  <a:srgbClr val="000000"/>
                </a:solidFill>
                <a:latin typeface="Arial" panose="020B0604020202020204" pitchFamily="34" charset="0"/>
                <a:ea typeface="MS PGothic" pitchFamily="34" charset="-128"/>
                <a:cs typeface="Arial" panose="020B0604020202020204" pitchFamily="34" charset="0"/>
              </a:rPr>
              <a:t>The current membership of the Council of ICAO does not strike a better balance due to the increased representation of Contracting States.</a:t>
            </a:r>
          </a:p>
          <a:p>
            <a:pPr marL="914400" lvl="1" indent="-457200" eaLnBrk="0" fontAlgn="base" hangingPunct="0">
              <a:spcBef>
                <a:spcPct val="20000"/>
              </a:spcBef>
              <a:spcAft>
                <a:spcPct val="0"/>
              </a:spcAft>
              <a:buFont typeface="Courier New" panose="02070309020205020404" pitchFamily="49" charset="0"/>
              <a:buChar char="o"/>
            </a:pPr>
            <a:r>
              <a:rPr lang="en-ZA" sz="2800" kern="0" dirty="0">
                <a:solidFill>
                  <a:srgbClr val="000000"/>
                </a:solidFill>
                <a:latin typeface="Arial" panose="020B0604020202020204" pitchFamily="34" charset="0"/>
                <a:ea typeface="MS PGothic" pitchFamily="34" charset="-128"/>
                <a:cs typeface="Arial" panose="020B0604020202020204" pitchFamily="34" charset="0"/>
              </a:rPr>
              <a:t>Expertise and experience from diverse operational skills and knowledge can be drawn from new Contracting States. </a:t>
            </a:r>
          </a:p>
          <a:p>
            <a:pPr marL="914400" lvl="1" indent="-457200" eaLnBrk="0" fontAlgn="base" hangingPunct="0">
              <a:spcBef>
                <a:spcPct val="20000"/>
              </a:spcBef>
              <a:spcAft>
                <a:spcPct val="0"/>
              </a:spcAft>
              <a:buFont typeface="Courier New" panose="02070309020205020404" pitchFamily="49" charset="0"/>
              <a:buChar char="o"/>
            </a:pPr>
            <a:r>
              <a:rPr lang="en-GB" sz="2800" kern="0" dirty="0">
                <a:solidFill>
                  <a:srgbClr val="000000"/>
                </a:solidFill>
                <a:latin typeface="Arial" panose="020B0604020202020204" pitchFamily="34" charset="0"/>
                <a:ea typeface="MS PGothic" pitchFamily="34" charset="-128"/>
                <a:cs typeface="Arial" panose="020B0604020202020204" pitchFamily="34" charset="0"/>
              </a:rPr>
              <a:t>Other African States will be accommodated in the ICAO Council and therefore development of the African air space</a:t>
            </a:r>
            <a:endParaRPr lang="en-ZA" sz="2800"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eaLnBrk="0" fontAlgn="base" hangingPunct="0">
              <a:spcBef>
                <a:spcPct val="20000"/>
              </a:spcBef>
              <a:spcAft>
                <a:spcPct val="0"/>
              </a:spcAft>
              <a:buFontTx/>
              <a:buChar char="•"/>
            </a:pPr>
            <a:endParaRPr lang="en-ZA" sz="3200" kern="0" dirty="0">
              <a:solidFill>
                <a:srgbClr val="000000"/>
              </a:solidFill>
              <a:latin typeface="Arial" panose="020B0604020202020204" pitchFamily="34" charset="0"/>
              <a:ea typeface="MS PGothic" pitchFamily="34" charset="-128"/>
              <a:cs typeface="Arial" panose="020B0604020202020204" pitchFamily="34" charset="0"/>
            </a:endParaRPr>
          </a:p>
          <a:p>
            <a:pPr marL="285750" indent="-285750" algn="just">
              <a:buFont typeface="Wingdings" panose="05000000000000000000" pitchFamily="2" charset="2"/>
              <a:buChar char="§"/>
            </a:pPr>
            <a:endParaRPr lang="en-ZA" sz="2400" dirty="0"/>
          </a:p>
          <a:p>
            <a:pPr algn="just"/>
            <a:endParaRPr lang="en-ZA" sz="2400" dirty="0"/>
          </a:p>
          <a:p>
            <a:pPr marL="285750" indent="-285750" algn="just">
              <a:buFont typeface="Wingdings" panose="05000000000000000000" pitchFamily="2" charset="2"/>
              <a:buChar char="§"/>
            </a:pPr>
            <a:endParaRPr lang="en-ZA" sz="2200" dirty="0"/>
          </a:p>
        </p:txBody>
      </p:sp>
      <p:sp>
        <p:nvSpPr>
          <p:cNvPr id="4" name="Slide Number Placeholder 3"/>
          <p:cNvSpPr>
            <a:spLocks noGrp="1"/>
          </p:cNvSpPr>
          <p:nvPr>
            <p:ph type="sldNum" sz="quarter" idx="12"/>
          </p:nvPr>
        </p:nvSpPr>
        <p:spPr/>
        <p:txBody>
          <a:bodyPr/>
          <a:lstStyle/>
          <a:p>
            <a:fld id="{354FA632-30EF-4BBE-9569-2992832EE6C6}" type="slidenum">
              <a:rPr lang="en-ZA" smtClean="0"/>
              <a:pPr/>
              <a:t>7</a:t>
            </a:fld>
            <a:endParaRPr lang="en-ZA"/>
          </a:p>
        </p:txBody>
      </p:sp>
      <p:sp>
        <p:nvSpPr>
          <p:cNvPr id="5" name="Footer Placeholder 4"/>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761166855"/>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70339" y="963637"/>
            <a:ext cx="11868376" cy="5273675"/>
          </a:xfrm>
        </p:spPr>
        <p:txBody>
          <a:bodyPr>
            <a:normAutofit/>
          </a:bodyPr>
          <a:lstStyle/>
          <a:p>
            <a:pPr marL="342900" lvl="0" indent="-342900" eaLnBrk="0" fontAlgn="base" hangingPunct="0">
              <a:lnSpc>
                <a:spcPct val="100000"/>
              </a:lnSpc>
              <a:spcBef>
                <a:spcPct val="20000"/>
              </a:spcBef>
              <a:spcAft>
                <a:spcPct val="0"/>
              </a:spcAft>
              <a:buFontTx/>
              <a:buChar char="•"/>
            </a:pPr>
            <a:endParaRPr lang="en-GB" dirty="0">
              <a:latin typeface="Arial" panose="020B0604020202020204" pitchFamily="34" charset="0"/>
              <a:cs typeface="Arial" panose="020B0604020202020204" pitchFamily="34" charset="0"/>
            </a:endParaRPr>
          </a:p>
          <a:p>
            <a:pPr eaLnBrk="0" fontAlgn="base" hangingPunct="0">
              <a:lnSpc>
                <a:spcPct val="100000"/>
              </a:lnSpc>
              <a:spcBef>
                <a:spcPct val="20000"/>
              </a:spcBef>
              <a:spcAft>
                <a:spcPct val="0"/>
              </a:spcAft>
            </a:pPr>
            <a:r>
              <a:rPr lang="en-GB" dirty="0">
                <a:latin typeface="Arial" panose="020B0604020202020204" pitchFamily="34" charset="0"/>
                <a:cs typeface="Arial" panose="020B0604020202020204" pitchFamily="34" charset="0"/>
              </a:rPr>
              <a:t>The ratification of these Protocols would benefit our country and Africa at large, considering that South Africa’s aspirations of moving from Part II to Part I will be a possibility once the Protocols are ratified by the required number of Contracting States and have come into operation.</a:t>
            </a:r>
          </a:p>
          <a:p>
            <a:pPr eaLnBrk="0" fontAlgn="base" hangingPunct="0">
              <a:lnSpc>
                <a:spcPct val="100000"/>
              </a:lnSpc>
              <a:spcBef>
                <a:spcPct val="20000"/>
              </a:spcBef>
              <a:spcAft>
                <a:spcPct val="0"/>
              </a:spcAft>
            </a:pPr>
            <a:r>
              <a:rPr lang="en-GB" dirty="0">
                <a:latin typeface="Arial" panose="020B0604020202020204" pitchFamily="34" charset="0"/>
                <a:cs typeface="Arial" panose="020B0604020202020204" pitchFamily="34" charset="0"/>
              </a:rPr>
              <a:t> These Protocols will come into force upon ratification by 128 States. </a:t>
            </a:r>
          </a:p>
          <a:p>
            <a:pPr marL="342900" lvl="0" indent="-342900" eaLnBrk="0" fontAlgn="base" hangingPunct="0">
              <a:lnSpc>
                <a:spcPct val="100000"/>
              </a:lnSpc>
              <a:spcBef>
                <a:spcPct val="20000"/>
              </a:spcBef>
              <a:spcAft>
                <a:spcPct val="0"/>
              </a:spcAft>
              <a:buFontTx/>
              <a:buChar char="•"/>
            </a:pPr>
            <a:r>
              <a:rPr lang="en-GB" dirty="0">
                <a:latin typeface="Arial" panose="020B0604020202020204" pitchFamily="34" charset="0"/>
                <a:cs typeface="Arial" panose="020B0604020202020204" pitchFamily="34" charset="0"/>
              </a:rPr>
              <a:t>To date 70 ICAO Contracting States have ratified the Protocols.</a:t>
            </a:r>
          </a:p>
          <a:p>
            <a:pPr marL="342900" lvl="0" indent="-342900" eaLnBrk="0" fontAlgn="base" hangingPunct="0">
              <a:lnSpc>
                <a:spcPct val="100000"/>
              </a:lnSpc>
              <a:spcBef>
                <a:spcPct val="20000"/>
              </a:spcBef>
              <a:spcAft>
                <a:spcPct val="0"/>
              </a:spcAft>
              <a:buFontTx/>
              <a:buChar char="•"/>
            </a:pPr>
            <a:r>
              <a:rPr lang="en-GB" kern="0" dirty="0">
                <a:solidFill>
                  <a:srgbClr val="000000"/>
                </a:solidFill>
                <a:latin typeface="Arial" panose="020B0604020202020204" pitchFamily="34" charset="0"/>
                <a:ea typeface="MS PGothic" pitchFamily="34" charset="-128"/>
                <a:cs typeface="Arial" panose="020B0604020202020204" pitchFamily="34" charset="0"/>
              </a:rPr>
              <a:t>Other African States will be accommodated in the ICAO Council and therefore development of the African air space.</a:t>
            </a: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400050" indent="-385763" algn="just">
              <a:lnSpc>
                <a:spcPct val="100000"/>
              </a:lnSpc>
              <a:spcBef>
                <a:spcPts val="450"/>
              </a:spcBef>
              <a:buClr>
                <a:srgbClr val="000000"/>
              </a:buClr>
              <a:buFont typeface="Arial" charset="0"/>
              <a:buChar char="•"/>
            </a:pPr>
            <a:endParaRPr lang="en-US" altLang="en-US" dirty="0">
              <a:latin typeface="Arial" charset="0"/>
              <a:ea typeface="Arial" charset="0"/>
              <a:cs typeface="Arial" charset="0"/>
              <a:sym typeface="Arial"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US" altLang="en-US" sz="3200" b="1" dirty="0">
                <a:solidFill>
                  <a:schemeClr val="tx1"/>
                </a:solidFill>
                <a:latin typeface="Arial" panose="020B0604020202020204" pitchFamily="34" charset="0"/>
                <a:cs typeface="Arial" panose="020B0604020202020204" pitchFamily="34" charset="0"/>
              </a:rPr>
              <a:t>BENEFITS FOR RATIFICATION</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Slide Number Placeholder 1"/>
          <p:cNvSpPr>
            <a:spLocks noGrp="1"/>
          </p:cNvSpPr>
          <p:nvPr>
            <p:ph type="sldNum" sz="quarter" idx="12"/>
          </p:nvPr>
        </p:nvSpPr>
        <p:spPr/>
        <p:txBody>
          <a:bodyPr/>
          <a:lstStyle/>
          <a:p>
            <a:fld id="{354FA632-30EF-4BBE-9569-2992832EE6C6}" type="slidenum">
              <a:rPr lang="en-ZA" smtClean="0"/>
              <a:pPr/>
              <a:t>8</a:t>
            </a:fld>
            <a:endParaRPr lang="en-ZA"/>
          </a:p>
        </p:txBody>
      </p:sp>
      <p:sp>
        <p:nvSpPr>
          <p:cNvPr id="4" name="Footer Placeholder 3"/>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772179266"/>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type="body" idx="1"/>
          </p:nvPr>
        </p:nvSpPr>
        <p:spPr>
          <a:xfrm>
            <a:off x="70339" y="963637"/>
            <a:ext cx="11868376" cy="5273675"/>
          </a:xfrm>
        </p:spPr>
        <p:txBody>
          <a:bodyPr>
            <a:normAutofit/>
          </a:bodyPr>
          <a:lstStyle/>
          <a:p>
            <a:pPr marL="400050" indent="-385763" algn="just">
              <a:lnSpc>
                <a:spcPct val="100000"/>
              </a:lnSpc>
              <a:spcBef>
                <a:spcPts val="450"/>
              </a:spcBef>
              <a:buClr>
                <a:srgbClr val="000000"/>
              </a:buClr>
              <a:buFont typeface="Arial" charset="0"/>
              <a:buChar char="•"/>
            </a:pPr>
            <a:endParaRPr lang="en-US" altLang="en-US" sz="1200" dirty="0">
              <a:latin typeface="Arial" charset="0"/>
              <a:ea typeface="Arial" charset="0"/>
              <a:cs typeface="Arial" charset="0"/>
              <a:sym typeface="Arial" charset="0"/>
            </a:endParaRPr>
          </a:p>
          <a:p>
            <a:pPr marL="342900" lvl="0" indent="-342900" eaLnBrk="0" fontAlgn="base" hangingPunct="0">
              <a:lnSpc>
                <a:spcPct val="100000"/>
              </a:lnSpc>
              <a:spcBef>
                <a:spcPct val="20000"/>
              </a:spcBef>
              <a:spcAft>
                <a:spcPct val="0"/>
              </a:spcAft>
              <a:buFontTx/>
              <a:buChar char="•"/>
            </a:pPr>
            <a:r>
              <a:rPr lang="en-ZA" kern="0" dirty="0">
                <a:solidFill>
                  <a:srgbClr val="000000"/>
                </a:solidFill>
                <a:latin typeface="Arial" panose="020B0604020202020204" pitchFamily="34" charset="0"/>
                <a:ea typeface="MS PGothic" pitchFamily="34" charset="-128"/>
                <a:cs typeface="Arial" panose="020B0604020202020204" pitchFamily="34" charset="0"/>
              </a:rPr>
              <a:t>Department of Justice and Constitutional Development;</a:t>
            </a:r>
          </a:p>
          <a:p>
            <a:pPr marL="0" lvl="0" indent="0" eaLnBrk="0" fontAlgn="base" hangingPunct="0">
              <a:lnSpc>
                <a:spcPct val="100000"/>
              </a:lnSpc>
              <a:spcBef>
                <a:spcPct val="20000"/>
              </a:spcBef>
              <a:spcAft>
                <a:spcPct val="0"/>
              </a:spcAft>
              <a:buNone/>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eaLnBrk="0" fontAlgn="base" hangingPunct="0">
              <a:lnSpc>
                <a:spcPct val="100000"/>
              </a:lnSpc>
              <a:spcBef>
                <a:spcPct val="20000"/>
              </a:spcBef>
              <a:spcAft>
                <a:spcPct val="0"/>
              </a:spcAft>
            </a:pPr>
            <a:r>
              <a:rPr lang="en-ZA" kern="0" dirty="0">
                <a:solidFill>
                  <a:srgbClr val="000000"/>
                </a:solidFill>
                <a:latin typeface="Arial" panose="020B0604020202020204" pitchFamily="34" charset="0"/>
                <a:ea typeface="MS PGothic" pitchFamily="34" charset="-128"/>
                <a:cs typeface="Arial" panose="020B0604020202020204" pitchFamily="34" charset="0"/>
              </a:rPr>
              <a:t>Department of International Relations and Cooperation; </a:t>
            </a:r>
          </a:p>
          <a:p>
            <a:pPr marL="0" lvl="0" indent="0" eaLnBrk="0" fontAlgn="base" hangingPunct="0">
              <a:lnSpc>
                <a:spcPct val="100000"/>
              </a:lnSpc>
              <a:spcBef>
                <a:spcPct val="20000"/>
              </a:spcBef>
              <a:spcAft>
                <a:spcPct val="0"/>
              </a:spcAft>
              <a:buNone/>
            </a:pPr>
            <a:r>
              <a:rPr lang="en-ZA" kern="0" dirty="0">
                <a:solidFill>
                  <a:srgbClr val="000000"/>
                </a:solidFill>
                <a:latin typeface="Arial" panose="020B0604020202020204" pitchFamily="34" charset="0"/>
                <a:ea typeface="MS PGothic" pitchFamily="34" charset="-128"/>
                <a:cs typeface="Arial" panose="020B0604020202020204" pitchFamily="34" charset="0"/>
              </a:rPr>
              <a:t> </a:t>
            </a:r>
          </a:p>
          <a:p>
            <a:pPr marL="342900" lvl="0" indent="-342900" eaLnBrk="0" fontAlgn="base" hangingPunct="0">
              <a:lnSpc>
                <a:spcPct val="100000"/>
              </a:lnSpc>
              <a:spcBef>
                <a:spcPct val="20000"/>
              </a:spcBef>
              <a:spcAft>
                <a:spcPct val="0"/>
              </a:spcAft>
            </a:pPr>
            <a:r>
              <a:rPr lang="en-ZA" kern="0" dirty="0">
                <a:solidFill>
                  <a:srgbClr val="000000"/>
                </a:solidFill>
                <a:latin typeface="Arial" panose="020B0604020202020204" pitchFamily="34" charset="0"/>
                <a:ea typeface="MS PGothic" pitchFamily="34" charset="-128"/>
                <a:cs typeface="Arial" panose="020B0604020202020204" pitchFamily="34" charset="0"/>
              </a:rPr>
              <a:t>Presidency;</a:t>
            </a:r>
          </a:p>
          <a:p>
            <a:pPr marL="0" lvl="0" indent="0" eaLnBrk="0" fontAlgn="base" hangingPunct="0">
              <a:lnSpc>
                <a:spcPct val="100000"/>
              </a:lnSpc>
              <a:spcBef>
                <a:spcPct val="20000"/>
              </a:spcBef>
              <a:spcAft>
                <a:spcPct val="0"/>
              </a:spcAft>
              <a:buNone/>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eaLnBrk="0" fontAlgn="base" hangingPunct="0">
              <a:lnSpc>
                <a:spcPct val="100000"/>
              </a:lnSpc>
              <a:spcBef>
                <a:spcPct val="20000"/>
              </a:spcBef>
              <a:spcAft>
                <a:spcPct val="0"/>
              </a:spcAft>
            </a:pPr>
            <a:r>
              <a:rPr lang="en-ZA" kern="0" dirty="0">
                <a:solidFill>
                  <a:srgbClr val="000000"/>
                </a:solidFill>
                <a:latin typeface="Arial" panose="020B0604020202020204" pitchFamily="34" charset="0"/>
                <a:ea typeface="MS PGothic" pitchFamily="34" charset="-128"/>
                <a:cs typeface="Arial" panose="020B0604020202020204" pitchFamily="34" charset="0"/>
              </a:rPr>
              <a:t>ESEID and ICTS; and</a:t>
            </a:r>
          </a:p>
          <a:p>
            <a:pPr marL="0" lvl="0" indent="0" eaLnBrk="0" fontAlgn="base" hangingPunct="0">
              <a:lnSpc>
                <a:spcPct val="100000"/>
              </a:lnSpc>
              <a:spcBef>
                <a:spcPct val="20000"/>
              </a:spcBef>
              <a:spcAft>
                <a:spcPct val="0"/>
              </a:spcAft>
              <a:buNone/>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eaLnBrk="0" fontAlgn="base" hangingPunct="0">
              <a:lnSpc>
                <a:spcPct val="100000"/>
              </a:lnSpc>
              <a:spcBef>
                <a:spcPct val="20000"/>
              </a:spcBef>
              <a:spcAft>
                <a:spcPct val="0"/>
              </a:spcAft>
            </a:pPr>
            <a:r>
              <a:rPr lang="en-ZA" kern="0" dirty="0">
                <a:solidFill>
                  <a:srgbClr val="000000"/>
                </a:solidFill>
                <a:latin typeface="Arial" panose="020B0604020202020204" pitchFamily="34" charset="0"/>
                <a:ea typeface="MS PGothic" pitchFamily="34" charset="-128"/>
                <a:cs typeface="Arial" panose="020B0604020202020204" pitchFamily="34" charset="0"/>
              </a:rPr>
              <a:t>CABINET</a:t>
            </a:r>
          </a:p>
          <a:p>
            <a:pPr marL="342900" lvl="0" indent="-342900" eaLnBrk="0" fontAlgn="base" hangingPunct="0">
              <a:lnSpc>
                <a:spcPct val="100000"/>
              </a:lnSpc>
              <a:spcBef>
                <a:spcPct val="20000"/>
              </a:spcBef>
              <a:spcAft>
                <a:spcPct val="0"/>
              </a:spcAft>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0" lvl="0" indent="0" eaLnBrk="0" fontAlgn="base" hangingPunct="0">
              <a:lnSpc>
                <a:spcPct val="100000"/>
              </a:lnSpc>
              <a:spcBef>
                <a:spcPct val="20000"/>
              </a:spcBef>
              <a:spcAft>
                <a:spcPct val="0"/>
              </a:spcAft>
              <a:buNone/>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a:p>
            <a:pPr marL="342900" lvl="0" indent="-342900" eaLnBrk="0" fontAlgn="base" hangingPunct="0">
              <a:lnSpc>
                <a:spcPct val="100000"/>
              </a:lnSpc>
              <a:spcBef>
                <a:spcPct val="20000"/>
              </a:spcBef>
              <a:spcAft>
                <a:spcPct val="0"/>
              </a:spcAft>
            </a:pPr>
            <a:endParaRPr lang="en-ZA" kern="0" dirty="0">
              <a:solidFill>
                <a:srgbClr val="000000"/>
              </a:solidFill>
              <a:latin typeface="Arial" panose="020B0604020202020204" pitchFamily="34" charset="0"/>
              <a:ea typeface="MS PGothic" pitchFamily="34" charset="-128"/>
              <a:cs typeface="Arial" panose="020B0604020202020204" pitchFamily="34" charset="0"/>
            </a:endParaRPr>
          </a:p>
        </p:txBody>
      </p:sp>
      <p:sp>
        <p:nvSpPr>
          <p:cNvPr id="9" name="Rounded Rectangle 4"/>
          <p:cNvSpPr txBox="1"/>
          <p:nvPr/>
        </p:nvSpPr>
        <p:spPr>
          <a:xfrm>
            <a:off x="0" y="-10364"/>
            <a:ext cx="12192000" cy="919084"/>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defRPr/>
            </a:pPr>
            <a:r>
              <a:rPr lang="en-GB" sz="2800" b="1" dirty="0">
                <a:solidFill>
                  <a:prstClr val="black">
                    <a:hueOff val="0"/>
                    <a:satOff val="0"/>
                    <a:lumOff val="0"/>
                    <a:alphaOff val="0"/>
                  </a:prstClr>
                </a:solidFill>
                <a:cs typeface="Arial"/>
              </a:rPr>
              <a:t>	</a:t>
            </a:r>
            <a:r>
              <a:rPr lang="en-US" altLang="en-US" sz="3200" b="1" dirty="0">
                <a:solidFill>
                  <a:schemeClr val="tx1"/>
                </a:solidFill>
                <a:latin typeface="Arial" panose="020B0604020202020204" pitchFamily="34" charset="0"/>
                <a:cs typeface="Arial" panose="020B0604020202020204" pitchFamily="34" charset="0"/>
              </a:rPr>
              <a:t>DEPARTMENTS/STAKEHOLDERS CONSULTED</a:t>
            </a:r>
            <a:endParaRPr lang="en-ZA" sz="32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4151784" y="6237312"/>
            <a:ext cx="40116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3" cstate="print"/>
          <a:stretch>
            <a:fillRect/>
          </a:stretch>
        </p:blipFill>
        <p:spPr>
          <a:xfrm>
            <a:off x="0" y="6309320"/>
            <a:ext cx="2569188" cy="482297"/>
          </a:xfrm>
          <a:prstGeom prst="rect">
            <a:avLst/>
          </a:prstGeom>
        </p:spPr>
      </p:pic>
      <p:sp>
        <p:nvSpPr>
          <p:cNvPr id="2" name="Slide Number Placeholder 1"/>
          <p:cNvSpPr>
            <a:spLocks noGrp="1"/>
          </p:cNvSpPr>
          <p:nvPr>
            <p:ph type="sldNum" sz="quarter" idx="12"/>
          </p:nvPr>
        </p:nvSpPr>
        <p:spPr/>
        <p:txBody>
          <a:bodyPr/>
          <a:lstStyle/>
          <a:p>
            <a:fld id="{354FA632-30EF-4BBE-9569-2992832EE6C6}" type="slidenum">
              <a:rPr lang="en-ZA" smtClean="0"/>
              <a:pPr/>
              <a:t>9</a:t>
            </a:fld>
            <a:endParaRPr lang="en-ZA"/>
          </a:p>
        </p:txBody>
      </p:sp>
      <p:sp>
        <p:nvSpPr>
          <p:cNvPr id="4" name="Footer Placeholder 3"/>
          <p:cNvSpPr>
            <a:spLocks noGrp="1"/>
          </p:cNvSpPr>
          <p:nvPr>
            <p:ph type="ftr" sz="quarter" idx="11"/>
          </p:nvPr>
        </p:nvSpPr>
        <p:spPr/>
        <p:txBody>
          <a:bodyPr/>
          <a:lstStyle/>
          <a:p>
            <a:r>
              <a:rPr lang="en-ZA"/>
              <a:t>SECRET</a:t>
            </a:r>
          </a:p>
        </p:txBody>
      </p:sp>
    </p:spTree>
    <p:extLst>
      <p:ext uri="{BB962C8B-B14F-4D97-AF65-F5344CB8AC3E}">
        <p14:creationId xmlns:p14="http://schemas.microsoft.com/office/powerpoint/2010/main" xmlns="" val="857942554"/>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7032</TotalTime>
  <Words>567</Words>
  <Application>Microsoft Office PowerPoint</Application>
  <PresentationFormat>Custom</PresentationFormat>
  <Paragraphs>97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ALec</dc:creator>
  <cp:lastModifiedBy>USER</cp:lastModifiedBy>
  <cp:revision>145</cp:revision>
  <cp:lastPrinted>2022-05-03T12:57:39Z</cp:lastPrinted>
  <dcterms:created xsi:type="dcterms:W3CDTF">2020-06-12T09:35:06Z</dcterms:created>
  <dcterms:modified xsi:type="dcterms:W3CDTF">2022-05-10T11:27:41Z</dcterms:modified>
</cp:coreProperties>
</file>