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2" r:id="rId5"/>
    <p:sldMasterId id="2147483684" r:id="rId6"/>
  </p:sldMasterIdLst>
  <p:notesMasterIdLst>
    <p:notesMasterId r:id="rId44"/>
  </p:notesMasterIdLst>
  <p:sldIdLst>
    <p:sldId id="256" r:id="rId7"/>
    <p:sldId id="257" r:id="rId8"/>
    <p:sldId id="258" r:id="rId9"/>
    <p:sldId id="534" r:id="rId10"/>
    <p:sldId id="545" r:id="rId11"/>
    <p:sldId id="535" r:id="rId12"/>
    <p:sldId id="536" r:id="rId13"/>
    <p:sldId id="537" r:id="rId14"/>
    <p:sldId id="538" r:id="rId15"/>
    <p:sldId id="539" r:id="rId16"/>
    <p:sldId id="540" r:id="rId17"/>
    <p:sldId id="541" r:id="rId18"/>
    <p:sldId id="542" r:id="rId19"/>
    <p:sldId id="543" r:id="rId20"/>
    <p:sldId id="544" r:id="rId21"/>
    <p:sldId id="507" r:id="rId22"/>
    <p:sldId id="508" r:id="rId23"/>
    <p:sldId id="547" r:id="rId24"/>
    <p:sldId id="548" r:id="rId25"/>
    <p:sldId id="510" r:id="rId26"/>
    <p:sldId id="509" r:id="rId27"/>
    <p:sldId id="546" r:id="rId28"/>
    <p:sldId id="481" r:id="rId29"/>
    <p:sldId id="482" r:id="rId30"/>
    <p:sldId id="483" r:id="rId31"/>
    <p:sldId id="484" r:id="rId32"/>
    <p:sldId id="550" r:id="rId33"/>
    <p:sldId id="511" r:id="rId34"/>
    <p:sldId id="551" r:id="rId35"/>
    <p:sldId id="552" r:id="rId36"/>
    <p:sldId id="553" r:id="rId37"/>
    <p:sldId id="558" r:id="rId38"/>
    <p:sldId id="560" r:id="rId39"/>
    <p:sldId id="561" r:id="rId40"/>
    <p:sldId id="554" r:id="rId41"/>
    <p:sldId id="267" r:id="rId42"/>
    <p:sldId id="26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777BC91-361A-4255-B087-D167C57F9303}">
          <p14:sldIdLst>
            <p14:sldId id="256"/>
            <p14:sldId id="257"/>
            <p14:sldId id="258"/>
            <p14:sldId id="534"/>
            <p14:sldId id="545"/>
            <p14:sldId id="535"/>
            <p14:sldId id="536"/>
            <p14:sldId id="537"/>
            <p14:sldId id="538"/>
            <p14:sldId id="539"/>
            <p14:sldId id="540"/>
            <p14:sldId id="541"/>
            <p14:sldId id="542"/>
            <p14:sldId id="543"/>
            <p14:sldId id="544"/>
            <p14:sldId id="507"/>
            <p14:sldId id="508"/>
            <p14:sldId id="547"/>
            <p14:sldId id="548"/>
            <p14:sldId id="510"/>
            <p14:sldId id="509"/>
            <p14:sldId id="546"/>
            <p14:sldId id="481"/>
            <p14:sldId id="482"/>
            <p14:sldId id="483"/>
            <p14:sldId id="484"/>
            <p14:sldId id="550"/>
            <p14:sldId id="511"/>
            <p14:sldId id="551"/>
            <p14:sldId id="552"/>
            <p14:sldId id="553"/>
            <p14:sldId id="558"/>
            <p14:sldId id="560"/>
            <p14:sldId id="561"/>
            <p14:sldId id="554"/>
            <p14:sldId id="267"/>
            <p14:sldId id="268"/>
          </p14:sldIdLst>
        </p14:section>
        <p14:section name="Untitled Section" id="{BBE4C024-2371-4F7A-BBF2-E3DA33492C69}">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FC29B6-2D31-1618-F3C8-81AB5D72FE5E}" name="Thabiso Mbhense" initials="TM" userId="S::ThabisoM1@legal-aid.co.za::18513ad2-4c78-4464-8a9e-19abef40c7fe" providerId="AD"/>
  <p188:author id="{97FA51E4-D61C-580F-852B-2454C392DEFE}" name="Patrick Hundermark" initials="PH" userId="S::PatrickH@legal-aid.co.za::e413df70-49fa-4d7b-99d5-131e9ab73c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leigh Timothy" initials="LT" lastIdx="3" clrIdx="0">
    <p:extLst>
      <p:ext uri="{19B8F6BF-5375-455C-9EA6-DF929625EA0E}">
        <p15:presenceInfo xmlns:p15="http://schemas.microsoft.com/office/powerpoint/2012/main" xmlns="" userId="S-1-5-21-299502267-152049171-1417001333-17636" providerId="AD"/>
      </p:ext>
    </p:extLst>
  </p:cmAuthor>
  <p:cmAuthor id="2" name="Janeske Botes" initials="JB" lastIdx="5" clrIdx="1">
    <p:extLst>
      <p:ext uri="{19B8F6BF-5375-455C-9EA6-DF929625EA0E}">
        <p15:presenceInfo xmlns:p15="http://schemas.microsoft.com/office/powerpoint/2012/main" xmlns="" userId="S-1-5-21-299502267-152049171-1417001333-54104" providerId="AD"/>
      </p:ext>
    </p:extLst>
  </p:cmAuthor>
  <p:cmAuthor id="3" name="Mantiti Kola" initials="MK" lastIdx="7" clrIdx="2">
    <p:extLst>
      <p:ext uri="{19B8F6BF-5375-455C-9EA6-DF929625EA0E}">
        <p15:presenceInfo xmlns:p15="http://schemas.microsoft.com/office/powerpoint/2012/main" xmlns="" userId="S::MantitiK@legal-aid.co.za::5141fafc-48d9-4667-8155-489fc47b1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83122"/>
    <a:srgbClr val="008AC4"/>
    <a:srgbClr val="71B761"/>
    <a:srgbClr val="1595D3"/>
    <a:srgbClr val="76B2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94580"/>
  </p:normalViewPr>
  <p:slideViewPr>
    <p:cSldViewPr snapToGrid="0" snapToObjects="1">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B4A97-C899-4653-82DD-212E6C041DD9}" type="doc">
      <dgm:prSet loTypeId="urn:microsoft.com/office/officeart/2011/layout/CircleProcess" loCatId="process" qsTypeId="urn:microsoft.com/office/officeart/2005/8/quickstyle/3d3" qsCatId="3D" csTypeId="urn:microsoft.com/office/officeart/2005/8/colors/colorful2" csCatId="colorful" phldr="1"/>
      <dgm:spPr/>
      <dgm:t>
        <a:bodyPr/>
        <a:lstStyle/>
        <a:p>
          <a:endParaRPr lang="en-US"/>
        </a:p>
      </dgm:t>
    </dgm:pt>
    <dgm:pt modelId="{972BB746-DBBC-41FE-928E-D26F00DE29B9}">
      <dgm:prSet phldrT="[Text]" custT="1"/>
      <dgm:spPr/>
      <dgm:t>
        <a:bodyPr/>
        <a:lstStyle/>
        <a:p>
          <a:r>
            <a:rPr lang="en-US" sz="2400" b="1" dirty="0">
              <a:latin typeface="Arial" panose="020B0604020202020204" pitchFamily="34" charset="0"/>
              <a:cs typeface="Arial" panose="020B0604020202020204" pitchFamily="34" charset="0"/>
            </a:rPr>
            <a:t>2022/23</a:t>
          </a:r>
        </a:p>
        <a:p>
          <a:r>
            <a:rPr lang="en-US" sz="2400" dirty="0" err="1">
              <a:latin typeface="Arial" panose="020B0604020202020204" pitchFamily="34" charset="0"/>
              <a:cs typeface="Arial" panose="020B0604020202020204" pitchFamily="34" charset="0"/>
            </a:rPr>
            <a:t>Judicare</a:t>
          </a:r>
          <a:r>
            <a:rPr lang="en-US" sz="2400" dirty="0">
              <a:latin typeface="Arial" panose="020B0604020202020204" pitchFamily="34" charset="0"/>
              <a:cs typeface="Arial" panose="020B0604020202020204" pitchFamily="34" charset="0"/>
            </a:rPr>
            <a:t> and direct expenses</a:t>
          </a:r>
        </a:p>
        <a:p>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a:t>
          </a:r>
          <a:r>
            <a:rPr lang="en-US" sz="2400" b="1" dirty="0">
              <a:solidFill>
                <a:srgbClr val="FF0000"/>
              </a:solidFill>
              <a:latin typeface="Arial" panose="020B0604020202020204" pitchFamily="34" charset="0"/>
              <a:cs typeface="Arial" panose="020B0604020202020204" pitchFamily="34" charset="0"/>
            </a:rPr>
            <a:t>R8.8m)</a:t>
          </a:r>
        </a:p>
      </dgm:t>
    </dgm:pt>
    <dgm:pt modelId="{2E530AAB-3B20-487C-9E0B-6CB1B82CD4F8}" type="parTrans" cxnId="{02FDCE68-B9A2-4D7B-9283-DF37192F57B3}">
      <dgm:prSet/>
      <dgm:spPr/>
      <dgm:t>
        <a:bodyPr/>
        <a:lstStyle/>
        <a:p>
          <a:endParaRPr lang="en-US"/>
        </a:p>
      </dgm:t>
    </dgm:pt>
    <dgm:pt modelId="{6DD982F1-9D37-4216-91B7-D4251F0FCE18}" type="sibTrans" cxnId="{02FDCE68-B9A2-4D7B-9283-DF37192F57B3}">
      <dgm:prSet/>
      <dgm:spPr/>
      <dgm:t>
        <a:bodyPr/>
        <a:lstStyle/>
        <a:p>
          <a:endParaRPr lang="en-US"/>
        </a:p>
      </dgm:t>
    </dgm:pt>
    <dgm:pt modelId="{345935D6-684B-4F07-95D6-BE56E423B958}">
      <dgm:prSet phldrT="[Text]" custT="1"/>
      <dgm:spPr/>
      <dgm:t>
        <a:bodyPr/>
        <a:lstStyle/>
        <a:p>
          <a:r>
            <a:rPr lang="en-US" sz="2400" b="1" dirty="0">
              <a:latin typeface="Arial" panose="020B0604020202020204" pitchFamily="34" charset="0"/>
              <a:cs typeface="Arial" panose="020B0604020202020204" pitchFamily="34" charset="0"/>
            </a:rPr>
            <a:t>2023/24</a:t>
          </a:r>
        </a:p>
        <a:p>
          <a:r>
            <a:rPr lang="en-US" sz="2400" dirty="0" err="1">
              <a:latin typeface="Arial" panose="020B0604020202020204" pitchFamily="34" charset="0"/>
              <a:cs typeface="Arial" panose="020B0604020202020204" pitchFamily="34" charset="0"/>
            </a:rPr>
            <a:t>Judicare</a:t>
          </a:r>
          <a:r>
            <a:rPr lang="en-US" sz="2400" dirty="0">
              <a:latin typeface="Arial" panose="020B0604020202020204" pitchFamily="34" charset="0"/>
              <a:cs typeface="Arial" panose="020B0604020202020204" pitchFamily="34" charset="0"/>
            </a:rPr>
            <a:t> and direct expenses</a:t>
          </a:r>
        </a:p>
        <a:p>
          <a:r>
            <a:rPr lang="en-US" sz="2400" b="1" dirty="0">
              <a:solidFill>
                <a:srgbClr val="FF0000"/>
              </a:solidFill>
              <a:latin typeface="Arial" panose="020B0604020202020204" pitchFamily="34" charset="0"/>
              <a:cs typeface="Arial" panose="020B0604020202020204" pitchFamily="34" charset="0"/>
            </a:rPr>
            <a:t>(R7.6m)</a:t>
          </a:r>
        </a:p>
      </dgm:t>
    </dgm:pt>
    <dgm:pt modelId="{4A66C73D-3046-4D70-AE60-F25FF2544CF3}" type="parTrans" cxnId="{47E0CA33-1C7F-47F4-BDE0-D1C9B3E4684F}">
      <dgm:prSet/>
      <dgm:spPr/>
      <dgm:t>
        <a:bodyPr/>
        <a:lstStyle/>
        <a:p>
          <a:endParaRPr lang="en-US"/>
        </a:p>
      </dgm:t>
    </dgm:pt>
    <dgm:pt modelId="{3F2EF83D-0A94-41D8-87BF-45D45B95B998}" type="sibTrans" cxnId="{47E0CA33-1C7F-47F4-BDE0-D1C9B3E4684F}">
      <dgm:prSet/>
      <dgm:spPr/>
      <dgm:t>
        <a:bodyPr/>
        <a:lstStyle/>
        <a:p>
          <a:endParaRPr lang="en-US"/>
        </a:p>
      </dgm:t>
    </dgm:pt>
    <dgm:pt modelId="{4E6DC350-7F6A-4410-A2E5-E5DE89F5B3FD}" type="pres">
      <dgm:prSet presAssocID="{11AB4A97-C899-4653-82DD-212E6C041DD9}" presName="Name0" presStyleCnt="0">
        <dgm:presLayoutVars>
          <dgm:chMax val="11"/>
          <dgm:chPref val="11"/>
          <dgm:dir/>
          <dgm:resizeHandles/>
        </dgm:presLayoutVars>
      </dgm:prSet>
      <dgm:spPr/>
      <dgm:t>
        <a:bodyPr/>
        <a:lstStyle/>
        <a:p>
          <a:endParaRPr lang="en-ZA"/>
        </a:p>
      </dgm:t>
    </dgm:pt>
    <dgm:pt modelId="{633758E5-949F-4E10-8B95-5416045E0E95}" type="pres">
      <dgm:prSet presAssocID="{345935D6-684B-4F07-95D6-BE56E423B958}" presName="Accent2" presStyleCnt="0"/>
      <dgm:spPr/>
    </dgm:pt>
    <dgm:pt modelId="{DA3F7D67-43E1-4994-8015-DAE3A87AB194}" type="pres">
      <dgm:prSet presAssocID="{345935D6-684B-4F07-95D6-BE56E423B958}" presName="Accent" presStyleLbl="node1" presStyleIdx="0" presStyleCnt="2"/>
      <dgm:spPr/>
    </dgm:pt>
    <dgm:pt modelId="{DF28F26F-C778-4F82-8F17-8782A9B324E4}" type="pres">
      <dgm:prSet presAssocID="{345935D6-684B-4F07-95D6-BE56E423B958}" presName="ParentBackground2" presStyleCnt="0"/>
      <dgm:spPr/>
    </dgm:pt>
    <dgm:pt modelId="{2AB492E6-DF50-4ADC-822A-D92209773ACA}" type="pres">
      <dgm:prSet presAssocID="{345935D6-684B-4F07-95D6-BE56E423B958}" presName="ParentBackground" presStyleLbl="fgAcc1" presStyleIdx="0" presStyleCnt="2"/>
      <dgm:spPr/>
      <dgm:t>
        <a:bodyPr/>
        <a:lstStyle/>
        <a:p>
          <a:endParaRPr lang="en-ZA"/>
        </a:p>
      </dgm:t>
    </dgm:pt>
    <dgm:pt modelId="{B5611743-42C2-436E-B317-C1E05BA0D40C}" type="pres">
      <dgm:prSet presAssocID="{345935D6-684B-4F07-95D6-BE56E423B958}" presName="Parent2" presStyleLbl="revTx" presStyleIdx="0" presStyleCnt="0">
        <dgm:presLayoutVars>
          <dgm:chMax val="1"/>
          <dgm:chPref val="1"/>
          <dgm:bulletEnabled val="1"/>
        </dgm:presLayoutVars>
      </dgm:prSet>
      <dgm:spPr/>
      <dgm:t>
        <a:bodyPr/>
        <a:lstStyle/>
        <a:p>
          <a:endParaRPr lang="en-ZA"/>
        </a:p>
      </dgm:t>
    </dgm:pt>
    <dgm:pt modelId="{36AF2865-389A-44B5-A7BD-26CA0D408FCE}" type="pres">
      <dgm:prSet presAssocID="{972BB746-DBBC-41FE-928E-D26F00DE29B9}" presName="Accent1" presStyleCnt="0"/>
      <dgm:spPr/>
    </dgm:pt>
    <dgm:pt modelId="{059DA9E6-2600-4D24-AE51-922F8B21E51A}" type="pres">
      <dgm:prSet presAssocID="{972BB746-DBBC-41FE-928E-D26F00DE29B9}" presName="Accent" presStyleLbl="node1" presStyleIdx="1" presStyleCnt="2"/>
      <dgm:spPr/>
    </dgm:pt>
    <dgm:pt modelId="{29F96826-14EE-4A7E-A8F3-D22420E9078E}" type="pres">
      <dgm:prSet presAssocID="{972BB746-DBBC-41FE-928E-D26F00DE29B9}" presName="ParentBackground1" presStyleCnt="0"/>
      <dgm:spPr/>
    </dgm:pt>
    <dgm:pt modelId="{0A4A8185-9D09-4715-BF0E-51F4E5142450}" type="pres">
      <dgm:prSet presAssocID="{972BB746-DBBC-41FE-928E-D26F00DE29B9}" presName="ParentBackground" presStyleLbl="fgAcc1" presStyleIdx="1" presStyleCnt="2"/>
      <dgm:spPr/>
      <dgm:t>
        <a:bodyPr/>
        <a:lstStyle/>
        <a:p>
          <a:endParaRPr lang="en-ZA"/>
        </a:p>
      </dgm:t>
    </dgm:pt>
    <dgm:pt modelId="{09414B41-D484-4380-A32F-DD1C2F27302D}" type="pres">
      <dgm:prSet presAssocID="{972BB746-DBBC-41FE-928E-D26F00DE29B9}" presName="Parent1" presStyleLbl="revTx" presStyleIdx="0" presStyleCnt="0">
        <dgm:presLayoutVars>
          <dgm:chMax val="1"/>
          <dgm:chPref val="1"/>
          <dgm:bulletEnabled val="1"/>
        </dgm:presLayoutVars>
      </dgm:prSet>
      <dgm:spPr/>
      <dgm:t>
        <a:bodyPr/>
        <a:lstStyle/>
        <a:p>
          <a:endParaRPr lang="en-ZA"/>
        </a:p>
      </dgm:t>
    </dgm:pt>
  </dgm:ptLst>
  <dgm:cxnLst>
    <dgm:cxn modelId="{516F28EC-300C-4B28-B14F-568ACD399435}" type="presOf" srcId="{345935D6-684B-4F07-95D6-BE56E423B958}" destId="{2AB492E6-DF50-4ADC-822A-D92209773ACA}" srcOrd="0" destOrd="0" presId="urn:microsoft.com/office/officeart/2011/layout/CircleProcess"/>
    <dgm:cxn modelId="{783A883F-791B-410F-939D-3EA32D7160BA}" type="presOf" srcId="{345935D6-684B-4F07-95D6-BE56E423B958}" destId="{B5611743-42C2-436E-B317-C1E05BA0D40C}" srcOrd="1" destOrd="0" presId="urn:microsoft.com/office/officeart/2011/layout/CircleProcess"/>
    <dgm:cxn modelId="{10279F07-37F6-4F1B-8505-F217E4051668}" type="presOf" srcId="{972BB746-DBBC-41FE-928E-D26F00DE29B9}" destId="{0A4A8185-9D09-4715-BF0E-51F4E5142450}" srcOrd="0" destOrd="0" presId="urn:microsoft.com/office/officeart/2011/layout/CircleProcess"/>
    <dgm:cxn modelId="{3C0FB50C-2359-4041-8606-AE24259F7C66}" type="presOf" srcId="{11AB4A97-C899-4653-82DD-212E6C041DD9}" destId="{4E6DC350-7F6A-4410-A2E5-E5DE89F5B3FD}" srcOrd="0" destOrd="0" presId="urn:microsoft.com/office/officeart/2011/layout/CircleProcess"/>
    <dgm:cxn modelId="{47E0CA33-1C7F-47F4-BDE0-D1C9B3E4684F}" srcId="{11AB4A97-C899-4653-82DD-212E6C041DD9}" destId="{345935D6-684B-4F07-95D6-BE56E423B958}" srcOrd="1" destOrd="0" parTransId="{4A66C73D-3046-4D70-AE60-F25FF2544CF3}" sibTransId="{3F2EF83D-0A94-41D8-87BF-45D45B95B998}"/>
    <dgm:cxn modelId="{6A8018B7-005E-4445-913B-971E2AA9121E}" type="presOf" srcId="{972BB746-DBBC-41FE-928E-D26F00DE29B9}" destId="{09414B41-D484-4380-A32F-DD1C2F27302D}" srcOrd="1" destOrd="0" presId="urn:microsoft.com/office/officeart/2011/layout/CircleProcess"/>
    <dgm:cxn modelId="{02FDCE68-B9A2-4D7B-9283-DF37192F57B3}" srcId="{11AB4A97-C899-4653-82DD-212E6C041DD9}" destId="{972BB746-DBBC-41FE-928E-D26F00DE29B9}" srcOrd="0" destOrd="0" parTransId="{2E530AAB-3B20-487C-9E0B-6CB1B82CD4F8}" sibTransId="{6DD982F1-9D37-4216-91B7-D4251F0FCE18}"/>
    <dgm:cxn modelId="{E45DB5AB-DB2C-4366-9205-2C3563427777}" type="presParOf" srcId="{4E6DC350-7F6A-4410-A2E5-E5DE89F5B3FD}" destId="{633758E5-949F-4E10-8B95-5416045E0E95}" srcOrd="0" destOrd="0" presId="urn:microsoft.com/office/officeart/2011/layout/CircleProcess"/>
    <dgm:cxn modelId="{E595401C-6843-406D-8F7D-285EAEED13AC}" type="presParOf" srcId="{633758E5-949F-4E10-8B95-5416045E0E95}" destId="{DA3F7D67-43E1-4994-8015-DAE3A87AB194}" srcOrd="0" destOrd="0" presId="urn:microsoft.com/office/officeart/2011/layout/CircleProcess"/>
    <dgm:cxn modelId="{FC107BE9-F76E-470B-A598-AFD3687FF60F}" type="presParOf" srcId="{4E6DC350-7F6A-4410-A2E5-E5DE89F5B3FD}" destId="{DF28F26F-C778-4F82-8F17-8782A9B324E4}" srcOrd="1" destOrd="0" presId="urn:microsoft.com/office/officeart/2011/layout/CircleProcess"/>
    <dgm:cxn modelId="{F5234405-594F-454E-A036-DF19D54DE802}" type="presParOf" srcId="{DF28F26F-C778-4F82-8F17-8782A9B324E4}" destId="{2AB492E6-DF50-4ADC-822A-D92209773ACA}" srcOrd="0" destOrd="0" presId="urn:microsoft.com/office/officeart/2011/layout/CircleProcess"/>
    <dgm:cxn modelId="{30EE9090-249B-415C-BA5A-E97A1CBF23EA}" type="presParOf" srcId="{4E6DC350-7F6A-4410-A2E5-E5DE89F5B3FD}" destId="{B5611743-42C2-436E-B317-C1E05BA0D40C}" srcOrd="2" destOrd="0" presId="urn:microsoft.com/office/officeart/2011/layout/CircleProcess"/>
    <dgm:cxn modelId="{3C92AFA3-76FC-4C8E-98F9-7D886D5082E8}" type="presParOf" srcId="{4E6DC350-7F6A-4410-A2E5-E5DE89F5B3FD}" destId="{36AF2865-389A-44B5-A7BD-26CA0D408FCE}" srcOrd="3" destOrd="0" presId="urn:microsoft.com/office/officeart/2011/layout/CircleProcess"/>
    <dgm:cxn modelId="{552B4AF2-B0F5-4E4E-87F3-AC09E930FED9}" type="presParOf" srcId="{36AF2865-389A-44B5-A7BD-26CA0D408FCE}" destId="{059DA9E6-2600-4D24-AE51-922F8B21E51A}" srcOrd="0" destOrd="0" presId="urn:microsoft.com/office/officeart/2011/layout/CircleProcess"/>
    <dgm:cxn modelId="{7288D800-9C5C-4E35-88E4-5F320AD22C79}" type="presParOf" srcId="{4E6DC350-7F6A-4410-A2E5-E5DE89F5B3FD}" destId="{29F96826-14EE-4A7E-A8F3-D22420E9078E}" srcOrd="4" destOrd="0" presId="urn:microsoft.com/office/officeart/2011/layout/CircleProcess"/>
    <dgm:cxn modelId="{B195B9BC-5443-4192-B414-F79AF01FEA77}" type="presParOf" srcId="{29F96826-14EE-4A7E-A8F3-D22420E9078E}" destId="{0A4A8185-9D09-4715-BF0E-51F4E5142450}" srcOrd="0" destOrd="0" presId="urn:microsoft.com/office/officeart/2011/layout/CircleProcess"/>
    <dgm:cxn modelId="{7D8BC1C2-8B4F-446D-B13D-8D974A70B886}" type="presParOf" srcId="{4E6DC350-7F6A-4410-A2E5-E5DE89F5B3FD}" destId="{09414B41-D484-4380-A32F-DD1C2F27302D}" srcOrd="5" destOrd="0" presId="urn:microsoft.com/office/officeart/2011/layout/Circl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6672D-8DC1-4990-9B6C-94A6E06C1CA1}" type="doc">
      <dgm:prSet loTypeId="urn:microsoft.com/office/officeart/2005/8/layout/lProcess2#1" loCatId="relationship" qsTypeId="urn:microsoft.com/office/officeart/2005/8/quickstyle/3d3" qsCatId="3D" csTypeId="urn:microsoft.com/office/officeart/2005/8/colors/accent1_1" csCatId="accent1" phldr="1"/>
      <dgm:spPr/>
      <dgm:t>
        <a:bodyPr/>
        <a:lstStyle/>
        <a:p>
          <a:endParaRPr lang="en-US"/>
        </a:p>
      </dgm:t>
    </dgm:pt>
    <dgm:pt modelId="{0484D7E7-F708-4B50-BC0F-5D2EA57AE2B4}">
      <dgm:prSet phldrT="[Text]"/>
      <dgm:spPr>
        <a:solidFill>
          <a:srgbClr val="92D050"/>
        </a:solidFill>
      </dgm:spPr>
      <dgm:t>
        <a:bodyPr/>
        <a:lstStyle/>
        <a:p>
          <a:r>
            <a:rPr lang="en-US" b="1" dirty="0">
              <a:latin typeface="Arial" panose="020B0604020202020204" pitchFamily="34" charset="0"/>
              <a:cs typeface="Arial" panose="020B0604020202020204" pitchFamily="34" charset="0"/>
            </a:rPr>
            <a:t>Description</a:t>
          </a:r>
        </a:p>
      </dgm:t>
    </dgm:pt>
    <dgm:pt modelId="{88EC5C91-2EE6-4797-9574-F405B33BFE19}" type="parTrans" cxnId="{913A29B5-A8A0-4A37-A6D9-9583BC0CB487}">
      <dgm:prSet/>
      <dgm:spPr/>
      <dgm:t>
        <a:bodyPr/>
        <a:lstStyle/>
        <a:p>
          <a:endParaRPr lang="en-US"/>
        </a:p>
      </dgm:t>
    </dgm:pt>
    <dgm:pt modelId="{2847F142-1026-480C-B27A-64458C393526}" type="sibTrans" cxnId="{913A29B5-A8A0-4A37-A6D9-9583BC0CB487}">
      <dgm:prSet/>
      <dgm:spPr/>
      <dgm:t>
        <a:bodyPr/>
        <a:lstStyle/>
        <a:p>
          <a:endParaRPr lang="en-US"/>
        </a:p>
      </dgm:t>
    </dgm:pt>
    <dgm:pt modelId="{06EF91C9-0912-42BB-81E3-75A8C8D7CE18}">
      <dgm:prSet phldrT="[Text]" custT="1"/>
      <dgm:spPr/>
      <dgm:t>
        <a:bodyPr/>
        <a:lstStyle/>
        <a:p>
          <a:r>
            <a:rPr lang="en-US" sz="1600" dirty="0">
              <a:latin typeface="Arial" panose="020B0604020202020204" pitchFamily="34" charset="0"/>
              <a:cs typeface="Arial" panose="020B0604020202020204" pitchFamily="34" charset="0"/>
            </a:rPr>
            <a:t>44</a:t>
          </a:r>
        </a:p>
      </dgm:t>
    </dgm:pt>
    <dgm:pt modelId="{A8F7333D-377E-4CED-A987-DF0C5411FBE3}" type="parTrans" cxnId="{C64BBDE1-69C7-4698-B0D7-4C2827D5218A}">
      <dgm:prSet/>
      <dgm:spPr/>
      <dgm:t>
        <a:bodyPr/>
        <a:lstStyle/>
        <a:p>
          <a:endParaRPr lang="en-US"/>
        </a:p>
      </dgm:t>
    </dgm:pt>
    <dgm:pt modelId="{7F2DFD38-69B1-44EB-92CA-60AB474FE0E0}" type="sibTrans" cxnId="{C64BBDE1-69C7-4698-B0D7-4C2827D5218A}">
      <dgm:prSet/>
      <dgm:spPr/>
      <dgm:t>
        <a:bodyPr/>
        <a:lstStyle/>
        <a:p>
          <a:endParaRPr lang="en-US"/>
        </a:p>
      </dgm:t>
    </dgm:pt>
    <dgm:pt modelId="{2B158AE8-23FD-411F-A917-D22D8CC37C96}">
      <dgm:prSet phldrT="[Text]" custT="1"/>
      <dgm:spPr/>
      <dgm:t>
        <a:bodyPr/>
        <a:lstStyle/>
        <a:p>
          <a:r>
            <a:rPr lang="en-US" sz="1600" dirty="0">
              <a:latin typeface="Arial" panose="020B0604020202020204" pitchFamily="34" charset="0"/>
              <a:cs typeface="Arial" panose="020B0604020202020204" pitchFamily="34" charset="0"/>
            </a:rPr>
            <a:t>15</a:t>
          </a:r>
        </a:p>
      </dgm:t>
    </dgm:pt>
    <dgm:pt modelId="{A149D404-1BF0-47BB-A7A9-7DF2C0CA31E1}" type="parTrans" cxnId="{AD148CC1-5B51-41D2-AC7C-C03693FB456A}">
      <dgm:prSet/>
      <dgm:spPr/>
      <dgm:t>
        <a:bodyPr/>
        <a:lstStyle/>
        <a:p>
          <a:endParaRPr lang="en-US"/>
        </a:p>
      </dgm:t>
    </dgm:pt>
    <dgm:pt modelId="{E5778A4D-AB4A-4232-A553-E87943A97F55}" type="sibTrans" cxnId="{AD148CC1-5B51-41D2-AC7C-C03693FB456A}">
      <dgm:prSet/>
      <dgm:spPr/>
      <dgm:t>
        <a:bodyPr/>
        <a:lstStyle/>
        <a:p>
          <a:endParaRPr lang="en-US"/>
        </a:p>
      </dgm:t>
    </dgm:pt>
    <dgm:pt modelId="{DE9052C8-EEAC-4C02-AA91-D003A74672A2}">
      <dgm:prSet phldrT="[Text]"/>
      <dgm:spPr>
        <a:solidFill>
          <a:schemeClr val="accent6">
            <a:lumMod val="20000"/>
            <a:lumOff val="80000"/>
          </a:schemeClr>
        </a:solidFill>
      </dgm:spPr>
      <dgm:t>
        <a:bodyPr/>
        <a:lstStyle/>
        <a:p>
          <a:r>
            <a:rPr lang="en-US" b="1" dirty="0">
              <a:latin typeface="Arial" panose="020B0604020202020204" pitchFamily="34" charset="0"/>
              <a:cs typeface="Arial" panose="020B0604020202020204" pitchFamily="34" charset="0"/>
            </a:rPr>
            <a:t>2022/23</a:t>
          </a:r>
        </a:p>
      </dgm:t>
    </dgm:pt>
    <dgm:pt modelId="{E55D8FF3-0684-4AC2-A45C-DB4AAF2AC847}" type="parTrans" cxnId="{D04F685F-8A99-4D45-BAEB-8305D2AA7990}">
      <dgm:prSet/>
      <dgm:spPr/>
      <dgm:t>
        <a:bodyPr/>
        <a:lstStyle/>
        <a:p>
          <a:endParaRPr lang="en-US"/>
        </a:p>
      </dgm:t>
    </dgm:pt>
    <dgm:pt modelId="{5299054C-3B25-4355-97CD-19C948068F6F}" type="sibTrans" cxnId="{D04F685F-8A99-4D45-BAEB-8305D2AA7990}">
      <dgm:prSet/>
      <dgm:spPr/>
      <dgm:t>
        <a:bodyPr/>
        <a:lstStyle/>
        <a:p>
          <a:endParaRPr lang="en-US"/>
        </a:p>
      </dgm:t>
    </dgm:pt>
    <dgm:pt modelId="{67619420-EAAC-4454-84D8-0611CE9C9D12}">
      <dgm:prSet phldrT="[Text]" custT="1"/>
      <dgm:spPr/>
      <dgm:t>
        <a:bodyPr/>
        <a:lstStyle/>
        <a:p>
          <a:r>
            <a:rPr lang="en-US" sz="1600" dirty="0">
              <a:latin typeface="Arial" panose="020B0604020202020204" pitchFamily="34" charset="0"/>
              <a:cs typeface="Arial" panose="020B0604020202020204" pitchFamily="34" charset="0"/>
            </a:rPr>
            <a:t>65</a:t>
          </a:r>
        </a:p>
      </dgm:t>
    </dgm:pt>
    <dgm:pt modelId="{FA445C93-6B9C-4292-B79A-D5A218CFB71F}" type="parTrans" cxnId="{F4FDDA48-2132-416B-902A-B4B9C322564F}">
      <dgm:prSet/>
      <dgm:spPr/>
      <dgm:t>
        <a:bodyPr/>
        <a:lstStyle/>
        <a:p>
          <a:endParaRPr lang="en-US"/>
        </a:p>
      </dgm:t>
    </dgm:pt>
    <dgm:pt modelId="{79CE9EB6-C59B-46CB-8F98-D18CE2D6D5CC}" type="sibTrans" cxnId="{F4FDDA48-2132-416B-902A-B4B9C322564F}">
      <dgm:prSet/>
      <dgm:spPr/>
      <dgm:t>
        <a:bodyPr/>
        <a:lstStyle/>
        <a:p>
          <a:endParaRPr lang="en-US"/>
        </a:p>
      </dgm:t>
    </dgm:pt>
    <dgm:pt modelId="{C87D6CE8-AA3E-4DE6-82C0-348A167B91A0}">
      <dgm:prSet phldrT="[Text]" custT="1"/>
      <dgm:spPr/>
      <dgm:t>
        <a:bodyPr/>
        <a:lstStyle/>
        <a:p>
          <a:r>
            <a:rPr lang="en-US" sz="1600" dirty="0">
              <a:latin typeface="Arial" panose="020B0604020202020204" pitchFamily="34" charset="0"/>
              <a:cs typeface="Arial" panose="020B0604020202020204" pitchFamily="34" charset="0"/>
            </a:rPr>
            <a:t>22</a:t>
          </a:r>
        </a:p>
      </dgm:t>
    </dgm:pt>
    <dgm:pt modelId="{4C8E603B-1B71-4384-82A7-083EEAF5C01C}" type="parTrans" cxnId="{8152879D-1215-4190-98F2-E3B436D0A39D}">
      <dgm:prSet/>
      <dgm:spPr/>
      <dgm:t>
        <a:bodyPr/>
        <a:lstStyle/>
        <a:p>
          <a:endParaRPr lang="en-US"/>
        </a:p>
      </dgm:t>
    </dgm:pt>
    <dgm:pt modelId="{3DFB91CF-24C1-44BF-9858-EBA330E88941}" type="sibTrans" cxnId="{8152879D-1215-4190-98F2-E3B436D0A39D}">
      <dgm:prSet/>
      <dgm:spPr/>
      <dgm:t>
        <a:bodyPr/>
        <a:lstStyle/>
        <a:p>
          <a:endParaRPr lang="en-US"/>
        </a:p>
      </dgm:t>
    </dgm:pt>
    <dgm:pt modelId="{6A69891D-4278-42EE-B3EF-CB249EA86099}">
      <dgm:prSet phldrT="[Text]" custT="1"/>
      <dgm:spPr/>
      <dgm:t>
        <a:bodyPr/>
        <a:lstStyle/>
        <a:p>
          <a:r>
            <a:rPr lang="en-US" sz="1600" dirty="0">
              <a:latin typeface="Arial" panose="020B0604020202020204" pitchFamily="34" charset="0"/>
              <a:cs typeface="Arial" panose="020B0604020202020204" pitchFamily="34" charset="0"/>
            </a:rPr>
            <a:t>38</a:t>
          </a:r>
        </a:p>
      </dgm:t>
    </dgm:pt>
    <dgm:pt modelId="{C4684A5E-B940-418C-AA6E-853D0EAAA790}" type="parTrans" cxnId="{99FD488A-39E9-4718-95A0-7F66E3A9CD9E}">
      <dgm:prSet/>
      <dgm:spPr/>
      <dgm:t>
        <a:bodyPr/>
        <a:lstStyle/>
        <a:p>
          <a:endParaRPr lang="en-US"/>
        </a:p>
      </dgm:t>
    </dgm:pt>
    <dgm:pt modelId="{5E7810B9-CBE9-440E-B50C-1A0AC900E8A6}" type="sibTrans" cxnId="{99FD488A-39E9-4718-95A0-7F66E3A9CD9E}">
      <dgm:prSet/>
      <dgm:spPr/>
      <dgm:t>
        <a:bodyPr/>
        <a:lstStyle/>
        <a:p>
          <a:endParaRPr lang="en-US"/>
        </a:p>
      </dgm:t>
    </dgm:pt>
    <dgm:pt modelId="{9C4DB957-F0AC-4890-BCF1-614DA21804A0}">
      <dgm:prSet phldrT="[Text]" custT="1"/>
      <dgm:spPr/>
      <dgm:t>
        <a:bodyPr/>
        <a:lstStyle/>
        <a:p>
          <a:r>
            <a:rPr lang="en-US" sz="1600" dirty="0">
              <a:latin typeface="Arial" panose="020B0604020202020204" pitchFamily="34" charset="0"/>
              <a:cs typeface="Arial" panose="020B0604020202020204" pitchFamily="34" charset="0"/>
            </a:rPr>
            <a:t>9</a:t>
          </a:r>
        </a:p>
      </dgm:t>
    </dgm:pt>
    <dgm:pt modelId="{5F0C8A63-DF27-4942-936C-82A95B66773F}" type="parTrans" cxnId="{4B222B69-D5C7-4815-9C97-33BE8EE7F3F5}">
      <dgm:prSet/>
      <dgm:spPr/>
      <dgm:t>
        <a:bodyPr/>
        <a:lstStyle/>
        <a:p>
          <a:endParaRPr lang="en-US"/>
        </a:p>
      </dgm:t>
    </dgm:pt>
    <dgm:pt modelId="{797E1C30-7DFA-4E45-A4A1-6EE6199C4D52}" type="sibTrans" cxnId="{4B222B69-D5C7-4815-9C97-33BE8EE7F3F5}">
      <dgm:prSet/>
      <dgm:spPr/>
      <dgm:t>
        <a:bodyPr/>
        <a:lstStyle/>
        <a:p>
          <a:endParaRPr lang="en-US"/>
        </a:p>
      </dgm:t>
    </dgm:pt>
    <dgm:pt modelId="{CEB55F8A-F465-457D-9646-D2B8D996539F}">
      <dgm:prSet phldrT="[Text]" custT="1"/>
      <dgm:spPr/>
      <dgm:t>
        <a:bodyPr/>
        <a:lstStyle/>
        <a:p>
          <a:r>
            <a:rPr lang="en-US" sz="1600" dirty="0">
              <a:latin typeface="Arial" panose="020B0604020202020204" pitchFamily="34" charset="0"/>
              <a:cs typeface="Arial" panose="020B0604020202020204" pitchFamily="34" charset="0"/>
            </a:rPr>
            <a:t>10</a:t>
          </a:r>
        </a:p>
      </dgm:t>
    </dgm:pt>
    <dgm:pt modelId="{8B61F51F-B359-4C9F-92AE-A6AE2ABF67CD}" type="parTrans" cxnId="{50E961AB-6E5F-4371-940D-2F6E53CCCCEF}">
      <dgm:prSet/>
      <dgm:spPr/>
      <dgm:t>
        <a:bodyPr/>
        <a:lstStyle/>
        <a:p>
          <a:endParaRPr lang="en-US"/>
        </a:p>
      </dgm:t>
    </dgm:pt>
    <dgm:pt modelId="{B9048136-1CFB-4D32-AD91-AAD750AD2B99}" type="sibTrans" cxnId="{50E961AB-6E5F-4371-940D-2F6E53CCCCEF}">
      <dgm:prSet/>
      <dgm:spPr/>
      <dgm:t>
        <a:bodyPr/>
        <a:lstStyle/>
        <a:p>
          <a:endParaRPr lang="en-US"/>
        </a:p>
      </dgm:t>
    </dgm:pt>
    <dgm:pt modelId="{1E3ABF3D-1D31-4E31-8A99-4882DEE1D0DC}">
      <dgm:prSet phldrT="[Text]" custT="1"/>
      <dgm:spPr/>
      <dgm:t>
        <a:bodyPr/>
        <a:lstStyle/>
        <a:p>
          <a:r>
            <a:rPr lang="en-US" sz="1600" dirty="0">
              <a:latin typeface="Arial" panose="020B0604020202020204" pitchFamily="34" charset="0"/>
              <a:cs typeface="Arial" panose="020B0604020202020204" pitchFamily="34" charset="0"/>
            </a:rPr>
            <a:t>18</a:t>
          </a:r>
        </a:p>
      </dgm:t>
    </dgm:pt>
    <dgm:pt modelId="{560A129F-242E-4D7F-A17F-DD9E23D674F0}" type="parTrans" cxnId="{CDA15508-63F1-4083-A00A-2B2664221E4A}">
      <dgm:prSet/>
      <dgm:spPr/>
      <dgm:t>
        <a:bodyPr/>
        <a:lstStyle/>
        <a:p>
          <a:endParaRPr lang="en-US"/>
        </a:p>
      </dgm:t>
    </dgm:pt>
    <dgm:pt modelId="{701902DD-FEA6-457B-A4D3-CF120FF4B055}" type="sibTrans" cxnId="{CDA15508-63F1-4083-A00A-2B2664221E4A}">
      <dgm:prSet/>
      <dgm:spPr/>
      <dgm:t>
        <a:bodyPr/>
        <a:lstStyle/>
        <a:p>
          <a:endParaRPr lang="en-US"/>
        </a:p>
      </dgm:t>
    </dgm:pt>
    <dgm:pt modelId="{D67D45C8-9169-46DE-94D0-24E26115C852}">
      <dgm:prSet phldrT="[Text]" custT="1"/>
      <dgm:spPr/>
      <dgm:t>
        <a:bodyPr/>
        <a:lstStyle/>
        <a:p>
          <a:r>
            <a:rPr lang="en-US" sz="1600" dirty="0">
              <a:latin typeface="Arial" panose="020B0604020202020204" pitchFamily="34" charset="0"/>
              <a:cs typeface="Arial" panose="020B0604020202020204" pitchFamily="34" charset="0"/>
            </a:rPr>
            <a:t>8</a:t>
          </a:r>
        </a:p>
      </dgm:t>
    </dgm:pt>
    <dgm:pt modelId="{C9022657-1BAE-4CC0-B730-87ABC89ADB7B}" type="parTrans" cxnId="{97185D94-63E5-4948-913D-8898D0FA6EE9}">
      <dgm:prSet/>
      <dgm:spPr/>
      <dgm:t>
        <a:bodyPr/>
        <a:lstStyle/>
        <a:p>
          <a:endParaRPr lang="en-US"/>
        </a:p>
      </dgm:t>
    </dgm:pt>
    <dgm:pt modelId="{6E32A73E-0929-4FD8-AE62-0A01AF8DC0FD}" type="sibTrans" cxnId="{97185D94-63E5-4948-913D-8898D0FA6EE9}">
      <dgm:prSet/>
      <dgm:spPr/>
      <dgm:t>
        <a:bodyPr/>
        <a:lstStyle/>
        <a:p>
          <a:endParaRPr lang="en-US"/>
        </a:p>
      </dgm:t>
    </dgm:pt>
    <dgm:pt modelId="{4233C1E7-A583-4AA6-A90B-A0AFE14ADF2E}">
      <dgm:prSet phldrT="[Text]" custT="1"/>
      <dgm:spPr/>
      <dgm:t>
        <a:bodyPr/>
        <a:lstStyle/>
        <a:p>
          <a:r>
            <a:rPr lang="en-US" sz="1600" dirty="0">
              <a:latin typeface="Arial" panose="020B0604020202020204" pitchFamily="34" charset="0"/>
              <a:cs typeface="Arial" panose="020B0604020202020204" pitchFamily="34" charset="0"/>
            </a:rPr>
            <a:t>25</a:t>
          </a:r>
        </a:p>
      </dgm:t>
    </dgm:pt>
    <dgm:pt modelId="{872ACE8A-A0EF-4AA5-BE51-10D53EDD3381}" type="parTrans" cxnId="{FF85F780-47C4-4273-8463-10FE3C5CBA9D}">
      <dgm:prSet/>
      <dgm:spPr/>
      <dgm:t>
        <a:bodyPr/>
        <a:lstStyle/>
        <a:p>
          <a:endParaRPr lang="en-US"/>
        </a:p>
      </dgm:t>
    </dgm:pt>
    <dgm:pt modelId="{A1463854-1549-48C9-A239-0A1EAB21064E}" type="sibTrans" cxnId="{FF85F780-47C4-4273-8463-10FE3C5CBA9D}">
      <dgm:prSet/>
      <dgm:spPr/>
      <dgm:t>
        <a:bodyPr/>
        <a:lstStyle/>
        <a:p>
          <a:endParaRPr lang="en-US"/>
        </a:p>
      </dgm:t>
    </dgm:pt>
    <dgm:pt modelId="{9FA7AC4B-8A76-4180-815C-469BFF11B5FF}">
      <dgm:prSet phldrT="[Text]" custT="1"/>
      <dgm:spPr/>
      <dgm:t>
        <a:bodyPr/>
        <a:lstStyle/>
        <a:p>
          <a:r>
            <a:rPr lang="en-US" sz="1600" dirty="0">
              <a:latin typeface="Arial" panose="020B0604020202020204" pitchFamily="34" charset="0"/>
              <a:cs typeface="Arial" panose="020B0604020202020204" pitchFamily="34" charset="0"/>
            </a:rPr>
            <a:t>6</a:t>
          </a:r>
        </a:p>
      </dgm:t>
    </dgm:pt>
    <dgm:pt modelId="{01041DE5-7D9C-4689-BB87-8778C069F592}" type="parTrans" cxnId="{3EB6E9C6-187D-455D-B7CB-A0A61828227E}">
      <dgm:prSet/>
      <dgm:spPr/>
      <dgm:t>
        <a:bodyPr/>
        <a:lstStyle/>
        <a:p>
          <a:endParaRPr lang="en-US"/>
        </a:p>
      </dgm:t>
    </dgm:pt>
    <dgm:pt modelId="{BF4AF16D-A3A4-4728-A72F-1A7D2B78B8BF}" type="sibTrans" cxnId="{3EB6E9C6-187D-455D-B7CB-A0A61828227E}">
      <dgm:prSet/>
      <dgm:spPr/>
      <dgm:t>
        <a:bodyPr/>
        <a:lstStyle/>
        <a:p>
          <a:endParaRPr lang="en-US"/>
        </a:p>
      </dgm:t>
    </dgm:pt>
    <dgm:pt modelId="{2D22A740-B756-47E3-A082-C978D7A2E427}">
      <dgm:prSet phldrT="[Text]" custT="1"/>
      <dgm:spPr/>
      <dgm:t>
        <a:bodyPr/>
        <a:lstStyle/>
        <a:p>
          <a:r>
            <a:rPr lang="en-US" sz="1600" dirty="0">
              <a:latin typeface="Arial" panose="020B0604020202020204" pitchFamily="34" charset="0"/>
              <a:cs typeface="Arial" panose="020B0604020202020204" pitchFamily="34" charset="0"/>
            </a:rPr>
            <a:t>7</a:t>
          </a:r>
        </a:p>
      </dgm:t>
    </dgm:pt>
    <dgm:pt modelId="{36C88B4F-B098-4CEA-9B7C-FCB08B56CE1E}" type="parTrans" cxnId="{68D64D94-6A5D-40E2-9762-8C3EA41B471D}">
      <dgm:prSet/>
      <dgm:spPr/>
      <dgm:t>
        <a:bodyPr/>
        <a:lstStyle/>
        <a:p>
          <a:endParaRPr lang="en-US"/>
        </a:p>
      </dgm:t>
    </dgm:pt>
    <dgm:pt modelId="{2A36012E-99A3-4B24-9E8F-3D99EEDDA249}" type="sibTrans" cxnId="{68D64D94-6A5D-40E2-9762-8C3EA41B471D}">
      <dgm:prSet/>
      <dgm:spPr/>
      <dgm:t>
        <a:bodyPr/>
        <a:lstStyle/>
        <a:p>
          <a:endParaRPr lang="en-US"/>
        </a:p>
      </dgm:t>
    </dgm:pt>
    <dgm:pt modelId="{81E3BBCB-6203-4620-8F5C-29253BED617B}">
      <dgm:prSet phldrT="[Text]" custT="1"/>
      <dgm:spPr/>
      <dgm:t>
        <a:bodyPr/>
        <a:lstStyle/>
        <a:p>
          <a:r>
            <a:rPr lang="en-US" sz="1600" dirty="0">
              <a:latin typeface="Arial" panose="020B0604020202020204" pitchFamily="34" charset="0"/>
              <a:cs typeface="Arial" panose="020B0604020202020204" pitchFamily="34" charset="0"/>
            </a:rPr>
            <a:t>11</a:t>
          </a:r>
        </a:p>
      </dgm:t>
    </dgm:pt>
    <dgm:pt modelId="{E23241EA-5441-4010-A68C-ECE8C69808E8}" type="parTrans" cxnId="{358986ED-34B6-432E-9FDB-B83DB1AA5632}">
      <dgm:prSet/>
      <dgm:spPr/>
      <dgm:t>
        <a:bodyPr/>
        <a:lstStyle/>
        <a:p>
          <a:endParaRPr lang="en-US"/>
        </a:p>
      </dgm:t>
    </dgm:pt>
    <dgm:pt modelId="{42DFA3C7-B482-44FF-9F25-D9660FDB07D5}" type="sibTrans" cxnId="{358986ED-34B6-432E-9FDB-B83DB1AA5632}">
      <dgm:prSet/>
      <dgm:spPr/>
      <dgm:t>
        <a:bodyPr/>
        <a:lstStyle/>
        <a:p>
          <a:endParaRPr lang="en-US"/>
        </a:p>
      </dgm:t>
    </dgm:pt>
    <dgm:pt modelId="{3B4AAA58-694B-4BA6-A342-D99CD869BB8D}">
      <dgm:prSet phldrT="[Text]" custT="1"/>
      <dgm:spPr/>
      <dgm:t>
        <a:bodyPr/>
        <a:lstStyle/>
        <a:p>
          <a:r>
            <a:rPr lang="en-US" sz="1600" dirty="0">
              <a:latin typeface="Arial" panose="020B0604020202020204" pitchFamily="34" charset="0"/>
              <a:cs typeface="Arial" panose="020B0604020202020204" pitchFamily="34" charset="0"/>
            </a:rPr>
            <a:t>5</a:t>
          </a:r>
        </a:p>
      </dgm:t>
    </dgm:pt>
    <dgm:pt modelId="{70E5B8FA-8085-42D2-A2A8-7ACE3E6B81C3}" type="parTrans" cxnId="{284A1CF3-E9F2-452E-A0FD-09F5AEF93182}">
      <dgm:prSet/>
      <dgm:spPr/>
      <dgm:t>
        <a:bodyPr/>
        <a:lstStyle/>
        <a:p>
          <a:endParaRPr lang="en-US"/>
        </a:p>
      </dgm:t>
    </dgm:pt>
    <dgm:pt modelId="{22D48725-9D74-4F05-B6E3-D341300E6D7C}" type="sibTrans" cxnId="{284A1CF3-E9F2-452E-A0FD-09F5AEF93182}">
      <dgm:prSet/>
      <dgm:spPr/>
      <dgm:t>
        <a:bodyPr/>
        <a:lstStyle/>
        <a:p>
          <a:endParaRPr lang="en-US"/>
        </a:p>
      </dgm:t>
    </dgm:pt>
    <dgm:pt modelId="{15EBCDC4-6D8E-4ACD-942B-E0698B26B6AF}">
      <dgm:prSet phldrT="[Text]"/>
      <dgm:spPr>
        <a:solidFill>
          <a:srgbClr val="00B0F0"/>
        </a:solidFill>
      </dgm:spPr>
      <dgm:t>
        <a:bodyPr/>
        <a:lstStyle/>
        <a:p>
          <a:r>
            <a:rPr lang="en-US" b="1" dirty="0">
              <a:latin typeface="Arial" panose="020B0604020202020204" pitchFamily="34" charset="0"/>
              <a:cs typeface="Arial" panose="020B0604020202020204" pitchFamily="34" charset="0"/>
            </a:rPr>
            <a:t>2021/22</a:t>
          </a:r>
        </a:p>
      </dgm:t>
    </dgm:pt>
    <dgm:pt modelId="{35CA85A2-BB7C-49C5-ADEE-A105A6CDD4D8}" type="parTrans" cxnId="{69FCC378-EB87-4475-B480-69E24D854E7E}">
      <dgm:prSet/>
      <dgm:spPr/>
      <dgm:t>
        <a:bodyPr/>
        <a:lstStyle/>
        <a:p>
          <a:endParaRPr lang="en-US"/>
        </a:p>
      </dgm:t>
    </dgm:pt>
    <dgm:pt modelId="{6A619CF4-6997-4F15-AB6D-A3B5290D855B}" type="sibTrans" cxnId="{69FCC378-EB87-4475-B480-69E24D854E7E}">
      <dgm:prSet/>
      <dgm:spPr/>
      <dgm:t>
        <a:bodyPr/>
        <a:lstStyle/>
        <a:p>
          <a:endParaRPr lang="en-US"/>
        </a:p>
      </dgm:t>
    </dgm:pt>
    <dgm:pt modelId="{5D1C8D65-67DA-4E79-803E-1C77AEC0E334}">
      <dgm:prSet phldrT="[Text]" custT="1"/>
      <dgm:spPr/>
      <dgm:t>
        <a:bodyPr/>
        <a:lstStyle/>
        <a:p>
          <a:pPr algn="l"/>
          <a:r>
            <a:rPr lang="en-US" sz="1600" b="1" dirty="0">
              <a:latin typeface="Arial" panose="020B0604020202020204" pitchFamily="34" charset="0"/>
              <a:cs typeface="Arial" panose="020B0604020202020204" pitchFamily="34" charset="0"/>
            </a:rPr>
            <a:t>Support</a:t>
          </a:r>
        </a:p>
      </dgm:t>
    </dgm:pt>
    <dgm:pt modelId="{91348934-58A2-4042-8D8F-31905A19885F}" type="parTrans" cxnId="{7943B2C4-830B-4026-9438-678B197FBB58}">
      <dgm:prSet/>
      <dgm:spPr/>
      <dgm:t>
        <a:bodyPr/>
        <a:lstStyle/>
        <a:p>
          <a:endParaRPr lang="en-US"/>
        </a:p>
      </dgm:t>
    </dgm:pt>
    <dgm:pt modelId="{0A88EAEA-6929-4A35-9AFF-BD67E4F4F24C}" type="sibTrans" cxnId="{7943B2C4-830B-4026-9438-678B197FBB58}">
      <dgm:prSet/>
      <dgm:spPr/>
      <dgm:t>
        <a:bodyPr/>
        <a:lstStyle/>
        <a:p>
          <a:endParaRPr lang="en-US"/>
        </a:p>
      </dgm:t>
    </dgm:pt>
    <dgm:pt modelId="{323C9126-E508-4952-9BD4-84E9F9976810}">
      <dgm:prSet phldrT="[Text]" custT="1"/>
      <dgm:spPr/>
      <dgm:t>
        <a:bodyPr/>
        <a:lstStyle/>
        <a:p>
          <a:pPr algn="l"/>
          <a:r>
            <a:rPr lang="en-US" sz="1600" b="1" dirty="0">
              <a:latin typeface="Arial" panose="020B0604020202020204" pitchFamily="34" charset="0"/>
              <a:cs typeface="Arial" panose="020B0604020202020204" pitchFamily="34" charset="0"/>
            </a:rPr>
            <a:t>Criminal Production DC</a:t>
          </a:r>
        </a:p>
      </dgm:t>
    </dgm:pt>
    <dgm:pt modelId="{D9F4690D-E55E-47FA-A8FD-3B0B88274DB4}" type="parTrans" cxnId="{523E43F3-E975-463F-843A-B40FAE18F041}">
      <dgm:prSet/>
      <dgm:spPr/>
      <dgm:t>
        <a:bodyPr/>
        <a:lstStyle/>
        <a:p>
          <a:endParaRPr lang="en-US"/>
        </a:p>
      </dgm:t>
    </dgm:pt>
    <dgm:pt modelId="{7EAD6F57-1AF5-40B1-A7C1-F79F41F86245}" type="sibTrans" cxnId="{523E43F3-E975-463F-843A-B40FAE18F041}">
      <dgm:prSet/>
      <dgm:spPr/>
      <dgm:t>
        <a:bodyPr/>
        <a:lstStyle/>
        <a:p>
          <a:endParaRPr lang="en-US"/>
        </a:p>
      </dgm:t>
    </dgm:pt>
    <dgm:pt modelId="{52AAB8ED-54AC-4CFA-825A-75AE7B0FA395}">
      <dgm:prSet phldrT="[Text]" custT="1"/>
      <dgm:spPr/>
      <dgm:t>
        <a:bodyPr/>
        <a:lstStyle/>
        <a:p>
          <a:pPr algn="l"/>
          <a:r>
            <a:rPr lang="en-US" sz="1600" b="1" dirty="0">
              <a:latin typeface="Arial" panose="020B0604020202020204" pitchFamily="34" charset="0"/>
              <a:cs typeface="Arial" panose="020B0604020202020204" pitchFamily="34" charset="0"/>
            </a:rPr>
            <a:t>Criminal Production RC</a:t>
          </a:r>
        </a:p>
      </dgm:t>
    </dgm:pt>
    <dgm:pt modelId="{C3B2F506-FB13-46D5-B710-A980B8A6BD8D}" type="parTrans" cxnId="{14D73954-2AF3-4CE4-8EC7-23BFE566F12F}">
      <dgm:prSet/>
      <dgm:spPr/>
      <dgm:t>
        <a:bodyPr/>
        <a:lstStyle/>
        <a:p>
          <a:endParaRPr lang="en-US"/>
        </a:p>
      </dgm:t>
    </dgm:pt>
    <dgm:pt modelId="{3A71DBE0-1651-4783-A9DE-2FEA3040B9CD}" type="sibTrans" cxnId="{14D73954-2AF3-4CE4-8EC7-23BFE566F12F}">
      <dgm:prSet/>
      <dgm:spPr/>
      <dgm:t>
        <a:bodyPr/>
        <a:lstStyle/>
        <a:p>
          <a:endParaRPr lang="en-US"/>
        </a:p>
      </dgm:t>
    </dgm:pt>
    <dgm:pt modelId="{4B2C2521-E9BF-46E2-BF1D-3340AFD19FD3}">
      <dgm:prSet phldrT="[Text]" custT="1"/>
      <dgm:spPr/>
      <dgm:t>
        <a:bodyPr/>
        <a:lstStyle/>
        <a:p>
          <a:pPr algn="l"/>
          <a:r>
            <a:rPr lang="en-US" sz="1600" b="1" dirty="0">
              <a:latin typeface="Arial" panose="020B0604020202020204" pitchFamily="34" charset="0"/>
              <a:cs typeface="Arial" panose="020B0604020202020204" pitchFamily="34" charset="0"/>
            </a:rPr>
            <a:t>Criminal Production HC</a:t>
          </a:r>
        </a:p>
      </dgm:t>
    </dgm:pt>
    <dgm:pt modelId="{41F8DB74-1A7A-4776-9E85-32C2F11EC6F7}" type="parTrans" cxnId="{DF7FA982-521E-4F8D-B0E4-58803EDD8542}">
      <dgm:prSet/>
      <dgm:spPr/>
      <dgm:t>
        <a:bodyPr/>
        <a:lstStyle/>
        <a:p>
          <a:endParaRPr lang="en-US"/>
        </a:p>
      </dgm:t>
    </dgm:pt>
    <dgm:pt modelId="{FA3683C6-A776-41C7-BE4F-C1ED20C5E331}" type="sibTrans" cxnId="{DF7FA982-521E-4F8D-B0E4-58803EDD8542}">
      <dgm:prSet/>
      <dgm:spPr/>
      <dgm:t>
        <a:bodyPr/>
        <a:lstStyle/>
        <a:p>
          <a:endParaRPr lang="en-US"/>
        </a:p>
      </dgm:t>
    </dgm:pt>
    <dgm:pt modelId="{3A2DF8CD-6CFF-4CD8-AC4F-E837A3AA7B17}">
      <dgm:prSet phldrT="[Text]" custT="1"/>
      <dgm:spPr/>
      <dgm:t>
        <a:bodyPr/>
        <a:lstStyle/>
        <a:p>
          <a:pPr algn="l"/>
          <a:r>
            <a:rPr lang="en-US" sz="1600" b="1" dirty="0">
              <a:latin typeface="Arial" panose="020B0604020202020204" pitchFamily="34" charset="0"/>
              <a:cs typeface="Arial" panose="020B0604020202020204" pitchFamily="34" charset="0"/>
            </a:rPr>
            <a:t>Criminal Management</a:t>
          </a:r>
        </a:p>
      </dgm:t>
    </dgm:pt>
    <dgm:pt modelId="{BA994673-F4B2-490E-9CB3-898AC3D483D1}" type="parTrans" cxnId="{AF598178-87D5-4D6E-AF94-7C211D211DCC}">
      <dgm:prSet/>
      <dgm:spPr/>
      <dgm:t>
        <a:bodyPr/>
        <a:lstStyle/>
        <a:p>
          <a:endParaRPr lang="en-US"/>
        </a:p>
      </dgm:t>
    </dgm:pt>
    <dgm:pt modelId="{1F867204-3066-4187-831A-3F42EB00322A}" type="sibTrans" cxnId="{AF598178-87D5-4D6E-AF94-7C211D211DCC}">
      <dgm:prSet/>
      <dgm:spPr/>
      <dgm:t>
        <a:bodyPr/>
        <a:lstStyle/>
        <a:p>
          <a:endParaRPr lang="en-US"/>
        </a:p>
      </dgm:t>
    </dgm:pt>
    <dgm:pt modelId="{D0CF6DAA-F357-43BF-B1F5-7A1260575B1C}">
      <dgm:prSet phldrT="[Text]" custT="1"/>
      <dgm:spPr/>
      <dgm:t>
        <a:bodyPr/>
        <a:lstStyle/>
        <a:p>
          <a:pPr algn="l"/>
          <a:r>
            <a:rPr lang="en-US" sz="1600" b="1" dirty="0">
              <a:latin typeface="Arial" panose="020B0604020202020204" pitchFamily="34" charset="0"/>
              <a:cs typeface="Arial" panose="020B0604020202020204" pitchFamily="34" charset="0"/>
            </a:rPr>
            <a:t>Civil Production</a:t>
          </a:r>
        </a:p>
      </dgm:t>
    </dgm:pt>
    <dgm:pt modelId="{E89A82B4-C5FE-4584-A1AD-ACE12F4891A0}" type="parTrans" cxnId="{6F91995C-28AB-46B2-BC4B-C64C443D8E0D}">
      <dgm:prSet/>
      <dgm:spPr/>
      <dgm:t>
        <a:bodyPr/>
        <a:lstStyle/>
        <a:p>
          <a:endParaRPr lang="en-US"/>
        </a:p>
      </dgm:t>
    </dgm:pt>
    <dgm:pt modelId="{36BC4BB8-B7D6-44CA-B308-BBB1D6D579CC}" type="sibTrans" cxnId="{6F91995C-28AB-46B2-BC4B-C64C443D8E0D}">
      <dgm:prSet/>
      <dgm:spPr/>
      <dgm:t>
        <a:bodyPr/>
        <a:lstStyle/>
        <a:p>
          <a:endParaRPr lang="en-US"/>
        </a:p>
      </dgm:t>
    </dgm:pt>
    <dgm:pt modelId="{EE1C3AA3-DCAF-43C2-B42F-6D3CB2837D7D}">
      <dgm:prSet phldrT="[Text]" custT="1"/>
      <dgm:spPr/>
      <dgm:t>
        <a:bodyPr/>
        <a:lstStyle/>
        <a:p>
          <a:pPr algn="l"/>
          <a:r>
            <a:rPr lang="en-US" sz="1600" b="1" dirty="0">
              <a:latin typeface="Arial" panose="020B0604020202020204" pitchFamily="34" charset="0"/>
              <a:cs typeface="Arial" panose="020B0604020202020204" pitchFamily="34" charset="0"/>
            </a:rPr>
            <a:t>Paralegals</a:t>
          </a:r>
        </a:p>
      </dgm:t>
    </dgm:pt>
    <dgm:pt modelId="{330DE040-6549-47C8-9C2B-DD3CD2ACFD8A}" type="parTrans" cxnId="{2ECD1EA6-70F2-4A87-A6A4-F206193DC47A}">
      <dgm:prSet/>
      <dgm:spPr/>
      <dgm:t>
        <a:bodyPr/>
        <a:lstStyle/>
        <a:p>
          <a:endParaRPr lang="en-US"/>
        </a:p>
      </dgm:t>
    </dgm:pt>
    <dgm:pt modelId="{A85F7B5A-72F7-4E04-9558-66B51F10885A}" type="sibTrans" cxnId="{2ECD1EA6-70F2-4A87-A6A4-F206193DC47A}">
      <dgm:prSet/>
      <dgm:spPr/>
      <dgm:t>
        <a:bodyPr/>
        <a:lstStyle/>
        <a:p>
          <a:endParaRPr lang="en-US"/>
        </a:p>
      </dgm:t>
    </dgm:pt>
    <dgm:pt modelId="{853B53CD-DB9C-44DD-BBF1-0EE948DB2B7A}" type="pres">
      <dgm:prSet presAssocID="{C206672D-8DC1-4990-9B6C-94A6E06C1CA1}" presName="theList" presStyleCnt="0">
        <dgm:presLayoutVars>
          <dgm:dir/>
          <dgm:animLvl val="lvl"/>
          <dgm:resizeHandles val="exact"/>
        </dgm:presLayoutVars>
      </dgm:prSet>
      <dgm:spPr/>
      <dgm:t>
        <a:bodyPr/>
        <a:lstStyle/>
        <a:p>
          <a:endParaRPr lang="en-ZA"/>
        </a:p>
      </dgm:t>
    </dgm:pt>
    <dgm:pt modelId="{653A64A3-F64A-4D50-8549-E5CEDA71447D}" type="pres">
      <dgm:prSet presAssocID="{0484D7E7-F708-4B50-BC0F-5D2EA57AE2B4}" presName="compNode" presStyleCnt="0"/>
      <dgm:spPr/>
    </dgm:pt>
    <dgm:pt modelId="{713145F6-420E-48A0-B754-B709C48395D2}" type="pres">
      <dgm:prSet presAssocID="{0484D7E7-F708-4B50-BC0F-5D2EA57AE2B4}" presName="aNode" presStyleLbl="bgShp" presStyleIdx="0" presStyleCnt="3"/>
      <dgm:spPr/>
      <dgm:t>
        <a:bodyPr/>
        <a:lstStyle/>
        <a:p>
          <a:endParaRPr lang="en-ZA"/>
        </a:p>
      </dgm:t>
    </dgm:pt>
    <dgm:pt modelId="{C59E66E1-A596-4798-AB78-90ACCC93D49E}" type="pres">
      <dgm:prSet presAssocID="{0484D7E7-F708-4B50-BC0F-5D2EA57AE2B4}" presName="textNode" presStyleLbl="bgShp" presStyleIdx="0" presStyleCnt="3"/>
      <dgm:spPr/>
      <dgm:t>
        <a:bodyPr/>
        <a:lstStyle/>
        <a:p>
          <a:endParaRPr lang="en-ZA"/>
        </a:p>
      </dgm:t>
    </dgm:pt>
    <dgm:pt modelId="{7783B85E-4D59-44D0-AEB9-9F8A2C7BA69C}" type="pres">
      <dgm:prSet presAssocID="{0484D7E7-F708-4B50-BC0F-5D2EA57AE2B4}" presName="compChildNode" presStyleCnt="0"/>
      <dgm:spPr/>
    </dgm:pt>
    <dgm:pt modelId="{3A708679-EE4C-42C2-8B7F-4433D633F168}" type="pres">
      <dgm:prSet presAssocID="{0484D7E7-F708-4B50-BC0F-5D2EA57AE2B4}" presName="theInnerList" presStyleCnt="0"/>
      <dgm:spPr/>
    </dgm:pt>
    <dgm:pt modelId="{19EF1FFC-B6F3-49CA-8D5D-E9BCADCCC0FA}" type="pres">
      <dgm:prSet presAssocID="{323C9126-E508-4952-9BD4-84E9F9976810}" presName="childNode" presStyleLbl="node1" presStyleIdx="0" presStyleCnt="21" custScaleX="122813">
        <dgm:presLayoutVars>
          <dgm:bulletEnabled val="1"/>
        </dgm:presLayoutVars>
      </dgm:prSet>
      <dgm:spPr/>
      <dgm:t>
        <a:bodyPr/>
        <a:lstStyle/>
        <a:p>
          <a:endParaRPr lang="en-ZA"/>
        </a:p>
      </dgm:t>
    </dgm:pt>
    <dgm:pt modelId="{B48B662F-167A-44FF-BA22-00E26EF0F44B}" type="pres">
      <dgm:prSet presAssocID="{323C9126-E508-4952-9BD4-84E9F9976810}" presName="aSpace2" presStyleCnt="0"/>
      <dgm:spPr/>
    </dgm:pt>
    <dgm:pt modelId="{27C70379-26BB-46CC-956F-B7CB8D401EFD}" type="pres">
      <dgm:prSet presAssocID="{52AAB8ED-54AC-4CFA-825A-75AE7B0FA395}" presName="childNode" presStyleLbl="node1" presStyleIdx="1" presStyleCnt="21" custScaleX="125255">
        <dgm:presLayoutVars>
          <dgm:bulletEnabled val="1"/>
        </dgm:presLayoutVars>
      </dgm:prSet>
      <dgm:spPr/>
      <dgm:t>
        <a:bodyPr/>
        <a:lstStyle/>
        <a:p>
          <a:endParaRPr lang="en-ZA"/>
        </a:p>
      </dgm:t>
    </dgm:pt>
    <dgm:pt modelId="{66FF0F7E-FAA4-4C27-8064-C2726A3E513B}" type="pres">
      <dgm:prSet presAssocID="{52AAB8ED-54AC-4CFA-825A-75AE7B0FA395}" presName="aSpace2" presStyleCnt="0"/>
      <dgm:spPr/>
    </dgm:pt>
    <dgm:pt modelId="{D3A79D86-D911-490E-B46D-515334893804}" type="pres">
      <dgm:prSet presAssocID="{4B2C2521-E9BF-46E2-BF1D-3340AFD19FD3}" presName="childNode" presStyleLbl="node1" presStyleIdx="2" presStyleCnt="21" custScaleX="125801">
        <dgm:presLayoutVars>
          <dgm:bulletEnabled val="1"/>
        </dgm:presLayoutVars>
      </dgm:prSet>
      <dgm:spPr/>
      <dgm:t>
        <a:bodyPr/>
        <a:lstStyle/>
        <a:p>
          <a:endParaRPr lang="en-ZA"/>
        </a:p>
      </dgm:t>
    </dgm:pt>
    <dgm:pt modelId="{CA9B6759-49F0-4D06-ABEC-86A5FCC03409}" type="pres">
      <dgm:prSet presAssocID="{4B2C2521-E9BF-46E2-BF1D-3340AFD19FD3}" presName="aSpace2" presStyleCnt="0"/>
      <dgm:spPr/>
    </dgm:pt>
    <dgm:pt modelId="{A36E5399-9CD0-4F20-9223-55522D1E8E59}" type="pres">
      <dgm:prSet presAssocID="{3A2DF8CD-6CFF-4CD8-AC4F-E837A3AA7B17}" presName="childNode" presStyleLbl="node1" presStyleIdx="3" presStyleCnt="21" custScaleX="120035" custScaleY="147313">
        <dgm:presLayoutVars>
          <dgm:bulletEnabled val="1"/>
        </dgm:presLayoutVars>
      </dgm:prSet>
      <dgm:spPr/>
      <dgm:t>
        <a:bodyPr/>
        <a:lstStyle/>
        <a:p>
          <a:endParaRPr lang="en-ZA"/>
        </a:p>
      </dgm:t>
    </dgm:pt>
    <dgm:pt modelId="{30889503-AC94-452D-A109-774CAC8EE441}" type="pres">
      <dgm:prSet presAssocID="{3A2DF8CD-6CFF-4CD8-AC4F-E837A3AA7B17}" presName="aSpace2" presStyleCnt="0"/>
      <dgm:spPr/>
    </dgm:pt>
    <dgm:pt modelId="{BE5D2A95-306E-4DE3-A33D-5902843A22F6}" type="pres">
      <dgm:prSet presAssocID="{D0CF6DAA-F357-43BF-B1F5-7A1260575B1C}" presName="childNode" presStyleLbl="node1" presStyleIdx="4" presStyleCnt="21" custScaleX="122523">
        <dgm:presLayoutVars>
          <dgm:bulletEnabled val="1"/>
        </dgm:presLayoutVars>
      </dgm:prSet>
      <dgm:spPr/>
      <dgm:t>
        <a:bodyPr/>
        <a:lstStyle/>
        <a:p>
          <a:endParaRPr lang="en-ZA"/>
        </a:p>
      </dgm:t>
    </dgm:pt>
    <dgm:pt modelId="{FCF357FF-AD98-4833-BCED-98A66CFCBBA1}" type="pres">
      <dgm:prSet presAssocID="{D0CF6DAA-F357-43BF-B1F5-7A1260575B1C}" presName="aSpace2" presStyleCnt="0"/>
      <dgm:spPr/>
    </dgm:pt>
    <dgm:pt modelId="{50DC556C-171A-4C14-9840-31D0A55B0171}" type="pres">
      <dgm:prSet presAssocID="{EE1C3AA3-DCAF-43C2-B42F-6D3CB2837D7D}" presName="childNode" presStyleLbl="node1" presStyleIdx="5" presStyleCnt="21" custScaleX="125012">
        <dgm:presLayoutVars>
          <dgm:bulletEnabled val="1"/>
        </dgm:presLayoutVars>
      </dgm:prSet>
      <dgm:spPr/>
      <dgm:t>
        <a:bodyPr/>
        <a:lstStyle/>
        <a:p>
          <a:endParaRPr lang="en-ZA"/>
        </a:p>
      </dgm:t>
    </dgm:pt>
    <dgm:pt modelId="{D5CB0755-6D96-47B7-9CD1-279E67611669}" type="pres">
      <dgm:prSet presAssocID="{EE1C3AA3-DCAF-43C2-B42F-6D3CB2837D7D}" presName="aSpace2" presStyleCnt="0"/>
      <dgm:spPr/>
    </dgm:pt>
    <dgm:pt modelId="{291B0B7D-C4B6-4063-9929-4C6CE2623D42}" type="pres">
      <dgm:prSet presAssocID="{5D1C8D65-67DA-4E79-803E-1C77AEC0E334}" presName="childNode" presStyleLbl="node1" presStyleIdx="6" presStyleCnt="21" custScaleX="122523">
        <dgm:presLayoutVars>
          <dgm:bulletEnabled val="1"/>
        </dgm:presLayoutVars>
      </dgm:prSet>
      <dgm:spPr/>
      <dgm:t>
        <a:bodyPr/>
        <a:lstStyle/>
        <a:p>
          <a:endParaRPr lang="en-ZA"/>
        </a:p>
      </dgm:t>
    </dgm:pt>
    <dgm:pt modelId="{AB775CE6-2CD2-4B17-B17D-B5DBDFECF8A1}" type="pres">
      <dgm:prSet presAssocID="{0484D7E7-F708-4B50-BC0F-5D2EA57AE2B4}" presName="aSpace" presStyleCnt="0"/>
      <dgm:spPr/>
    </dgm:pt>
    <dgm:pt modelId="{B59F1C0C-5819-40B0-8846-6CA7DCFC1030}" type="pres">
      <dgm:prSet presAssocID="{15EBCDC4-6D8E-4ACD-942B-E0698B26B6AF}" presName="compNode" presStyleCnt="0"/>
      <dgm:spPr/>
    </dgm:pt>
    <dgm:pt modelId="{4FF9F3FF-0C6F-4609-ABBA-24AF05E69558}" type="pres">
      <dgm:prSet presAssocID="{15EBCDC4-6D8E-4ACD-942B-E0698B26B6AF}" presName="aNode" presStyleLbl="bgShp" presStyleIdx="1" presStyleCnt="3" custLinFactNeighborX="-2861" custLinFactNeighborY="2743"/>
      <dgm:spPr/>
      <dgm:t>
        <a:bodyPr/>
        <a:lstStyle/>
        <a:p>
          <a:endParaRPr lang="en-ZA"/>
        </a:p>
      </dgm:t>
    </dgm:pt>
    <dgm:pt modelId="{17D05DBF-42E1-4093-AC58-414E492EC162}" type="pres">
      <dgm:prSet presAssocID="{15EBCDC4-6D8E-4ACD-942B-E0698B26B6AF}" presName="textNode" presStyleLbl="bgShp" presStyleIdx="1" presStyleCnt="3"/>
      <dgm:spPr/>
      <dgm:t>
        <a:bodyPr/>
        <a:lstStyle/>
        <a:p>
          <a:endParaRPr lang="en-ZA"/>
        </a:p>
      </dgm:t>
    </dgm:pt>
    <dgm:pt modelId="{625D1500-89BF-404B-90A5-7D12CAF2AB53}" type="pres">
      <dgm:prSet presAssocID="{15EBCDC4-6D8E-4ACD-942B-E0698B26B6AF}" presName="compChildNode" presStyleCnt="0"/>
      <dgm:spPr/>
    </dgm:pt>
    <dgm:pt modelId="{D8E6C4EB-7F3F-481B-8F0F-AE7D2795BD92}" type="pres">
      <dgm:prSet presAssocID="{15EBCDC4-6D8E-4ACD-942B-E0698B26B6AF}" presName="theInnerList" presStyleCnt="0"/>
      <dgm:spPr/>
    </dgm:pt>
    <dgm:pt modelId="{90D88711-B3C8-402B-91D0-0DDEE7827AD9}" type="pres">
      <dgm:prSet presAssocID="{06EF91C9-0912-42BB-81E3-75A8C8D7CE18}" presName="childNode" presStyleLbl="node1" presStyleIdx="7" presStyleCnt="21">
        <dgm:presLayoutVars>
          <dgm:bulletEnabled val="1"/>
        </dgm:presLayoutVars>
      </dgm:prSet>
      <dgm:spPr/>
      <dgm:t>
        <a:bodyPr/>
        <a:lstStyle/>
        <a:p>
          <a:endParaRPr lang="en-ZA"/>
        </a:p>
      </dgm:t>
    </dgm:pt>
    <dgm:pt modelId="{E5474A3D-7664-47AF-B8F7-2E264446B06B}" type="pres">
      <dgm:prSet presAssocID="{06EF91C9-0912-42BB-81E3-75A8C8D7CE18}" presName="aSpace2" presStyleCnt="0"/>
      <dgm:spPr/>
    </dgm:pt>
    <dgm:pt modelId="{672D96F6-83DA-4922-AB8B-ACE6D9072217}" type="pres">
      <dgm:prSet presAssocID="{2B158AE8-23FD-411F-A917-D22D8CC37C96}" presName="childNode" presStyleLbl="node1" presStyleIdx="8" presStyleCnt="21">
        <dgm:presLayoutVars>
          <dgm:bulletEnabled val="1"/>
        </dgm:presLayoutVars>
      </dgm:prSet>
      <dgm:spPr/>
      <dgm:t>
        <a:bodyPr/>
        <a:lstStyle/>
        <a:p>
          <a:endParaRPr lang="en-ZA"/>
        </a:p>
      </dgm:t>
    </dgm:pt>
    <dgm:pt modelId="{91343670-F47A-42B6-AA28-98FDEDC755B1}" type="pres">
      <dgm:prSet presAssocID="{2B158AE8-23FD-411F-A917-D22D8CC37C96}" presName="aSpace2" presStyleCnt="0"/>
      <dgm:spPr/>
    </dgm:pt>
    <dgm:pt modelId="{FD0D8870-45C9-47DA-ABC1-0FFF8F482802}" type="pres">
      <dgm:prSet presAssocID="{9FA7AC4B-8A76-4180-815C-469BFF11B5FF}" presName="childNode" presStyleLbl="node1" presStyleIdx="9" presStyleCnt="21">
        <dgm:presLayoutVars>
          <dgm:bulletEnabled val="1"/>
        </dgm:presLayoutVars>
      </dgm:prSet>
      <dgm:spPr/>
      <dgm:t>
        <a:bodyPr/>
        <a:lstStyle/>
        <a:p>
          <a:endParaRPr lang="en-ZA"/>
        </a:p>
      </dgm:t>
    </dgm:pt>
    <dgm:pt modelId="{27AAB480-8E02-482E-B2E9-BCA88E820D93}" type="pres">
      <dgm:prSet presAssocID="{9FA7AC4B-8A76-4180-815C-469BFF11B5FF}" presName="aSpace2" presStyleCnt="0"/>
      <dgm:spPr/>
    </dgm:pt>
    <dgm:pt modelId="{E8259BFF-2A8D-4796-AC73-963A8684599D}" type="pres">
      <dgm:prSet presAssocID="{2D22A740-B756-47E3-A082-C978D7A2E427}" presName="childNode" presStyleLbl="node1" presStyleIdx="10" presStyleCnt="21">
        <dgm:presLayoutVars>
          <dgm:bulletEnabled val="1"/>
        </dgm:presLayoutVars>
      </dgm:prSet>
      <dgm:spPr/>
      <dgm:t>
        <a:bodyPr/>
        <a:lstStyle/>
        <a:p>
          <a:endParaRPr lang="en-ZA"/>
        </a:p>
      </dgm:t>
    </dgm:pt>
    <dgm:pt modelId="{97ED3E2C-5C0D-4A17-B332-7EDEE75A659B}" type="pres">
      <dgm:prSet presAssocID="{2D22A740-B756-47E3-A082-C978D7A2E427}" presName="aSpace2" presStyleCnt="0"/>
      <dgm:spPr/>
    </dgm:pt>
    <dgm:pt modelId="{4172824C-FFB1-4281-A24C-8BCEA882012F}" type="pres">
      <dgm:prSet presAssocID="{81E3BBCB-6203-4620-8F5C-29253BED617B}" presName="childNode" presStyleLbl="node1" presStyleIdx="11" presStyleCnt="21">
        <dgm:presLayoutVars>
          <dgm:bulletEnabled val="1"/>
        </dgm:presLayoutVars>
      </dgm:prSet>
      <dgm:spPr/>
      <dgm:t>
        <a:bodyPr/>
        <a:lstStyle/>
        <a:p>
          <a:endParaRPr lang="en-ZA"/>
        </a:p>
      </dgm:t>
    </dgm:pt>
    <dgm:pt modelId="{A8721D35-D941-4553-AE20-548EB7C5B0A6}" type="pres">
      <dgm:prSet presAssocID="{81E3BBCB-6203-4620-8F5C-29253BED617B}" presName="aSpace2" presStyleCnt="0"/>
      <dgm:spPr/>
    </dgm:pt>
    <dgm:pt modelId="{E0FFB8EE-67F3-40EB-8310-C4149B945B9A}" type="pres">
      <dgm:prSet presAssocID="{3B4AAA58-694B-4BA6-A342-D99CD869BB8D}" presName="childNode" presStyleLbl="node1" presStyleIdx="12" presStyleCnt="21" custLinFactNeighborX="-400">
        <dgm:presLayoutVars>
          <dgm:bulletEnabled val="1"/>
        </dgm:presLayoutVars>
      </dgm:prSet>
      <dgm:spPr/>
      <dgm:t>
        <a:bodyPr/>
        <a:lstStyle/>
        <a:p>
          <a:endParaRPr lang="en-ZA"/>
        </a:p>
      </dgm:t>
    </dgm:pt>
    <dgm:pt modelId="{E64ABF1F-A5D1-48CF-BD8E-E7838DD4EA05}" type="pres">
      <dgm:prSet presAssocID="{3B4AAA58-694B-4BA6-A342-D99CD869BB8D}" presName="aSpace2" presStyleCnt="0"/>
      <dgm:spPr/>
    </dgm:pt>
    <dgm:pt modelId="{2958CCD7-61E1-49E4-B288-C4749C6631CE}" type="pres">
      <dgm:prSet presAssocID="{4233C1E7-A583-4AA6-A90B-A0AFE14ADF2E}" presName="childNode" presStyleLbl="node1" presStyleIdx="13" presStyleCnt="21">
        <dgm:presLayoutVars>
          <dgm:bulletEnabled val="1"/>
        </dgm:presLayoutVars>
      </dgm:prSet>
      <dgm:spPr/>
      <dgm:t>
        <a:bodyPr/>
        <a:lstStyle/>
        <a:p>
          <a:endParaRPr lang="en-ZA"/>
        </a:p>
      </dgm:t>
    </dgm:pt>
    <dgm:pt modelId="{C810F8D1-AD41-4E75-BA82-ED505C06359E}" type="pres">
      <dgm:prSet presAssocID="{15EBCDC4-6D8E-4ACD-942B-E0698B26B6AF}" presName="aSpace" presStyleCnt="0"/>
      <dgm:spPr/>
    </dgm:pt>
    <dgm:pt modelId="{4ADABBAA-829C-40B9-84DB-1BFB828133F3}" type="pres">
      <dgm:prSet presAssocID="{DE9052C8-EEAC-4C02-AA91-D003A74672A2}" presName="compNode" presStyleCnt="0"/>
      <dgm:spPr/>
    </dgm:pt>
    <dgm:pt modelId="{D6705A50-CD5F-48C8-9D6A-E584549F7541}" type="pres">
      <dgm:prSet presAssocID="{DE9052C8-EEAC-4C02-AA91-D003A74672A2}" presName="aNode" presStyleLbl="bgShp" presStyleIdx="2" presStyleCnt="3"/>
      <dgm:spPr/>
      <dgm:t>
        <a:bodyPr/>
        <a:lstStyle/>
        <a:p>
          <a:endParaRPr lang="en-ZA"/>
        </a:p>
      </dgm:t>
    </dgm:pt>
    <dgm:pt modelId="{E6D6D183-C24B-4C8F-B1B8-551B23FB5D1D}" type="pres">
      <dgm:prSet presAssocID="{DE9052C8-EEAC-4C02-AA91-D003A74672A2}" presName="textNode" presStyleLbl="bgShp" presStyleIdx="2" presStyleCnt="3"/>
      <dgm:spPr/>
      <dgm:t>
        <a:bodyPr/>
        <a:lstStyle/>
        <a:p>
          <a:endParaRPr lang="en-ZA"/>
        </a:p>
      </dgm:t>
    </dgm:pt>
    <dgm:pt modelId="{92224763-97C2-4FAC-8A81-E087DF324C18}" type="pres">
      <dgm:prSet presAssocID="{DE9052C8-EEAC-4C02-AA91-D003A74672A2}" presName="compChildNode" presStyleCnt="0"/>
      <dgm:spPr/>
    </dgm:pt>
    <dgm:pt modelId="{1F54BCE1-C5DB-4B28-A7AA-2151C5494C78}" type="pres">
      <dgm:prSet presAssocID="{DE9052C8-EEAC-4C02-AA91-D003A74672A2}" presName="theInnerList" presStyleCnt="0"/>
      <dgm:spPr/>
    </dgm:pt>
    <dgm:pt modelId="{8B9FA22C-8EAD-42B4-8EF9-C44C92A1C2E5}" type="pres">
      <dgm:prSet presAssocID="{67619420-EAAC-4454-84D8-0611CE9C9D12}" presName="childNode" presStyleLbl="node1" presStyleIdx="14" presStyleCnt="21">
        <dgm:presLayoutVars>
          <dgm:bulletEnabled val="1"/>
        </dgm:presLayoutVars>
      </dgm:prSet>
      <dgm:spPr/>
      <dgm:t>
        <a:bodyPr/>
        <a:lstStyle/>
        <a:p>
          <a:endParaRPr lang="en-ZA"/>
        </a:p>
      </dgm:t>
    </dgm:pt>
    <dgm:pt modelId="{940CC9AB-C6ED-494B-BD91-4D03DEA31BA2}" type="pres">
      <dgm:prSet presAssocID="{67619420-EAAC-4454-84D8-0611CE9C9D12}" presName="aSpace2" presStyleCnt="0"/>
      <dgm:spPr/>
    </dgm:pt>
    <dgm:pt modelId="{F096C284-B17F-4DFD-A6E7-116C86C887CC}" type="pres">
      <dgm:prSet presAssocID="{C87D6CE8-AA3E-4DE6-82C0-348A167B91A0}" presName="childNode" presStyleLbl="node1" presStyleIdx="15" presStyleCnt="21">
        <dgm:presLayoutVars>
          <dgm:bulletEnabled val="1"/>
        </dgm:presLayoutVars>
      </dgm:prSet>
      <dgm:spPr/>
      <dgm:t>
        <a:bodyPr/>
        <a:lstStyle/>
        <a:p>
          <a:endParaRPr lang="en-ZA"/>
        </a:p>
      </dgm:t>
    </dgm:pt>
    <dgm:pt modelId="{1906A737-8DB9-4927-AE75-4E9DDF0B1FAB}" type="pres">
      <dgm:prSet presAssocID="{C87D6CE8-AA3E-4DE6-82C0-348A167B91A0}" presName="aSpace2" presStyleCnt="0"/>
      <dgm:spPr/>
    </dgm:pt>
    <dgm:pt modelId="{7B8C588D-B6CC-4CAA-9632-A24F7D1E42FD}" type="pres">
      <dgm:prSet presAssocID="{9C4DB957-F0AC-4890-BCF1-614DA21804A0}" presName="childNode" presStyleLbl="node1" presStyleIdx="16" presStyleCnt="21">
        <dgm:presLayoutVars>
          <dgm:bulletEnabled val="1"/>
        </dgm:presLayoutVars>
      </dgm:prSet>
      <dgm:spPr/>
      <dgm:t>
        <a:bodyPr/>
        <a:lstStyle/>
        <a:p>
          <a:endParaRPr lang="en-ZA"/>
        </a:p>
      </dgm:t>
    </dgm:pt>
    <dgm:pt modelId="{EC7C35C6-306B-4B2D-9E06-E13261376419}" type="pres">
      <dgm:prSet presAssocID="{9C4DB957-F0AC-4890-BCF1-614DA21804A0}" presName="aSpace2" presStyleCnt="0"/>
      <dgm:spPr/>
    </dgm:pt>
    <dgm:pt modelId="{3A18E9A5-8DCE-4827-8A70-37A9C63862CF}" type="pres">
      <dgm:prSet presAssocID="{CEB55F8A-F465-457D-9646-D2B8D996539F}" presName="childNode" presStyleLbl="node1" presStyleIdx="17" presStyleCnt="21">
        <dgm:presLayoutVars>
          <dgm:bulletEnabled val="1"/>
        </dgm:presLayoutVars>
      </dgm:prSet>
      <dgm:spPr/>
      <dgm:t>
        <a:bodyPr/>
        <a:lstStyle/>
        <a:p>
          <a:endParaRPr lang="en-ZA"/>
        </a:p>
      </dgm:t>
    </dgm:pt>
    <dgm:pt modelId="{D5B95A7C-6376-4CE8-8F4B-0A03A29DB91C}" type="pres">
      <dgm:prSet presAssocID="{CEB55F8A-F465-457D-9646-D2B8D996539F}" presName="aSpace2" presStyleCnt="0"/>
      <dgm:spPr/>
    </dgm:pt>
    <dgm:pt modelId="{B4E85855-D1E8-47CF-8D05-9B296E69A63F}" type="pres">
      <dgm:prSet presAssocID="{1E3ABF3D-1D31-4E31-8A99-4882DEE1D0DC}" presName="childNode" presStyleLbl="node1" presStyleIdx="18" presStyleCnt="21">
        <dgm:presLayoutVars>
          <dgm:bulletEnabled val="1"/>
        </dgm:presLayoutVars>
      </dgm:prSet>
      <dgm:spPr/>
      <dgm:t>
        <a:bodyPr/>
        <a:lstStyle/>
        <a:p>
          <a:endParaRPr lang="en-ZA"/>
        </a:p>
      </dgm:t>
    </dgm:pt>
    <dgm:pt modelId="{B2A74002-CB2B-4E99-8FC4-3D991552EC44}" type="pres">
      <dgm:prSet presAssocID="{1E3ABF3D-1D31-4E31-8A99-4882DEE1D0DC}" presName="aSpace2" presStyleCnt="0"/>
      <dgm:spPr/>
    </dgm:pt>
    <dgm:pt modelId="{E67F006C-4265-4CEE-B6E2-937BBB40C2F0}" type="pres">
      <dgm:prSet presAssocID="{D67D45C8-9169-46DE-94D0-24E26115C852}" presName="childNode" presStyleLbl="node1" presStyleIdx="19" presStyleCnt="21">
        <dgm:presLayoutVars>
          <dgm:bulletEnabled val="1"/>
        </dgm:presLayoutVars>
      </dgm:prSet>
      <dgm:spPr/>
      <dgm:t>
        <a:bodyPr/>
        <a:lstStyle/>
        <a:p>
          <a:endParaRPr lang="en-ZA"/>
        </a:p>
      </dgm:t>
    </dgm:pt>
    <dgm:pt modelId="{7E685E88-FDA2-497D-9AE9-53A47AD77B8F}" type="pres">
      <dgm:prSet presAssocID="{D67D45C8-9169-46DE-94D0-24E26115C852}" presName="aSpace2" presStyleCnt="0"/>
      <dgm:spPr/>
    </dgm:pt>
    <dgm:pt modelId="{86FD19DE-4157-4B6A-8EBE-C34ABBE0627E}" type="pres">
      <dgm:prSet presAssocID="{6A69891D-4278-42EE-B3EF-CB249EA86099}" presName="childNode" presStyleLbl="node1" presStyleIdx="20" presStyleCnt="21">
        <dgm:presLayoutVars>
          <dgm:bulletEnabled val="1"/>
        </dgm:presLayoutVars>
      </dgm:prSet>
      <dgm:spPr/>
      <dgm:t>
        <a:bodyPr/>
        <a:lstStyle/>
        <a:p>
          <a:endParaRPr lang="en-ZA"/>
        </a:p>
      </dgm:t>
    </dgm:pt>
  </dgm:ptLst>
  <dgm:cxnLst>
    <dgm:cxn modelId="{73E4BA1C-8C09-4A7F-AD9F-DA633860EB80}" type="presOf" srcId="{DE9052C8-EEAC-4C02-AA91-D003A74672A2}" destId="{D6705A50-CD5F-48C8-9D6A-E584549F7541}" srcOrd="0" destOrd="0" presId="urn:microsoft.com/office/officeart/2005/8/layout/lProcess2#1"/>
    <dgm:cxn modelId="{8D59CD61-43CA-4593-BB45-B0E72F300020}" type="presOf" srcId="{C87D6CE8-AA3E-4DE6-82C0-348A167B91A0}" destId="{F096C284-B17F-4DFD-A6E7-116C86C887CC}" srcOrd="0" destOrd="0" presId="urn:microsoft.com/office/officeart/2005/8/layout/lProcess2#1"/>
    <dgm:cxn modelId="{0977EEAF-4CE0-4F57-8502-CFCDD7F76BA3}" type="presOf" srcId="{9C4DB957-F0AC-4890-BCF1-614DA21804A0}" destId="{7B8C588D-B6CC-4CAA-9632-A24F7D1E42FD}" srcOrd="0" destOrd="0" presId="urn:microsoft.com/office/officeart/2005/8/layout/lProcess2#1"/>
    <dgm:cxn modelId="{13FE1CC0-4965-4A37-B805-D7147ECEBE68}" type="presOf" srcId="{52AAB8ED-54AC-4CFA-825A-75AE7B0FA395}" destId="{27C70379-26BB-46CC-956F-B7CB8D401EFD}" srcOrd="0" destOrd="0" presId="urn:microsoft.com/office/officeart/2005/8/layout/lProcess2#1"/>
    <dgm:cxn modelId="{A7F3663F-24B2-406A-8026-4D8C2B342FD5}" type="presOf" srcId="{0484D7E7-F708-4B50-BC0F-5D2EA57AE2B4}" destId="{713145F6-420E-48A0-B754-B709C48395D2}" srcOrd="0" destOrd="0" presId="urn:microsoft.com/office/officeart/2005/8/layout/lProcess2#1"/>
    <dgm:cxn modelId="{31CF3178-0417-4F00-BC4A-B83E043B2816}" type="presOf" srcId="{9FA7AC4B-8A76-4180-815C-469BFF11B5FF}" destId="{FD0D8870-45C9-47DA-ABC1-0FFF8F482802}" srcOrd="0" destOrd="0" presId="urn:microsoft.com/office/officeart/2005/8/layout/lProcess2#1"/>
    <dgm:cxn modelId="{3EB6E9C6-187D-455D-B7CB-A0A61828227E}" srcId="{15EBCDC4-6D8E-4ACD-942B-E0698B26B6AF}" destId="{9FA7AC4B-8A76-4180-815C-469BFF11B5FF}" srcOrd="2" destOrd="0" parTransId="{01041DE5-7D9C-4689-BB87-8778C069F592}" sibTransId="{BF4AF16D-A3A4-4728-A72F-1A7D2B78B8BF}"/>
    <dgm:cxn modelId="{69FCC378-EB87-4475-B480-69E24D854E7E}" srcId="{C206672D-8DC1-4990-9B6C-94A6E06C1CA1}" destId="{15EBCDC4-6D8E-4ACD-942B-E0698B26B6AF}" srcOrd="1" destOrd="0" parTransId="{35CA85A2-BB7C-49C5-ADEE-A105A6CDD4D8}" sibTransId="{6A619CF4-6997-4F15-AB6D-A3B5290D855B}"/>
    <dgm:cxn modelId="{E8B3B827-B7BA-47BB-8823-A344DE530DB8}" type="presOf" srcId="{3B4AAA58-694B-4BA6-A342-D99CD869BB8D}" destId="{E0FFB8EE-67F3-40EB-8310-C4149B945B9A}" srcOrd="0" destOrd="0" presId="urn:microsoft.com/office/officeart/2005/8/layout/lProcess2#1"/>
    <dgm:cxn modelId="{68D64D94-6A5D-40E2-9762-8C3EA41B471D}" srcId="{15EBCDC4-6D8E-4ACD-942B-E0698B26B6AF}" destId="{2D22A740-B756-47E3-A082-C978D7A2E427}" srcOrd="3" destOrd="0" parTransId="{36C88B4F-B098-4CEA-9B7C-FCB08B56CE1E}" sibTransId="{2A36012E-99A3-4B24-9E8F-3D99EEDDA249}"/>
    <dgm:cxn modelId="{523E43F3-E975-463F-843A-B40FAE18F041}" srcId="{0484D7E7-F708-4B50-BC0F-5D2EA57AE2B4}" destId="{323C9126-E508-4952-9BD4-84E9F9976810}" srcOrd="0" destOrd="0" parTransId="{D9F4690D-E55E-47FA-A8FD-3B0B88274DB4}" sibTransId="{7EAD6F57-1AF5-40B1-A7C1-F79F41F86245}"/>
    <dgm:cxn modelId="{11C5C9F1-B2E8-48DA-9920-44D29982BFD3}" type="presOf" srcId="{4233C1E7-A583-4AA6-A90B-A0AFE14ADF2E}" destId="{2958CCD7-61E1-49E4-B288-C4749C6631CE}" srcOrd="0" destOrd="0" presId="urn:microsoft.com/office/officeart/2005/8/layout/lProcess2#1"/>
    <dgm:cxn modelId="{DF7FA982-521E-4F8D-B0E4-58803EDD8542}" srcId="{0484D7E7-F708-4B50-BC0F-5D2EA57AE2B4}" destId="{4B2C2521-E9BF-46E2-BF1D-3340AFD19FD3}" srcOrd="2" destOrd="0" parTransId="{41F8DB74-1A7A-4776-9E85-32C2F11EC6F7}" sibTransId="{FA3683C6-A776-41C7-BE4F-C1ED20C5E331}"/>
    <dgm:cxn modelId="{AF598178-87D5-4D6E-AF94-7C211D211DCC}" srcId="{0484D7E7-F708-4B50-BC0F-5D2EA57AE2B4}" destId="{3A2DF8CD-6CFF-4CD8-AC4F-E837A3AA7B17}" srcOrd="3" destOrd="0" parTransId="{BA994673-F4B2-490E-9CB3-898AC3D483D1}" sibTransId="{1F867204-3066-4187-831A-3F42EB00322A}"/>
    <dgm:cxn modelId="{4B222B69-D5C7-4815-9C97-33BE8EE7F3F5}" srcId="{DE9052C8-EEAC-4C02-AA91-D003A74672A2}" destId="{9C4DB957-F0AC-4890-BCF1-614DA21804A0}" srcOrd="2" destOrd="0" parTransId="{5F0C8A63-DF27-4942-936C-82A95B66773F}" sibTransId="{797E1C30-7DFA-4E45-A4A1-6EE6199C4D52}"/>
    <dgm:cxn modelId="{C64BBDE1-69C7-4698-B0D7-4C2827D5218A}" srcId="{15EBCDC4-6D8E-4ACD-942B-E0698B26B6AF}" destId="{06EF91C9-0912-42BB-81E3-75A8C8D7CE18}" srcOrd="0" destOrd="0" parTransId="{A8F7333D-377E-4CED-A987-DF0C5411FBE3}" sibTransId="{7F2DFD38-69B1-44EB-92CA-60AB474FE0E0}"/>
    <dgm:cxn modelId="{913A29B5-A8A0-4A37-A6D9-9583BC0CB487}" srcId="{C206672D-8DC1-4990-9B6C-94A6E06C1CA1}" destId="{0484D7E7-F708-4B50-BC0F-5D2EA57AE2B4}" srcOrd="0" destOrd="0" parTransId="{88EC5C91-2EE6-4797-9574-F405B33BFE19}" sibTransId="{2847F142-1026-480C-B27A-64458C393526}"/>
    <dgm:cxn modelId="{F73B0A93-2223-4368-B0B0-F6897F643E6E}" type="presOf" srcId="{3A2DF8CD-6CFF-4CD8-AC4F-E837A3AA7B17}" destId="{A36E5399-9CD0-4F20-9223-55522D1E8E59}" srcOrd="0" destOrd="0" presId="urn:microsoft.com/office/officeart/2005/8/layout/lProcess2#1"/>
    <dgm:cxn modelId="{21B1F080-DFCB-41F5-A447-1BB52FA5F331}" type="presOf" srcId="{CEB55F8A-F465-457D-9646-D2B8D996539F}" destId="{3A18E9A5-8DCE-4827-8A70-37A9C63862CF}" srcOrd="0" destOrd="0" presId="urn:microsoft.com/office/officeart/2005/8/layout/lProcess2#1"/>
    <dgm:cxn modelId="{D077E95A-6B3C-451D-987A-6E1483169598}" type="presOf" srcId="{EE1C3AA3-DCAF-43C2-B42F-6D3CB2837D7D}" destId="{50DC556C-171A-4C14-9840-31D0A55B0171}" srcOrd="0" destOrd="0" presId="urn:microsoft.com/office/officeart/2005/8/layout/lProcess2#1"/>
    <dgm:cxn modelId="{7943B2C4-830B-4026-9438-678B197FBB58}" srcId="{0484D7E7-F708-4B50-BC0F-5D2EA57AE2B4}" destId="{5D1C8D65-67DA-4E79-803E-1C77AEC0E334}" srcOrd="6" destOrd="0" parTransId="{91348934-58A2-4042-8D8F-31905A19885F}" sibTransId="{0A88EAEA-6929-4A35-9AFF-BD67E4F4F24C}"/>
    <dgm:cxn modelId="{445C6E76-6DCB-49CD-BDB1-3AE2B58AF04C}" type="presOf" srcId="{0484D7E7-F708-4B50-BC0F-5D2EA57AE2B4}" destId="{C59E66E1-A596-4798-AB78-90ACCC93D49E}" srcOrd="1" destOrd="0" presId="urn:microsoft.com/office/officeart/2005/8/layout/lProcess2#1"/>
    <dgm:cxn modelId="{50E961AB-6E5F-4371-940D-2F6E53CCCCEF}" srcId="{DE9052C8-EEAC-4C02-AA91-D003A74672A2}" destId="{CEB55F8A-F465-457D-9646-D2B8D996539F}" srcOrd="3" destOrd="0" parTransId="{8B61F51F-B359-4C9F-92AE-A6AE2ABF67CD}" sibTransId="{B9048136-1CFB-4D32-AD91-AAD750AD2B99}"/>
    <dgm:cxn modelId="{AB549124-D301-4AD1-A69C-0419F8F54761}" type="presOf" srcId="{2B158AE8-23FD-411F-A917-D22D8CC37C96}" destId="{672D96F6-83DA-4922-AB8B-ACE6D9072217}" srcOrd="0" destOrd="0" presId="urn:microsoft.com/office/officeart/2005/8/layout/lProcess2#1"/>
    <dgm:cxn modelId="{6F91995C-28AB-46B2-BC4B-C64C443D8E0D}" srcId="{0484D7E7-F708-4B50-BC0F-5D2EA57AE2B4}" destId="{D0CF6DAA-F357-43BF-B1F5-7A1260575B1C}" srcOrd="4" destOrd="0" parTransId="{E89A82B4-C5FE-4584-A1AD-ACE12F4891A0}" sibTransId="{36BC4BB8-B7D6-44CA-B308-BBB1D6D579CC}"/>
    <dgm:cxn modelId="{8152879D-1215-4190-98F2-E3B436D0A39D}" srcId="{DE9052C8-EEAC-4C02-AA91-D003A74672A2}" destId="{C87D6CE8-AA3E-4DE6-82C0-348A167B91A0}" srcOrd="1" destOrd="0" parTransId="{4C8E603B-1B71-4384-82A7-083EEAF5C01C}" sibTransId="{3DFB91CF-24C1-44BF-9858-EBA330E88941}"/>
    <dgm:cxn modelId="{97185D94-63E5-4948-913D-8898D0FA6EE9}" srcId="{DE9052C8-EEAC-4C02-AA91-D003A74672A2}" destId="{D67D45C8-9169-46DE-94D0-24E26115C852}" srcOrd="5" destOrd="0" parTransId="{C9022657-1BAE-4CC0-B730-87ABC89ADB7B}" sibTransId="{6E32A73E-0929-4FD8-AE62-0A01AF8DC0FD}"/>
    <dgm:cxn modelId="{2ECD1EA6-70F2-4A87-A6A4-F206193DC47A}" srcId="{0484D7E7-F708-4B50-BC0F-5D2EA57AE2B4}" destId="{EE1C3AA3-DCAF-43C2-B42F-6D3CB2837D7D}" srcOrd="5" destOrd="0" parTransId="{330DE040-6549-47C8-9C2B-DD3CD2ACFD8A}" sibTransId="{A85F7B5A-72F7-4E04-9558-66B51F10885A}"/>
    <dgm:cxn modelId="{C2AC431E-0787-4C08-99FC-63BEB92D1B9E}" type="presOf" srcId="{DE9052C8-EEAC-4C02-AA91-D003A74672A2}" destId="{E6D6D183-C24B-4C8F-B1B8-551B23FB5D1D}" srcOrd="1" destOrd="0" presId="urn:microsoft.com/office/officeart/2005/8/layout/lProcess2#1"/>
    <dgm:cxn modelId="{667D8014-60EA-4BC6-9E4C-585E5432D69A}" type="presOf" srcId="{15EBCDC4-6D8E-4ACD-942B-E0698B26B6AF}" destId="{17D05DBF-42E1-4093-AC58-414E492EC162}" srcOrd="1" destOrd="0" presId="urn:microsoft.com/office/officeart/2005/8/layout/lProcess2#1"/>
    <dgm:cxn modelId="{79429D11-574E-4858-9500-CBCE73A32EBF}" type="presOf" srcId="{4B2C2521-E9BF-46E2-BF1D-3340AFD19FD3}" destId="{D3A79D86-D911-490E-B46D-515334893804}" srcOrd="0" destOrd="0" presId="urn:microsoft.com/office/officeart/2005/8/layout/lProcess2#1"/>
    <dgm:cxn modelId="{14D73954-2AF3-4CE4-8EC7-23BFE566F12F}" srcId="{0484D7E7-F708-4B50-BC0F-5D2EA57AE2B4}" destId="{52AAB8ED-54AC-4CFA-825A-75AE7B0FA395}" srcOrd="1" destOrd="0" parTransId="{C3B2F506-FB13-46D5-B710-A980B8A6BD8D}" sibTransId="{3A71DBE0-1651-4783-A9DE-2FEA3040B9CD}"/>
    <dgm:cxn modelId="{BE47EED5-BBE9-48D6-8D13-38D2FD43E495}" type="presOf" srcId="{5D1C8D65-67DA-4E79-803E-1C77AEC0E334}" destId="{291B0B7D-C4B6-4063-9929-4C6CE2623D42}" srcOrd="0" destOrd="0" presId="urn:microsoft.com/office/officeart/2005/8/layout/lProcess2#1"/>
    <dgm:cxn modelId="{473CEB16-A66C-49D9-8DFF-312D6948B11B}" type="presOf" srcId="{D0CF6DAA-F357-43BF-B1F5-7A1260575B1C}" destId="{BE5D2A95-306E-4DE3-A33D-5902843A22F6}" srcOrd="0" destOrd="0" presId="urn:microsoft.com/office/officeart/2005/8/layout/lProcess2#1"/>
    <dgm:cxn modelId="{87066353-3734-4704-A946-CC9CB6AF6C58}" type="presOf" srcId="{C206672D-8DC1-4990-9B6C-94A6E06C1CA1}" destId="{853B53CD-DB9C-44DD-BBF1-0EE948DB2B7A}" srcOrd="0" destOrd="0" presId="urn:microsoft.com/office/officeart/2005/8/layout/lProcess2#1"/>
    <dgm:cxn modelId="{D04F685F-8A99-4D45-BAEB-8305D2AA7990}" srcId="{C206672D-8DC1-4990-9B6C-94A6E06C1CA1}" destId="{DE9052C8-EEAC-4C02-AA91-D003A74672A2}" srcOrd="2" destOrd="0" parTransId="{E55D8FF3-0684-4AC2-A45C-DB4AAF2AC847}" sibTransId="{5299054C-3B25-4355-97CD-19C948068F6F}"/>
    <dgm:cxn modelId="{A8EE2C2F-5A98-45BA-A691-BD1F96963333}" type="presOf" srcId="{2D22A740-B756-47E3-A082-C978D7A2E427}" destId="{E8259BFF-2A8D-4796-AC73-963A8684599D}" srcOrd="0" destOrd="0" presId="urn:microsoft.com/office/officeart/2005/8/layout/lProcess2#1"/>
    <dgm:cxn modelId="{AD148CC1-5B51-41D2-AC7C-C03693FB456A}" srcId="{15EBCDC4-6D8E-4ACD-942B-E0698B26B6AF}" destId="{2B158AE8-23FD-411F-A917-D22D8CC37C96}" srcOrd="1" destOrd="0" parTransId="{A149D404-1BF0-47BB-A7A9-7DF2C0CA31E1}" sibTransId="{E5778A4D-AB4A-4232-A553-E87943A97F55}"/>
    <dgm:cxn modelId="{B1B65434-3D2A-4763-9B45-5ABEE153091F}" type="presOf" srcId="{81E3BBCB-6203-4620-8F5C-29253BED617B}" destId="{4172824C-FFB1-4281-A24C-8BCEA882012F}" srcOrd="0" destOrd="0" presId="urn:microsoft.com/office/officeart/2005/8/layout/lProcess2#1"/>
    <dgm:cxn modelId="{F4FDDA48-2132-416B-902A-B4B9C322564F}" srcId="{DE9052C8-EEAC-4C02-AA91-D003A74672A2}" destId="{67619420-EAAC-4454-84D8-0611CE9C9D12}" srcOrd="0" destOrd="0" parTransId="{FA445C93-6B9C-4292-B79A-D5A218CFB71F}" sibTransId="{79CE9EB6-C59B-46CB-8F98-D18CE2D6D5CC}"/>
    <dgm:cxn modelId="{3A3D8B94-0140-463D-A78C-AB5734C33289}" type="presOf" srcId="{D67D45C8-9169-46DE-94D0-24E26115C852}" destId="{E67F006C-4265-4CEE-B6E2-937BBB40C2F0}" srcOrd="0" destOrd="0" presId="urn:microsoft.com/office/officeart/2005/8/layout/lProcess2#1"/>
    <dgm:cxn modelId="{284A1CF3-E9F2-452E-A0FD-09F5AEF93182}" srcId="{15EBCDC4-6D8E-4ACD-942B-E0698B26B6AF}" destId="{3B4AAA58-694B-4BA6-A342-D99CD869BB8D}" srcOrd="5" destOrd="0" parTransId="{70E5B8FA-8085-42D2-A2A8-7ACE3E6B81C3}" sibTransId="{22D48725-9D74-4F05-B6E3-D341300E6D7C}"/>
    <dgm:cxn modelId="{FF85F780-47C4-4273-8463-10FE3C5CBA9D}" srcId="{15EBCDC4-6D8E-4ACD-942B-E0698B26B6AF}" destId="{4233C1E7-A583-4AA6-A90B-A0AFE14ADF2E}" srcOrd="6" destOrd="0" parTransId="{872ACE8A-A0EF-4AA5-BE51-10D53EDD3381}" sibTransId="{A1463854-1549-48C9-A239-0A1EAB21064E}"/>
    <dgm:cxn modelId="{A4AAD34F-CC1D-4C09-AA35-14D3E3D3C10B}" type="presOf" srcId="{15EBCDC4-6D8E-4ACD-942B-E0698B26B6AF}" destId="{4FF9F3FF-0C6F-4609-ABBA-24AF05E69558}" srcOrd="0" destOrd="0" presId="urn:microsoft.com/office/officeart/2005/8/layout/lProcess2#1"/>
    <dgm:cxn modelId="{99FD488A-39E9-4718-95A0-7F66E3A9CD9E}" srcId="{DE9052C8-EEAC-4C02-AA91-D003A74672A2}" destId="{6A69891D-4278-42EE-B3EF-CB249EA86099}" srcOrd="6" destOrd="0" parTransId="{C4684A5E-B940-418C-AA6E-853D0EAAA790}" sibTransId="{5E7810B9-CBE9-440E-B50C-1A0AC900E8A6}"/>
    <dgm:cxn modelId="{420D5F97-290A-43BD-AA8A-E6BD5AF7C9E8}" type="presOf" srcId="{323C9126-E508-4952-9BD4-84E9F9976810}" destId="{19EF1FFC-B6F3-49CA-8D5D-E9BCADCCC0FA}" srcOrd="0" destOrd="0" presId="urn:microsoft.com/office/officeart/2005/8/layout/lProcess2#1"/>
    <dgm:cxn modelId="{7E4DDC5E-F43C-45C2-AD5D-5B74C54E4115}" type="presOf" srcId="{67619420-EAAC-4454-84D8-0611CE9C9D12}" destId="{8B9FA22C-8EAD-42B4-8EF9-C44C92A1C2E5}" srcOrd="0" destOrd="0" presId="urn:microsoft.com/office/officeart/2005/8/layout/lProcess2#1"/>
    <dgm:cxn modelId="{EE88C3EE-CB86-4C80-9EAE-4C8915D49A87}" type="presOf" srcId="{06EF91C9-0912-42BB-81E3-75A8C8D7CE18}" destId="{90D88711-B3C8-402B-91D0-0DDEE7827AD9}" srcOrd="0" destOrd="0" presId="urn:microsoft.com/office/officeart/2005/8/layout/lProcess2#1"/>
    <dgm:cxn modelId="{CDA15508-63F1-4083-A00A-2B2664221E4A}" srcId="{DE9052C8-EEAC-4C02-AA91-D003A74672A2}" destId="{1E3ABF3D-1D31-4E31-8A99-4882DEE1D0DC}" srcOrd="4" destOrd="0" parTransId="{560A129F-242E-4D7F-A17F-DD9E23D674F0}" sibTransId="{701902DD-FEA6-457B-A4D3-CF120FF4B055}"/>
    <dgm:cxn modelId="{6BBBE3F0-DB1F-4C42-B8C9-AC871F143A9B}" type="presOf" srcId="{6A69891D-4278-42EE-B3EF-CB249EA86099}" destId="{86FD19DE-4157-4B6A-8EBE-C34ABBE0627E}" srcOrd="0" destOrd="0" presId="urn:microsoft.com/office/officeart/2005/8/layout/lProcess2#1"/>
    <dgm:cxn modelId="{358986ED-34B6-432E-9FDB-B83DB1AA5632}" srcId="{15EBCDC4-6D8E-4ACD-942B-E0698B26B6AF}" destId="{81E3BBCB-6203-4620-8F5C-29253BED617B}" srcOrd="4" destOrd="0" parTransId="{E23241EA-5441-4010-A68C-ECE8C69808E8}" sibTransId="{42DFA3C7-B482-44FF-9F25-D9660FDB07D5}"/>
    <dgm:cxn modelId="{378AF95A-FD0C-4BE5-9BB7-C50E5900ED05}" type="presOf" srcId="{1E3ABF3D-1D31-4E31-8A99-4882DEE1D0DC}" destId="{B4E85855-D1E8-47CF-8D05-9B296E69A63F}" srcOrd="0" destOrd="0" presId="urn:microsoft.com/office/officeart/2005/8/layout/lProcess2#1"/>
    <dgm:cxn modelId="{C0C6A7AB-CC8B-4898-A09F-3FD899CF7869}" type="presParOf" srcId="{853B53CD-DB9C-44DD-BBF1-0EE948DB2B7A}" destId="{653A64A3-F64A-4D50-8549-E5CEDA71447D}" srcOrd="0" destOrd="0" presId="urn:microsoft.com/office/officeart/2005/8/layout/lProcess2#1"/>
    <dgm:cxn modelId="{55927E34-C49A-4A6E-9312-5663E746EE22}" type="presParOf" srcId="{653A64A3-F64A-4D50-8549-E5CEDA71447D}" destId="{713145F6-420E-48A0-B754-B709C48395D2}" srcOrd="0" destOrd="0" presId="urn:microsoft.com/office/officeart/2005/8/layout/lProcess2#1"/>
    <dgm:cxn modelId="{6B0FD7DB-AA5E-469B-B093-43721DE1AEC4}" type="presParOf" srcId="{653A64A3-F64A-4D50-8549-E5CEDA71447D}" destId="{C59E66E1-A596-4798-AB78-90ACCC93D49E}" srcOrd="1" destOrd="0" presId="urn:microsoft.com/office/officeart/2005/8/layout/lProcess2#1"/>
    <dgm:cxn modelId="{2544D675-2D65-4B9C-BBDB-FF1BB2E6DC49}" type="presParOf" srcId="{653A64A3-F64A-4D50-8549-E5CEDA71447D}" destId="{7783B85E-4D59-44D0-AEB9-9F8A2C7BA69C}" srcOrd="2" destOrd="0" presId="urn:microsoft.com/office/officeart/2005/8/layout/lProcess2#1"/>
    <dgm:cxn modelId="{76B4892A-B2FC-43DB-92BF-8375362CCE99}" type="presParOf" srcId="{7783B85E-4D59-44D0-AEB9-9F8A2C7BA69C}" destId="{3A708679-EE4C-42C2-8B7F-4433D633F168}" srcOrd="0" destOrd="0" presId="urn:microsoft.com/office/officeart/2005/8/layout/lProcess2#1"/>
    <dgm:cxn modelId="{0552DEF7-AAFF-4003-8F02-F07E14A4C131}" type="presParOf" srcId="{3A708679-EE4C-42C2-8B7F-4433D633F168}" destId="{19EF1FFC-B6F3-49CA-8D5D-E9BCADCCC0FA}" srcOrd="0" destOrd="0" presId="urn:microsoft.com/office/officeart/2005/8/layout/lProcess2#1"/>
    <dgm:cxn modelId="{D1EBCF14-39DE-44A3-82E1-933C25A89DE6}" type="presParOf" srcId="{3A708679-EE4C-42C2-8B7F-4433D633F168}" destId="{B48B662F-167A-44FF-BA22-00E26EF0F44B}" srcOrd="1" destOrd="0" presId="urn:microsoft.com/office/officeart/2005/8/layout/lProcess2#1"/>
    <dgm:cxn modelId="{9FE81E29-AE77-497D-941B-A54A073CE562}" type="presParOf" srcId="{3A708679-EE4C-42C2-8B7F-4433D633F168}" destId="{27C70379-26BB-46CC-956F-B7CB8D401EFD}" srcOrd="2" destOrd="0" presId="urn:microsoft.com/office/officeart/2005/8/layout/lProcess2#1"/>
    <dgm:cxn modelId="{775F90A8-52E9-4330-B2F3-D223672E401C}" type="presParOf" srcId="{3A708679-EE4C-42C2-8B7F-4433D633F168}" destId="{66FF0F7E-FAA4-4C27-8064-C2726A3E513B}" srcOrd="3" destOrd="0" presId="urn:microsoft.com/office/officeart/2005/8/layout/lProcess2#1"/>
    <dgm:cxn modelId="{F46728C3-CD87-4CAA-A0FF-10E0808334CD}" type="presParOf" srcId="{3A708679-EE4C-42C2-8B7F-4433D633F168}" destId="{D3A79D86-D911-490E-B46D-515334893804}" srcOrd="4" destOrd="0" presId="urn:microsoft.com/office/officeart/2005/8/layout/lProcess2#1"/>
    <dgm:cxn modelId="{724CABB5-DF83-4570-A5D3-FC74DBF5B811}" type="presParOf" srcId="{3A708679-EE4C-42C2-8B7F-4433D633F168}" destId="{CA9B6759-49F0-4D06-ABEC-86A5FCC03409}" srcOrd="5" destOrd="0" presId="urn:microsoft.com/office/officeart/2005/8/layout/lProcess2#1"/>
    <dgm:cxn modelId="{2C8D52AE-BE8E-4997-9D70-0AC773B3647C}" type="presParOf" srcId="{3A708679-EE4C-42C2-8B7F-4433D633F168}" destId="{A36E5399-9CD0-4F20-9223-55522D1E8E59}" srcOrd="6" destOrd="0" presId="urn:microsoft.com/office/officeart/2005/8/layout/lProcess2#1"/>
    <dgm:cxn modelId="{15C916AE-AB6E-4635-A9E1-6C77A4976424}" type="presParOf" srcId="{3A708679-EE4C-42C2-8B7F-4433D633F168}" destId="{30889503-AC94-452D-A109-774CAC8EE441}" srcOrd="7" destOrd="0" presId="urn:microsoft.com/office/officeart/2005/8/layout/lProcess2#1"/>
    <dgm:cxn modelId="{C513306C-E25E-4E04-8EFF-95009EA6B82A}" type="presParOf" srcId="{3A708679-EE4C-42C2-8B7F-4433D633F168}" destId="{BE5D2A95-306E-4DE3-A33D-5902843A22F6}" srcOrd="8" destOrd="0" presId="urn:microsoft.com/office/officeart/2005/8/layout/lProcess2#1"/>
    <dgm:cxn modelId="{017C9D3B-5124-4706-B1F9-0BDF4FBEF422}" type="presParOf" srcId="{3A708679-EE4C-42C2-8B7F-4433D633F168}" destId="{FCF357FF-AD98-4833-BCED-98A66CFCBBA1}" srcOrd="9" destOrd="0" presId="urn:microsoft.com/office/officeart/2005/8/layout/lProcess2#1"/>
    <dgm:cxn modelId="{5B0A3DF6-94FB-40CE-A7FE-AC8900B5CBE9}" type="presParOf" srcId="{3A708679-EE4C-42C2-8B7F-4433D633F168}" destId="{50DC556C-171A-4C14-9840-31D0A55B0171}" srcOrd="10" destOrd="0" presId="urn:microsoft.com/office/officeart/2005/8/layout/lProcess2#1"/>
    <dgm:cxn modelId="{EC9522AA-2403-4A01-BEEB-B6B812B4672A}" type="presParOf" srcId="{3A708679-EE4C-42C2-8B7F-4433D633F168}" destId="{D5CB0755-6D96-47B7-9CD1-279E67611669}" srcOrd="11" destOrd="0" presId="urn:microsoft.com/office/officeart/2005/8/layout/lProcess2#1"/>
    <dgm:cxn modelId="{2DC4AADA-CF64-45F1-A7E9-E7FB4AE69AAD}" type="presParOf" srcId="{3A708679-EE4C-42C2-8B7F-4433D633F168}" destId="{291B0B7D-C4B6-4063-9929-4C6CE2623D42}" srcOrd="12" destOrd="0" presId="urn:microsoft.com/office/officeart/2005/8/layout/lProcess2#1"/>
    <dgm:cxn modelId="{C4611929-86F8-4062-9D58-BDB3787A4054}" type="presParOf" srcId="{853B53CD-DB9C-44DD-BBF1-0EE948DB2B7A}" destId="{AB775CE6-2CD2-4B17-B17D-B5DBDFECF8A1}" srcOrd="1" destOrd="0" presId="urn:microsoft.com/office/officeart/2005/8/layout/lProcess2#1"/>
    <dgm:cxn modelId="{7A55CD24-79AD-4F60-90B4-3B1107DFBA50}" type="presParOf" srcId="{853B53CD-DB9C-44DD-BBF1-0EE948DB2B7A}" destId="{B59F1C0C-5819-40B0-8846-6CA7DCFC1030}" srcOrd="2" destOrd="0" presId="urn:microsoft.com/office/officeart/2005/8/layout/lProcess2#1"/>
    <dgm:cxn modelId="{8546DCC8-B32A-4D6D-AA28-C2E52F7F63B0}" type="presParOf" srcId="{B59F1C0C-5819-40B0-8846-6CA7DCFC1030}" destId="{4FF9F3FF-0C6F-4609-ABBA-24AF05E69558}" srcOrd="0" destOrd="0" presId="urn:microsoft.com/office/officeart/2005/8/layout/lProcess2#1"/>
    <dgm:cxn modelId="{AB6FC0E8-803B-4BAA-AFFA-64778481A858}" type="presParOf" srcId="{B59F1C0C-5819-40B0-8846-6CA7DCFC1030}" destId="{17D05DBF-42E1-4093-AC58-414E492EC162}" srcOrd="1" destOrd="0" presId="urn:microsoft.com/office/officeart/2005/8/layout/lProcess2#1"/>
    <dgm:cxn modelId="{246ADA6A-D344-4687-BECB-12925C474D66}" type="presParOf" srcId="{B59F1C0C-5819-40B0-8846-6CA7DCFC1030}" destId="{625D1500-89BF-404B-90A5-7D12CAF2AB53}" srcOrd="2" destOrd="0" presId="urn:microsoft.com/office/officeart/2005/8/layout/lProcess2#1"/>
    <dgm:cxn modelId="{FFA2CD6E-4BD2-44E2-99D3-0F31582ECCEC}" type="presParOf" srcId="{625D1500-89BF-404B-90A5-7D12CAF2AB53}" destId="{D8E6C4EB-7F3F-481B-8F0F-AE7D2795BD92}" srcOrd="0" destOrd="0" presId="urn:microsoft.com/office/officeart/2005/8/layout/lProcess2#1"/>
    <dgm:cxn modelId="{88BC2185-BBFA-4A5C-B26B-1D9C0C932B9B}" type="presParOf" srcId="{D8E6C4EB-7F3F-481B-8F0F-AE7D2795BD92}" destId="{90D88711-B3C8-402B-91D0-0DDEE7827AD9}" srcOrd="0" destOrd="0" presId="urn:microsoft.com/office/officeart/2005/8/layout/lProcess2#1"/>
    <dgm:cxn modelId="{D32CCE98-4A0D-4D91-B8F7-9FFB930912BD}" type="presParOf" srcId="{D8E6C4EB-7F3F-481B-8F0F-AE7D2795BD92}" destId="{E5474A3D-7664-47AF-B8F7-2E264446B06B}" srcOrd="1" destOrd="0" presId="urn:microsoft.com/office/officeart/2005/8/layout/lProcess2#1"/>
    <dgm:cxn modelId="{B6C0EB84-5060-43DC-9EA4-F3750E8017A1}" type="presParOf" srcId="{D8E6C4EB-7F3F-481B-8F0F-AE7D2795BD92}" destId="{672D96F6-83DA-4922-AB8B-ACE6D9072217}" srcOrd="2" destOrd="0" presId="urn:microsoft.com/office/officeart/2005/8/layout/lProcess2#1"/>
    <dgm:cxn modelId="{AFE957B0-A604-4098-9D7F-69255BFE9D0C}" type="presParOf" srcId="{D8E6C4EB-7F3F-481B-8F0F-AE7D2795BD92}" destId="{91343670-F47A-42B6-AA28-98FDEDC755B1}" srcOrd="3" destOrd="0" presId="urn:microsoft.com/office/officeart/2005/8/layout/lProcess2#1"/>
    <dgm:cxn modelId="{5207247E-43C4-4548-A3AC-C89E6DDDBF26}" type="presParOf" srcId="{D8E6C4EB-7F3F-481B-8F0F-AE7D2795BD92}" destId="{FD0D8870-45C9-47DA-ABC1-0FFF8F482802}" srcOrd="4" destOrd="0" presId="urn:microsoft.com/office/officeart/2005/8/layout/lProcess2#1"/>
    <dgm:cxn modelId="{5AC04B9B-B002-4226-BA8D-F7D6854258A9}" type="presParOf" srcId="{D8E6C4EB-7F3F-481B-8F0F-AE7D2795BD92}" destId="{27AAB480-8E02-482E-B2E9-BCA88E820D93}" srcOrd="5" destOrd="0" presId="urn:microsoft.com/office/officeart/2005/8/layout/lProcess2#1"/>
    <dgm:cxn modelId="{11A6D741-8499-44E7-8E74-7F8BD1510937}" type="presParOf" srcId="{D8E6C4EB-7F3F-481B-8F0F-AE7D2795BD92}" destId="{E8259BFF-2A8D-4796-AC73-963A8684599D}" srcOrd="6" destOrd="0" presId="urn:microsoft.com/office/officeart/2005/8/layout/lProcess2#1"/>
    <dgm:cxn modelId="{722ABB61-F7B6-4646-AD71-E2F48D62A322}" type="presParOf" srcId="{D8E6C4EB-7F3F-481B-8F0F-AE7D2795BD92}" destId="{97ED3E2C-5C0D-4A17-B332-7EDEE75A659B}" srcOrd="7" destOrd="0" presId="urn:microsoft.com/office/officeart/2005/8/layout/lProcess2#1"/>
    <dgm:cxn modelId="{AA9DF536-DD8A-44DA-A21E-DE205132417D}" type="presParOf" srcId="{D8E6C4EB-7F3F-481B-8F0F-AE7D2795BD92}" destId="{4172824C-FFB1-4281-A24C-8BCEA882012F}" srcOrd="8" destOrd="0" presId="urn:microsoft.com/office/officeart/2005/8/layout/lProcess2#1"/>
    <dgm:cxn modelId="{5EB5536B-33EA-457C-BF1F-F09403D634FC}" type="presParOf" srcId="{D8E6C4EB-7F3F-481B-8F0F-AE7D2795BD92}" destId="{A8721D35-D941-4553-AE20-548EB7C5B0A6}" srcOrd="9" destOrd="0" presId="urn:microsoft.com/office/officeart/2005/8/layout/lProcess2#1"/>
    <dgm:cxn modelId="{1EF8DEBA-4FBF-4308-813C-8E56E0503D91}" type="presParOf" srcId="{D8E6C4EB-7F3F-481B-8F0F-AE7D2795BD92}" destId="{E0FFB8EE-67F3-40EB-8310-C4149B945B9A}" srcOrd="10" destOrd="0" presId="urn:microsoft.com/office/officeart/2005/8/layout/lProcess2#1"/>
    <dgm:cxn modelId="{D7074900-E0F2-47AD-8AF9-D2837D54C0B9}" type="presParOf" srcId="{D8E6C4EB-7F3F-481B-8F0F-AE7D2795BD92}" destId="{E64ABF1F-A5D1-48CF-BD8E-E7838DD4EA05}" srcOrd="11" destOrd="0" presId="urn:microsoft.com/office/officeart/2005/8/layout/lProcess2#1"/>
    <dgm:cxn modelId="{F772879C-69AA-4BC3-920A-3CDE5E500DD4}" type="presParOf" srcId="{D8E6C4EB-7F3F-481B-8F0F-AE7D2795BD92}" destId="{2958CCD7-61E1-49E4-B288-C4749C6631CE}" srcOrd="12" destOrd="0" presId="urn:microsoft.com/office/officeart/2005/8/layout/lProcess2#1"/>
    <dgm:cxn modelId="{7DE4C758-F9FD-4E8F-B0BA-AF23F27208B3}" type="presParOf" srcId="{853B53CD-DB9C-44DD-BBF1-0EE948DB2B7A}" destId="{C810F8D1-AD41-4E75-BA82-ED505C06359E}" srcOrd="3" destOrd="0" presId="urn:microsoft.com/office/officeart/2005/8/layout/lProcess2#1"/>
    <dgm:cxn modelId="{5674E877-3EA4-4B5B-96FE-EDA8BC98D957}" type="presParOf" srcId="{853B53CD-DB9C-44DD-BBF1-0EE948DB2B7A}" destId="{4ADABBAA-829C-40B9-84DB-1BFB828133F3}" srcOrd="4" destOrd="0" presId="urn:microsoft.com/office/officeart/2005/8/layout/lProcess2#1"/>
    <dgm:cxn modelId="{1C5ACBEB-EF8F-4A39-B0F2-07B7BC1DF660}" type="presParOf" srcId="{4ADABBAA-829C-40B9-84DB-1BFB828133F3}" destId="{D6705A50-CD5F-48C8-9D6A-E584549F7541}" srcOrd="0" destOrd="0" presId="urn:microsoft.com/office/officeart/2005/8/layout/lProcess2#1"/>
    <dgm:cxn modelId="{2257A53B-68F5-4E28-B08E-1AD1DD5F46AE}" type="presParOf" srcId="{4ADABBAA-829C-40B9-84DB-1BFB828133F3}" destId="{E6D6D183-C24B-4C8F-B1B8-551B23FB5D1D}" srcOrd="1" destOrd="0" presId="urn:microsoft.com/office/officeart/2005/8/layout/lProcess2#1"/>
    <dgm:cxn modelId="{F726DDA2-CF96-4849-AC3B-FE46788E7805}" type="presParOf" srcId="{4ADABBAA-829C-40B9-84DB-1BFB828133F3}" destId="{92224763-97C2-4FAC-8A81-E087DF324C18}" srcOrd="2" destOrd="0" presId="urn:microsoft.com/office/officeart/2005/8/layout/lProcess2#1"/>
    <dgm:cxn modelId="{0D869053-0602-4305-B8B7-2B840092EF19}" type="presParOf" srcId="{92224763-97C2-4FAC-8A81-E087DF324C18}" destId="{1F54BCE1-C5DB-4B28-A7AA-2151C5494C78}" srcOrd="0" destOrd="0" presId="urn:microsoft.com/office/officeart/2005/8/layout/lProcess2#1"/>
    <dgm:cxn modelId="{596458F5-4034-4F09-B196-5590DDBF26F6}" type="presParOf" srcId="{1F54BCE1-C5DB-4B28-A7AA-2151C5494C78}" destId="{8B9FA22C-8EAD-42B4-8EF9-C44C92A1C2E5}" srcOrd="0" destOrd="0" presId="urn:microsoft.com/office/officeart/2005/8/layout/lProcess2#1"/>
    <dgm:cxn modelId="{EDCB4FCC-FD5A-462D-AEF6-EEF5E35657D1}" type="presParOf" srcId="{1F54BCE1-C5DB-4B28-A7AA-2151C5494C78}" destId="{940CC9AB-C6ED-494B-BD91-4D03DEA31BA2}" srcOrd="1" destOrd="0" presId="urn:microsoft.com/office/officeart/2005/8/layout/lProcess2#1"/>
    <dgm:cxn modelId="{C6470860-15EA-4760-BD2E-BC827318127E}" type="presParOf" srcId="{1F54BCE1-C5DB-4B28-A7AA-2151C5494C78}" destId="{F096C284-B17F-4DFD-A6E7-116C86C887CC}" srcOrd="2" destOrd="0" presId="urn:microsoft.com/office/officeart/2005/8/layout/lProcess2#1"/>
    <dgm:cxn modelId="{22D1B307-E4D3-404F-B02D-F5AA71834077}" type="presParOf" srcId="{1F54BCE1-C5DB-4B28-A7AA-2151C5494C78}" destId="{1906A737-8DB9-4927-AE75-4E9DDF0B1FAB}" srcOrd="3" destOrd="0" presId="urn:microsoft.com/office/officeart/2005/8/layout/lProcess2#1"/>
    <dgm:cxn modelId="{2C7B4074-4693-4656-A9E4-8E24D87EDEC8}" type="presParOf" srcId="{1F54BCE1-C5DB-4B28-A7AA-2151C5494C78}" destId="{7B8C588D-B6CC-4CAA-9632-A24F7D1E42FD}" srcOrd="4" destOrd="0" presId="urn:microsoft.com/office/officeart/2005/8/layout/lProcess2#1"/>
    <dgm:cxn modelId="{516A0A2F-3741-47DF-96CF-7F17BD1FCB53}" type="presParOf" srcId="{1F54BCE1-C5DB-4B28-A7AA-2151C5494C78}" destId="{EC7C35C6-306B-4B2D-9E06-E13261376419}" srcOrd="5" destOrd="0" presId="urn:microsoft.com/office/officeart/2005/8/layout/lProcess2#1"/>
    <dgm:cxn modelId="{6550F535-7EE4-4529-AF06-DE73FE346895}" type="presParOf" srcId="{1F54BCE1-C5DB-4B28-A7AA-2151C5494C78}" destId="{3A18E9A5-8DCE-4827-8A70-37A9C63862CF}" srcOrd="6" destOrd="0" presId="urn:microsoft.com/office/officeart/2005/8/layout/lProcess2#1"/>
    <dgm:cxn modelId="{233092B5-2733-4038-B758-8B12CA2BA855}" type="presParOf" srcId="{1F54BCE1-C5DB-4B28-A7AA-2151C5494C78}" destId="{D5B95A7C-6376-4CE8-8F4B-0A03A29DB91C}" srcOrd="7" destOrd="0" presId="urn:microsoft.com/office/officeart/2005/8/layout/lProcess2#1"/>
    <dgm:cxn modelId="{D79A8F50-5054-4A6A-A02C-38ED94146E93}" type="presParOf" srcId="{1F54BCE1-C5DB-4B28-A7AA-2151C5494C78}" destId="{B4E85855-D1E8-47CF-8D05-9B296E69A63F}" srcOrd="8" destOrd="0" presId="urn:microsoft.com/office/officeart/2005/8/layout/lProcess2#1"/>
    <dgm:cxn modelId="{9F3A45E0-7B65-4812-BC3C-07F794C220F6}" type="presParOf" srcId="{1F54BCE1-C5DB-4B28-A7AA-2151C5494C78}" destId="{B2A74002-CB2B-4E99-8FC4-3D991552EC44}" srcOrd="9" destOrd="0" presId="urn:microsoft.com/office/officeart/2005/8/layout/lProcess2#1"/>
    <dgm:cxn modelId="{E5BEAE2E-2B15-4D81-BE6B-FAF19AD372A0}" type="presParOf" srcId="{1F54BCE1-C5DB-4B28-A7AA-2151C5494C78}" destId="{E67F006C-4265-4CEE-B6E2-937BBB40C2F0}" srcOrd="10" destOrd="0" presId="urn:microsoft.com/office/officeart/2005/8/layout/lProcess2#1"/>
    <dgm:cxn modelId="{6FE217F4-10FF-4C21-B19D-B1D9C7528FA0}" type="presParOf" srcId="{1F54BCE1-C5DB-4B28-A7AA-2151C5494C78}" destId="{7E685E88-FDA2-497D-9AE9-53A47AD77B8F}" srcOrd="11" destOrd="0" presId="urn:microsoft.com/office/officeart/2005/8/layout/lProcess2#1"/>
    <dgm:cxn modelId="{FD1D06CD-5534-4515-AE56-70C227F7A024}" type="presParOf" srcId="{1F54BCE1-C5DB-4B28-A7AA-2151C5494C78}" destId="{86FD19DE-4157-4B6A-8EBE-C34ABBE0627E}" srcOrd="12" destOrd="0" presId="urn:microsoft.com/office/officeart/2005/8/layout/lProcess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6672D-8DC1-4990-9B6C-94A6E06C1CA1}" type="doc">
      <dgm:prSet loTypeId="urn:microsoft.com/office/officeart/2005/8/layout/lProcess2#2" loCatId="relationship" qsTypeId="urn:microsoft.com/office/officeart/2005/8/quickstyle/3d3" qsCatId="3D" csTypeId="urn:microsoft.com/office/officeart/2005/8/colors/accent1_1" csCatId="accent1" phldr="1"/>
      <dgm:spPr/>
      <dgm:t>
        <a:bodyPr/>
        <a:lstStyle/>
        <a:p>
          <a:endParaRPr lang="en-US"/>
        </a:p>
      </dgm:t>
    </dgm:pt>
    <dgm:pt modelId="{0484D7E7-F708-4B50-BC0F-5D2EA57AE2B4}">
      <dgm:prSet phldrT="[Text]"/>
      <dgm:spPr>
        <a:solidFill>
          <a:srgbClr val="92D050"/>
        </a:solidFill>
      </dgm:spPr>
      <dgm:t>
        <a:bodyPr/>
        <a:lstStyle/>
        <a:p>
          <a:r>
            <a:rPr lang="en-US" b="1" dirty="0">
              <a:latin typeface="Arial" panose="020B0604020202020204" pitchFamily="34" charset="0"/>
              <a:cs typeface="Arial" panose="020B0604020202020204" pitchFamily="34" charset="0"/>
            </a:rPr>
            <a:t>Description</a:t>
          </a:r>
        </a:p>
      </dgm:t>
    </dgm:pt>
    <dgm:pt modelId="{88EC5C91-2EE6-4797-9574-F405B33BFE19}" type="parTrans" cxnId="{913A29B5-A8A0-4A37-A6D9-9583BC0CB487}">
      <dgm:prSet/>
      <dgm:spPr/>
      <dgm:t>
        <a:bodyPr/>
        <a:lstStyle/>
        <a:p>
          <a:endParaRPr lang="en-US"/>
        </a:p>
      </dgm:t>
    </dgm:pt>
    <dgm:pt modelId="{2847F142-1026-480C-B27A-64458C393526}" type="sibTrans" cxnId="{913A29B5-A8A0-4A37-A6D9-9583BC0CB487}">
      <dgm:prSet/>
      <dgm:spPr/>
      <dgm:t>
        <a:bodyPr/>
        <a:lstStyle/>
        <a:p>
          <a:endParaRPr lang="en-US"/>
        </a:p>
      </dgm:t>
    </dgm:pt>
    <dgm:pt modelId="{06EF91C9-0912-42BB-81E3-75A8C8D7CE18}">
      <dgm:prSet phldrT="[Text]"/>
      <dgm:spPr/>
      <dgm:t>
        <a:bodyPr/>
        <a:lstStyle/>
        <a:p>
          <a:r>
            <a:rPr lang="en-US" dirty="0">
              <a:latin typeface="Arial" panose="020B0604020202020204" pitchFamily="34" charset="0"/>
              <a:cs typeface="Arial" panose="020B0604020202020204" pitchFamily="34" charset="0"/>
            </a:rPr>
            <a:t>12 100</a:t>
          </a:r>
        </a:p>
      </dgm:t>
    </dgm:pt>
    <dgm:pt modelId="{A8F7333D-377E-4CED-A987-DF0C5411FBE3}" type="parTrans" cxnId="{C64BBDE1-69C7-4698-B0D7-4C2827D5218A}">
      <dgm:prSet/>
      <dgm:spPr/>
      <dgm:t>
        <a:bodyPr/>
        <a:lstStyle/>
        <a:p>
          <a:endParaRPr lang="en-US"/>
        </a:p>
      </dgm:t>
    </dgm:pt>
    <dgm:pt modelId="{7F2DFD38-69B1-44EB-92CA-60AB474FE0E0}" type="sibTrans" cxnId="{C64BBDE1-69C7-4698-B0D7-4C2827D5218A}">
      <dgm:prSet/>
      <dgm:spPr/>
      <dgm:t>
        <a:bodyPr/>
        <a:lstStyle/>
        <a:p>
          <a:endParaRPr lang="en-US"/>
        </a:p>
      </dgm:t>
    </dgm:pt>
    <dgm:pt modelId="{2B158AE8-23FD-411F-A917-D22D8CC37C96}">
      <dgm:prSet phldrT="[Text]"/>
      <dgm:spPr/>
      <dgm:t>
        <a:bodyPr/>
        <a:lstStyle/>
        <a:p>
          <a:r>
            <a:rPr lang="en-US" dirty="0">
              <a:latin typeface="Arial" panose="020B0604020202020204" pitchFamily="34" charset="0"/>
              <a:cs typeface="Arial" panose="020B0604020202020204" pitchFamily="34" charset="0"/>
            </a:rPr>
            <a:t>2 295</a:t>
          </a:r>
        </a:p>
      </dgm:t>
    </dgm:pt>
    <dgm:pt modelId="{A149D404-1BF0-47BB-A7A9-7DF2C0CA31E1}" type="parTrans" cxnId="{AD148CC1-5B51-41D2-AC7C-C03693FB456A}">
      <dgm:prSet/>
      <dgm:spPr/>
      <dgm:t>
        <a:bodyPr/>
        <a:lstStyle/>
        <a:p>
          <a:endParaRPr lang="en-US"/>
        </a:p>
      </dgm:t>
    </dgm:pt>
    <dgm:pt modelId="{E5778A4D-AB4A-4232-A553-E87943A97F55}" type="sibTrans" cxnId="{AD148CC1-5B51-41D2-AC7C-C03693FB456A}">
      <dgm:prSet/>
      <dgm:spPr/>
      <dgm:t>
        <a:bodyPr/>
        <a:lstStyle/>
        <a:p>
          <a:endParaRPr lang="en-US"/>
        </a:p>
      </dgm:t>
    </dgm:pt>
    <dgm:pt modelId="{DE9052C8-EEAC-4C02-AA91-D003A74672A2}">
      <dgm:prSet phldrT="[Text]"/>
      <dgm:spPr>
        <a:solidFill>
          <a:schemeClr val="accent6">
            <a:lumMod val="20000"/>
            <a:lumOff val="80000"/>
          </a:schemeClr>
        </a:solidFill>
      </dgm:spPr>
      <dgm:t>
        <a:bodyPr/>
        <a:lstStyle/>
        <a:p>
          <a:r>
            <a:rPr lang="en-US" b="1" dirty="0">
              <a:latin typeface="Arial" panose="020B0604020202020204" pitchFamily="34" charset="0"/>
              <a:cs typeface="Arial" panose="020B0604020202020204" pitchFamily="34" charset="0"/>
            </a:rPr>
            <a:t>2022/23</a:t>
          </a:r>
        </a:p>
      </dgm:t>
    </dgm:pt>
    <dgm:pt modelId="{E55D8FF3-0684-4AC2-A45C-DB4AAF2AC847}" type="parTrans" cxnId="{D04F685F-8A99-4D45-BAEB-8305D2AA7990}">
      <dgm:prSet/>
      <dgm:spPr/>
      <dgm:t>
        <a:bodyPr/>
        <a:lstStyle/>
        <a:p>
          <a:endParaRPr lang="en-US"/>
        </a:p>
      </dgm:t>
    </dgm:pt>
    <dgm:pt modelId="{5299054C-3B25-4355-97CD-19C948068F6F}" type="sibTrans" cxnId="{D04F685F-8A99-4D45-BAEB-8305D2AA7990}">
      <dgm:prSet/>
      <dgm:spPr/>
      <dgm:t>
        <a:bodyPr/>
        <a:lstStyle/>
        <a:p>
          <a:endParaRPr lang="en-US"/>
        </a:p>
      </dgm:t>
    </dgm:pt>
    <dgm:pt modelId="{67619420-EAAC-4454-84D8-0611CE9C9D12}">
      <dgm:prSet phldrT="[Text]"/>
      <dgm:spPr/>
      <dgm:t>
        <a:bodyPr/>
        <a:lstStyle/>
        <a:p>
          <a:r>
            <a:rPr lang="en-US" dirty="0">
              <a:latin typeface="Arial" panose="020B0604020202020204" pitchFamily="34" charset="0"/>
              <a:cs typeface="Arial" panose="020B0604020202020204" pitchFamily="34" charset="0"/>
            </a:rPr>
            <a:t>18 150</a:t>
          </a:r>
        </a:p>
      </dgm:t>
    </dgm:pt>
    <dgm:pt modelId="{FA445C93-6B9C-4292-B79A-D5A218CFB71F}" type="parTrans" cxnId="{F4FDDA48-2132-416B-902A-B4B9C322564F}">
      <dgm:prSet/>
      <dgm:spPr/>
      <dgm:t>
        <a:bodyPr/>
        <a:lstStyle/>
        <a:p>
          <a:endParaRPr lang="en-US"/>
        </a:p>
      </dgm:t>
    </dgm:pt>
    <dgm:pt modelId="{79CE9EB6-C59B-46CB-8F98-D18CE2D6D5CC}" type="sibTrans" cxnId="{F4FDDA48-2132-416B-902A-B4B9C322564F}">
      <dgm:prSet/>
      <dgm:spPr/>
      <dgm:t>
        <a:bodyPr/>
        <a:lstStyle/>
        <a:p>
          <a:endParaRPr lang="en-US"/>
        </a:p>
      </dgm:t>
    </dgm:pt>
    <dgm:pt modelId="{C87D6CE8-AA3E-4DE6-82C0-348A167B91A0}">
      <dgm:prSet phldrT="[Text]"/>
      <dgm:spPr/>
      <dgm:t>
        <a:bodyPr/>
        <a:lstStyle/>
        <a:p>
          <a:r>
            <a:rPr lang="en-US" dirty="0">
              <a:latin typeface="Arial" panose="020B0604020202020204" pitchFamily="34" charset="0"/>
              <a:cs typeface="Arial" panose="020B0604020202020204" pitchFamily="34" charset="0"/>
            </a:rPr>
            <a:t>3 350</a:t>
          </a:r>
        </a:p>
      </dgm:t>
    </dgm:pt>
    <dgm:pt modelId="{4C8E603B-1B71-4384-82A7-083EEAF5C01C}" type="parTrans" cxnId="{8152879D-1215-4190-98F2-E3B436D0A39D}">
      <dgm:prSet/>
      <dgm:spPr/>
      <dgm:t>
        <a:bodyPr/>
        <a:lstStyle/>
        <a:p>
          <a:endParaRPr lang="en-US"/>
        </a:p>
      </dgm:t>
    </dgm:pt>
    <dgm:pt modelId="{3DFB91CF-24C1-44BF-9858-EBA330E88941}" type="sibTrans" cxnId="{8152879D-1215-4190-98F2-E3B436D0A39D}">
      <dgm:prSet/>
      <dgm:spPr/>
      <dgm:t>
        <a:bodyPr/>
        <a:lstStyle/>
        <a:p>
          <a:endParaRPr lang="en-US"/>
        </a:p>
      </dgm:t>
    </dgm:pt>
    <dgm:pt modelId="{CEB55F8A-F465-457D-9646-D2B8D996539F}">
      <dgm:prSet phldrT="[Text]"/>
      <dgm:spPr/>
      <dgm:t>
        <a:bodyPr/>
        <a:lstStyle/>
        <a:p>
          <a:r>
            <a:rPr lang="en-US" dirty="0">
              <a:latin typeface="Arial" panose="020B0604020202020204" pitchFamily="34" charset="0"/>
              <a:cs typeface="Arial" panose="020B0604020202020204" pitchFamily="34" charset="0"/>
            </a:rPr>
            <a:t>4 500</a:t>
          </a:r>
        </a:p>
      </dgm:t>
    </dgm:pt>
    <dgm:pt modelId="{8B61F51F-B359-4C9F-92AE-A6AE2ABF67CD}" type="parTrans" cxnId="{50E961AB-6E5F-4371-940D-2F6E53CCCCEF}">
      <dgm:prSet/>
      <dgm:spPr/>
      <dgm:t>
        <a:bodyPr/>
        <a:lstStyle/>
        <a:p>
          <a:endParaRPr lang="en-US"/>
        </a:p>
      </dgm:t>
    </dgm:pt>
    <dgm:pt modelId="{B9048136-1CFB-4D32-AD91-AAD750AD2B99}" type="sibTrans" cxnId="{50E961AB-6E5F-4371-940D-2F6E53CCCCEF}">
      <dgm:prSet/>
      <dgm:spPr/>
      <dgm:t>
        <a:bodyPr/>
        <a:lstStyle/>
        <a:p>
          <a:endParaRPr lang="en-US"/>
        </a:p>
      </dgm:t>
    </dgm:pt>
    <dgm:pt modelId="{1E3ABF3D-1D31-4E31-8A99-4882DEE1D0DC}">
      <dgm:prSet phldrT="[Text]"/>
      <dgm:spPr/>
      <dgm:t>
        <a:bodyPr/>
        <a:lstStyle/>
        <a:p>
          <a:r>
            <a:rPr lang="en-US" dirty="0">
              <a:latin typeface="Arial" panose="020B0604020202020204" pitchFamily="34" charset="0"/>
              <a:cs typeface="Arial" panose="020B0604020202020204" pitchFamily="34" charset="0"/>
            </a:rPr>
            <a:t>26 400</a:t>
          </a:r>
        </a:p>
      </dgm:t>
    </dgm:pt>
    <dgm:pt modelId="{560A129F-242E-4D7F-A17F-DD9E23D674F0}" type="parTrans" cxnId="{CDA15508-63F1-4083-A00A-2B2664221E4A}">
      <dgm:prSet/>
      <dgm:spPr/>
      <dgm:t>
        <a:bodyPr/>
        <a:lstStyle/>
        <a:p>
          <a:endParaRPr lang="en-US"/>
        </a:p>
      </dgm:t>
    </dgm:pt>
    <dgm:pt modelId="{701902DD-FEA6-457B-A4D3-CF120FF4B055}" type="sibTrans" cxnId="{CDA15508-63F1-4083-A00A-2B2664221E4A}">
      <dgm:prSet/>
      <dgm:spPr/>
      <dgm:t>
        <a:bodyPr/>
        <a:lstStyle/>
        <a:p>
          <a:endParaRPr lang="en-US"/>
        </a:p>
      </dgm:t>
    </dgm:pt>
    <dgm:pt modelId="{9FA7AC4B-8A76-4180-815C-469BFF11B5FF}">
      <dgm:prSet phldrT="[Text]"/>
      <dgm:spPr/>
      <dgm:t>
        <a:bodyPr/>
        <a:lstStyle/>
        <a:p>
          <a:r>
            <a:rPr lang="en-US" dirty="0">
              <a:latin typeface="Arial" panose="020B0604020202020204" pitchFamily="34" charset="0"/>
              <a:cs typeface="Arial" panose="020B0604020202020204" pitchFamily="34" charset="0"/>
            </a:rPr>
            <a:t>300</a:t>
          </a:r>
        </a:p>
      </dgm:t>
    </dgm:pt>
    <dgm:pt modelId="{01041DE5-7D9C-4689-BB87-8778C069F592}" type="parTrans" cxnId="{3EB6E9C6-187D-455D-B7CB-A0A61828227E}">
      <dgm:prSet/>
      <dgm:spPr/>
      <dgm:t>
        <a:bodyPr/>
        <a:lstStyle/>
        <a:p>
          <a:endParaRPr lang="en-US"/>
        </a:p>
      </dgm:t>
    </dgm:pt>
    <dgm:pt modelId="{BF4AF16D-A3A4-4728-A72F-1A7D2B78B8BF}" type="sibTrans" cxnId="{3EB6E9C6-187D-455D-B7CB-A0A61828227E}">
      <dgm:prSet/>
      <dgm:spPr/>
      <dgm:t>
        <a:bodyPr/>
        <a:lstStyle/>
        <a:p>
          <a:endParaRPr lang="en-US"/>
        </a:p>
      </dgm:t>
    </dgm:pt>
    <dgm:pt modelId="{2D22A740-B756-47E3-A082-C978D7A2E427}">
      <dgm:prSet phldrT="[Text]"/>
      <dgm:spPr/>
      <dgm:t>
        <a:bodyPr/>
        <a:lstStyle/>
        <a:p>
          <a:r>
            <a:rPr lang="en-US" dirty="0">
              <a:latin typeface="Arial" panose="020B0604020202020204" pitchFamily="34" charset="0"/>
              <a:cs typeface="Arial" panose="020B0604020202020204" pitchFamily="34" charset="0"/>
            </a:rPr>
            <a:t>2 750</a:t>
          </a:r>
        </a:p>
      </dgm:t>
    </dgm:pt>
    <dgm:pt modelId="{36C88B4F-B098-4CEA-9B7C-FCB08B56CE1E}" type="parTrans" cxnId="{68D64D94-6A5D-40E2-9762-8C3EA41B471D}">
      <dgm:prSet/>
      <dgm:spPr/>
      <dgm:t>
        <a:bodyPr/>
        <a:lstStyle/>
        <a:p>
          <a:endParaRPr lang="en-US"/>
        </a:p>
      </dgm:t>
    </dgm:pt>
    <dgm:pt modelId="{2A36012E-99A3-4B24-9E8F-3D99EEDDA249}" type="sibTrans" cxnId="{68D64D94-6A5D-40E2-9762-8C3EA41B471D}">
      <dgm:prSet/>
      <dgm:spPr/>
      <dgm:t>
        <a:bodyPr/>
        <a:lstStyle/>
        <a:p>
          <a:endParaRPr lang="en-US"/>
        </a:p>
      </dgm:t>
    </dgm:pt>
    <dgm:pt modelId="{81E3BBCB-6203-4620-8F5C-29253BED617B}">
      <dgm:prSet phldrT="[Text]"/>
      <dgm:spPr/>
      <dgm:t>
        <a:bodyPr/>
        <a:lstStyle/>
        <a:p>
          <a:r>
            <a:rPr lang="en-US" dirty="0">
              <a:latin typeface="Arial" panose="020B0604020202020204" pitchFamily="34" charset="0"/>
              <a:cs typeface="Arial" panose="020B0604020202020204" pitchFamily="34" charset="0"/>
            </a:rPr>
            <a:t>16 500</a:t>
          </a:r>
        </a:p>
      </dgm:t>
    </dgm:pt>
    <dgm:pt modelId="{E23241EA-5441-4010-A68C-ECE8C69808E8}" type="parTrans" cxnId="{358986ED-34B6-432E-9FDB-B83DB1AA5632}">
      <dgm:prSet/>
      <dgm:spPr/>
      <dgm:t>
        <a:bodyPr/>
        <a:lstStyle/>
        <a:p>
          <a:endParaRPr lang="en-US"/>
        </a:p>
      </dgm:t>
    </dgm:pt>
    <dgm:pt modelId="{42DFA3C7-B482-44FF-9F25-D9660FDB07D5}" type="sibTrans" cxnId="{358986ED-34B6-432E-9FDB-B83DB1AA5632}">
      <dgm:prSet/>
      <dgm:spPr/>
      <dgm:t>
        <a:bodyPr/>
        <a:lstStyle/>
        <a:p>
          <a:endParaRPr lang="en-US"/>
        </a:p>
      </dgm:t>
    </dgm:pt>
    <dgm:pt modelId="{15EBCDC4-6D8E-4ACD-942B-E0698B26B6AF}">
      <dgm:prSet phldrT="[Text]"/>
      <dgm:spPr>
        <a:solidFill>
          <a:srgbClr val="00B0F0"/>
        </a:solidFill>
      </dgm:spPr>
      <dgm:t>
        <a:bodyPr/>
        <a:lstStyle/>
        <a:p>
          <a:r>
            <a:rPr lang="en-US" b="1" dirty="0">
              <a:latin typeface="Arial" panose="020B0604020202020204" pitchFamily="34" charset="0"/>
              <a:cs typeface="Arial" panose="020B0604020202020204" pitchFamily="34" charset="0"/>
            </a:rPr>
            <a:t>2021/22</a:t>
          </a:r>
        </a:p>
      </dgm:t>
    </dgm:pt>
    <dgm:pt modelId="{35CA85A2-BB7C-49C5-ADEE-A105A6CDD4D8}" type="parTrans" cxnId="{69FCC378-EB87-4475-B480-69E24D854E7E}">
      <dgm:prSet/>
      <dgm:spPr/>
      <dgm:t>
        <a:bodyPr/>
        <a:lstStyle/>
        <a:p>
          <a:endParaRPr lang="en-US"/>
        </a:p>
      </dgm:t>
    </dgm:pt>
    <dgm:pt modelId="{6A619CF4-6997-4F15-AB6D-A3B5290D855B}" type="sibTrans" cxnId="{69FCC378-EB87-4475-B480-69E24D854E7E}">
      <dgm:prSet/>
      <dgm:spPr/>
      <dgm:t>
        <a:bodyPr/>
        <a:lstStyle/>
        <a:p>
          <a:endParaRPr lang="en-US"/>
        </a:p>
      </dgm:t>
    </dgm:pt>
    <dgm:pt modelId="{323C9126-E508-4952-9BD4-84E9F9976810}">
      <dgm:prSet phldrT="[Text]"/>
      <dgm:spPr/>
      <dgm:t>
        <a:bodyPr/>
        <a:lstStyle/>
        <a:p>
          <a:pPr algn="l"/>
          <a:r>
            <a:rPr lang="en-US" b="1" dirty="0">
              <a:latin typeface="Arial" panose="020B0604020202020204" pitchFamily="34" charset="0"/>
              <a:cs typeface="Arial" panose="020B0604020202020204" pitchFamily="34" charset="0"/>
            </a:rPr>
            <a:t>District Courts</a:t>
          </a:r>
        </a:p>
      </dgm:t>
    </dgm:pt>
    <dgm:pt modelId="{D9F4690D-E55E-47FA-A8FD-3B0B88274DB4}" type="parTrans" cxnId="{523E43F3-E975-463F-843A-B40FAE18F041}">
      <dgm:prSet/>
      <dgm:spPr/>
      <dgm:t>
        <a:bodyPr/>
        <a:lstStyle/>
        <a:p>
          <a:endParaRPr lang="en-US"/>
        </a:p>
      </dgm:t>
    </dgm:pt>
    <dgm:pt modelId="{7EAD6F57-1AF5-40B1-A7C1-F79F41F86245}" type="sibTrans" cxnId="{523E43F3-E975-463F-843A-B40FAE18F041}">
      <dgm:prSet/>
      <dgm:spPr/>
      <dgm:t>
        <a:bodyPr/>
        <a:lstStyle/>
        <a:p>
          <a:endParaRPr lang="en-US"/>
        </a:p>
      </dgm:t>
    </dgm:pt>
    <dgm:pt modelId="{52AAB8ED-54AC-4CFA-825A-75AE7B0FA395}">
      <dgm:prSet phldrT="[Text]"/>
      <dgm:spPr/>
      <dgm:t>
        <a:bodyPr/>
        <a:lstStyle/>
        <a:p>
          <a:pPr algn="l"/>
          <a:r>
            <a:rPr lang="en-US" b="1" dirty="0">
              <a:latin typeface="Arial" panose="020B0604020202020204" pitchFamily="34" charset="0"/>
              <a:cs typeface="Arial" panose="020B0604020202020204" pitchFamily="34" charset="0"/>
            </a:rPr>
            <a:t>Regional Courts</a:t>
          </a:r>
        </a:p>
      </dgm:t>
    </dgm:pt>
    <dgm:pt modelId="{C3B2F506-FB13-46D5-B710-A980B8A6BD8D}" type="parTrans" cxnId="{14D73954-2AF3-4CE4-8EC7-23BFE566F12F}">
      <dgm:prSet/>
      <dgm:spPr/>
      <dgm:t>
        <a:bodyPr/>
        <a:lstStyle/>
        <a:p>
          <a:endParaRPr lang="en-US"/>
        </a:p>
      </dgm:t>
    </dgm:pt>
    <dgm:pt modelId="{3A71DBE0-1651-4783-A9DE-2FEA3040B9CD}" type="sibTrans" cxnId="{14D73954-2AF3-4CE4-8EC7-23BFE566F12F}">
      <dgm:prSet/>
      <dgm:spPr/>
      <dgm:t>
        <a:bodyPr/>
        <a:lstStyle/>
        <a:p>
          <a:endParaRPr lang="en-US"/>
        </a:p>
      </dgm:t>
    </dgm:pt>
    <dgm:pt modelId="{4B2C2521-E9BF-46E2-BF1D-3340AFD19FD3}">
      <dgm:prSet phldrT="[Text]"/>
      <dgm:spPr/>
      <dgm:t>
        <a:bodyPr/>
        <a:lstStyle/>
        <a:p>
          <a:pPr algn="l"/>
          <a:r>
            <a:rPr lang="en-US" b="1" dirty="0">
              <a:latin typeface="Arial" panose="020B0604020202020204" pitchFamily="34" charset="0"/>
              <a:cs typeface="Arial" panose="020B0604020202020204" pitchFamily="34" charset="0"/>
            </a:rPr>
            <a:t>High Courts</a:t>
          </a:r>
        </a:p>
      </dgm:t>
    </dgm:pt>
    <dgm:pt modelId="{41F8DB74-1A7A-4776-9E85-32C2F11EC6F7}" type="parTrans" cxnId="{DF7FA982-521E-4F8D-B0E4-58803EDD8542}">
      <dgm:prSet/>
      <dgm:spPr/>
      <dgm:t>
        <a:bodyPr/>
        <a:lstStyle/>
        <a:p>
          <a:endParaRPr lang="en-US"/>
        </a:p>
      </dgm:t>
    </dgm:pt>
    <dgm:pt modelId="{FA3683C6-A776-41C7-BE4F-C1ED20C5E331}" type="sibTrans" cxnId="{DF7FA982-521E-4F8D-B0E4-58803EDD8542}">
      <dgm:prSet/>
      <dgm:spPr/>
      <dgm:t>
        <a:bodyPr/>
        <a:lstStyle/>
        <a:p>
          <a:endParaRPr lang="en-US"/>
        </a:p>
      </dgm:t>
    </dgm:pt>
    <dgm:pt modelId="{3A2DF8CD-6CFF-4CD8-AC4F-E837A3AA7B17}">
      <dgm:prSet phldrT="[Text]"/>
      <dgm:spPr/>
      <dgm:t>
        <a:bodyPr/>
        <a:lstStyle/>
        <a:p>
          <a:pPr algn="l"/>
          <a:r>
            <a:rPr lang="en-US" b="1" dirty="0">
              <a:latin typeface="Arial" panose="020B0604020202020204" pitchFamily="34" charset="0"/>
              <a:cs typeface="Arial" panose="020B0604020202020204" pitchFamily="34" charset="0"/>
            </a:rPr>
            <a:t>Civil</a:t>
          </a:r>
        </a:p>
      </dgm:t>
    </dgm:pt>
    <dgm:pt modelId="{BA994673-F4B2-490E-9CB3-898AC3D483D1}" type="parTrans" cxnId="{AF598178-87D5-4D6E-AF94-7C211D211DCC}">
      <dgm:prSet/>
      <dgm:spPr/>
      <dgm:t>
        <a:bodyPr/>
        <a:lstStyle/>
        <a:p>
          <a:endParaRPr lang="en-US"/>
        </a:p>
      </dgm:t>
    </dgm:pt>
    <dgm:pt modelId="{1F867204-3066-4187-831A-3F42EB00322A}" type="sibTrans" cxnId="{AF598178-87D5-4D6E-AF94-7C211D211DCC}">
      <dgm:prSet/>
      <dgm:spPr/>
      <dgm:t>
        <a:bodyPr/>
        <a:lstStyle/>
        <a:p>
          <a:endParaRPr lang="en-US"/>
        </a:p>
      </dgm:t>
    </dgm:pt>
    <dgm:pt modelId="{D0CF6DAA-F357-43BF-B1F5-7A1260575B1C}">
      <dgm:prSet phldrT="[Text]"/>
      <dgm:spPr/>
      <dgm:t>
        <a:bodyPr/>
        <a:lstStyle/>
        <a:p>
          <a:pPr algn="l"/>
          <a:r>
            <a:rPr lang="en-US" b="1" dirty="0">
              <a:latin typeface="Arial" panose="020B0604020202020204" pitchFamily="34" charset="0"/>
              <a:cs typeface="Arial" panose="020B0604020202020204" pitchFamily="34" charset="0"/>
            </a:rPr>
            <a:t>General Advice</a:t>
          </a:r>
        </a:p>
      </dgm:t>
    </dgm:pt>
    <dgm:pt modelId="{E89A82B4-C5FE-4584-A1AD-ACE12F4891A0}" type="parTrans" cxnId="{6F91995C-28AB-46B2-BC4B-C64C443D8E0D}">
      <dgm:prSet/>
      <dgm:spPr/>
      <dgm:t>
        <a:bodyPr/>
        <a:lstStyle/>
        <a:p>
          <a:endParaRPr lang="en-US"/>
        </a:p>
      </dgm:t>
    </dgm:pt>
    <dgm:pt modelId="{36BC4BB8-B7D6-44CA-B308-BBB1D6D579CC}" type="sibTrans" cxnId="{6F91995C-28AB-46B2-BC4B-C64C443D8E0D}">
      <dgm:prSet/>
      <dgm:spPr/>
      <dgm:t>
        <a:bodyPr/>
        <a:lstStyle/>
        <a:p>
          <a:endParaRPr lang="en-US"/>
        </a:p>
      </dgm:t>
    </dgm:pt>
    <dgm:pt modelId="{9C4DB957-F0AC-4890-BCF1-614DA21804A0}">
      <dgm:prSet phldrT="[Text]"/>
      <dgm:spPr/>
      <dgm:t>
        <a:bodyPr/>
        <a:lstStyle/>
        <a:p>
          <a:r>
            <a:rPr lang="en-US" dirty="0">
              <a:latin typeface="Arial" panose="020B0604020202020204" pitchFamily="34" charset="0"/>
              <a:cs typeface="Arial" panose="020B0604020202020204" pitchFamily="34" charset="0"/>
            </a:rPr>
            <a:t>450</a:t>
          </a:r>
        </a:p>
      </dgm:t>
    </dgm:pt>
    <dgm:pt modelId="{797E1C30-7DFA-4E45-A4A1-6EE6199C4D52}" type="sibTrans" cxnId="{4B222B69-D5C7-4815-9C97-33BE8EE7F3F5}">
      <dgm:prSet/>
      <dgm:spPr/>
      <dgm:t>
        <a:bodyPr/>
        <a:lstStyle/>
        <a:p>
          <a:endParaRPr lang="en-US"/>
        </a:p>
      </dgm:t>
    </dgm:pt>
    <dgm:pt modelId="{5F0C8A63-DF27-4942-936C-82A95B66773F}" type="parTrans" cxnId="{4B222B69-D5C7-4815-9C97-33BE8EE7F3F5}">
      <dgm:prSet/>
      <dgm:spPr/>
      <dgm:t>
        <a:bodyPr/>
        <a:lstStyle/>
        <a:p>
          <a:endParaRPr lang="en-US"/>
        </a:p>
      </dgm:t>
    </dgm:pt>
    <dgm:pt modelId="{853B53CD-DB9C-44DD-BBF1-0EE948DB2B7A}" type="pres">
      <dgm:prSet presAssocID="{C206672D-8DC1-4990-9B6C-94A6E06C1CA1}" presName="theList" presStyleCnt="0">
        <dgm:presLayoutVars>
          <dgm:dir/>
          <dgm:animLvl val="lvl"/>
          <dgm:resizeHandles val="exact"/>
        </dgm:presLayoutVars>
      </dgm:prSet>
      <dgm:spPr/>
      <dgm:t>
        <a:bodyPr/>
        <a:lstStyle/>
        <a:p>
          <a:endParaRPr lang="en-ZA"/>
        </a:p>
      </dgm:t>
    </dgm:pt>
    <dgm:pt modelId="{653A64A3-F64A-4D50-8549-E5CEDA71447D}" type="pres">
      <dgm:prSet presAssocID="{0484D7E7-F708-4B50-BC0F-5D2EA57AE2B4}" presName="compNode" presStyleCnt="0"/>
      <dgm:spPr/>
    </dgm:pt>
    <dgm:pt modelId="{713145F6-420E-48A0-B754-B709C48395D2}" type="pres">
      <dgm:prSet presAssocID="{0484D7E7-F708-4B50-BC0F-5D2EA57AE2B4}" presName="aNode" presStyleLbl="bgShp" presStyleIdx="0" presStyleCnt="3"/>
      <dgm:spPr/>
      <dgm:t>
        <a:bodyPr/>
        <a:lstStyle/>
        <a:p>
          <a:endParaRPr lang="en-ZA"/>
        </a:p>
      </dgm:t>
    </dgm:pt>
    <dgm:pt modelId="{C59E66E1-A596-4798-AB78-90ACCC93D49E}" type="pres">
      <dgm:prSet presAssocID="{0484D7E7-F708-4B50-BC0F-5D2EA57AE2B4}" presName="textNode" presStyleLbl="bgShp" presStyleIdx="0" presStyleCnt="3"/>
      <dgm:spPr/>
      <dgm:t>
        <a:bodyPr/>
        <a:lstStyle/>
        <a:p>
          <a:endParaRPr lang="en-ZA"/>
        </a:p>
      </dgm:t>
    </dgm:pt>
    <dgm:pt modelId="{7783B85E-4D59-44D0-AEB9-9F8A2C7BA69C}" type="pres">
      <dgm:prSet presAssocID="{0484D7E7-F708-4B50-BC0F-5D2EA57AE2B4}" presName="compChildNode" presStyleCnt="0"/>
      <dgm:spPr/>
    </dgm:pt>
    <dgm:pt modelId="{3A708679-EE4C-42C2-8B7F-4433D633F168}" type="pres">
      <dgm:prSet presAssocID="{0484D7E7-F708-4B50-BC0F-5D2EA57AE2B4}" presName="theInnerList" presStyleCnt="0"/>
      <dgm:spPr/>
    </dgm:pt>
    <dgm:pt modelId="{19EF1FFC-B6F3-49CA-8D5D-E9BCADCCC0FA}" type="pres">
      <dgm:prSet presAssocID="{323C9126-E508-4952-9BD4-84E9F9976810}" presName="childNode" presStyleLbl="node1" presStyleIdx="0" presStyleCnt="15" custScaleX="122813">
        <dgm:presLayoutVars>
          <dgm:bulletEnabled val="1"/>
        </dgm:presLayoutVars>
      </dgm:prSet>
      <dgm:spPr/>
      <dgm:t>
        <a:bodyPr/>
        <a:lstStyle/>
        <a:p>
          <a:endParaRPr lang="en-ZA"/>
        </a:p>
      </dgm:t>
    </dgm:pt>
    <dgm:pt modelId="{B48B662F-167A-44FF-BA22-00E26EF0F44B}" type="pres">
      <dgm:prSet presAssocID="{323C9126-E508-4952-9BD4-84E9F9976810}" presName="aSpace2" presStyleCnt="0"/>
      <dgm:spPr/>
    </dgm:pt>
    <dgm:pt modelId="{27C70379-26BB-46CC-956F-B7CB8D401EFD}" type="pres">
      <dgm:prSet presAssocID="{52AAB8ED-54AC-4CFA-825A-75AE7B0FA395}" presName="childNode" presStyleLbl="node1" presStyleIdx="1" presStyleCnt="15" custScaleX="125255">
        <dgm:presLayoutVars>
          <dgm:bulletEnabled val="1"/>
        </dgm:presLayoutVars>
      </dgm:prSet>
      <dgm:spPr/>
      <dgm:t>
        <a:bodyPr/>
        <a:lstStyle/>
        <a:p>
          <a:endParaRPr lang="en-ZA"/>
        </a:p>
      </dgm:t>
    </dgm:pt>
    <dgm:pt modelId="{66FF0F7E-FAA4-4C27-8064-C2726A3E513B}" type="pres">
      <dgm:prSet presAssocID="{52AAB8ED-54AC-4CFA-825A-75AE7B0FA395}" presName="aSpace2" presStyleCnt="0"/>
      <dgm:spPr/>
    </dgm:pt>
    <dgm:pt modelId="{D3A79D86-D911-490E-B46D-515334893804}" type="pres">
      <dgm:prSet presAssocID="{4B2C2521-E9BF-46E2-BF1D-3340AFD19FD3}" presName="childNode" presStyleLbl="node1" presStyleIdx="2" presStyleCnt="15" custScaleX="125801">
        <dgm:presLayoutVars>
          <dgm:bulletEnabled val="1"/>
        </dgm:presLayoutVars>
      </dgm:prSet>
      <dgm:spPr/>
      <dgm:t>
        <a:bodyPr/>
        <a:lstStyle/>
        <a:p>
          <a:endParaRPr lang="en-ZA"/>
        </a:p>
      </dgm:t>
    </dgm:pt>
    <dgm:pt modelId="{CA9B6759-49F0-4D06-ABEC-86A5FCC03409}" type="pres">
      <dgm:prSet presAssocID="{4B2C2521-E9BF-46E2-BF1D-3340AFD19FD3}" presName="aSpace2" presStyleCnt="0"/>
      <dgm:spPr/>
    </dgm:pt>
    <dgm:pt modelId="{A36E5399-9CD0-4F20-9223-55522D1E8E59}" type="pres">
      <dgm:prSet presAssocID="{3A2DF8CD-6CFF-4CD8-AC4F-E837A3AA7B17}" presName="childNode" presStyleLbl="node1" presStyleIdx="3" presStyleCnt="15" custScaleX="120035">
        <dgm:presLayoutVars>
          <dgm:bulletEnabled val="1"/>
        </dgm:presLayoutVars>
      </dgm:prSet>
      <dgm:spPr/>
      <dgm:t>
        <a:bodyPr/>
        <a:lstStyle/>
        <a:p>
          <a:endParaRPr lang="en-ZA"/>
        </a:p>
      </dgm:t>
    </dgm:pt>
    <dgm:pt modelId="{30889503-AC94-452D-A109-774CAC8EE441}" type="pres">
      <dgm:prSet presAssocID="{3A2DF8CD-6CFF-4CD8-AC4F-E837A3AA7B17}" presName="aSpace2" presStyleCnt="0"/>
      <dgm:spPr/>
    </dgm:pt>
    <dgm:pt modelId="{BE5D2A95-306E-4DE3-A33D-5902843A22F6}" type="pres">
      <dgm:prSet presAssocID="{D0CF6DAA-F357-43BF-B1F5-7A1260575B1C}" presName="childNode" presStyleLbl="node1" presStyleIdx="4" presStyleCnt="15" custScaleX="122523">
        <dgm:presLayoutVars>
          <dgm:bulletEnabled val="1"/>
        </dgm:presLayoutVars>
      </dgm:prSet>
      <dgm:spPr/>
      <dgm:t>
        <a:bodyPr/>
        <a:lstStyle/>
        <a:p>
          <a:endParaRPr lang="en-ZA"/>
        </a:p>
      </dgm:t>
    </dgm:pt>
    <dgm:pt modelId="{AB775CE6-2CD2-4B17-B17D-B5DBDFECF8A1}" type="pres">
      <dgm:prSet presAssocID="{0484D7E7-F708-4B50-BC0F-5D2EA57AE2B4}" presName="aSpace" presStyleCnt="0"/>
      <dgm:spPr/>
    </dgm:pt>
    <dgm:pt modelId="{B59F1C0C-5819-40B0-8846-6CA7DCFC1030}" type="pres">
      <dgm:prSet presAssocID="{15EBCDC4-6D8E-4ACD-942B-E0698B26B6AF}" presName="compNode" presStyleCnt="0"/>
      <dgm:spPr/>
    </dgm:pt>
    <dgm:pt modelId="{4FF9F3FF-0C6F-4609-ABBA-24AF05E69558}" type="pres">
      <dgm:prSet presAssocID="{15EBCDC4-6D8E-4ACD-942B-E0698B26B6AF}" presName="aNode" presStyleLbl="bgShp" presStyleIdx="1" presStyleCnt="3" custLinFactNeighborX="-2861" custLinFactNeighborY="2743"/>
      <dgm:spPr/>
      <dgm:t>
        <a:bodyPr/>
        <a:lstStyle/>
        <a:p>
          <a:endParaRPr lang="en-ZA"/>
        </a:p>
      </dgm:t>
    </dgm:pt>
    <dgm:pt modelId="{17D05DBF-42E1-4093-AC58-414E492EC162}" type="pres">
      <dgm:prSet presAssocID="{15EBCDC4-6D8E-4ACD-942B-E0698B26B6AF}" presName="textNode" presStyleLbl="bgShp" presStyleIdx="1" presStyleCnt="3"/>
      <dgm:spPr/>
      <dgm:t>
        <a:bodyPr/>
        <a:lstStyle/>
        <a:p>
          <a:endParaRPr lang="en-ZA"/>
        </a:p>
      </dgm:t>
    </dgm:pt>
    <dgm:pt modelId="{625D1500-89BF-404B-90A5-7D12CAF2AB53}" type="pres">
      <dgm:prSet presAssocID="{15EBCDC4-6D8E-4ACD-942B-E0698B26B6AF}" presName="compChildNode" presStyleCnt="0"/>
      <dgm:spPr/>
    </dgm:pt>
    <dgm:pt modelId="{D8E6C4EB-7F3F-481B-8F0F-AE7D2795BD92}" type="pres">
      <dgm:prSet presAssocID="{15EBCDC4-6D8E-4ACD-942B-E0698B26B6AF}" presName="theInnerList" presStyleCnt="0"/>
      <dgm:spPr/>
    </dgm:pt>
    <dgm:pt modelId="{90D88711-B3C8-402B-91D0-0DDEE7827AD9}" type="pres">
      <dgm:prSet presAssocID="{06EF91C9-0912-42BB-81E3-75A8C8D7CE18}" presName="childNode" presStyleLbl="node1" presStyleIdx="5" presStyleCnt="15">
        <dgm:presLayoutVars>
          <dgm:bulletEnabled val="1"/>
        </dgm:presLayoutVars>
      </dgm:prSet>
      <dgm:spPr/>
      <dgm:t>
        <a:bodyPr/>
        <a:lstStyle/>
        <a:p>
          <a:endParaRPr lang="en-ZA"/>
        </a:p>
      </dgm:t>
    </dgm:pt>
    <dgm:pt modelId="{E5474A3D-7664-47AF-B8F7-2E264446B06B}" type="pres">
      <dgm:prSet presAssocID="{06EF91C9-0912-42BB-81E3-75A8C8D7CE18}" presName="aSpace2" presStyleCnt="0"/>
      <dgm:spPr/>
    </dgm:pt>
    <dgm:pt modelId="{672D96F6-83DA-4922-AB8B-ACE6D9072217}" type="pres">
      <dgm:prSet presAssocID="{2B158AE8-23FD-411F-A917-D22D8CC37C96}" presName="childNode" presStyleLbl="node1" presStyleIdx="6" presStyleCnt="15">
        <dgm:presLayoutVars>
          <dgm:bulletEnabled val="1"/>
        </dgm:presLayoutVars>
      </dgm:prSet>
      <dgm:spPr/>
      <dgm:t>
        <a:bodyPr/>
        <a:lstStyle/>
        <a:p>
          <a:endParaRPr lang="en-ZA"/>
        </a:p>
      </dgm:t>
    </dgm:pt>
    <dgm:pt modelId="{91343670-F47A-42B6-AA28-98FDEDC755B1}" type="pres">
      <dgm:prSet presAssocID="{2B158AE8-23FD-411F-A917-D22D8CC37C96}" presName="aSpace2" presStyleCnt="0"/>
      <dgm:spPr/>
    </dgm:pt>
    <dgm:pt modelId="{FD0D8870-45C9-47DA-ABC1-0FFF8F482802}" type="pres">
      <dgm:prSet presAssocID="{9FA7AC4B-8A76-4180-815C-469BFF11B5FF}" presName="childNode" presStyleLbl="node1" presStyleIdx="7" presStyleCnt="15">
        <dgm:presLayoutVars>
          <dgm:bulletEnabled val="1"/>
        </dgm:presLayoutVars>
      </dgm:prSet>
      <dgm:spPr/>
      <dgm:t>
        <a:bodyPr/>
        <a:lstStyle/>
        <a:p>
          <a:endParaRPr lang="en-ZA"/>
        </a:p>
      </dgm:t>
    </dgm:pt>
    <dgm:pt modelId="{27AAB480-8E02-482E-B2E9-BCA88E820D93}" type="pres">
      <dgm:prSet presAssocID="{9FA7AC4B-8A76-4180-815C-469BFF11B5FF}" presName="aSpace2" presStyleCnt="0"/>
      <dgm:spPr/>
    </dgm:pt>
    <dgm:pt modelId="{E8259BFF-2A8D-4796-AC73-963A8684599D}" type="pres">
      <dgm:prSet presAssocID="{2D22A740-B756-47E3-A082-C978D7A2E427}" presName="childNode" presStyleLbl="node1" presStyleIdx="8" presStyleCnt="15">
        <dgm:presLayoutVars>
          <dgm:bulletEnabled val="1"/>
        </dgm:presLayoutVars>
      </dgm:prSet>
      <dgm:spPr/>
      <dgm:t>
        <a:bodyPr/>
        <a:lstStyle/>
        <a:p>
          <a:endParaRPr lang="en-ZA"/>
        </a:p>
      </dgm:t>
    </dgm:pt>
    <dgm:pt modelId="{97ED3E2C-5C0D-4A17-B332-7EDEE75A659B}" type="pres">
      <dgm:prSet presAssocID="{2D22A740-B756-47E3-A082-C978D7A2E427}" presName="aSpace2" presStyleCnt="0"/>
      <dgm:spPr/>
    </dgm:pt>
    <dgm:pt modelId="{4172824C-FFB1-4281-A24C-8BCEA882012F}" type="pres">
      <dgm:prSet presAssocID="{81E3BBCB-6203-4620-8F5C-29253BED617B}" presName="childNode" presStyleLbl="node1" presStyleIdx="9" presStyleCnt="15" custLinFactNeighborX="-1700" custLinFactNeighborY="34799">
        <dgm:presLayoutVars>
          <dgm:bulletEnabled val="1"/>
        </dgm:presLayoutVars>
      </dgm:prSet>
      <dgm:spPr/>
      <dgm:t>
        <a:bodyPr/>
        <a:lstStyle/>
        <a:p>
          <a:endParaRPr lang="en-ZA"/>
        </a:p>
      </dgm:t>
    </dgm:pt>
    <dgm:pt modelId="{C810F8D1-AD41-4E75-BA82-ED505C06359E}" type="pres">
      <dgm:prSet presAssocID="{15EBCDC4-6D8E-4ACD-942B-E0698B26B6AF}" presName="aSpace" presStyleCnt="0"/>
      <dgm:spPr/>
    </dgm:pt>
    <dgm:pt modelId="{4ADABBAA-829C-40B9-84DB-1BFB828133F3}" type="pres">
      <dgm:prSet presAssocID="{DE9052C8-EEAC-4C02-AA91-D003A74672A2}" presName="compNode" presStyleCnt="0"/>
      <dgm:spPr/>
    </dgm:pt>
    <dgm:pt modelId="{D6705A50-CD5F-48C8-9D6A-E584549F7541}" type="pres">
      <dgm:prSet presAssocID="{DE9052C8-EEAC-4C02-AA91-D003A74672A2}" presName="aNode" presStyleLbl="bgShp" presStyleIdx="2" presStyleCnt="3"/>
      <dgm:spPr/>
      <dgm:t>
        <a:bodyPr/>
        <a:lstStyle/>
        <a:p>
          <a:endParaRPr lang="en-ZA"/>
        </a:p>
      </dgm:t>
    </dgm:pt>
    <dgm:pt modelId="{E6D6D183-C24B-4C8F-B1B8-551B23FB5D1D}" type="pres">
      <dgm:prSet presAssocID="{DE9052C8-EEAC-4C02-AA91-D003A74672A2}" presName="textNode" presStyleLbl="bgShp" presStyleIdx="2" presStyleCnt="3"/>
      <dgm:spPr/>
      <dgm:t>
        <a:bodyPr/>
        <a:lstStyle/>
        <a:p>
          <a:endParaRPr lang="en-ZA"/>
        </a:p>
      </dgm:t>
    </dgm:pt>
    <dgm:pt modelId="{92224763-97C2-4FAC-8A81-E087DF324C18}" type="pres">
      <dgm:prSet presAssocID="{DE9052C8-EEAC-4C02-AA91-D003A74672A2}" presName="compChildNode" presStyleCnt="0"/>
      <dgm:spPr/>
    </dgm:pt>
    <dgm:pt modelId="{1F54BCE1-C5DB-4B28-A7AA-2151C5494C78}" type="pres">
      <dgm:prSet presAssocID="{DE9052C8-EEAC-4C02-AA91-D003A74672A2}" presName="theInnerList" presStyleCnt="0"/>
      <dgm:spPr/>
    </dgm:pt>
    <dgm:pt modelId="{8B9FA22C-8EAD-42B4-8EF9-C44C92A1C2E5}" type="pres">
      <dgm:prSet presAssocID="{67619420-EAAC-4454-84D8-0611CE9C9D12}" presName="childNode" presStyleLbl="node1" presStyleIdx="10" presStyleCnt="15" custLinFactNeighborX="1514" custLinFactNeighborY="-55033">
        <dgm:presLayoutVars>
          <dgm:bulletEnabled val="1"/>
        </dgm:presLayoutVars>
      </dgm:prSet>
      <dgm:spPr/>
      <dgm:t>
        <a:bodyPr/>
        <a:lstStyle/>
        <a:p>
          <a:endParaRPr lang="en-ZA"/>
        </a:p>
      </dgm:t>
    </dgm:pt>
    <dgm:pt modelId="{940CC9AB-C6ED-494B-BD91-4D03DEA31BA2}" type="pres">
      <dgm:prSet presAssocID="{67619420-EAAC-4454-84D8-0611CE9C9D12}" presName="aSpace2" presStyleCnt="0"/>
      <dgm:spPr/>
    </dgm:pt>
    <dgm:pt modelId="{F096C284-B17F-4DFD-A6E7-116C86C887CC}" type="pres">
      <dgm:prSet presAssocID="{C87D6CE8-AA3E-4DE6-82C0-348A167B91A0}" presName="childNode" presStyleLbl="node1" presStyleIdx="11" presStyleCnt="15">
        <dgm:presLayoutVars>
          <dgm:bulletEnabled val="1"/>
        </dgm:presLayoutVars>
      </dgm:prSet>
      <dgm:spPr/>
      <dgm:t>
        <a:bodyPr/>
        <a:lstStyle/>
        <a:p>
          <a:endParaRPr lang="en-ZA"/>
        </a:p>
      </dgm:t>
    </dgm:pt>
    <dgm:pt modelId="{1906A737-8DB9-4927-AE75-4E9DDF0B1FAB}" type="pres">
      <dgm:prSet presAssocID="{C87D6CE8-AA3E-4DE6-82C0-348A167B91A0}" presName="aSpace2" presStyleCnt="0"/>
      <dgm:spPr/>
    </dgm:pt>
    <dgm:pt modelId="{7B8C588D-B6CC-4CAA-9632-A24F7D1E42FD}" type="pres">
      <dgm:prSet presAssocID="{9C4DB957-F0AC-4890-BCF1-614DA21804A0}" presName="childNode" presStyleLbl="node1" presStyleIdx="12" presStyleCnt="15">
        <dgm:presLayoutVars>
          <dgm:bulletEnabled val="1"/>
        </dgm:presLayoutVars>
      </dgm:prSet>
      <dgm:spPr/>
      <dgm:t>
        <a:bodyPr/>
        <a:lstStyle/>
        <a:p>
          <a:endParaRPr lang="en-ZA"/>
        </a:p>
      </dgm:t>
    </dgm:pt>
    <dgm:pt modelId="{EC7C35C6-306B-4B2D-9E06-E13261376419}" type="pres">
      <dgm:prSet presAssocID="{9C4DB957-F0AC-4890-BCF1-614DA21804A0}" presName="aSpace2" presStyleCnt="0"/>
      <dgm:spPr/>
    </dgm:pt>
    <dgm:pt modelId="{3A18E9A5-8DCE-4827-8A70-37A9C63862CF}" type="pres">
      <dgm:prSet presAssocID="{CEB55F8A-F465-457D-9646-D2B8D996539F}" presName="childNode" presStyleLbl="node1" presStyleIdx="13" presStyleCnt="15">
        <dgm:presLayoutVars>
          <dgm:bulletEnabled val="1"/>
        </dgm:presLayoutVars>
      </dgm:prSet>
      <dgm:spPr/>
      <dgm:t>
        <a:bodyPr/>
        <a:lstStyle/>
        <a:p>
          <a:endParaRPr lang="en-ZA"/>
        </a:p>
      </dgm:t>
    </dgm:pt>
    <dgm:pt modelId="{D5B95A7C-6376-4CE8-8F4B-0A03A29DB91C}" type="pres">
      <dgm:prSet presAssocID="{CEB55F8A-F465-457D-9646-D2B8D996539F}" presName="aSpace2" presStyleCnt="0"/>
      <dgm:spPr/>
    </dgm:pt>
    <dgm:pt modelId="{B4E85855-D1E8-47CF-8D05-9B296E69A63F}" type="pres">
      <dgm:prSet presAssocID="{1E3ABF3D-1D31-4E31-8A99-4882DEE1D0DC}" presName="childNode" presStyleLbl="node1" presStyleIdx="14" presStyleCnt="15">
        <dgm:presLayoutVars>
          <dgm:bulletEnabled val="1"/>
        </dgm:presLayoutVars>
      </dgm:prSet>
      <dgm:spPr/>
      <dgm:t>
        <a:bodyPr/>
        <a:lstStyle/>
        <a:p>
          <a:endParaRPr lang="en-ZA"/>
        </a:p>
      </dgm:t>
    </dgm:pt>
  </dgm:ptLst>
  <dgm:cxnLst>
    <dgm:cxn modelId="{50E961AB-6E5F-4371-940D-2F6E53CCCCEF}" srcId="{DE9052C8-EEAC-4C02-AA91-D003A74672A2}" destId="{CEB55F8A-F465-457D-9646-D2B8D996539F}" srcOrd="3" destOrd="0" parTransId="{8B61F51F-B359-4C9F-92AE-A6AE2ABF67CD}" sibTransId="{B9048136-1CFB-4D32-AD91-AAD750AD2B99}"/>
    <dgm:cxn modelId="{C2AC431E-0787-4C08-99FC-63BEB92D1B9E}" type="presOf" srcId="{DE9052C8-EEAC-4C02-AA91-D003A74672A2}" destId="{E6D6D183-C24B-4C8F-B1B8-551B23FB5D1D}" srcOrd="1" destOrd="0" presId="urn:microsoft.com/office/officeart/2005/8/layout/lProcess2#2"/>
    <dgm:cxn modelId="{F73B0A93-2223-4368-B0B0-F6897F643E6E}" type="presOf" srcId="{3A2DF8CD-6CFF-4CD8-AC4F-E837A3AA7B17}" destId="{A36E5399-9CD0-4F20-9223-55522D1E8E59}" srcOrd="0" destOrd="0" presId="urn:microsoft.com/office/officeart/2005/8/layout/lProcess2#2"/>
    <dgm:cxn modelId="{DF7FA982-521E-4F8D-B0E4-58803EDD8542}" srcId="{0484D7E7-F708-4B50-BC0F-5D2EA57AE2B4}" destId="{4B2C2521-E9BF-46E2-BF1D-3340AFD19FD3}" srcOrd="2" destOrd="0" parTransId="{41F8DB74-1A7A-4776-9E85-32C2F11EC6F7}" sibTransId="{FA3683C6-A776-41C7-BE4F-C1ED20C5E331}"/>
    <dgm:cxn modelId="{79429D11-574E-4858-9500-CBCE73A32EBF}" type="presOf" srcId="{4B2C2521-E9BF-46E2-BF1D-3340AFD19FD3}" destId="{D3A79D86-D911-490E-B46D-515334893804}" srcOrd="0" destOrd="0" presId="urn:microsoft.com/office/officeart/2005/8/layout/lProcess2#2"/>
    <dgm:cxn modelId="{A7F3663F-24B2-406A-8026-4D8C2B342FD5}" type="presOf" srcId="{0484D7E7-F708-4B50-BC0F-5D2EA57AE2B4}" destId="{713145F6-420E-48A0-B754-B709C48395D2}" srcOrd="0" destOrd="0" presId="urn:microsoft.com/office/officeart/2005/8/layout/lProcess2#2"/>
    <dgm:cxn modelId="{B1B65434-3D2A-4763-9B45-5ABEE153091F}" type="presOf" srcId="{81E3BBCB-6203-4620-8F5C-29253BED617B}" destId="{4172824C-FFB1-4281-A24C-8BCEA882012F}" srcOrd="0" destOrd="0" presId="urn:microsoft.com/office/officeart/2005/8/layout/lProcess2#2"/>
    <dgm:cxn modelId="{667D8014-60EA-4BC6-9E4C-585E5432D69A}" type="presOf" srcId="{15EBCDC4-6D8E-4ACD-942B-E0698B26B6AF}" destId="{17D05DBF-42E1-4093-AC58-414E492EC162}" srcOrd="1" destOrd="0" presId="urn:microsoft.com/office/officeart/2005/8/layout/lProcess2#2"/>
    <dgm:cxn modelId="{EE88C3EE-CB86-4C80-9EAE-4C8915D49A87}" type="presOf" srcId="{06EF91C9-0912-42BB-81E3-75A8C8D7CE18}" destId="{90D88711-B3C8-402B-91D0-0DDEE7827AD9}" srcOrd="0" destOrd="0" presId="urn:microsoft.com/office/officeart/2005/8/layout/lProcess2#2"/>
    <dgm:cxn modelId="{F4FDDA48-2132-416B-902A-B4B9C322564F}" srcId="{DE9052C8-EEAC-4C02-AA91-D003A74672A2}" destId="{67619420-EAAC-4454-84D8-0611CE9C9D12}" srcOrd="0" destOrd="0" parTransId="{FA445C93-6B9C-4292-B79A-D5A218CFB71F}" sibTransId="{79CE9EB6-C59B-46CB-8F98-D18CE2D6D5CC}"/>
    <dgm:cxn modelId="{3EB6E9C6-187D-455D-B7CB-A0A61828227E}" srcId="{15EBCDC4-6D8E-4ACD-942B-E0698B26B6AF}" destId="{9FA7AC4B-8A76-4180-815C-469BFF11B5FF}" srcOrd="2" destOrd="0" parTransId="{01041DE5-7D9C-4689-BB87-8778C069F592}" sibTransId="{BF4AF16D-A3A4-4728-A72F-1A7D2B78B8BF}"/>
    <dgm:cxn modelId="{AF598178-87D5-4D6E-AF94-7C211D211DCC}" srcId="{0484D7E7-F708-4B50-BC0F-5D2EA57AE2B4}" destId="{3A2DF8CD-6CFF-4CD8-AC4F-E837A3AA7B17}" srcOrd="3" destOrd="0" parTransId="{BA994673-F4B2-490E-9CB3-898AC3D483D1}" sibTransId="{1F867204-3066-4187-831A-3F42EB00322A}"/>
    <dgm:cxn modelId="{8D59CD61-43CA-4593-BB45-B0E72F300020}" type="presOf" srcId="{C87D6CE8-AA3E-4DE6-82C0-348A167B91A0}" destId="{F096C284-B17F-4DFD-A6E7-116C86C887CC}" srcOrd="0" destOrd="0" presId="urn:microsoft.com/office/officeart/2005/8/layout/lProcess2#2"/>
    <dgm:cxn modelId="{445C6E76-6DCB-49CD-BDB1-3AE2B58AF04C}" type="presOf" srcId="{0484D7E7-F708-4B50-BC0F-5D2EA57AE2B4}" destId="{C59E66E1-A596-4798-AB78-90ACCC93D49E}" srcOrd="1" destOrd="0" presId="urn:microsoft.com/office/officeart/2005/8/layout/lProcess2#2"/>
    <dgm:cxn modelId="{8152879D-1215-4190-98F2-E3B436D0A39D}" srcId="{DE9052C8-EEAC-4C02-AA91-D003A74672A2}" destId="{C87D6CE8-AA3E-4DE6-82C0-348A167B91A0}" srcOrd="1" destOrd="0" parTransId="{4C8E603B-1B71-4384-82A7-083EEAF5C01C}" sibTransId="{3DFB91CF-24C1-44BF-9858-EBA330E88941}"/>
    <dgm:cxn modelId="{21B1F080-DFCB-41F5-A447-1BB52FA5F331}" type="presOf" srcId="{CEB55F8A-F465-457D-9646-D2B8D996539F}" destId="{3A18E9A5-8DCE-4827-8A70-37A9C63862CF}" srcOrd="0" destOrd="0" presId="urn:microsoft.com/office/officeart/2005/8/layout/lProcess2#2"/>
    <dgm:cxn modelId="{87066353-3734-4704-A946-CC9CB6AF6C58}" type="presOf" srcId="{C206672D-8DC1-4990-9B6C-94A6E06C1CA1}" destId="{853B53CD-DB9C-44DD-BBF1-0EE948DB2B7A}" srcOrd="0" destOrd="0" presId="urn:microsoft.com/office/officeart/2005/8/layout/lProcess2#2"/>
    <dgm:cxn modelId="{69FCC378-EB87-4475-B480-69E24D854E7E}" srcId="{C206672D-8DC1-4990-9B6C-94A6E06C1CA1}" destId="{15EBCDC4-6D8E-4ACD-942B-E0698B26B6AF}" srcOrd="1" destOrd="0" parTransId="{35CA85A2-BB7C-49C5-ADEE-A105A6CDD4D8}" sibTransId="{6A619CF4-6997-4F15-AB6D-A3B5290D855B}"/>
    <dgm:cxn modelId="{D04F685F-8A99-4D45-BAEB-8305D2AA7990}" srcId="{C206672D-8DC1-4990-9B6C-94A6E06C1CA1}" destId="{DE9052C8-EEAC-4C02-AA91-D003A74672A2}" srcOrd="2" destOrd="0" parTransId="{E55D8FF3-0684-4AC2-A45C-DB4AAF2AC847}" sibTransId="{5299054C-3B25-4355-97CD-19C948068F6F}"/>
    <dgm:cxn modelId="{473CEB16-A66C-49D9-8DFF-312D6948B11B}" type="presOf" srcId="{D0CF6DAA-F357-43BF-B1F5-7A1260575B1C}" destId="{BE5D2A95-306E-4DE3-A33D-5902843A22F6}" srcOrd="0" destOrd="0" presId="urn:microsoft.com/office/officeart/2005/8/layout/lProcess2#2"/>
    <dgm:cxn modelId="{420D5F97-290A-43BD-AA8A-E6BD5AF7C9E8}" type="presOf" srcId="{323C9126-E508-4952-9BD4-84E9F9976810}" destId="{19EF1FFC-B6F3-49CA-8D5D-E9BCADCCC0FA}" srcOrd="0" destOrd="0" presId="urn:microsoft.com/office/officeart/2005/8/layout/lProcess2#2"/>
    <dgm:cxn modelId="{13FE1CC0-4965-4A37-B805-D7147ECEBE68}" type="presOf" srcId="{52AAB8ED-54AC-4CFA-825A-75AE7B0FA395}" destId="{27C70379-26BB-46CC-956F-B7CB8D401EFD}" srcOrd="0" destOrd="0" presId="urn:microsoft.com/office/officeart/2005/8/layout/lProcess2#2"/>
    <dgm:cxn modelId="{913A29B5-A8A0-4A37-A6D9-9583BC0CB487}" srcId="{C206672D-8DC1-4990-9B6C-94A6E06C1CA1}" destId="{0484D7E7-F708-4B50-BC0F-5D2EA57AE2B4}" srcOrd="0" destOrd="0" parTransId="{88EC5C91-2EE6-4797-9574-F405B33BFE19}" sibTransId="{2847F142-1026-480C-B27A-64458C393526}"/>
    <dgm:cxn modelId="{A4AAD34F-CC1D-4C09-AA35-14D3E3D3C10B}" type="presOf" srcId="{15EBCDC4-6D8E-4ACD-942B-E0698B26B6AF}" destId="{4FF9F3FF-0C6F-4609-ABBA-24AF05E69558}" srcOrd="0" destOrd="0" presId="urn:microsoft.com/office/officeart/2005/8/layout/lProcess2#2"/>
    <dgm:cxn modelId="{31CF3178-0417-4F00-BC4A-B83E043B2816}" type="presOf" srcId="{9FA7AC4B-8A76-4180-815C-469BFF11B5FF}" destId="{FD0D8870-45C9-47DA-ABC1-0FFF8F482802}" srcOrd="0" destOrd="0" presId="urn:microsoft.com/office/officeart/2005/8/layout/lProcess2#2"/>
    <dgm:cxn modelId="{73E4BA1C-8C09-4A7F-AD9F-DA633860EB80}" type="presOf" srcId="{DE9052C8-EEAC-4C02-AA91-D003A74672A2}" destId="{D6705A50-CD5F-48C8-9D6A-E584549F7541}" srcOrd="0" destOrd="0" presId="urn:microsoft.com/office/officeart/2005/8/layout/lProcess2#2"/>
    <dgm:cxn modelId="{7E4DDC5E-F43C-45C2-AD5D-5B74C54E4115}" type="presOf" srcId="{67619420-EAAC-4454-84D8-0611CE9C9D12}" destId="{8B9FA22C-8EAD-42B4-8EF9-C44C92A1C2E5}" srcOrd="0" destOrd="0" presId="urn:microsoft.com/office/officeart/2005/8/layout/lProcess2#2"/>
    <dgm:cxn modelId="{0977EEAF-4CE0-4F57-8502-CFCDD7F76BA3}" type="presOf" srcId="{9C4DB957-F0AC-4890-BCF1-614DA21804A0}" destId="{7B8C588D-B6CC-4CAA-9632-A24F7D1E42FD}" srcOrd="0" destOrd="0" presId="urn:microsoft.com/office/officeart/2005/8/layout/lProcess2#2"/>
    <dgm:cxn modelId="{14D73954-2AF3-4CE4-8EC7-23BFE566F12F}" srcId="{0484D7E7-F708-4B50-BC0F-5D2EA57AE2B4}" destId="{52AAB8ED-54AC-4CFA-825A-75AE7B0FA395}" srcOrd="1" destOrd="0" parTransId="{C3B2F506-FB13-46D5-B710-A980B8A6BD8D}" sibTransId="{3A71DBE0-1651-4783-A9DE-2FEA3040B9CD}"/>
    <dgm:cxn modelId="{4B222B69-D5C7-4815-9C97-33BE8EE7F3F5}" srcId="{DE9052C8-EEAC-4C02-AA91-D003A74672A2}" destId="{9C4DB957-F0AC-4890-BCF1-614DA21804A0}" srcOrd="2" destOrd="0" parTransId="{5F0C8A63-DF27-4942-936C-82A95B66773F}" sibTransId="{797E1C30-7DFA-4E45-A4A1-6EE6199C4D52}"/>
    <dgm:cxn modelId="{AD148CC1-5B51-41D2-AC7C-C03693FB456A}" srcId="{15EBCDC4-6D8E-4ACD-942B-E0698B26B6AF}" destId="{2B158AE8-23FD-411F-A917-D22D8CC37C96}" srcOrd="1" destOrd="0" parTransId="{A149D404-1BF0-47BB-A7A9-7DF2C0CA31E1}" sibTransId="{E5778A4D-AB4A-4232-A553-E87943A97F55}"/>
    <dgm:cxn modelId="{68D64D94-6A5D-40E2-9762-8C3EA41B471D}" srcId="{15EBCDC4-6D8E-4ACD-942B-E0698B26B6AF}" destId="{2D22A740-B756-47E3-A082-C978D7A2E427}" srcOrd="3" destOrd="0" parTransId="{36C88B4F-B098-4CEA-9B7C-FCB08B56CE1E}" sibTransId="{2A36012E-99A3-4B24-9E8F-3D99EEDDA249}"/>
    <dgm:cxn modelId="{AB549124-D301-4AD1-A69C-0419F8F54761}" type="presOf" srcId="{2B158AE8-23FD-411F-A917-D22D8CC37C96}" destId="{672D96F6-83DA-4922-AB8B-ACE6D9072217}" srcOrd="0" destOrd="0" presId="urn:microsoft.com/office/officeart/2005/8/layout/lProcess2#2"/>
    <dgm:cxn modelId="{358986ED-34B6-432E-9FDB-B83DB1AA5632}" srcId="{15EBCDC4-6D8E-4ACD-942B-E0698B26B6AF}" destId="{81E3BBCB-6203-4620-8F5C-29253BED617B}" srcOrd="4" destOrd="0" parTransId="{E23241EA-5441-4010-A68C-ECE8C69808E8}" sibTransId="{42DFA3C7-B482-44FF-9F25-D9660FDB07D5}"/>
    <dgm:cxn modelId="{378AF95A-FD0C-4BE5-9BB7-C50E5900ED05}" type="presOf" srcId="{1E3ABF3D-1D31-4E31-8A99-4882DEE1D0DC}" destId="{B4E85855-D1E8-47CF-8D05-9B296E69A63F}" srcOrd="0" destOrd="0" presId="urn:microsoft.com/office/officeart/2005/8/layout/lProcess2#2"/>
    <dgm:cxn modelId="{6F91995C-28AB-46B2-BC4B-C64C443D8E0D}" srcId="{0484D7E7-F708-4B50-BC0F-5D2EA57AE2B4}" destId="{D0CF6DAA-F357-43BF-B1F5-7A1260575B1C}" srcOrd="4" destOrd="0" parTransId="{E89A82B4-C5FE-4584-A1AD-ACE12F4891A0}" sibTransId="{36BC4BB8-B7D6-44CA-B308-BBB1D6D579CC}"/>
    <dgm:cxn modelId="{CDA15508-63F1-4083-A00A-2B2664221E4A}" srcId="{DE9052C8-EEAC-4C02-AA91-D003A74672A2}" destId="{1E3ABF3D-1D31-4E31-8A99-4882DEE1D0DC}" srcOrd="4" destOrd="0" parTransId="{560A129F-242E-4D7F-A17F-DD9E23D674F0}" sibTransId="{701902DD-FEA6-457B-A4D3-CF120FF4B055}"/>
    <dgm:cxn modelId="{C64BBDE1-69C7-4698-B0D7-4C2827D5218A}" srcId="{15EBCDC4-6D8E-4ACD-942B-E0698B26B6AF}" destId="{06EF91C9-0912-42BB-81E3-75A8C8D7CE18}" srcOrd="0" destOrd="0" parTransId="{A8F7333D-377E-4CED-A987-DF0C5411FBE3}" sibTransId="{7F2DFD38-69B1-44EB-92CA-60AB474FE0E0}"/>
    <dgm:cxn modelId="{523E43F3-E975-463F-843A-B40FAE18F041}" srcId="{0484D7E7-F708-4B50-BC0F-5D2EA57AE2B4}" destId="{323C9126-E508-4952-9BD4-84E9F9976810}" srcOrd="0" destOrd="0" parTransId="{D9F4690D-E55E-47FA-A8FD-3B0B88274DB4}" sibTransId="{7EAD6F57-1AF5-40B1-A7C1-F79F41F86245}"/>
    <dgm:cxn modelId="{A8EE2C2F-5A98-45BA-A691-BD1F96963333}" type="presOf" srcId="{2D22A740-B756-47E3-A082-C978D7A2E427}" destId="{E8259BFF-2A8D-4796-AC73-963A8684599D}" srcOrd="0" destOrd="0" presId="urn:microsoft.com/office/officeart/2005/8/layout/lProcess2#2"/>
    <dgm:cxn modelId="{C0C6A7AB-CC8B-4898-A09F-3FD899CF7869}" type="presParOf" srcId="{853B53CD-DB9C-44DD-BBF1-0EE948DB2B7A}" destId="{653A64A3-F64A-4D50-8549-E5CEDA71447D}" srcOrd="0" destOrd="0" presId="urn:microsoft.com/office/officeart/2005/8/layout/lProcess2#2"/>
    <dgm:cxn modelId="{55927E34-C49A-4A6E-9312-5663E746EE22}" type="presParOf" srcId="{653A64A3-F64A-4D50-8549-E5CEDA71447D}" destId="{713145F6-420E-48A0-B754-B709C48395D2}" srcOrd="0" destOrd="0" presId="urn:microsoft.com/office/officeart/2005/8/layout/lProcess2#2"/>
    <dgm:cxn modelId="{6B0FD7DB-AA5E-469B-B093-43721DE1AEC4}" type="presParOf" srcId="{653A64A3-F64A-4D50-8549-E5CEDA71447D}" destId="{C59E66E1-A596-4798-AB78-90ACCC93D49E}" srcOrd="1" destOrd="0" presId="urn:microsoft.com/office/officeart/2005/8/layout/lProcess2#2"/>
    <dgm:cxn modelId="{2544D675-2D65-4B9C-BBDB-FF1BB2E6DC49}" type="presParOf" srcId="{653A64A3-F64A-4D50-8549-E5CEDA71447D}" destId="{7783B85E-4D59-44D0-AEB9-9F8A2C7BA69C}" srcOrd="2" destOrd="0" presId="urn:microsoft.com/office/officeart/2005/8/layout/lProcess2#2"/>
    <dgm:cxn modelId="{76B4892A-B2FC-43DB-92BF-8375362CCE99}" type="presParOf" srcId="{7783B85E-4D59-44D0-AEB9-9F8A2C7BA69C}" destId="{3A708679-EE4C-42C2-8B7F-4433D633F168}" srcOrd="0" destOrd="0" presId="urn:microsoft.com/office/officeart/2005/8/layout/lProcess2#2"/>
    <dgm:cxn modelId="{0552DEF7-AAFF-4003-8F02-F07E14A4C131}" type="presParOf" srcId="{3A708679-EE4C-42C2-8B7F-4433D633F168}" destId="{19EF1FFC-B6F3-49CA-8D5D-E9BCADCCC0FA}" srcOrd="0" destOrd="0" presId="urn:microsoft.com/office/officeart/2005/8/layout/lProcess2#2"/>
    <dgm:cxn modelId="{D1EBCF14-39DE-44A3-82E1-933C25A89DE6}" type="presParOf" srcId="{3A708679-EE4C-42C2-8B7F-4433D633F168}" destId="{B48B662F-167A-44FF-BA22-00E26EF0F44B}" srcOrd="1" destOrd="0" presId="urn:microsoft.com/office/officeart/2005/8/layout/lProcess2#2"/>
    <dgm:cxn modelId="{9FE81E29-AE77-497D-941B-A54A073CE562}" type="presParOf" srcId="{3A708679-EE4C-42C2-8B7F-4433D633F168}" destId="{27C70379-26BB-46CC-956F-B7CB8D401EFD}" srcOrd="2" destOrd="0" presId="urn:microsoft.com/office/officeart/2005/8/layout/lProcess2#2"/>
    <dgm:cxn modelId="{775F90A8-52E9-4330-B2F3-D223672E401C}" type="presParOf" srcId="{3A708679-EE4C-42C2-8B7F-4433D633F168}" destId="{66FF0F7E-FAA4-4C27-8064-C2726A3E513B}" srcOrd="3" destOrd="0" presId="urn:microsoft.com/office/officeart/2005/8/layout/lProcess2#2"/>
    <dgm:cxn modelId="{F46728C3-CD87-4CAA-A0FF-10E0808334CD}" type="presParOf" srcId="{3A708679-EE4C-42C2-8B7F-4433D633F168}" destId="{D3A79D86-D911-490E-B46D-515334893804}" srcOrd="4" destOrd="0" presId="urn:microsoft.com/office/officeart/2005/8/layout/lProcess2#2"/>
    <dgm:cxn modelId="{724CABB5-DF83-4570-A5D3-FC74DBF5B811}" type="presParOf" srcId="{3A708679-EE4C-42C2-8B7F-4433D633F168}" destId="{CA9B6759-49F0-4D06-ABEC-86A5FCC03409}" srcOrd="5" destOrd="0" presId="urn:microsoft.com/office/officeart/2005/8/layout/lProcess2#2"/>
    <dgm:cxn modelId="{2C8D52AE-BE8E-4997-9D70-0AC773B3647C}" type="presParOf" srcId="{3A708679-EE4C-42C2-8B7F-4433D633F168}" destId="{A36E5399-9CD0-4F20-9223-55522D1E8E59}" srcOrd="6" destOrd="0" presId="urn:microsoft.com/office/officeart/2005/8/layout/lProcess2#2"/>
    <dgm:cxn modelId="{15C916AE-AB6E-4635-A9E1-6C77A4976424}" type="presParOf" srcId="{3A708679-EE4C-42C2-8B7F-4433D633F168}" destId="{30889503-AC94-452D-A109-774CAC8EE441}" srcOrd="7" destOrd="0" presId="urn:microsoft.com/office/officeart/2005/8/layout/lProcess2#2"/>
    <dgm:cxn modelId="{C513306C-E25E-4E04-8EFF-95009EA6B82A}" type="presParOf" srcId="{3A708679-EE4C-42C2-8B7F-4433D633F168}" destId="{BE5D2A95-306E-4DE3-A33D-5902843A22F6}" srcOrd="8" destOrd="0" presId="urn:microsoft.com/office/officeart/2005/8/layout/lProcess2#2"/>
    <dgm:cxn modelId="{C4611929-86F8-4062-9D58-BDB3787A4054}" type="presParOf" srcId="{853B53CD-DB9C-44DD-BBF1-0EE948DB2B7A}" destId="{AB775CE6-2CD2-4B17-B17D-B5DBDFECF8A1}" srcOrd="1" destOrd="0" presId="urn:microsoft.com/office/officeart/2005/8/layout/lProcess2#2"/>
    <dgm:cxn modelId="{7A55CD24-79AD-4F60-90B4-3B1107DFBA50}" type="presParOf" srcId="{853B53CD-DB9C-44DD-BBF1-0EE948DB2B7A}" destId="{B59F1C0C-5819-40B0-8846-6CA7DCFC1030}" srcOrd="2" destOrd="0" presId="urn:microsoft.com/office/officeart/2005/8/layout/lProcess2#2"/>
    <dgm:cxn modelId="{8546DCC8-B32A-4D6D-AA28-C2E52F7F63B0}" type="presParOf" srcId="{B59F1C0C-5819-40B0-8846-6CA7DCFC1030}" destId="{4FF9F3FF-0C6F-4609-ABBA-24AF05E69558}" srcOrd="0" destOrd="0" presId="urn:microsoft.com/office/officeart/2005/8/layout/lProcess2#2"/>
    <dgm:cxn modelId="{AB6FC0E8-803B-4BAA-AFFA-64778481A858}" type="presParOf" srcId="{B59F1C0C-5819-40B0-8846-6CA7DCFC1030}" destId="{17D05DBF-42E1-4093-AC58-414E492EC162}" srcOrd="1" destOrd="0" presId="urn:microsoft.com/office/officeart/2005/8/layout/lProcess2#2"/>
    <dgm:cxn modelId="{246ADA6A-D344-4687-BECB-12925C474D66}" type="presParOf" srcId="{B59F1C0C-5819-40B0-8846-6CA7DCFC1030}" destId="{625D1500-89BF-404B-90A5-7D12CAF2AB53}" srcOrd="2" destOrd="0" presId="urn:microsoft.com/office/officeart/2005/8/layout/lProcess2#2"/>
    <dgm:cxn modelId="{FFA2CD6E-4BD2-44E2-99D3-0F31582ECCEC}" type="presParOf" srcId="{625D1500-89BF-404B-90A5-7D12CAF2AB53}" destId="{D8E6C4EB-7F3F-481B-8F0F-AE7D2795BD92}" srcOrd="0" destOrd="0" presId="urn:microsoft.com/office/officeart/2005/8/layout/lProcess2#2"/>
    <dgm:cxn modelId="{88BC2185-BBFA-4A5C-B26B-1D9C0C932B9B}" type="presParOf" srcId="{D8E6C4EB-7F3F-481B-8F0F-AE7D2795BD92}" destId="{90D88711-B3C8-402B-91D0-0DDEE7827AD9}" srcOrd="0" destOrd="0" presId="urn:microsoft.com/office/officeart/2005/8/layout/lProcess2#2"/>
    <dgm:cxn modelId="{D32CCE98-4A0D-4D91-B8F7-9FFB930912BD}" type="presParOf" srcId="{D8E6C4EB-7F3F-481B-8F0F-AE7D2795BD92}" destId="{E5474A3D-7664-47AF-B8F7-2E264446B06B}" srcOrd="1" destOrd="0" presId="urn:microsoft.com/office/officeart/2005/8/layout/lProcess2#2"/>
    <dgm:cxn modelId="{B6C0EB84-5060-43DC-9EA4-F3750E8017A1}" type="presParOf" srcId="{D8E6C4EB-7F3F-481B-8F0F-AE7D2795BD92}" destId="{672D96F6-83DA-4922-AB8B-ACE6D9072217}" srcOrd="2" destOrd="0" presId="urn:microsoft.com/office/officeart/2005/8/layout/lProcess2#2"/>
    <dgm:cxn modelId="{AFE957B0-A604-4098-9D7F-69255BFE9D0C}" type="presParOf" srcId="{D8E6C4EB-7F3F-481B-8F0F-AE7D2795BD92}" destId="{91343670-F47A-42B6-AA28-98FDEDC755B1}" srcOrd="3" destOrd="0" presId="urn:microsoft.com/office/officeart/2005/8/layout/lProcess2#2"/>
    <dgm:cxn modelId="{5207247E-43C4-4548-A3AC-C89E6DDDBF26}" type="presParOf" srcId="{D8E6C4EB-7F3F-481B-8F0F-AE7D2795BD92}" destId="{FD0D8870-45C9-47DA-ABC1-0FFF8F482802}" srcOrd="4" destOrd="0" presId="urn:microsoft.com/office/officeart/2005/8/layout/lProcess2#2"/>
    <dgm:cxn modelId="{5AC04B9B-B002-4226-BA8D-F7D6854258A9}" type="presParOf" srcId="{D8E6C4EB-7F3F-481B-8F0F-AE7D2795BD92}" destId="{27AAB480-8E02-482E-B2E9-BCA88E820D93}" srcOrd="5" destOrd="0" presId="urn:microsoft.com/office/officeart/2005/8/layout/lProcess2#2"/>
    <dgm:cxn modelId="{11A6D741-8499-44E7-8E74-7F8BD1510937}" type="presParOf" srcId="{D8E6C4EB-7F3F-481B-8F0F-AE7D2795BD92}" destId="{E8259BFF-2A8D-4796-AC73-963A8684599D}" srcOrd="6" destOrd="0" presId="urn:microsoft.com/office/officeart/2005/8/layout/lProcess2#2"/>
    <dgm:cxn modelId="{722ABB61-F7B6-4646-AD71-E2F48D62A322}" type="presParOf" srcId="{D8E6C4EB-7F3F-481B-8F0F-AE7D2795BD92}" destId="{97ED3E2C-5C0D-4A17-B332-7EDEE75A659B}" srcOrd="7" destOrd="0" presId="urn:microsoft.com/office/officeart/2005/8/layout/lProcess2#2"/>
    <dgm:cxn modelId="{AA9DF536-DD8A-44DA-A21E-DE205132417D}" type="presParOf" srcId="{D8E6C4EB-7F3F-481B-8F0F-AE7D2795BD92}" destId="{4172824C-FFB1-4281-A24C-8BCEA882012F}" srcOrd="8" destOrd="0" presId="urn:microsoft.com/office/officeart/2005/8/layout/lProcess2#2"/>
    <dgm:cxn modelId="{7DE4C758-F9FD-4E8F-B0BA-AF23F27208B3}" type="presParOf" srcId="{853B53CD-DB9C-44DD-BBF1-0EE948DB2B7A}" destId="{C810F8D1-AD41-4E75-BA82-ED505C06359E}" srcOrd="3" destOrd="0" presId="urn:microsoft.com/office/officeart/2005/8/layout/lProcess2#2"/>
    <dgm:cxn modelId="{5674E877-3EA4-4B5B-96FE-EDA8BC98D957}" type="presParOf" srcId="{853B53CD-DB9C-44DD-BBF1-0EE948DB2B7A}" destId="{4ADABBAA-829C-40B9-84DB-1BFB828133F3}" srcOrd="4" destOrd="0" presId="urn:microsoft.com/office/officeart/2005/8/layout/lProcess2#2"/>
    <dgm:cxn modelId="{1C5ACBEB-EF8F-4A39-B0F2-07B7BC1DF660}" type="presParOf" srcId="{4ADABBAA-829C-40B9-84DB-1BFB828133F3}" destId="{D6705A50-CD5F-48C8-9D6A-E584549F7541}" srcOrd="0" destOrd="0" presId="urn:microsoft.com/office/officeart/2005/8/layout/lProcess2#2"/>
    <dgm:cxn modelId="{2257A53B-68F5-4E28-B08E-1AD1DD5F46AE}" type="presParOf" srcId="{4ADABBAA-829C-40B9-84DB-1BFB828133F3}" destId="{E6D6D183-C24B-4C8F-B1B8-551B23FB5D1D}" srcOrd="1" destOrd="0" presId="urn:microsoft.com/office/officeart/2005/8/layout/lProcess2#2"/>
    <dgm:cxn modelId="{F726DDA2-CF96-4849-AC3B-FE46788E7805}" type="presParOf" srcId="{4ADABBAA-829C-40B9-84DB-1BFB828133F3}" destId="{92224763-97C2-4FAC-8A81-E087DF324C18}" srcOrd="2" destOrd="0" presId="urn:microsoft.com/office/officeart/2005/8/layout/lProcess2#2"/>
    <dgm:cxn modelId="{0D869053-0602-4305-B8B7-2B840092EF19}" type="presParOf" srcId="{92224763-97C2-4FAC-8A81-E087DF324C18}" destId="{1F54BCE1-C5DB-4B28-A7AA-2151C5494C78}" srcOrd="0" destOrd="0" presId="urn:microsoft.com/office/officeart/2005/8/layout/lProcess2#2"/>
    <dgm:cxn modelId="{596458F5-4034-4F09-B196-5590DDBF26F6}" type="presParOf" srcId="{1F54BCE1-C5DB-4B28-A7AA-2151C5494C78}" destId="{8B9FA22C-8EAD-42B4-8EF9-C44C92A1C2E5}" srcOrd="0" destOrd="0" presId="urn:microsoft.com/office/officeart/2005/8/layout/lProcess2#2"/>
    <dgm:cxn modelId="{EDCB4FCC-FD5A-462D-AEF6-EEF5E35657D1}" type="presParOf" srcId="{1F54BCE1-C5DB-4B28-A7AA-2151C5494C78}" destId="{940CC9AB-C6ED-494B-BD91-4D03DEA31BA2}" srcOrd="1" destOrd="0" presId="urn:microsoft.com/office/officeart/2005/8/layout/lProcess2#2"/>
    <dgm:cxn modelId="{C6470860-15EA-4760-BD2E-BC827318127E}" type="presParOf" srcId="{1F54BCE1-C5DB-4B28-A7AA-2151C5494C78}" destId="{F096C284-B17F-4DFD-A6E7-116C86C887CC}" srcOrd="2" destOrd="0" presId="urn:microsoft.com/office/officeart/2005/8/layout/lProcess2#2"/>
    <dgm:cxn modelId="{22D1B307-E4D3-404F-B02D-F5AA71834077}" type="presParOf" srcId="{1F54BCE1-C5DB-4B28-A7AA-2151C5494C78}" destId="{1906A737-8DB9-4927-AE75-4E9DDF0B1FAB}" srcOrd="3" destOrd="0" presId="urn:microsoft.com/office/officeart/2005/8/layout/lProcess2#2"/>
    <dgm:cxn modelId="{2C7B4074-4693-4656-A9E4-8E24D87EDEC8}" type="presParOf" srcId="{1F54BCE1-C5DB-4B28-A7AA-2151C5494C78}" destId="{7B8C588D-B6CC-4CAA-9632-A24F7D1E42FD}" srcOrd="4" destOrd="0" presId="urn:microsoft.com/office/officeart/2005/8/layout/lProcess2#2"/>
    <dgm:cxn modelId="{516A0A2F-3741-47DF-96CF-7F17BD1FCB53}" type="presParOf" srcId="{1F54BCE1-C5DB-4B28-A7AA-2151C5494C78}" destId="{EC7C35C6-306B-4B2D-9E06-E13261376419}" srcOrd="5" destOrd="0" presId="urn:microsoft.com/office/officeart/2005/8/layout/lProcess2#2"/>
    <dgm:cxn modelId="{6550F535-7EE4-4529-AF06-DE73FE346895}" type="presParOf" srcId="{1F54BCE1-C5DB-4B28-A7AA-2151C5494C78}" destId="{3A18E9A5-8DCE-4827-8A70-37A9C63862CF}" srcOrd="6" destOrd="0" presId="urn:microsoft.com/office/officeart/2005/8/layout/lProcess2#2"/>
    <dgm:cxn modelId="{233092B5-2733-4038-B758-8B12CA2BA855}" type="presParOf" srcId="{1F54BCE1-C5DB-4B28-A7AA-2151C5494C78}" destId="{D5B95A7C-6376-4CE8-8F4B-0A03A29DB91C}" srcOrd="7" destOrd="0" presId="urn:microsoft.com/office/officeart/2005/8/layout/lProcess2#2"/>
    <dgm:cxn modelId="{D79A8F50-5054-4A6A-A02C-38ED94146E93}" type="presParOf" srcId="{1F54BCE1-C5DB-4B28-A7AA-2151C5494C78}" destId="{B4E85855-D1E8-47CF-8D05-9B296E69A63F}" srcOrd="8" destOrd="0" presId="urn:microsoft.com/office/officeart/2005/8/layout/lProcess2#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371CD9-1C19-4931-974C-D75CD9895E0D}" type="doc">
      <dgm:prSet loTypeId="urn:microsoft.com/office/officeart/2005/8/layout/cycle4#1" loCatId="cycle" qsTypeId="urn:microsoft.com/office/officeart/2009/2/quickstyle/3d8" qsCatId="3D" csTypeId="urn:microsoft.com/office/officeart/2005/8/colors/colorful4" csCatId="colorful" phldr="1"/>
      <dgm:spPr/>
      <dgm:t>
        <a:bodyPr/>
        <a:lstStyle/>
        <a:p>
          <a:endParaRPr lang="en-US"/>
        </a:p>
      </dgm:t>
    </dgm:pt>
    <dgm:pt modelId="{2E551A23-6F9F-49FF-A96F-90ECA864C6B1}">
      <dgm:prSet phldrT="[Text]" custT="1"/>
      <dgm:spPr/>
      <dgm:t>
        <a:bodyPr/>
        <a:lstStyle/>
        <a:p>
          <a:pPr algn="l"/>
          <a:r>
            <a:rPr lang="en-US" sz="2000" b="1" dirty="0">
              <a:solidFill>
                <a:schemeClr val="tx1"/>
              </a:solidFill>
              <a:latin typeface="Arial" panose="020B0604020202020204" pitchFamily="34" charset="0"/>
              <a:cs typeface="Arial" panose="020B0604020202020204" pitchFamily="34" charset="0"/>
            </a:rPr>
            <a:t>DC-76.5%</a:t>
          </a:r>
        </a:p>
        <a:p>
          <a:pPr algn="l"/>
          <a:r>
            <a:rPr lang="en-US" sz="2000" b="1" dirty="0">
              <a:solidFill>
                <a:schemeClr val="tx1"/>
              </a:solidFill>
              <a:latin typeface="Arial" panose="020B0604020202020204" pitchFamily="34" charset="0"/>
              <a:cs typeface="Arial" panose="020B0604020202020204" pitchFamily="34" charset="0"/>
            </a:rPr>
            <a:t>RC-85.4%</a:t>
          </a:r>
          <a:endParaRPr lang="en-US" sz="2000" b="1" dirty="0">
            <a:solidFill>
              <a:schemeClr val="tx1"/>
            </a:solidFill>
          </a:endParaRPr>
        </a:p>
      </dgm:t>
    </dgm:pt>
    <dgm:pt modelId="{938FE0DA-A481-4BF4-A546-EF23005E78D0}" type="parTrans" cxnId="{21ADED1F-6E2F-42DB-A9F7-B0619DC74931}">
      <dgm:prSet/>
      <dgm:spPr/>
      <dgm:t>
        <a:bodyPr/>
        <a:lstStyle/>
        <a:p>
          <a:endParaRPr lang="en-US"/>
        </a:p>
      </dgm:t>
    </dgm:pt>
    <dgm:pt modelId="{C65A2F20-1B57-4049-867C-BA51ACE124CE}" type="sibTrans" cxnId="{21ADED1F-6E2F-42DB-A9F7-B0619DC74931}">
      <dgm:prSet/>
      <dgm:spPr/>
      <dgm:t>
        <a:bodyPr/>
        <a:lstStyle/>
        <a:p>
          <a:endParaRPr lang="en-US"/>
        </a:p>
      </dgm:t>
    </dgm:pt>
    <dgm:pt modelId="{F3D75E38-3D1D-43DF-BDC4-57D26AD3659F}">
      <dgm:prSet phldrT="[Text]"/>
      <dgm:spPr/>
      <dgm:t>
        <a:bodyPr/>
        <a:lstStyle/>
        <a:p>
          <a:r>
            <a:rPr lang="en-US" b="1" dirty="0">
              <a:latin typeface="Arial" panose="020B0604020202020204" pitchFamily="34" charset="0"/>
              <a:cs typeface="Arial" panose="020B0604020202020204" pitchFamily="34" charset="0"/>
            </a:rPr>
            <a:t>2022/23</a:t>
          </a:r>
        </a:p>
      </dgm:t>
    </dgm:pt>
    <dgm:pt modelId="{3C91E1A0-4455-42E6-9BE6-A20289DCAB00}" type="parTrans" cxnId="{01F47C1C-127D-4562-AD1A-7FB1AD9387C0}">
      <dgm:prSet/>
      <dgm:spPr/>
      <dgm:t>
        <a:bodyPr/>
        <a:lstStyle/>
        <a:p>
          <a:endParaRPr lang="en-US"/>
        </a:p>
      </dgm:t>
    </dgm:pt>
    <dgm:pt modelId="{50B5E5D8-D505-4999-8F72-837DBA917EB8}" type="sibTrans" cxnId="{01F47C1C-127D-4562-AD1A-7FB1AD9387C0}">
      <dgm:prSet/>
      <dgm:spPr/>
      <dgm:t>
        <a:bodyPr/>
        <a:lstStyle/>
        <a:p>
          <a:endParaRPr lang="en-US"/>
        </a:p>
      </dgm:t>
    </dgm:pt>
    <dgm:pt modelId="{2192E310-4D10-4A5A-9066-37D7A5D5B480}">
      <dgm:prSet phldrT="[Text]"/>
      <dgm:spPr/>
      <dgm:t>
        <a:bodyPr/>
        <a:lstStyle/>
        <a:p>
          <a:pPr algn="l"/>
          <a:r>
            <a:rPr lang="en-US" b="1" dirty="0">
              <a:solidFill>
                <a:schemeClr val="tx1"/>
              </a:solidFill>
              <a:latin typeface="Arial" panose="020B0604020202020204" pitchFamily="34" charset="0"/>
              <a:cs typeface="Arial" panose="020B0604020202020204" pitchFamily="34" charset="0"/>
            </a:rPr>
            <a:t>DC-76.5%</a:t>
          </a:r>
        </a:p>
        <a:p>
          <a:pPr algn="l"/>
          <a:r>
            <a:rPr lang="en-US" b="1" dirty="0">
              <a:solidFill>
                <a:schemeClr val="tx1"/>
              </a:solidFill>
              <a:latin typeface="Arial" panose="020B0604020202020204" pitchFamily="34" charset="0"/>
              <a:cs typeface="Arial" panose="020B0604020202020204" pitchFamily="34" charset="0"/>
            </a:rPr>
            <a:t>RC-85.4%</a:t>
          </a:r>
          <a:endParaRPr lang="en-US" dirty="0">
            <a:solidFill>
              <a:schemeClr val="tx1"/>
            </a:solidFill>
          </a:endParaRPr>
        </a:p>
      </dgm:t>
    </dgm:pt>
    <dgm:pt modelId="{E90768E3-FD1C-4C8A-9750-65739DADED46}" type="parTrans" cxnId="{241FF411-0BE7-4C0C-8894-18B4606B591F}">
      <dgm:prSet/>
      <dgm:spPr/>
      <dgm:t>
        <a:bodyPr/>
        <a:lstStyle/>
        <a:p>
          <a:endParaRPr lang="en-US"/>
        </a:p>
      </dgm:t>
    </dgm:pt>
    <dgm:pt modelId="{53BB5E2D-95AB-46A1-AC7D-D2626C79D460}" type="sibTrans" cxnId="{241FF411-0BE7-4C0C-8894-18B4606B591F}">
      <dgm:prSet/>
      <dgm:spPr/>
      <dgm:t>
        <a:bodyPr/>
        <a:lstStyle/>
        <a:p>
          <a:endParaRPr lang="en-US"/>
        </a:p>
      </dgm:t>
    </dgm:pt>
    <dgm:pt modelId="{A89562B4-5DBA-4DF6-A435-76F78A7665D8}">
      <dgm:prSet phldrT="[Text]"/>
      <dgm:spPr/>
      <dgm:t>
        <a:bodyPr/>
        <a:lstStyle/>
        <a:p>
          <a:r>
            <a:rPr lang="en-US" b="1" dirty="0">
              <a:latin typeface="Arial" panose="020B0604020202020204" pitchFamily="34" charset="0"/>
              <a:cs typeface="Arial" panose="020B0604020202020204" pitchFamily="34" charset="0"/>
            </a:rPr>
            <a:t>2023/24</a:t>
          </a:r>
        </a:p>
      </dgm:t>
    </dgm:pt>
    <dgm:pt modelId="{62B0CC5B-3538-4911-AAD0-8BA60B76D45F}" type="parTrans" cxnId="{E2B15286-9B41-4650-9488-783BE9DC2554}">
      <dgm:prSet/>
      <dgm:spPr/>
      <dgm:t>
        <a:bodyPr/>
        <a:lstStyle/>
        <a:p>
          <a:endParaRPr lang="en-US"/>
        </a:p>
      </dgm:t>
    </dgm:pt>
    <dgm:pt modelId="{28DC5D2A-484D-4C3F-8665-ABB51F96CFFD}" type="sibTrans" cxnId="{E2B15286-9B41-4650-9488-783BE9DC2554}">
      <dgm:prSet/>
      <dgm:spPr/>
      <dgm:t>
        <a:bodyPr/>
        <a:lstStyle/>
        <a:p>
          <a:endParaRPr lang="en-US"/>
        </a:p>
      </dgm:t>
    </dgm:pt>
    <dgm:pt modelId="{8A8A721B-079C-4F93-878D-854AA9D169A1}">
      <dgm:prSet phldrT="[Text]"/>
      <dgm:spPr/>
      <dgm:t>
        <a:bodyPr/>
        <a:lstStyle/>
        <a:p>
          <a:pPr algn="l"/>
          <a:r>
            <a:rPr lang="en-US" b="1" dirty="0">
              <a:solidFill>
                <a:schemeClr val="tx1"/>
              </a:solidFill>
              <a:latin typeface="Arial" panose="020B0604020202020204" pitchFamily="34" charset="0"/>
              <a:cs typeface="Arial" panose="020B0604020202020204" pitchFamily="34" charset="0"/>
            </a:rPr>
            <a:t>DC-76.5%</a:t>
          </a:r>
        </a:p>
        <a:p>
          <a:pPr algn="l"/>
          <a:r>
            <a:rPr lang="en-US" b="1" dirty="0">
              <a:solidFill>
                <a:schemeClr val="tx1"/>
              </a:solidFill>
              <a:latin typeface="Arial" panose="020B0604020202020204" pitchFamily="34" charset="0"/>
              <a:cs typeface="Arial" panose="020B0604020202020204" pitchFamily="34" charset="0"/>
            </a:rPr>
            <a:t>RC-85.4%</a:t>
          </a:r>
          <a:endParaRPr lang="en-US" dirty="0">
            <a:solidFill>
              <a:schemeClr val="tx1"/>
            </a:solidFill>
          </a:endParaRPr>
        </a:p>
      </dgm:t>
    </dgm:pt>
    <dgm:pt modelId="{FCB28ED3-8A6E-43A5-B877-6CF0FA51DDD3}" type="parTrans" cxnId="{5B00B625-431A-4807-B849-53E28321D9AB}">
      <dgm:prSet/>
      <dgm:spPr/>
      <dgm:t>
        <a:bodyPr/>
        <a:lstStyle/>
        <a:p>
          <a:endParaRPr lang="en-US"/>
        </a:p>
      </dgm:t>
    </dgm:pt>
    <dgm:pt modelId="{A42B571F-F224-4476-9C12-CD8D4DC15E9B}" type="sibTrans" cxnId="{5B00B625-431A-4807-B849-53E28321D9AB}">
      <dgm:prSet/>
      <dgm:spPr/>
      <dgm:t>
        <a:bodyPr/>
        <a:lstStyle/>
        <a:p>
          <a:endParaRPr lang="en-US"/>
        </a:p>
      </dgm:t>
    </dgm:pt>
    <dgm:pt modelId="{3B53AF0E-0739-46EB-8873-40BD25D9DCF8}">
      <dgm:prSet phldrT="[Text]"/>
      <dgm:spPr/>
      <dgm:t>
        <a:bodyPr/>
        <a:lstStyle/>
        <a:p>
          <a:r>
            <a:rPr lang="en-US" b="1" dirty="0">
              <a:latin typeface="Arial" panose="020B0604020202020204" pitchFamily="34" charset="0"/>
              <a:cs typeface="Arial" panose="020B0604020202020204" pitchFamily="34" charset="0"/>
            </a:rPr>
            <a:t>2024/25</a:t>
          </a:r>
        </a:p>
      </dgm:t>
    </dgm:pt>
    <dgm:pt modelId="{7EC081E5-B9AA-40E0-9E73-E9D2B8D14B04}" type="parTrans" cxnId="{582BCC5A-77AE-440D-AFCE-7C4A0559C34E}">
      <dgm:prSet/>
      <dgm:spPr/>
      <dgm:t>
        <a:bodyPr/>
        <a:lstStyle/>
        <a:p>
          <a:endParaRPr lang="en-US"/>
        </a:p>
      </dgm:t>
    </dgm:pt>
    <dgm:pt modelId="{D8B6B411-C75B-4FC7-B50D-398EEFE3020C}" type="sibTrans" cxnId="{582BCC5A-77AE-440D-AFCE-7C4A0559C34E}">
      <dgm:prSet/>
      <dgm:spPr/>
      <dgm:t>
        <a:bodyPr/>
        <a:lstStyle/>
        <a:p>
          <a:endParaRPr lang="en-US"/>
        </a:p>
      </dgm:t>
    </dgm:pt>
    <dgm:pt modelId="{6A426729-B490-4118-BB3F-7197188C9469}">
      <dgm:prSet phldrT="[Text]" custT="1"/>
      <dgm:spPr/>
      <dgm:t>
        <a:bodyPr/>
        <a:lstStyle/>
        <a:p>
          <a:endParaRPr lang="en-US" sz="1900" b="1" dirty="0">
            <a:latin typeface="Arial" panose="020B0604020202020204" pitchFamily="34" charset="0"/>
            <a:cs typeface="Arial" panose="020B0604020202020204" pitchFamily="34" charset="0"/>
          </a:endParaRPr>
        </a:p>
        <a:p>
          <a:r>
            <a:rPr lang="en-US" sz="1900" b="1" dirty="0">
              <a:solidFill>
                <a:schemeClr val="tx1"/>
              </a:solidFill>
              <a:latin typeface="Arial" panose="020B0604020202020204" pitchFamily="34" charset="0"/>
              <a:cs typeface="Arial" panose="020B0604020202020204" pitchFamily="34" charset="0"/>
            </a:rPr>
            <a:t>DC- 82.1%</a:t>
          </a:r>
        </a:p>
        <a:p>
          <a:r>
            <a:rPr lang="en-US" sz="1900" b="1" dirty="0">
              <a:solidFill>
                <a:schemeClr val="tx1"/>
              </a:solidFill>
              <a:latin typeface="Arial" panose="020B0604020202020204" pitchFamily="34" charset="0"/>
              <a:cs typeface="Arial" panose="020B0604020202020204" pitchFamily="34" charset="0"/>
            </a:rPr>
            <a:t>RC- 90.8%</a:t>
          </a:r>
          <a:r>
            <a:rPr lang="en-US" sz="1600" dirty="0">
              <a:solidFill>
                <a:schemeClr val="tx1"/>
              </a:solidFill>
            </a:rPr>
            <a:t> </a:t>
          </a:r>
        </a:p>
        <a:p>
          <a:endParaRPr lang="en-US" sz="1600" dirty="0"/>
        </a:p>
      </dgm:t>
    </dgm:pt>
    <dgm:pt modelId="{C5DF0EA6-1E74-43B4-8631-E5A4A2F4EABB}" type="sibTrans" cxnId="{CA7773B3-7BEA-46B7-BA67-8D28FF95C0AC}">
      <dgm:prSet/>
      <dgm:spPr/>
      <dgm:t>
        <a:bodyPr/>
        <a:lstStyle/>
        <a:p>
          <a:endParaRPr lang="en-US"/>
        </a:p>
      </dgm:t>
    </dgm:pt>
    <dgm:pt modelId="{26AC9948-18A2-41F7-AC63-04AC501DE011}" type="parTrans" cxnId="{CA7773B3-7BEA-46B7-BA67-8D28FF95C0AC}">
      <dgm:prSet/>
      <dgm:spPr/>
      <dgm:t>
        <a:bodyPr/>
        <a:lstStyle/>
        <a:p>
          <a:endParaRPr lang="en-US"/>
        </a:p>
      </dgm:t>
    </dgm:pt>
    <dgm:pt modelId="{A8336EBF-BD0F-454C-B227-BB0E6B24096A}">
      <dgm:prSet phldrT="[Text]"/>
      <dgm:spPr/>
      <dgm:t>
        <a:bodyPr/>
        <a:lstStyle/>
        <a:p>
          <a:r>
            <a:rPr lang="en-US" b="1" dirty="0">
              <a:latin typeface="Arial" panose="020B0604020202020204" pitchFamily="34" charset="0"/>
              <a:cs typeface="Arial" panose="020B0604020202020204" pitchFamily="34" charset="0"/>
            </a:rPr>
            <a:t>2021/22</a:t>
          </a:r>
        </a:p>
      </dgm:t>
    </dgm:pt>
    <dgm:pt modelId="{6E9F9885-2500-4F3D-BFAB-C6844D7CE886}" type="sibTrans" cxnId="{853D3D21-5A7C-45EE-80DE-6866949A4081}">
      <dgm:prSet/>
      <dgm:spPr/>
      <dgm:t>
        <a:bodyPr/>
        <a:lstStyle/>
        <a:p>
          <a:endParaRPr lang="en-US"/>
        </a:p>
      </dgm:t>
    </dgm:pt>
    <dgm:pt modelId="{688A2BA8-2A1E-47D8-B835-0D3C3EC266A8}" type="parTrans" cxnId="{853D3D21-5A7C-45EE-80DE-6866949A4081}">
      <dgm:prSet/>
      <dgm:spPr/>
      <dgm:t>
        <a:bodyPr/>
        <a:lstStyle/>
        <a:p>
          <a:endParaRPr lang="en-US"/>
        </a:p>
      </dgm:t>
    </dgm:pt>
    <dgm:pt modelId="{B9941AA5-3765-42A6-8B6C-A6116897319F}" type="pres">
      <dgm:prSet presAssocID="{AF371CD9-1C19-4931-974C-D75CD9895E0D}" presName="cycleMatrixDiagram" presStyleCnt="0">
        <dgm:presLayoutVars>
          <dgm:chMax val="1"/>
          <dgm:dir/>
          <dgm:animLvl val="lvl"/>
          <dgm:resizeHandles val="exact"/>
        </dgm:presLayoutVars>
      </dgm:prSet>
      <dgm:spPr/>
      <dgm:t>
        <a:bodyPr/>
        <a:lstStyle/>
        <a:p>
          <a:endParaRPr lang="en-ZA"/>
        </a:p>
      </dgm:t>
    </dgm:pt>
    <dgm:pt modelId="{E679B5A8-74FB-4462-BEFE-4252884425F2}" type="pres">
      <dgm:prSet presAssocID="{AF371CD9-1C19-4931-974C-D75CD9895E0D}" presName="children" presStyleCnt="0"/>
      <dgm:spPr/>
    </dgm:pt>
    <dgm:pt modelId="{2E2A7A26-B31A-4321-ABF5-5D1449CD8429}" type="pres">
      <dgm:prSet presAssocID="{AF371CD9-1C19-4931-974C-D75CD9895E0D}" presName="child1group" presStyleCnt="0"/>
      <dgm:spPr/>
    </dgm:pt>
    <dgm:pt modelId="{C099E85B-BAE6-4A64-B16B-C67D87239BDD}" type="pres">
      <dgm:prSet presAssocID="{AF371CD9-1C19-4931-974C-D75CD9895E0D}" presName="child1" presStyleLbl="bgAcc1" presStyleIdx="0" presStyleCnt="4"/>
      <dgm:spPr/>
      <dgm:t>
        <a:bodyPr/>
        <a:lstStyle/>
        <a:p>
          <a:endParaRPr lang="en-ZA"/>
        </a:p>
      </dgm:t>
    </dgm:pt>
    <dgm:pt modelId="{B1F7A020-9C4E-4E66-A34C-70D7B17E8B26}" type="pres">
      <dgm:prSet presAssocID="{AF371CD9-1C19-4931-974C-D75CD9895E0D}" presName="child1Text" presStyleLbl="bgAcc1" presStyleIdx="0" presStyleCnt="4">
        <dgm:presLayoutVars>
          <dgm:bulletEnabled val="1"/>
        </dgm:presLayoutVars>
      </dgm:prSet>
      <dgm:spPr/>
      <dgm:t>
        <a:bodyPr/>
        <a:lstStyle/>
        <a:p>
          <a:endParaRPr lang="en-ZA"/>
        </a:p>
      </dgm:t>
    </dgm:pt>
    <dgm:pt modelId="{3D05BF18-13CE-48BD-A6CC-D55BF462D7D8}" type="pres">
      <dgm:prSet presAssocID="{AF371CD9-1C19-4931-974C-D75CD9895E0D}" presName="child2group" presStyleCnt="0"/>
      <dgm:spPr/>
    </dgm:pt>
    <dgm:pt modelId="{894AF19E-7397-4145-8C60-E1AB2B5009CD}" type="pres">
      <dgm:prSet presAssocID="{AF371CD9-1C19-4931-974C-D75CD9895E0D}" presName="child2" presStyleLbl="bgAcc1" presStyleIdx="1" presStyleCnt="4" custLinFactNeighborX="1361"/>
      <dgm:spPr/>
      <dgm:t>
        <a:bodyPr/>
        <a:lstStyle/>
        <a:p>
          <a:endParaRPr lang="en-ZA"/>
        </a:p>
      </dgm:t>
    </dgm:pt>
    <dgm:pt modelId="{E3C9F3CE-B76D-4F66-BACC-988A733D2256}" type="pres">
      <dgm:prSet presAssocID="{AF371CD9-1C19-4931-974C-D75CD9895E0D}" presName="child2Text" presStyleLbl="bgAcc1" presStyleIdx="1" presStyleCnt="4">
        <dgm:presLayoutVars>
          <dgm:bulletEnabled val="1"/>
        </dgm:presLayoutVars>
      </dgm:prSet>
      <dgm:spPr/>
      <dgm:t>
        <a:bodyPr/>
        <a:lstStyle/>
        <a:p>
          <a:endParaRPr lang="en-ZA"/>
        </a:p>
      </dgm:t>
    </dgm:pt>
    <dgm:pt modelId="{09BC3F0E-1F59-4367-8F95-98F2087ADCC7}" type="pres">
      <dgm:prSet presAssocID="{AF371CD9-1C19-4931-974C-D75CD9895E0D}" presName="child3group" presStyleCnt="0"/>
      <dgm:spPr/>
    </dgm:pt>
    <dgm:pt modelId="{FD062A0A-4890-4EEC-9CA6-C2F90BAD7909}" type="pres">
      <dgm:prSet presAssocID="{AF371CD9-1C19-4931-974C-D75CD9895E0D}" presName="child3" presStyleLbl="bgAcc1" presStyleIdx="2" presStyleCnt="4"/>
      <dgm:spPr/>
      <dgm:t>
        <a:bodyPr/>
        <a:lstStyle/>
        <a:p>
          <a:endParaRPr lang="en-ZA"/>
        </a:p>
      </dgm:t>
    </dgm:pt>
    <dgm:pt modelId="{85593910-9B57-4ADE-A839-4BF2AD4D9B2D}" type="pres">
      <dgm:prSet presAssocID="{AF371CD9-1C19-4931-974C-D75CD9895E0D}" presName="child3Text" presStyleLbl="bgAcc1" presStyleIdx="2" presStyleCnt="4">
        <dgm:presLayoutVars>
          <dgm:bulletEnabled val="1"/>
        </dgm:presLayoutVars>
      </dgm:prSet>
      <dgm:spPr/>
      <dgm:t>
        <a:bodyPr/>
        <a:lstStyle/>
        <a:p>
          <a:endParaRPr lang="en-ZA"/>
        </a:p>
      </dgm:t>
    </dgm:pt>
    <dgm:pt modelId="{001957BE-8171-4803-A2C5-B625E9F58BD1}" type="pres">
      <dgm:prSet presAssocID="{AF371CD9-1C19-4931-974C-D75CD9895E0D}" presName="child4group" presStyleCnt="0"/>
      <dgm:spPr/>
    </dgm:pt>
    <dgm:pt modelId="{F22631BE-589A-4EEE-B6EB-E76DF979A266}" type="pres">
      <dgm:prSet presAssocID="{AF371CD9-1C19-4931-974C-D75CD9895E0D}" presName="child4" presStyleLbl="bgAcc1" presStyleIdx="3" presStyleCnt="4"/>
      <dgm:spPr/>
      <dgm:t>
        <a:bodyPr/>
        <a:lstStyle/>
        <a:p>
          <a:endParaRPr lang="en-ZA"/>
        </a:p>
      </dgm:t>
    </dgm:pt>
    <dgm:pt modelId="{F257069C-2128-4F47-B70D-3BE3109B6E37}" type="pres">
      <dgm:prSet presAssocID="{AF371CD9-1C19-4931-974C-D75CD9895E0D}" presName="child4Text" presStyleLbl="bgAcc1" presStyleIdx="3" presStyleCnt="4">
        <dgm:presLayoutVars>
          <dgm:bulletEnabled val="1"/>
        </dgm:presLayoutVars>
      </dgm:prSet>
      <dgm:spPr/>
      <dgm:t>
        <a:bodyPr/>
        <a:lstStyle/>
        <a:p>
          <a:endParaRPr lang="en-ZA"/>
        </a:p>
      </dgm:t>
    </dgm:pt>
    <dgm:pt modelId="{0996EBD5-258D-4471-8859-EB88DBA98679}" type="pres">
      <dgm:prSet presAssocID="{AF371CD9-1C19-4931-974C-D75CD9895E0D}" presName="childPlaceholder" presStyleCnt="0"/>
      <dgm:spPr/>
    </dgm:pt>
    <dgm:pt modelId="{8B46D837-6A1A-4B92-83B3-CDD9382800E0}" type="pres">
      <dgm:prSet presAssocID="{AF371CD9-1C19-4931-974C-D75CD9895E0D}" presName="circle" presStyleCnt="0"/>
      <dgm:spPr/>
    </dgm:pt>
    <dgm:pt modelId="{8E58413F-D4B1-4BF9-98BC-217F4ACF01BE}" type="pres">
      <dgm:prSet presAssocID="{AF371CD9-1C19-4931-974C-D75CD9895E0D}" presName="quadrant1" presStyleLbl="node1" presStyleIdx="0" presStyleCnt="4" custLinFactNeighborX="1885" custLinFactNeighborY="471">
        <dgm:presLayoutVars>
          <dgm:chMax val="1"/>
          <dgm:bulletEnabled val="1"/>
        </dgm:presLayoutVars>
      </dgm:prSet>
      <dgm:spPr/>
      <dgm:t>
        <a:bodyPr/>
        <a:lstStyle/>
        <a:p>
          <a:endParaRPr lang="en-ZA"/>
        </a:p>
      </dgm:t>
    </dgm:pt>
    <dgm:pt modelId="{58947FEE-9C9D-4938-B745-B72377DF04CE}" type="pres">
      <dgm:prSet presAssocID="{AF371CD9-1C19-4931-974C-D75CD9895E0D}" presName="quadrant2" presStyleLbl="node1" presStyleIdx="1" presStyleCnt="4">
        <dgm:presLayoutVars>
          <dgm:chMax val="1"/>
          <dgm:bulletEnabled val="1"/>
        </dgm:presLayoutVars>
      </dgm:prSet>
      <dgm:spPr/>
      <dgm:t>
        <a:bodyPr/>
        <a:lstStyle/>
        <a:p>
          <a:endParaRPr lang="en-ZA"/>
        </a:p>
      </dgm:t>
    </dgm:pt>
    <dgm:pt modelId="{51A8F9DD-6C36-4318-874C-0CB5A2F72694}" type="pres">
      <dgm:prSet presAssocID="{AF371CD9-1C19-4931-974C-D75CD9895E0D}" presName="quadrant3" presStyleLbl="node1" presStyleIdx="2" presStyleCnt="4" custLinFactNeighborY="1833">
        <dgm:presLayoutVars>
          <dgm:chMax val="1"/>
          <dgm:bulletEnabled val="1"/>
        </dgm:presLayoutVars>
      </dgm:prSet>
      <dgm:spPr/>
      <dgm:t>
        <a:bodyPr/>
        <a:lstStyle/>
        <a:p>
          <a:endParaRPr lang="en-ZA"/>
        </a:p>
      </dgm:t>
    </dgm:pt>
    <dgm:pt modelId="{3EFFBFDF-0457-4F76-BC91-6C24CA236230}" type="pres">
      <dgm:prSet presAssocID="{AF371CD9-1C19-4931-974C-D75CD9895E0D}" presName="quadrant4" presStyleLbl="node1" presStyleIdx="3" presStyleCnt="4" custLinFactNeighborX="1872" custLinFactNeighborY="952">
        <dgm:presLayoutVars>
          <dgm:chMax val="1"/>
          <dgm:bulletEnabled val="1"/>
        </dgm:presLayoutVars>
      </dgm:prSet>
      <dgm:spPr/>
      <dgm:t>
        <a:bodyPr/>
        <a:lstStyle/>
        <a:p>
          <a:endParaRPr lang="en-ZA"/>
        </a:p>
      </dgm:t>
    </dgm:pt>
    <dgm:pt modelId="{201304EF-FB40-4986-99E9-F10CFE222574}" type="pres">
      <dgm:prSet presAssocID="{AF371CD9-1C19-4931-974C-D75CD9895E0D}" presName="quadrantPlaceholder" presStyleCnt="0"/>
      <dgm:spPr/>
    </dgm:pt>
    <dgm:pt modelId="{9CB8B576-BDEE-4D3C-8DB8-C53E5A1CA51D}" type="pres">
      <dgm:prSet presAssocID="{AF371CD9-1C19-4931-974C-D75CD9895E0D}" presName="center1" presStyleLbl="fgShp" presStyleIdx="0" presStyleCnt="2"/>
      <dgm:spPr/>
    </dgm:pt>
    <dgm:pt modelId="{EA75000F-1842-4436-A7EC-4939EC83E404}" type="pres">
      <dgm:prSet presAssocID="{AF371CD9-1C19-4931-974C-D75CD9895E0D}" presName="center2" presStyleLbl="fgShp" presStyleIdx="1" presStyleCnt="2"/>
      <dgm:spPr/>
    </dgm:pt>
  </dgm:ptLst>
  <dgm:cxnLst>
    <dgm:cxn modelId="{FB288AC7-6761-45DC-BBB7-30702F62616D}" type="presOf" srcId="{F3D75E38-3D1D-43DF-BDC4-57D26AD3659F}" destId="{894AF19E-7397-4145-8C60-E1AB2B5009CD}" srcOrd="0" destOrd="0" presId="urn:microsoft.com/office/officeart/2005/8/layout/cycle4#1"/>
    <dgm:cxn modelId="{3B7CBCC2-1060-47F5-9DAA-4871BEAF68D2}" type="presOf" srcId="{2192E310-4D10-4A5A-9066-37D7A5D5B480}" destId="{51A8F9DD-6C36-4318-874C-0CB5A2F72694}" srcOrd="0" destOrd="0" presId="urn:microsoft.com/office/officeart/2005/8/layout/cycle4#1"/>
    <dgm:cxn modelId="{08B6A2BC-6E36-4785-BC17-635A5F777AB6}" type="presOf" srcId="{3B53AF0E-0739-46EB-8873-40BD25D9DCF8}" destId="{F22631BE-589A-4EEE-B6EB-E76DF979A266}" srcOrd="0" destOrd="0" presId="urn:microsoft.com/office/officeart/2005/8/layout/cycle4#1"/>
    <dgm:cxn modelId="{E2B15286-9B41-4650-9488-783BE9DC2554}" srcId="{2192E310-4D10-4A5A-9066-37D7A5D5B480}" destId="{A89562B4-5DBA-4DF6-A435-76F78A7665D8}" srcOrd="0" destOrd="0" parTransId="{62B0CC5B-3538-4911-AAD0-8BA60B76D45F}" sibTransId="{28DC5D2A-484D-4C3F-8665-ABB51F96CFFD}"/>
    <dgm:cxn modelId="{CA0BC81E-9A00-410F-BE2B-1C201469D702}" type="presOf" srcId="{AF371CD9-1C19-4931-974C-D75CD9895E0D}" destId="{B9941AA5-3765-42A6-8B6C-A6116897319F}" srcOrd="0" destOrd="0" presId="urn:microsoft.com/office/officeart/2005/8/layout/cycle4#1"/>
    <dgm:cxn modelId="{582BCC5A-77AE-440D-AFCE-7C4A0559C34E}" srcId="{8A8A721B-079C-4F93-878D-854AA9D169A1}" destId="{3B53AF0E-0739-46EB-8873-40BD25D9DCF8}" srcOrd="0" destOrd="0" parTransId="{7EC081E5-B9AA-40E0-9E73-E9D2B8D14B04}" sibTransId="{D8B6B411-C75B-4FC7-B50D-398EEFE3020C}"/>
    <dgm:cxn modelId="{A4DCCBFC-A338-4F57-A3D5-0A399041C403}" type="presOf" srcId="{A89562B4-5DBA-4DF6-A435-76F78A7665D8}" destId="{85593910-9B57-4ADE-A839-4BF2AD4D9B2D}" srcOrd="1" destOrd="0" presId="urn:microsoft.com/office/officeart/2005/8/layout/cycle4#1"/>
    <dgm:cxn modelId="{93710FBD-FAB0-46E1-9DDB-CF5AB6D6489A}" type="presOf" srcId="{A8336EBF-BD0F-454C-B227-BB0E6B24096A}" destId="{B1F7A020-9C4E-4E66-A34C-70D7B17E8B26}" srcOrd="1" destOrd="0" presId="urn:microsoft.com/office/officeart/2005/8/layout/cycle4#1"/>
    <dgm:cxn modelId="{63E6EBDC-8738-4340-97F8-C1BB969634D7}" type="presOf" srcId="{8A8A721B-079C-4F93-878D-854AA9D169A1}" destId="{3EFFBFDF-0457-4F76-BC91-6C24CA236230}" srcOrd="0" destOrd="0" presId="urn:microsoft.com/office/officeart/2005/8/layout/cycle4#1"/>
    <dgm:cxn modelId="{853D3D21-5A7C-45EE-80DE-6866949A4081}" srcId="{6A426729-B490-4118-BB3F-7197188C9469}" destId="{A8336EBF-BD0F-454C-B227-BB0E6B24096A}" srcOrd="0" destOrd="0" parTransId="{688A2BA8-2A1E-47D8-B835-0D3C3EC266A8}" sibTransId="{6E9F9885-2500-4F3D-BFAB-C6844D7CE886}"/>
    <dgm:cxn modelId="{21ADED1F-6E2F-42DB-A9F7-B0619DC74931}" srcId="{AF371CD9-1C19-4931-974C-D75CD9895E0D}" destId="{2E551A23-6F9F-49FF-A96F-90ECA864C6B1}" srcOrd="1" destOrd="0" parTransId="{938FE0DA-A481-4BF4-A546-EF23005E78D0}" sibTransId="{C65A2F20-1B57-4049-867C-BA51ACE124CE}"/>
    <dgm:cxn modelId="{01F47C1C-127D-4562-AD1A-7FB1AD9387C0}" srcId="{2E551A23-6F9F-49FF-A96F-90ECA864C6B1}" destId="{F3D75E38-3D1D-43DF-BDC4-57D26AD3659F}" srcOrd="0" destOrd="0" parTransId="{3C91E1A0-4455-42E6-9BE6-A20289DCAB00}" sibTransId="{50B5E5D8-D505-4999-8F72-837DBA917EB8}"/>
    <dgm:cxn modelId="{02FEC9FB-1DAE-45EF-9F82-11BB19BB9C35}" type="presOf" srcId="{6A426729-B490-4118-BB3F-7197188C9469}" destId="{8E58413F-D4B1-4BF9-98BC-217F4ACF01BE}" srcOrd="0" destOrd="0" presId="urn:microsoft.com/office/officeart/2005/8/layout/cycle4#1"/>
    <dgm:cxn modelId="{B3BF060D-9843-4BFE-B671-F9DCFF42BB52}" type="presOf" srcId="{3B53AF0E-0739-46EB-8873-40BD25D9DCF8}" destId="{F257069C-2128-4F47-B70D-3BE3109B6E37}" srcOrd="1" destOrd="0" presId="urn:microsoft.com/office/officeart/2005/8/layout/cycle4#1"/>
    <dgm:cxn modelId="{CA7773B3-7BEA-46B7-BA67-8D28FF95C0AC}" srcId="{AF371CD9-1C19-4931-974C-D75CD9895E0D}" destId="{6A426729-B490-4118-BB3F-7197188C9469}" srcOrd="0" destOrd="0" parTransId="{26AC9948-18A2-41F7-AC63-04AC501DE011}" sibTransId="{C5DF0EA6-1E74-43B4-8631-E5A4A2F4EABB}"/>
    <dgm:cxn modelId="{D2A98296-2DA9-4453-A06A-804C6FE68D67}" type="presOf" srcId="{A89562B4-5DBA-4DF6-A435-76F78A7665D8}" destId="{FD062A0A-4890-4EEC-9CA6-C2F90BAD7909}" srcOrd="0" destOrd="0" presId="urn:microsoft.com/office/officeart/2005/8/layout/cycle4#1"/>
    <dgm:cxn modelId="{241FF411-0BE7-4C0C-8894-18B4606B591F}" srcId="{AF371CD9-1C19-4931-974C-D75CD9895E0D}" destId="{2192E310-4D10-4A5A-9066-37D7A5D5B480}" srcOrd="2" destOrd="0" parTransId="{E90768E3-FD1C-4C8A-9750-65739DADED46}" sibTransId="{53BB5E2D-95AB-46A1-AC7D-D2626C79D460}"/>
    <dgm:cxn modelId="{A0F31FA8-4EB8-486F-A325-024BCA324530}" type="presOf" srcId="{2E551A23-6F9F-49FF-A96F-90ECA864C6B1}" destId="{58947FEE-9C9D-4938-B745-B72377DF04CE}" srcOrd="0" destOrd="0" presId="urn:microsoft.com/office/officeart/2005/8/layout/cycle4#1"/>
    <dgm:cxn modelId="{5B00B625-431A-4807-B849-53E28321D9AB}" srcId="{AF371CD9-1C19-4931-974C-D75CD9895E0D}" destId="{8A8A721B-079C-4F93-878D-854AA9D169A1}" srcOrd="3" destOrd="0" parTransId="{FCB28ED3-8A6E-43A5-B877-6CF0FA51DDD3}" sibTransId="{A42B571F-F224-4476-9C12-CD8D4DC15E9B}"/>
    <dgm:cxn modelId="{18FE2367-EB2D-432B-8632-03901379DBA0}" type="presOf" srcId="{A8336EBF-BD0F-454C-B227-BB0E6B24096A}" destId="{C099E85B-BAE6-4A64-B16B-C67D87239BDD}" srcOrd="0" destOrd="0" presId="urn:microsoft.com/office/officeart/2005/8/layout/cycle4#1"/>
    <dgm:cxn modelId="{5F28961F-63AB-4B64-8BBE-70101C0C7955}" type="presOf" srcId="{F3D75E38-3D1D-43DF-BDC4-57D26AD3659F}" destId="{E3C9F3CE-B76D-4F66-BACC-988A733D2256}" srcOrd="1" destOrd="0" presId="urn:microsoft.com/office/officeart/2005/8/layout/cycle4#1"/>
    <dgm:cxn modelId="{7DA7637E-17DF-4284-964B-8D93F7343337}" type="presParOf" srcId="{B9941AA5-3765-42A6-8B6C-A6116897319F}" destId="{E679B5A8-74FB-4462-BEFE-4252884425F2}" srcOrd="0" destOrd="0" presId="urn:microsoft.com/office/officeart/2005/8/layout/cycle4#1"/>
    <dgm:cxn modelId="{5BA9DD77-CD9B-4CFA-9F80-70B2B4A4D090}" type="presParOf" srcId="{E679B5A8-74FB-4462-BEFE-4252884425F2}" destId="{2E2A7A26-B31A-4321-ABF5-5D1449CD8429}" srcOrd="0" destOrd="0" presId="urn:microsoft.com/office/officeart/2005/8/layout/cycle4#1"/>
    <dgm:cxn modelId="{1498DDE9-6B0A-4F91-B1BD-6037F2F310DA}" type="presParOf" srcId="{2E2A7A26-B31A-4321-ABF5-5D1449CD8429}" destId="{C099E85B-BAE6-4A64-B16B-C67D87239BDD}" srcOrd="0" destOrd="0" presId="urn:microsoft.com/office/officeart/2005/8/layout/cycle4#1"/>
    <dgm:cxn modelId="{35EF4260-1F25-43DA-8E2C-F6348B6316B2}" type="presParOf" srcId="{2E2A7A26-B31A-4321-ABF5-5D1449CD8429}" destId="{B1F7A020-9C4E-4E66-A34C-70D7B17E8B26}" srcOrd="1" destOrd="0" presId="urn:microsoft.com/office/officeart/2005/8/layout/cycle4#1"/>
    <dgm:cxn modelId="{9E24D5F8-6998-444C-8D79-A17B7ECB33A7}" type="presParOf" srcId="{E679B5A8-74FB-4462-BEFE-4252884425F2}" destId="{3D05BF18-13CE-48BD-A6CC-D55BF462D7D8}" srcOrd="1" destOrd="0" presId="urn:microsoft.com/office/officeart/2005/8/layout/cycle4#1"/>
    <dgm:cxn modelId="{3C6D8283-2675-44F2-9895-4F350800FCB5}" type="presParOf" srcId="{3D05BF18-13CE-48BD-A6CC-D55BF462D7D8}" destId="{894AF19E-7397-4145-8C60-E1AB2B5009CD}" srcOrd="0" destOrd="0" presId="urn:microsoft.com/office/officeart/2005/8/layout/cycle4#1"/>
    <dgm:cxn modelId="{518BA5F4-C887-46A9-84BE-3759255704D0}" type="presParOf" srcId="{3D05BF18-13CE-48BD-A6CC-D55BF462D7D8}" destId="{E3C9F3CE-B76D-4F66-BACC-988A733D2256}" srcOrd="1" destOrd="0" presId="urn:microsoft.com/office/officeart/2005/8/layout/cycle4#1"/>
    <dgm:cxn modelId="{53D2843A-6DBB-4673-94DC-34B2C4BD5BFC}" type="presParOf" srcId="{E679B5A8-74FB-4462-BEFE-4252884425F2}" destId="{09BC3F0E-1F59-4367-8F95-98F2087ADCC7}" srcOrd="2" destOrd="0" presId="urn:microsoft.com/office/officeart/2005/8/layout/cycle4#1"/>
    <dgm:cxn modelId="{8F5B6C6A-0AC0-490E-B03F-744BE34830F2}" type="presParOf" srcId="{09BC3F0E-1F59-4367-8F95-98F2087ADCC7}" destId="{FD062A0A-4890-4EEC-9CA6-C2F90BAD7909}" srcOrd="0" destOrd="0" presId="urn:microsoft.com/office/officeart/2005/8/layout/cycle4#1"/>
    <dgm:cxn modelId="{FF39EC85-945F-474D-AAE2-CF0992CFF957}" type="presParOf" srcId="{09BC3F0E-1F59-4367-8F95-98F2087ADCC7}" destId="{85593910-9B57-4ADE-A839-4BF2AD4D9B2D}" srcOrd="1" destOrd="0" presId="urn:microsoft.com/office/officeart/2005/8/layout/cycle4#1"/>
    <dgm:cxn modelId="{3F87F3E2-B64D-4B50-8AC3-97F86F2763B0}" type="presParOf" srcId="{E679B5A8-74FB-4462-BEFE-4252884425F2}" destId="{001957BE-8171-4803-A2C5-B625E9F58BD1}" srcOrd="3" destOrd="0" presId="urn:microsoft.com/office/officeart/2005/8/layout/cycle4#1"/>
    <dgm:cxn modelId="{59AB1E45-2B5D-453D-A294-FA90854CF343}" type="presParOf" srcId="{001957BE-8171-4803-A2C5-B625E9F58BD1}" destId="{F22631BE-589A-4EEE-B6EB-E76DF979A266}" srcOrd="0" destOrd="0" presId="urn:microsoft.com/office/officeart/2005/8/layout/cycle4#1"/>
    <dgm:cxn modelId="{9D1AC566-9B58-4DD3-896C-D17D8F00392B}" type="presParOf" srcId="{001957BE-8171-4803-A2C5-B625E9F58BD1}" destId="{F257069C-2128-4F47-B70D-3BE3109B6E37}" srcOrd="1" destOrd="0" presId="urn:microsoft.com/office/officeart/2005/8/layout/cycle4#1"/>
    <dgm:cxn modelId="{F3A9D2FD-113E-46BF-AA40-657D0ABF64B4}" type="presParOf" srcId="{E679B5A8-74FB-4462-BEFE-4252884425F2}" destId="{0996EBD5-258D-4471-8859-EB88DBA98679}" srcOrd="4" destOrd="0" presId="urn:microsoft.com/office/officeart/2005/8/layout/cycle4#1"/>
    <dgm:cxn modelId="{EFE6952F-5BDB-4887-A3D9-AB3CC16EEB1B}" type="presParOf" srcId="{B9941AA5-3765-42A6-8B6C-A6116897319F}" destId="{8B46D837-6A1A-4B92-83B3-CDD9382800E0}" srcOrd="1" destOrd="0" presId="urn:microsoft.com/office/officeart/2005/8/layout/cycle4#1"/>
    <dgm:cxn modelId="{AC439480-1ABF-4244-8A4B-1EE9C96C647D}" type="presParOf" srcId="{8B46D837-6A1A-4B92-83B3-CDD9382800E0}" destId="{8E58413F-D4B1-4BF9-98BC-217F4ACF01BE}" srcOrd="0" destOrd="0" presId="urn:microsoft.com/office/officeart/2005/8/layout/cycle4#1"/>
    <dgm:cxn modelId="{610101E6-1897-47D2-93ED-7367D6D03CDB}" type="presParOf" srcId="{8B46D837-6A1A-4B92-83B3-CDD9382800E0}" destId="{58947FEE-9C9D-4938-B745-B72377DF04CE}" srcOrd="1" destOrd="0" presId="urn:microsoft.com/office/officeart/2005/8/layout/cycle4#1"/>
    <dgm:cxn modelId="{0BD31BCE-EA9B-4EB4-BB9B-7D81EA515B1A}" type="presParOf" srcId="{8B46D837-6A1A-4B92-83B3-CDD9382800E0}" destId="{51A8F9DD-6C36-4318-874C-0CB5A2F72694}" srcOrd="2" destOrd="0" presId="urn:microsoft.com/office/officeart/2005/8/layout/cycle4#1"/>
    <dgm:cxn modelId="{8D6B3454-D0A5-4D13-A73A-1BB872C80C22}" type="presParOf" srcId="{8B46D837-6A1A-4B92-83B3-CDD9382800E0}" destId="{3EFFBFDF-0457-4F76-BC91-6C24CA236230}" srcOrd="3" destOrd="0" presId="urn:microsoft.com/office/officeart/2005/8/layout/cycle4#1"/>
    <dgm:cxn modelId="{89E30955-2DD2-446E-9AB8-ED8091786561}" type="presParOf" srcId="{8B46D837-6A1A-4B92-83B3-CDD9382800E0}" destId="{201304EF-FB40-4986-99E9-F10CFE222574}" srcOrd="4" destOrd="0" presId="urn:microsoft.com/office/officeart/2005/8/layout/cycle4#1"/>
    <dgm:cxn modelId="{16DD8C9F-DD7C-47D1-B650-A4D16A64FB19}" type="presParOf" srcId="{B9941AA5-3765-42A6-8B6C-A6116897319F}" destId="{9CB8B576-BDEE-4D3C-8DB8-C53E5A1CA51D}" srcOrd="2" destOrd="0" presId="urn:microsoft.com/office/officeart/2005/8/layout/cycle4#1"/>
    <dgm:cxn modelId="{7D0516DD-83E1-4634-AEAA-C4F5158E24A3}" type="presParOf" srcId="{B9941AA5-3765-42A6-8B6C-A6116897319F}" destId="{EA75000F-1842-4436-A7EC-4939EC83E404}"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EFF370-4512-43A1-A43A-465CEED2D457}" type="doc">
      <dgm:prSet loTypeId="urn:microsoft.com/office/officeart/2005/8/layout/hList1" loCatId="list" qsTypeId="urn:microsoft.com/office/officeart/2005/8/quickstyle/3d3" qsCatId="3D" csTypeId="urn:microsoft.com/office/officeart/2005/8/colors/accent0_3" csCatId="mainScheme" phldr="1"/>
      <dgm:spPr/>
      <dgm:t>
        <a:bodyPr/>
        <a:lstStyle/>
        <a:p>
          <a:endParaRPr lang="en-US"/>
        </a:p>
      </dgm:t>
    </dgm:pt>
    <dgm:pt modelId="{AC0B178B-B2F6-473D-9A47-A78B64FA9E53}">
      <dgm:prSet phldrT="[Text]"/>
      <dgm:spPr/>
      <dgm:t>
        <a:bodyPr/>
        <a:lstStyle/>
        <a:p>
          <a:r>
            <a:rPr lang="en-US" b="1" dirty="0">
              <a:latin typeface="Arial" panose="020B0604020202020204" pitchFamily="34" charset="0"/>
              <a:cs typeface="Arial" panose="020B0604020202020204" pitchFamily="34" charset="0"/>
            </a:rPr>
            <a:t>2021/22</a:t>
          </a:r>
        </a:p>
      </dgm:t>
    </dgm:pt>
    <dgm:pt modelId="{0E023ABA-B56B-471F-AFE9-79F4FE40F121}" type="parTrans" cxnId="{62E3D0F1-408D-4A6E-8AFB-B9B73211ECCE}">
      <dgm:prSet/>
      <dgm:spPr/>
      <dgm:t>
        <a:bodyPr/>
        <a:lstStyle/>
        <a:p>
          <a:endParaRPr lang="en-US"/>
        </a:p>
      </dgm:t>
    </dgm:pt>
    <dgm:pt modelId="{427A3705-59D6-47D8-ACEE-91038D0E3D94}" type="sibTrans" cxnId="{62E3D0F1-408D-4A6E-8AFB-B9B73211ECCE}">
      <dgm:prSet/>
      <dgm:spPr/>
      <dgm:t>
        <a:bodyPr/>
        <a:lstStyle/>
        <a:p>
          <a:endParaRPr lang="en-US"/>
        </a:p>
      </dgm:t>
    </dgm:pt>
    <dgm:pt modelId="{D5FD7054-94EB-4AE1-A01D-BD857EA8A580}">
      <dgm:prSet phldrT="[Text]" custT="1"/>
      <dgm:spPr/>
      <dgm:t>
        <a:bodyPr/>
        <a:lstStyle/>
        <a:p>
          <a:r>
            <a:rPr lang="en-US" sz="2800" b="1" dirty="0">
              <a:solidFill>
                <a:schemeClr val="tx1"/>
              </a:solidFill>
              <a:latin typeface="Arial" panose="020B0604020202020204" pitchFamily="34" charset="0"/>
              <a:cs typeface="Arial" panose="020B0604020202020204" pitchFamily="34" charset="0"/>
            </a:rPr>
            <a:t>Advice 236,355       (-11%)</a:t>
          </a:r>
        </a:p>
      </dgm:t>
    </dgm:pt>
    <dgm:pt modelId="{60E0C24A-802B-41CA-B364-853CB7C9DA1E}" type="parTrans" cxnId="{E04A1FDE-9EEC-4452-AB6D-A4FF689F5DF6}">
      <dgm:prSet/>
      <dgm:spPr/>
      <dgm:t>
        <a:bodyPr/>
        <a:lstStyle/>
        <a:p>
          <a:endParaRPr lang="en-US"/>
        </a:p>
      </dgm:t>
    </dgm:pt>
    <dgm:pt modelId="{6CDEF38A-35D6-416E-BDA7-D512D829248A}" type="sibTrans" cxnId="{E04A1FDE-9EEC-4452-AB6D-A4FF689F5DF6}">
      <dgm:prSet/>
      <dgm:spPr/>
      <dgm:t>
        <a:bodyPr/>
        <a:lstStyle/>
        <a:p>
          <a:endParaRPr lang="en-US"/>
        </a:p>
      </dgm:t>
    </dgm:pt>
    <dgm:pt modelId="{530701E3-B245-41DE-BE3F-EC7F8C02BBB0}">
      <dgm:prSet phldrT="[Text]"/>
      <dgm:spPr/>
      <dgm:t>
        <a:bodyPr/>
        <a:lstStyle/>
        <a:p>
          <a:r>
            <a:rPr lang="en-US" b="1" dirty="0">
              <a:solidFill>
                <a:schemeClr val="tx1"/>
              </a:solidFill>
              <a:latin typeface="Arial" panose="020B0604020202020204" pitchFamily="34" charset="0"/>
              <a:cs typeface="Arial" panose="020B0604020202020204" pitchFamily="34" charset="0"/>
            </a:rPr>
            <a:t>Advice 209,955          (-10%)</a:t>
          </a:r>
        </a:p>
      </dgm:t>
    </dgm:pt>
    <dgm:pt modelId="{7F096AB2-6651-4075-8E73-40B4ED8F1B2B}" type="parTrans" cxnId="{E3468030-9160-4825-AEB9-AEF63D94C2F0}">
      <dgm:prSet/>
      <dgm:spPr/>
      <dgm:t>
        <a:bodyPr/>
        <a:lstStyle/>
        <a:p>
          <a:endParaRPr lang="en-US"/>
        </a:p>
      </dgm:t>
    </dgm:pt>
    <dgm:pt modelId="{C2E4561E-8190-4468-9860-8790C58BF6F3}" type="sibTrans" cxnId="{E3468030-9160-4825-AEB9-AEF63D94C2F0}">
      <dgm:prSet/>
      <dgm:spPr/>
      <dgm:t>
        <a:bodyPr/>
        <a:lstStyle/>
        <a:p>
          <a:endParaRPr lang="en-US"/>
        </a:p>
      </dgm:t>
    </dgm:pt>
    <dgm:pt modelId="{7E3C4BF0-8B91-4F46-8D1A-60B9A1E87740}">
      <dgm:prSet phldrT="[Text]"/>
      <dgm:spPr/>
      <dgm:t>
        <a:bodyPr/>
        <a:lstStyle/>
        <a:p>
          <a:r>
            <a:rPr lang="en-US" b="1" dirty="0">
              <a:latin typeface="Arial" panose="020B0604020202020204" pitchFamily="34" charset="0"/>
              <a:cs typeface="Arial" panose="020B0604020202020204" pitchFamily="34" charset="0"/>
            </a:rPr>
            <a:t>2022/23</a:t>
          </a:r>
        </a:p>
      </dgm:t>
    </dgm:pt>
    <dgm:pt modelId="{81F7A9A7-C372-469F-9814-BD9D869E77F7}" type="parTrans" cxnId="{C20C64FB-DA2E-4465-B263-65941BA0CE85}">
      <dgm:prSet/>
      <dgm:spPr/>
      <dgm:t>
        <a:bodyPr/>
        <a:lstStyle/>
        <a:p>
          <a:endParaRPr lang="en-US"/>
        </a:p>
      </dgm:t>
    </dgm:pt>
    <dgm:pt modelId="{4CAC7B6D-5FE0-43C4-8E87-ADDB1BCE5E1D}" type="sibTrans" cxnId="{C20C64FB-DA2E-4465-B263-65941BA0CE85}">
      <dgm:prSet/>
      <dgm:spPr/>
      <dgm:t>
        <a:bodyPr/>
        <a:lstStyle/>
        <a:p>
          <a:endParaRPr lang="en-US"/>
        </a:p>
      </dgm:t>
    </dgm:pt>
    <dgm:pt modelId="{85DED653-828E-4A4A-91AB-1047A4771036}">
      <dgm:prSet custT="1"/>
      <dgm:spPr/>
      <dgm:t>
        <a:bodyPr/>
        <a:lstStyle/>
        <a:p>
          <a:r>
            <a:rPr lang="en-US" sz="2800" b="1" dirty="0">
              <a:solidFill>
                <a:schemeClr val="tx1"/>
              </a:solidFill>
              <a:latin typeface="Arial" panose="020B0604020202020204" pitchFamily="34" charset="0"/>
              <a:cs typeface="Arial" panose="020B0604020202020204" pitchFamily="34" charset="0"/>
            </a:rPr>
            <a:t>Civil  40,034 (-11%)</a:t>
          </a:r>
        </a:p>
      </dgm:t>
    </dgm:pt>
    <dgm:pt modelId="{30EBD5B8-BA3D-415A-AF74-005B89FD4E15}" type="parTrans" cxnId="{1319D6C4-DFBE-48F2-BD3B-6E5919B6F7FB}">
      <dgm:prSet/>
      <dgm:spPr/>
      <dgm:t>
        <a:bodyPr/>
        <a:lstStyle/>
        <a:p>
          <a:endParaRPr lang="en-US"/>
        </a:p>
      </dgm:t>
    </dgm:pt>
    <dgm:pt modelId="{55AEE01E-9FA8-4385-ADB6-CCC39CCAB60F}" type="sibTrans" cxnId="{1319D6C4-DFBE-48F2-BD3B-6E5919B6F7FB}">
      <dgm:prSet/>
      <dgm:spPr/>
      <dgm:t>
        <a:bodyPr/>
        <a:lstStyle/>
        <a:p>
          <a:endParaRPr lang="en-US"/>
        </a:p>
      </dgm:t>
    </dgm:pt>
    <dgm:pt modelId="{46978227-9205-44A1-B21A-AE6A149DF02A}">
      <dgm:prSet/>
      <dgm:spPr/>
      <dgm:t>
        <a:bodyPr/>
        <a:lstStyle/>
        <a:p>
          <a:r>
            <a:rPr lang="en-US" b="1" dirty="0">
              <a:solidFill>
                <a:schemeClr val="tx1"/>
              </a:solidFill>
              <a:latin typeface="Arial" panose="020B0604020202020204" pitchFamily="34" charset="0"/>
              <a:cs typeface="Arial" panose="020B0604020202020204" pitchFamily="34" charset="0"/>
            </a:rPr>
            <a:t>Civil 36,034 (-8%)  </a:t>
          </a:r>
        </a:p>
      </dgm:t>
    </dgm:pt>
    <dgm:pt modelId="{F3207B11-5CD9-4D59-BD1F-B52EAB12C559}" type="parTrans" cxnId="{BBEF919E-BFEB-4920-96F9-0330A6294EAA}">
      <dgm:prSet/>
      <dgm:spPr/>
      <dgm:t>
        <a:bodyPr/>
        <a:lstStyle/>
        <a:p>
          <a:endParaRPr lang="en-US"/>
        </a:p>
      </dgm:t>
    </dgm:pt>
    <dgm:pt modelId="{76A9DB16-3097-4A49-BA41-E0637B7D1443}" type="sibTrans" cxnId="{BBEF919E-BFEB-4920-96F9-0330A6294EAA}">
      <dgm:prSet/>
      <dgm:spPr/>
      <dgm:t>
        <a:bodyPr/>
        <a:lstStyle/>
        <a:p>
          <a:endParaRPr lang="en-US"/>
        </a:p>
      </dgm:t>
    </dgm:pt>
    <dgm:pt modelId="{3F41CFE5-64A0-42E9-ADEC-C0DDE7AA1510}" type="pres">
      <dgm:prSet presAssocID="{FFEFF370-4512-43A1-A43A-465CEED2D457}" presName="Name0" presStyleCnt="0">
        <dgm:presLayoutVars>
          <dgm:dir/>
          <dgm:animLvl val="lvl"/>
          <dgm:resizeHandles val="exact"/>
        </dgm:presLayoutVars>
      </dgm:prSet>
      <dgm:spPr/>
      <dgm:t>
        <a:bodyPr/>
        <a:lstStyle/>
        <a:p>
          <a:endParaRPr lang="en-ZA"/>
        </a:p>
      </dgm:t>
    </dgm:pt>
    <dgm:pt modelId="{6ED36F0E-5201-4AA2-B6FF-AE3F9A5B260E}" type="pres">
      <dgm:prSet presAssocID="{AC0B178B-B2F6-473D-9A47-A78B64FA9E53}" presName="composite" presStyleCnt="0"/>
      <dgm:spPr/>
    </dgm:pt>
    <dgm:pt modelId="{A9CAC0C3-9871-4D83-AFC0-208E78AB5918}" type="pres">
      <dgm:prSet presAssocID="{AC0B178B-B2F6-473D-9A47-A78B64FA9E53}" presName="parTx" presStyleLbl="alignNode1" presStyleIdx="0" presStyleCnt="2" custScaleX="123996" custScaleY="158604" custLinFactNeighborX="-2061" custLinFactNeighborY="-23169">
        <dgm:presLayoutVars>
          <dgm:chMax val="0"/>
          <dgm:chPref val="0"/>
          <dgm:bulletEnabled val="1"/>
        </dgm:presLayoutVars>
      </dgm:prSet>
      <dgm:spPr/>
      <dgm:t>
        <a:bodyPr/>
        <a:lstStyle/>
        <a:p>
          <a:endParaRPr lang="en-ZA"/>
        </a:p>
      </dgm:t>
    </dgm:pt>
    <dgm:pt modelId="{BB8C578F-C412-440A-9F1C-68AC7C677B4E}" type="pres">
      <dgm:prSet presAssocID="{AC0B178B-B2F6-473D-9A47-A78B64FA9E53}" presName="desTx" presStyleLbl="alignAccFollowNode1" presStyleIdx="0" presStyleCnt="2" custAng="0" custScaleX="119736" custScaleY="77075" custLinFactNeighborX="-2661" custLinFactNeighborY="-10955">
        <dgm:presLayoutVars>
          <dgm:bulletEnabled val="1"/>
        </dgm:presLayoutVars>
      </dgm:prSet>
      <dgm:spPr/>
      <dgm:t>
        <a:bodyPr/>
        <a:lstStyle/>
        <a:p>
          <a:endParaRPr lang="en-ZA"/>
        </a:p>
      </dgm:t>
    </dgm:pt>
    <dgm:pt modelId="{EDCCB901-42AE-4AD7-8790-ECE99D7FDDF8}" type="pres">
      <dgm:prSet presAssocID="{427A3705-59D6-47D8-ACEE-91038D0E3D94}" presName="space" presStyleCnt="0"/>
      <dgm:spPr/>
    </dgm:pt>
    <dgm:pt modelId="{EF59310A-3AEE-473B-8FD6-358492F6F83C}" type="pres">
      <dgm:prSet presAssocID="{7E3C4BF0-8B91-4F46-8D1A-60B9A1E87740}" presName="composite" presStyleCnt="0"/>
      <dgm:spPr/>
    </dgm:pt>
    <dgm:pt modelId="{A080C39B-0DF1-4C04-8373-BBC74E5195B0}" type="pres">
      <dgm:prSet presAssocID="{7E3C4BF0-8B91-4F46-8D1A-60B9A1E87740}" presName="parTx" presStyleLbl="alignNode1" presStyleIdx="1" presStyleCnt="2" custScaleX="116129" custScaleY="170049" custLinFactNeighborX="-2607" custLinFactNeighborY="-17583">
        <dgm:presLayoutVars>
          <dgm:chMax val="0"/>
          <dgm:chPref val="0"/>
          <dgm:bulletEnabled val="1"/>
        </dgm:presLayoutVars>
      </dgm:prSet>
      <dgm:spPr/>
      <dgm:t>
        <a:bodyPr/>
        <a:lstStyle/>
        <a:p>
          <a:endParaRPr lang="en-ZA"/>
        </a:p>
      </dgm:t>
    </dgm:pt>
    <dgm:pt modelId="{4E31320C-428B-441E-B59C-9CFF9FEAC1B1}" type="pres">
      <dgm:prSet presAssocID="{7E3C4BF0-8B91-4F46-8D1A-60B9A1E87740}" presName="desTx" presStyleLbl="alignAccFollowNode1" presStyleIdx="1" presStyleCnt="2" custScaleX="116253" custScaleY="79641" custLinFactNeighborX="-3030" custLinFactNeighborY="-12607">
        <dgm:presLayoutVars>
          <dgm:bulletEnabled val="1"/>
        </dgm:presLayoutVars>
      </dgm:prSet>
      <dgm:spPr/>
      <dgm:t>
        <a:bodyPr/>
        <a:lstStyle/>
        <a:p>
          <a:endParaRPr lang="en-ZA"/>
        </a:p>
      </dgm:t>
    </dgm:pt>
  </dgm:ptLst>
  <dgm:cxnLst>
    <dgm:cxn modelId="{9E024F38-F855-415B-92DD-41E3F4D155A6}" type="presOf" srcId="{530701E3-B245-41DE-BE3F-EC7F8C02BBB0}" destId="{4E31320C-428B-441E-B59C-9CFF9FEAC1B1}" srcOrd="0" destOrd="0" presId="urn:microsoft.com/office/officeart/2005/8/layout/hList1"/>
    <dgm:cxn modelId="{798E7F42-C72B-45C3-9BE8-D92C63E31CC5}" type="presOf" srcId="{46978227-9205-44A1-B21A-AE6A149DF02A}" destId="{4E31320C-428B-441E-B59C-9CFF9FEAC1B1}" srcOrd="0" destOrd="1" presId="urn:microsoft.com/office/officeart/2005/8/layout/hList1"/>
    <dgm:cxn modelId="{BA07AEF2-DC58-4F9B-BCD7-A3DA04891290}" type="presOf" srcId="{85DED653-828E-4A4A-91AB-1047A4771036}" destId="{BB8C578F-C412-440A-9F1C-68AC7C677B4E}" srcOrd="0" destOrd="1" presId="urn:microsoft.com/office/officeart/2005/8/layout/hList1"/>
    <dgm:cxn modelId="{C20C64FB-DA2E-4465-B263-65941BA0CE85}" srcId="{FFEFF370-4512-43A1-A43A-465CEED2D457}" destId="{7E3C4BF0-8B91-4F46-8D1A-60B9A1E87740}" srcOrd="1" destOrd="0" parTransId="{81F7A9A7-C372-469F-9814-BD9D869E77F7}" sibTransId="{4CAC7B6D-5FE0-43C4-8E87-ADDB1BCE5E1D}"/>
    <dgm:cxn modelId="{757C9549-CFD4-4BA1-B146-D666220B2335}" type="presOf" srcId="{D5FD7054-94EB-4AE1-A01D-BD857EA8A580}" destId="{BB8C578F-C412-440A-9F1C-68AC7C677B4E}" srcOrd="0" destOrd="0" presId="urn:microsoft.com/office/officeart/2005/8/layout/hList1"/>
    <dgm:cxn modelId="{62E3D0F1-408D-4A6E-8AFB-B9B73211ECCE}" srcId="{FFEFF370-4512-43A1-A43A-465CEED2D457}" destId="{AC0B178B-B2F6-473D-9A47-A78B64FA9E53}" srcOrd="0" destOrd="0" parTransId="{0E023ABA-B56B-471F-AFE9-79F4FE40F121}" sibTransId="{427A3705-59D6-47D8-ACEE-91038D0E3D94}"/>
    <dgm:cxn modelId="{1319D6C4-DFBE-48F2-BD3B-6E5919B6F7FB}" srcId="{AC0B178B-B2F6-473D-9A47-A78B64FA9E53}" destId="{85DED653-828E-4A4A-91AB-1047A4771036}" srcOrd="1" destOrd="0" parTransId="{30EBD5B8-BA3D-415A-AF74-005B89FD4E15}" sibTransId="{55AEE01E-9FA8-4385-ADB6-CCC39CCAB60F}"/>
    <dgm:cxn modelId="{FF5CD29D-5819-441B-96BC-D45D06BC71AD}" type="presOf" srcId="{FFEFF370-4512-43A1-A43A-465CEED2D457}" destId="{3F41CFE5-64A0-42E9-ADEC-C0DDE7AA1510}" srcOrd="0" destOrd="0" presId="urn:microsoft.com/office/officeart/2005/8/layout/hList1"/>
    <dgm:cxn modelId="{8A1F575E-6EDF-4B85-A62F-72CC998A5948}" type="presOf" srcId="{AC0B178B-B2F6-473D-9A47-A78B64FA9E53}" destId="{A9CAC0C3-9871-4D83-AFC0-208E78AB5918}" srcOrd="0" destOrd="0" presId="urn:microsoft.com/office/officeart/2005/8/layout/hList1"/>
    <dgm:cxn modelId="{E04A1FDE-9EEC-4452-AB6D-A4FF689F5DF6}" srcId="{AC0B178B-B2F6-473D-9A47-A78B64FA9E53}" destId="{D5FD7054-94EB-4AE1-A01D-BD857EA8A580}" srcOrd="0" destOrd="0" parTransId="{60E0C24A-802B-41CA-B364-853CB7C9DA1E}" sibTransId="{6CDEF38A-35D6-416E-BDA7-D512D829248A}"/>
    <dgm:cxn modelId="{E3468030-9160-4825-AEB9-AEF63D94C2F0}" srcId="{7E3C4BF0-8B91-4F46-8D1A-60B9A1E87740}" destId="{530701E3-B245-41DE-BE3F-EC7F8C02BBB0}" srcOrd="0" destOrd="0" parTransId="{7F096AB2-6651-4075-8E73-40B4ED8F1B2B}" sibTransId="{C2E4561E-8190-4468-9860-8790C58BF6F3}"/>
    <dgm:cxn modelId="{C5C24CDC-288E-4B9F-A26B-47BB8D755190}" type="presOf" srcId="{7E3C4BF0-8B91-4F46-8D1A-60B9A1E87740}" destId="{A080C39B-0DF1-4C04-8373-BBC74E5195B0}" srcOrd="0" destOrd="0" presId="urn:microsoft.com/office/officeart/2005/8/layout/hList1"/>
    <dgm:cxn modelId="{BBEF919E-BFEB-4920-96F9-0330A6294EAA}" srcId="{7E3C4BF0-8B91-4F46-8D1A-60B9A1E87740}" destId="{46978227-9205-44A1-B21A-AE6A149DF02A}" srcOrd="1" destOrd="0" parTransId="{F3207B11-5CD9-4D59-BD1F-B52EAB12C559}" sibTransId="{76A9DB16-3097-4A49-BA41-E0637B7D1443}"/>
    <dgm:cxn modelId="{A0E39BD9-09B3-4876-8DF7-E7D72772F746}" type="presParOf" srcId="{3F41CFE5-64A0-42E9-ADEC-C0DDE7AA1510}" destId="{6ED36F0E-5201-4AA2-B6FF-AE3F9A5B260E}" srcOrd="0" destOrd="0" presId="urn:microsoft.com/office/officeart/2005/8/layout/hList1"/>
    <dgm:cxn modelId="{83F1DFA9-56EB-4D02-8B42-D30E00180AD2}" type="presParOf" srcId="{6ED36F0E-5201-4AA2-B6FF-AE3F9A5B260E}" destId="{A9CAC0C3-9871-4D83-AFC0-208E78AB5918}" srcOrd="0" destOrd="0" presId="urn:microsoft.com/office/officeart/2005/8/layout/hList1"/>
    <dgm:cxn modelId="{92F86D79-DA39-4634-B7DA-460433F01FCB}" type="presParOf" srcId="{6ED36F0E-5201-4AA2-B6FF-AE3F9A5B260E}" destId="{BB8C578F-C412-440A-9F1C-68AC7C677B4E}" srcOrd="1" destOrd="0" presId="urn:microsoft.com/office/officeart/2005/8/layout/hList1"/>
    <dgm:cxn modelId="{7B51F7BD-D400-489A-AC3C-359B5C2A1E84}" type="presParOf" srcId="{3F41CFE5-64A0-42E9-ADEC-C0DDE7AA1510}" destId="{EDCCB901-42AE-4AD7-8790-ECE99D7FDDF8}" srcOrd="1" destOrd="0" presId="urn:microsoft.com/office/officeart/2005/8/layout/hList1"/>
    <dgm:cxn modelId="{602FAF20-34C6-477C-A0DE-56FECEB67EE4}" type="presParOf" srcId="{3F41CFE5-64A0-42E9-ADEC-C0DDE7AA1510}" destId="{EF59310A-3AEE-473B-8FD6-358492F6F83C}" srcOrd="2" destOrd="0" presId="urn:microsoft.com/office/officeart/2005/8/layout/hList1"/>
    <dgm:cxn modelId="{D0A3FC7B-D9DD-401E-B992-AB8B7907EA85}" type="presParOf" srcId="{EF59310A-3AEE-473B-8FD6-358492F6F83C}" destId="{A080C39B-0DF1-4C04-8373-BBC74E5195B0}" srcOrd="0" destOrd="0" presId="urn:microsoft.com/office/officeart/2005/8/layout/hList1"/>
    <dgm:cxn modelId="{52DAB920-F941-4928-9ADE-D52276F0CB25}" type="presParOf" srcId="{EF59310A-3AEE-473B-8FD6-358492F6F83C}" destId="{4E31320C-428B-441E-B59C-9CFF9FEAC1B1}" srcOrd="1" destOrd="0" presId="urn:microsoft.com/office/officeart/2005/8/layout/hList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1">
  <dgm:title val=""/>
  <dgm:desc val=""/>
  <dgm:catLst>
    <dgm:cat type="list" pri="10000"/>
    <dgm:cat type="relationship" pri="10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2">
  <dgm:title val=""/>
  <dgm:desc val=""/>
  <dgm:catLst>
    <dgm:cat type="list" pri="10000"/>
    <dgm:cat type="relationship" pri="10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114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21634-39ED-4DF6-A6E7-E54D3B07BEDC}" type="datetimeFigureOut">
              <a:rPr lang="en-ZA" smtClean="0"/>
              <a:pPr/>
              <a:t>2022/05/09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0F4E8-18A5-4E3F-9D03-48D79A1ECF72}" type="slidenum">
              <a:rPr lang="en-ZA" smtClean="0"/>
              <a:pPr/>
              <a:t>‹#›</a:t>
            </a:fld>
            <a:endParaRPr lang="en-ZA"/>
          </a:p>
        </p:txBody>
      </p:sp>
    </p:spTree>
    <p:extLst>
      <p:ext uri="{BB962C8B-B14F-4D97-AF65-F5344CB8AC3E}">
        <p14:creationId xmlns:p14="http://schemas.microsoft.com/office/powerpoint/2010/main" xmlns="" val="7777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3A0F4E8-18A5-4E3F-9D03-48D79A1ECF72}" type="slidenum">
              <a:rPr lang="en-ZA" smtClean="0"/>
              <a:pPr/>
              <a:t>31</a:t>
            </a:fld>
            <a:endParaRPr lang="en-ZA"/>
          </a:p>
        </p:txBody>
      </p:sp>
    </p:spTree>
    <p:extLst>
      <p:ext uri="{BB962C8B-B14F-4D97-AF65-F5344CB8AC3E}">
        <p14:creationId xmlns:p14="http://schemas.microsoft.com/office/powerpoint/2010/main" xmlns="" val="294214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A0F4E8-18A5-4E3F-9D03-48D79A1ECF72}"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0955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A0F4E8-18A5-4E3F-9D03-48D79A1ECF72}"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9541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A0F4E8-18A5-4E3F-9D03-48D79A1ECF72}"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2739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8E6E7A-401D-488D-BDE2-78B63BAD78E9}" type="datetime1">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148571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D420C7-51DA-4D8B-8EDE-8CC5B0C707CE}" type="datetime1">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404946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697D8-9362-4E5D-95F0-AB29FD58C863}" type="datetime1">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1233305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E3D7A8-32BB-4A86-A652-762D979E30D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989339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1319400-1FED-4AF0-BFE5-EF5A463BBCD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65053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6D1DEBE-CDF1-417A-9F95-5AE2D632BAC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78957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8BAF92-07B8-4593-BA56-7A915F68980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145721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27F62ED-53D6-4255-8729-4B34CA81C6C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963929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F2A79CF-8E2F-443B-9656-4A24B79E16D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89125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E3826A5-4DD3-4D0F-810F-B0A27021575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313147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9B36D2-9579-48FA-96B3-882EC8D40FF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98560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9D2568-6AE9-413B-9764-E6304AB95D82}" type="datetime1">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3419488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2AC7D4E-05C2-41D4-809D-40030DD512D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717621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626FBB-1073-4F72-990B-5800D7110C8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613323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B4ED3E-B1CD-4E7B-B2D3-FE5E3B55402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140146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50E07A-0E4E-FC41-AEB7-EE74D820C36B}"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500393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0E07A-0E4E-FC41-AEB7-EE74D820C36B}"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1323869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0E07A-0E4E-FC41-AEB7-EE74D820C36B}"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2548751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50E07A-0E4E-FC41-AEB7-EE74D820C36B}"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488296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50E07A-0E4E-FC41-AEB7-EE74D820C36B}" type="datetimeFigureOut">
              <a:rPr lang="en-US" smtClean="0"/>
              <a:pPr/>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2864566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50E07A-0E4E-FC41-AEB7-EE74D820C36B}" type="datetimeFigureOut">
              <a:rPr lang="en-US" smtClean="0"/>
              <a:pPr/>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3821564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0E07A-0E4E-FC41-AEB7-EE74D820C36B}" type="datetimeFigureOut">
              <a:rPr lang="en-US" smtClean="0"/>
              <a:pPr/>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428166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FA88D-E9FE-40D5-B38D-1EA610C4A1E7}" type="datetime1">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3901138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50E07A-0E4E-FC41-AEB7-EE74D820C36B}"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1448846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50E07A-0E4E-FC41-AEB7-EE74D820C36B}"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25352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0E07A-0E4E-FC41-AEB7-EE74D820C36B}"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2219629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0E07A-0E4E-FC41-AEB7-EE74D820C36B}"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106461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8007C2-0B07-457F-98C5-B8101C30AFDA}" type="datetime1">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154854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429B1-BF42-4F2F-8307-110E2614C825}" type="datetime1">
              <a:rPr lang="en-US" smtClean="0"/>
              <a:pPr/>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28648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F15B20-7D2E-4F9C-91E3-4376BBF58219}" type="datetime1">
              <a:rPr lang="en-US" smtClean="0"/>
              <a:pPr/>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58452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47653-B1D4-4C29-9EFB-D64BC33D6405}" type="datetime1">
              <a:rPr lang="en-US" smtClean="0"/>
              <a:pPr/>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265403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7ED759B-7796-44A5-80D5-300C56A41A99}" type="datetime1">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65031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B4B39F8-7A6F-499F-8DBB-FADEE7575C46}" type="datetime1">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9969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1ED3B8-3EC4-4324-82F6-D0114253D3AD}" type="datetime1">
              <a:rPr lang="en-US" smtClean="0"/>
              <a:pPr/>
              <a:t>5/9/2022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1150629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3E69B0B-7230-45DC-9DC3-AE35B0514E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257295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50E07A-0E4E-FC41-AEB7-EE74D820C36B}" type="datetimeFigureOut">
              <a:rPr lang="en-US" smtClean="0"/>
              <a:pPr/>
              <a:t>5/9/2022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BE9B7-FB75-284D-83FF-0AB6B020F1CD}" type="slidenum">
              <a:rPr lang="en-US" smtClean="0"/>
              <a:pPr/>
              <a:t>‹#›</a:t>
            </a:fld>
            <a:endParaRPr lang="en-US"/>
          </a:p>
        </p:txBody>
      </p:sp>
    </p:spTree>
    <p:extLst>
      <p:ext uri="{BB962C8B-B14F-4D97-AF65-F5344CB8AC3E}">
        <p14:creationId xmlns:p14="http://schemas.microsoft.com/office/powerpoint/2010/main" xmlns="" val="32580324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6.emf"/><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itle 1"/>
          <p:cNvSpPr>
            <a:spLocks noGrp="1"/>
          </p:cNvSpPr>
          <p:nvPr/>
        </p:nvSpPr>
        <p:spPr>
          <a:xfrm>
            <a:off x="830721" y="536332"/>
            <a:ext cx="7334249" cy="2275694"/>
          </a:xfrm>
          <a:prstGeom prst="rect">
            <a:avLst/>
          </a:prstGeom>
        </p:spPr>
        <p:txBody>
          <a:bodyPr vert="horz" lIns="68580" tIns="34290" rIns="68580" bIns="34290" rtlCol="0" anchor="ctr">
            <a:noAutofit/>
          </a:bodyPr>
          <a:lstStyle>
            <a:lvl1pPr algn="ctr" defTabSz="457212" rtl="0" eaLnBrk="1" latinLnBrk="0" hangingPunct="1">
              <a:spcBef>
                <a:spcPct val="0"/>
              </a:spcBef>
              <a:buNone/>
              <a:defRPr sz="4000" kern="1200">
                <a:solidFill>
                  <a:srgbClr val="008AC4"/>
                </a:solidFill>
                <a:latin typeface="+mj-lt"/>
                <a:ea typeface="+mj-ea"/>
                <a:cs typeface="+mj-cs"/>
              </a:defRPr>
            </a:lvl1pPr>
          </a:lstStyle>
          <a:p>
            <a:r>
              <a:rPr lang="en-US" sz="3200" dirty="0">
                <a:latin typeface="Eras Demi ITC" panose="020B0805030504020804" pitchFamily="34" charset="0"/>
              </a:rPr>
              <a:t>Presentation to Portfolio Committee on Justice and Correctional Services</a:t>
            </a:r>
          </a:p>
          <a:p>
            <a:endParaRPr lang="en-US" sz="3200" dirty="0">
              <a:latin typeface="Eras Demi ITC" panose="020B0805030504020804" pitchFamily="34" charset="0"/>
            </a:endParaRPr>
          </a:p>
          <a:p>
            <a:r>
              <a:rPr lang="en-US" sz="3200" dirty="0">
                <a:solidFill>
                  <a:srgbClr val="C00000"/>
                </a:solidFill>
                <a:latin typeface="Eras Demi ITC" panose="020B0805030504020804" pitchFamily="34" charset="0"/>
              </a:rPr>
              <a:t>Annual Performance Plan (APP) and Budget 2022-2023 </a:t>
            </a:r>
          </a:p>
        </p:txBody>
      </p:sp>
      <p:sp>
        <p:nvSpPr>
          <p:cNvPr id="6" name="Subtitle 2"/>
          <p:cNvSpPr>
            <a:spLocks noGrp="1"/>
          </p:cNvSpPr>
          <p:nvPr/>
        </p:nvSpPr>
        <p:spPr>
          <a:xfrm>
            <a:off x="3072502" y="3117273"/>
            <a:ext cx="2850686" cy="556952"/>
          </a:xfrm>
          <a:prstGeom prst="rect">
            <a:avLst/>
          </a:prstGeom>
        </p:spPr>
        <p:txBody>
          <a:bodyPr vert="horz" lIns="68580" tIns="34290" rIns="68580" bIns="34290" rtlCol="0">
            <a:noAutofit/>
          </a:bodyPr>
          <a:lstStyle>
            <a:lvl1pPr marL="0" indent="0" algn="ctr" defTabSz="457212" rtl="0" eaLnBrk="1" latinLnBrk="0" hangingPunct="1">
              <a:spcBef>
                <a:spcPct val="20000"/>
              </a:spcBef>
              <a:buFont typeface="Arial"/>
              <a:buNone/>
              <a:defRPr sz="2800" kern="1200">
                <a:solidFill>
                  <a:srgbClr val="008AC4"/>
                </a:solidFill>
                <a:latin typeface="+mn-lt"/>
                <a:ea typeface="+mn-ea"/>
                <a:cs typeface="+mn-cs"/>
              </a:defRPr>
            </a:lvl1pPr>
            <a:lvl2pPr marL="457212" indent="0" algn="ctr" defTabSz="45721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23" indent="0" algn="ctr" defTabSz="45721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34"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46"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57"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69"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80"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91"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rgbClr val="00B050"/>
                </a:solidFill>
                <a:latin typeface="Eras Demi ITC" panose="020B0805030504020804" pitchFamily="34" charset="0"/>
              </a:rPr>
              <a:t>06 May 2022</a:t>
            </a:r>
          </a:p>
        </p:txBody>
      </p:sp>
    </p:spTree>
    <p:extLst>
      <p:ext uri="{BB962C8B-B14F-4D97-AF65-F5344CB8AC3E}">
        <p14:creationId xmlns:p14="http://schemas.microsoft.com/office/powerpoint/2010/main" xmlns="" val="84480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305889" y="826477"/>
            <a:ext cx="8670335" cy="5529875"/>
          </a:xfrm>
          <a:prstGeom prst="rect">
            <a:avLst/>
          </a:prstGeom>
        </p:spPr>
      </p:pic>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6"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3499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39363" y="826477"/>
            <a:ext cx="8803387" cy="5529875"/>
          </a:xfrm>
          <a:prstGeom prst="rect">
            <a:avLst/>
          </a:prstGeom>
        </p:spPr>
      </p:pic>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6"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363055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98939" y="1028701"/>
            <a:ext cx="8743812" cy="5257800"/>
          </a:xfrm>
          <a:prstGeom prst="rect">
            <a:avLst/>
          </a:prstGeom>
        </p:spPr>
      </p:pic>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6"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327856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39363" y="914400"/>
            <a:ext cx="8803387" cy="5512777"/>
          </a:xfrm>
          <a:prstGeom prst="rect">
            <a:avLst/>
          </a:prstGeom>
        </p:spPr>
      </p:pic>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6"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212455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39363" y="1204546"/>
            <a:ext cx="8803387" cy="5653454"/>
          </a:xfrm>
          <a:prstGeom prst="rect">
            <a:avLst/>
          </a:prstGeom>
        </p:spPr>
      </p:pic>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6"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60847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39363" y="1310055"/>
            <a:ext cx="8803387" cy="4809392"/>
          </a:xfrm>
          <a:prstGeom prst="rect">
            <a:avLst/>
          </a:prstGeom>
        </p:spPr>
      </p:pic>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6"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44265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CF2158E8-49B2-2441-AAAC-C770CD4D8277}"/>
              </a:ext>
            </a:extLst>
          </p:cNvPr>
          <p:cNvSpPr>
            <a:spLocks noGrp="1"/>
          </p:cNvSpPr>
          <p:nvPr/>
        </p:nvSpPr>
        <p:spPr>
          <a:xfrm>
            <a:off x="66501" y="789709"/>
            <a:ext cx="8171411" cy="798022"/>
          </a:xfrm>
          <a:prstGeom prst="rect">
            <a:avLst/>
          </a:prstGeom>
        </p:spPr>
        <p:txBody>
          <a:bodyPr vert="horz" lIns="68580" tIns="34290" rIns="68580" bIns="34290" rtlCol="0" anchor="ctr">
            <a:no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lang="en-US" sz="2800" dirty="0">
                <a:solidFill>
                  <a:prstClr val="black"/>
                </a:solidFill>
                <a:latin typeface="Eras Demi ITC" panose="020B0805030504020804" pitchFamily="34" charset="0"/>
              </a:rPr>
              <a:t>3</a:t>
            </a:r>
            <a:r>
              <a:rPr kumimoji="0" lang="en-US" sz="2800" i="0" u="none" strike="noStrike" kern="1200" cap="none" spc="0" normalizeH="0" baseline="0" noProof="0" dirty="0">
                <a:ln>
                  <a:noFill/>
                </a:ln>
                <a:solidFill>
                  <a:prstClr val="black"/>
                </a:solidFill>
                <a:effectLst/>
                <a:uLnTx/>
                <a:uFillTx/>
                <a:latin typeface="Eras Demi ITC" panose="020B0805030504020804" pitchFamily="34" charset="0"/>
                <a:ea typeface="+mj-ea"/>
              </a:rPr>
              <a:t>. BUDGET 2022-2023</a:t>
            </a:r>
          </a:p>
        </p:txBody>
      </p:sp>
      <p:sp>
        <p:nvSpPr>
          <p:cNvPr id="8" name="Text Placeholder 2">
            <a:extLst>
              <a:ext uri="{FF2B5EF4-FFF2-40B4-BE49-F238E27FC236}">
                <a16:creationId xmlns:a16="http://schemas.microsoft.com/office/drawing/2014/main" xmlns="" id="{A75E1E2F-4F61-B44A-AB3E-AE820F429589}"/>
              </a:ext>
            </a:extLst>
          </p:cNvPr>
          <p:cNvSpPr>
            <a:spLocks noGrp="1"/>
          </p:cNvSpPr>
          <p:nvPr/>
        </p:nvSpPr>
        <p:spPr>
          <a:xfrm>
            <a:off x="436628" y="1587730"/>
            <a:ext cx="7002723" cy="3331403"/>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A83122"/>
                </a:solidFill>
                <a:effectLst/>
                <a:uLnTx/>
                <a:uFillTx/>
                <a:latin typeface="Arial" panose="020B0604020202020204" pitchFamily="34" charset="0"/>
                <a:ea typeface="+mn-ea"/>
                <a:cs typeface="Arial" panose="020B0604020202020204" pitchFamily="34" charset="0"/>
              </a:rPr>
              <a:t>Overview </a:t>
            </a:r>
          </a:p>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A83122"/>
                </a:solidFill>
                <a:effectLst/>
                <a:uLnTx/>
                <a:uFillTx/>
                <a:latin typeface="Arial" panose="020B0604020202020204" pitchFamily="34" charset="0"/>
                <a:ea typeface="+mn-ea"/>
                <a:cs typeface="Arial" panose="020B0604020202020204" pitchFamily="34" charset="0"/>
              </a:rPr>
              <a:t>Budget Allocation 2022/23 </a:t>
            </a:r>
          </a:p>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b="1" dirty="0">
                <a:solidFill>
                  <a:srgbClr val="A83122"/>
                </a:solidFill>
                <a:latin typeface="Arial" panose="020B0604020202020204" pitchFamily="34" charset="0"/>
                <a:cs typeface="Arial" panose="020B0604020202020204" pitchFamily="34" charset="0"/>
              </a:rPr>
              <a:t>MTEF Baseline Reductions </a:t>
            </a:r>
            <a:endParaRPr kumimoji="0" lang="en-US" sz="1800" b="1" i="0" u="none" strike="noStrike" kern="1200" cap="none" spc="0" normalizeH="0" baseline="0" noProof="0" dirty="0">
              <a:ln>
                <a:noFill/>
              </a:ln>
              <a:solidFill>
                <a:srgbClr val="A83122"/>
              </a:solidFill>
              <a:effectLst/>
              <a:uLnTx/>
              <a:uFillTx/>
              <a:latin typeface="Arial" panose="020B0604020202020204" pitchFamily="34" charset="0"/>
              <a:ea typeface="+mn-ea"/>
              <a:cs typeface="Arial" panose="020B0604020202020204" pitchFamily="34" charset="0"/>
            </a:endParaRPr>
          </a:p>
          <a:p>
            <a:pPr marL="742962" lvl="1" indent="-285750">
              <a:buFont typeface="Arial" panose="020B0604020202020204" pitchFamily="34" charset="0"/>
              <a:buChar char="•"/>
              <a:defRPr/>
            </a:pPr>
            <a:r>
              <a:rPr lang="en-US" sz="1800" dirty="0">
                <a:solidFill>
                  <a:srgbClr val="A83122"/>
                </a:solidFill>
                <a:latin typeface="Arial" panose="020B0604020202020204" pitchFamily="34" charset="0"/>
                <a:cs typeface="Arial" panose="020B0604020202020204" pitchFamily="34" charset="0"/>
              </a:rPr>
              <a:t>Impact on Goods and Services directly linked to service </a:t>
            </a:r>
            <a:endParaRPr kumimoji="0" lang="en-US" sz="1800" b="1" i="0" u="none" strike="noStrike" kern="1200" cap="none" spc="0" normalizeH="0" baseline="0" noProof="0" dirty="0">
              <a:ln>
                <a:noFill/>
              </a:ln>
              <a:solidFill>
                <a:srgbClr val="A83122"/>
              </a:solidFill>
              <a:effectLst/>
              <a:uLnTx/>
              <a:uFillTx/>
              <a:latin typeface="Arial" panose="020B0604020202020204" pitchFamily="34" charset="0"/>
              <a:ea typeface="+mn-ea"/>
              <a:cs typeface="Arial" panose="020B0604020202020204" pitchFamily="34" charset="0"/>
            </a:endParaRPr>
          </a:p>
          <a:p>
            <a:pPr lvl="1">
              <a:defRPr/>
            </a:pPr>
            <a:r>
              <a:rPr lang="en-US" sz="1800" b="1" dirty="0">
                <a:solidFill>
                  <a:srgbClr val="A83122"/>
                </a:solidFill>
                <a:latin typeface="Arial" panose="020B0604020202020204" pitchFamily="34" charset="0"/>
                <a:cs typeface="Arial" panose="020B0604020202020204" pitchFamily="34" charset="0"/>
              </a:rPr>
              <a:t>     delivery</a:t>
            </a:r>
            <a:endParaRPr kumimoji="0" lang="en-US" sz="1800" b="1" i="0" u="none" strike="noStrike" kern="1200" cap="none" spc="0" normalizeH="0" baseline="0" noProof="0" dirty="0">
              <a:ln>
                <a:noFill/>
              </a:ln>
              <a:solidFill>
                <a:srgbClr val="A83122"/>
              </a:solidFill>
              <a:effectLst/>
              <a:uLnTx/>
              <a:uFillTx/>
              <a:latin typeface="Arial" panose="020B0604020202020204" pitchFamily="34" charset="0"/>
              <a:ea typeface="+mn-ea"/>
              <a:cs typeface="Arial" panose="020B0604020202020204" pitchFamily="34" charset="0"/>
            </a:endParaRPr>
          </a:p>
          <a:p>
            <a:pPr marL="742962" lvl="1" indent="-285750">
              <a:buFont typeface="Arial" panose="020B0604020202020204" pitchFamily="34" charset="0"/>
              <a:buChar char="•"/>
              <a:defRPr/>
            </a:pPr>
            <a:r>
              <a:rPr lang="en-US" sz="1800" b="1" baseline="0" dirty="0">
                <a:solidFill>
                  <a:srgbClr val="A83122"/>
                </a:solidFill>
                <a:latin typeface="Arial" panose="020B0604020202020204" pitchFamily="34" charset="0"/>
                <a:cs typeface="Arial" panose="020B0604020202020204" pitchFamily="34" charset="0"/>
              </a:rPr>
              <a:t>Impact on Staff Composition</a:t>
            </a:r>
          </a:p>
          <a:p>
            <a:pPr marL="742962" lvl="1" indent="-285750">
              <a:buFont typeface="Arial" panose="020B0604020202020204" pitchFamily="34" charset="0"/>
              <a:buChar char="•"/>
            </a:pPr>
            <a:r>
              <a:rPr lang="en-US" sz="1800" b="1" dirty="0">
                <a:solidFill>
                  <a:srgbClr val="A83122"/>
                </a:solidFill>
                <a:latin typeface="Arial" panose="020B0604020202020204" pitchFamily="34" charset="0"/>
                <a:cs typeface="Arial" panose="020B0604020202020204" pitchFamily="34" charset="0"/>
              </a:rPr>
              <a:t>Impact on Matters</a:t>
            </a:r>
          </a:p>
          <a:p>
            <a:pPr marL="742962" lvl="1" indent="-285750">
              <a:buFont typeface="Arial" panose="020B0604020202020204" pitchFamily="34" charset="0"/>
              <a:buChar char="•"/>
            </a:pPr>
            <a:r>
              <a:rPr lang="en-US" sz="1800" b="1" dirty="0">
                <a:solidFill>
                  <a:srgbClr val="A83122"/>
                </a:solidFill>
                <a:latin typeface="Arial" panose="020B0604020202020204" pitchFamily="34" charset="0"/>
                <a:cs typeface="Arial" panose="020B0604020202020204" pitchFamily="34" charset="0"/>
              </a:rPr>
              <a:t>Impact on Court Coverage</a:t>
            </a:r>
            <a:endParaRPr lang="en-US" sz="1800" b="1" baseline="0" dirty="0">
              <a:solidFill>
                <a:srgbClr val="A83122"/>
              </a:solidFill>
              <a:latin typeface="Arial" panose="020B0604020202020204" pitchFamily="34" charset="0"/>
              <a:cs typeface="Arial" panose="020B0604020202020204" pitchFamily="34" charset="0"/>
            </a:endParaRPr>
          </a:p>
          <a:p>
            <a:pPr marL="742962" lvl="1" indent="-285750">
              <a:buFont typeface="Arial" panose="020B0604020202020204" pitchFamily="34" charset="0"/>
              <a:buChar char="•"/>
            </a:pPr>
            <a:r>
              <a:rPr lang="en-US" sz="1800" b="1" dirty="0">
                <a:solidFill>
                  <a:srgbClr val="A83122"/>
                </a:solidFill>
                <a:latin typeface="Arial" panose="020B0604020202020204" pitchFamily="34" charset="0"/>
                <a:cs typeface="Arial" panose="020B0604020202020204" pitchFamily="34" charset="0"/>
              </a:rPr>
              <a:t>Impact on Civil Matters</a:t>
            </a:r>
          </a:p>
        </p:txBody>
      </p:sp>
      <p:sp>
        <p:nvSpPr>
          <p:cNvPr id="2" name="Slide Number Placeholder 1"/>
          <p:cNvSpPr>
            <a:spLocks noGrp="1"/>
          </p:cNvSpPr>
          <p:nvPr>
            <p:ph type="sldNum" sz="quarter" idx="12"/>
          </p:nvPr>
        </p:nvSpPr>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6"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2240760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99504"/>
            <a:ext cx="6904075" cy="587212"/>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i="0" u="none" strike="noStrike" kern="1200" cap="none" spc="0" normalizeH="0" baseline="0" noProof="0" dirty="0">
                <a:ln>
                  <a:noFill/>
                </a:ln>
                <a:solidFill>
                  <a:prstClr val="black"/>
                </a:solidFill>
                <a:effectLst/>
                <a:uLnTx/>
                <a:uFillTx/>
                <a:latin typeface="Eras Demi ITC" panose="020B0805030504020804" pitchFamily="34" charset="0"/>
                <a:ea typeface="+mj-ea"/>
              </a:rPr>
              <a:t>Budget 2022/23 Overview </a:t>
            </a:r>
          </a:p>
        </p:txBody>
      </p:sp>
      <p:sp>
        <p:nvSpPr>
          <p:cNvPr id="4" name="Content Placeholder 2"/>
          <p:cNvSpPr>
            <a:spLocks noGrp="1"/>
          </p:cNvSpPr>
          <p:nvPr>
            <p:ph idx="1"/>
          </p:nvPr>
        </p:nvSpPr>
        <p:spPr>
          <a:xfrm>
            <a:off x="233141" y="1094331"/>
            <a:ext cx="8796559" cy="5319531"/>
          </a:xfrm>
        </p:spPr>
        <p:txBody>
          <a:bodyPr>
            <a:normAutofit/>
          </a:bodyPr>
          <a:lstStyle/>
          <a:p>
            <a:pPr defTabSz="457200">
              <a:lnSpc>
                <a:spcPct val="150000"/>
              </a:lnSpc>
            </a:pPr>
            <a:r>
              <a:rPr lang="en-US" sz="1600" dirty="0">
                <a:solidFill>
                  <a:prstClr val="black"/>
                </a:solidFill>
                <a:latin typeface="Arial"/>
                <a:cs typeface="Arial"/>
              </a:rPr>
              <a:t>Legal Aid SA, like all state funded institutions has experienced a reduction in budget allocation over the MTEF periods. The decline in funding is continuing in the current MTEF period.</a:t>
            </a:r>
          </a:p>
          <a:p>
            <a:pPr lvl="0" defTabSz="457200">
              <a:lnSpc>
                <a:spcPct val="150000"/>
              </a:lnSpc>
            </a:pPr>
            <a:r>
              <a:rPr lang="en-US" sz="1600" dirty="0">
                <a:solidFill>
                  <a:prstClr val="black"/>
                </a:solidFill>
                <a:latin typeface="Arial"/>
                <a:cs typeface="Arial"/>
              </a:rPr>
              <a:t>The 2022/23 budget allocation was cut by </a:t>
            </a:r>
            <a:r>
              <a:rPr lang="en-US" sz="1600" b="1" dirty="0">
                <a:solidFill>
                  <a:srgbClr val="A83122"/>
                </a:solidFill>
                <a:latin typeface="Arial"/>
                <a:cs typeface="Arial"/>
              </a:rPr>
              <a:t>10%</a:t>
            </a:r>
            <a:r>
              <a:rPr lang="en-US" sz="1600" dirty="0">
                <a:solidFill>
                  <a:prstClr val="black"/>
                </a:solidFill>
                <a:latin typeface="Arial"/>
                <a:cs typeface="Arial"/>
              </a:rPr>
              <a:t> and it is expected that further cuts by </a:t>
            </a:r>
            <a:r>
              <a:rPr lang="en-US" sz="1600" b="1" dirty="0">
                <a:solidFill>
                  <a:srgbClr val="A83122"/>
                </a:solidFill>
                <a:latin typeface="Arial"/>
                <a:cs typeface="Arial"/>
              </a:rPr>
              <a:t>5% </a:t>
            </a:r>
            <a:r>
              <a:rPr lang="en-US" sz="1600" dirty="0">
                <a:solidFill>
                  <a:prstClr val="black"/>
                </a:solidFill>
                <a:latin typeface="Arial"/>
                <a:cs typeface="Arial"/>
              </a:rPr>
              <a:t>in the 2023/24 financial years respectively, as per the 2022/23-24/25 MTEF allocations.</a:t>
            </a:r>
          </a:p>
          <a:p>
            <a:pPr defTabSz="457200">
              <a:lnSpc>
                <a:spcPct val="150000"/>
              </a:lnSpc>
            </a:pPr>
            <a:r>
              <a:rPr lang="en-US" sz="1600" dirty="0">
                <a:solidFill>
                  <a:prstClr val="black"/>
                </a:solidFill>
                <a:latin typeface="Arial"/>
                <a:cs typeface="Arial"/>
              </a:rPr>
              <a:t>The total reduction in the current MTEF cycle is </a:t>
            </a:r>
            <a:r>
              <a:rPr lang="en-US" sz="1600" b="1" dirty="0">
                <a:solidFill>
                  <a:srgbClr val="A83122"/>
                </a:solidFill>
                <a:latin typeface="Arial"/>
                <a:cs typeface="Arial"/>
              </a:rPr>
              <a:t>R352 million </a:t>
            </a:r>
            <a:r>
              <a:rPr lang="en-US" sz="1600" dirty="0">
                <a:solidFill>
                  <a:prstClr val="black"/>
                </a:solidFill>
                <a:latin typeface="Arial"/>
                <a:cs typeface="Arial"/>
              </a:rPr>
              <a:t>(15%). </a:t>
            </a:r>
          </a:p>
          <a:p>
            <a:pPr defTabSz="457200">
              <a:lnSpc>
                <a:spcPct val="150000"/>
              </a:lnSpc>
            </a:pPr>
            <a:r>
              <a:rPr lang="en-US" sz="1600" dirty="0">
                <a:solidFill>
                  <a:prstClr val="black"/>
                </a:solidFill>
                <a:latin typeface="Arial"/>
                <a:cs typeface="Arial"/>
              </a:rPr>
              <a:t>This has had a negative impact on service delivery as </a:t>
            </a:r>
            <a:r>
              <a:rPr lang="en-US" sz="1600" b="1" dirty="0">
                <a:solidFill>
                  <a:srgbClr val="A83122"/>
                </a:solidFill>
                <a:latin typeface="Arial"/>
                <a:cs typeface="Arial"/>
              </a:rPr>
              <a:t>80%</a:t>
            </a:r>
            <a:r>
              <a:rPr lang="en-US" sz="1600" dirty="0">
                <a:solidFill>
                  <a:prstClr val="black"/>
                </a:solidFill>
                <a:latin typeface="Arial"/>
                <a:cs typeface="Arial"/>
              </a:rPr>
              <a:t> of the budget is spent on employee costs and legal practitioners make up </a:t>
            </a:r>
            <a:r>
              <a:rPr lang="en-US" sz="1600" b="1" dirty="0">
                <a:solidFill>
                  <a:srgbClr val="A83122"/>
                </a:solidFill>
                <a:latin typeface="Arial"/>
                <a:cs typeface="Arial"/>
              </a:rPr>
              <a:t>79%</a:t>
            </a:r>
            <a:r>
              <a:rPr lang="en-US" sz="1600" dirty="0">
                <a:solidFill>
                  <a:prstClr val="black"/>
                </a:solidFill>
                <a:latin typeface="Arial"/>
                <a:cs typeface="Arial"/>
              </a:rPr>
              <a:t> of the total staff component. Vacant permanent positions have not been filled due to lack of certainty on future funding requirements.</a:t>
            </a:r>
          </a:p>
          <a:p>
            <a:pPr marL="342900" indent="-342900">
              <a:buFont typeface="+mj-lt"/>
              <a:buAutoNum type="arabicPeriod"/>
            </a:pPr>
            <a:endParaRPr lang="en-US" sz="1350" dirty="0">
              <a:latin typeface="Arial"/>
              <a:cs typeface="Arial"/>
            </a:endParaRP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7"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222283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99504"/>
            <a:ext cx="6904075" cy="587212"/>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Budget 2022-2023</a:t>
            </a:r>
          </a:p>
        </p:txBody>
      </p:sp>
      <p:pic>
        <p:nvPicPr>
          <p:cNvPr id="3" name="Content Placeholder 2"/>
          <p:cNvPicPr>
            <a:picLocks noGrp="1" noChangeAspect="1"/>
          </p:cNvPicPr>
          <p:nvPr>
            <p:ph idx="1"/>
          </p:nvPr>
        </p:nvPicPr>
        <p:blipFill>
          <a:blip r:embed="rId3"/>
          <a:stretch>
            <a:fillRect/>
          </a:stretch>
        </p:blipFill>
        <p:spPr>
          <a:xfrm>
            <a:off x="233141" y="1877961"/>
            <a:ext cx="8657494" cy="4059921"/>
          </a:xfrm>
          <a:prstGeom prst="rect">
            <a:avLst/>
          </a:prstGeom>
        </p:spPr>
      </p:pic>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7"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sp>
        <p:nvSpPr>
          <p:cNvPr id="8" name="TextBox 7"/>
          <p:cNvSpPr txBox="1"/>
          <p:nvPr/>
        </p:nvSpPr>
        <p:spPr>
          <a:xfrm>
            <a:off x="348244" y="1459491"/>
            <a:ext cx="8061822" cy="400110"/>
          </a:xfrm>
          <a:prstGeom prst="rect">
            <a:avLst/>
          </a:prstGeom>
          <a:noFill/>
        </p:spPr>
        <p:txBody>
          <a:bodyPr wrap="none" rtlCol="0">
            <a:spAutoFit/>
          </a:bodyPr>
          <a:lstStyle/>
          <a:p>
            <a:r>
              <a:rPr lang="en-ZA" sz="2000" b="1" dirty="0">
                <a:latin typeface="Eras Demi ITC" panose="020B0805030504020804" pitchFamily="34" charset="0"/>
              </a:rPr>
              <a:t>MTEF and Budget Allocations for the 2020/21 to 2024/25 Period</a:t>
            </a:r>
          </a:p>
        </p:txBody>
      </p:sp>
    </p:spTree>
    <p:extLst>
      <p:ext uri="{BB962C8B-B14F-4D97-AF65-F5344CB8AC3E}">
        <p14:creationId xmlns:p14="http://schemas.microsoft.com/office/powerpoint/2010/main" xmlns="" val="14385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307570"/>
            <a:ext cx="6904075" cy="1088967"/>
          </a:xfrm>
          <a:prstGeom prst="rect">
            <a:avLst/>
          </a:prstGeom>
        </p:spPr>
        <p:txBody>
          <a:bodyPr vert="horz" lIns="68580" tIns="34290" rIns="68580" bIns="34290" rtlCol="0" anchor="ctr">
            <a:no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lvl="0">
              <a:defRPr/>
            </a:pPr>
            <a:r>
              <a:rPr lang="en-ZA" sz="2800" dirty="0">
                <a:solidFill>
                  <a:schemeClr val="tx1"/>
                </a:solidFill>
                <a:latin typeface="Eras Demi ITC" panose="020B0805030504020804" pitchFamily="34" charset="0"/>
              </a:rPr>
              <a:t>Budget allocation 2022/23 – 2024/25 MTEF</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8"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pic>
        <p:nvPicPr>
          <p:cNvPr id="4" name="Content Placeholder 3"/>
          <p:cNvPicPr>
            <a:picLocks noGrp="1" noChangeAspect="1"/>
          </p:cNvPicPr>
          <p:nvPr>
            <p:ph idx="1"/>
          </p:nvPr>
        </p:nvPicPr>
        <p:blipFill>
          <a:blip r:embed="rId3"/>
          <a:stretch>
            <a:fillRect/>
          </a:stretch>
        </p:blipFill>
        <p:spPr>
          <a:xfrm>
            <a:off x="766790" y="1474839"/>
            <a:ext cx="7787275" cy="4660490"/>
          </a:xfrm>
          <a:prstGeom prst="rect">
            <a:avLst/>
          </a:prstGeom>
        </p:spPr>
      </p:pic>
    </p:spTree>
    <p:extLst>
      <p:ext uri="{BB962C8B-B14F-4D97-AF65-F5344CB8AC3E}">
        <p14:creationId xmlns:p14="http://schemas.microsoft.com/office/powerpoint/2010/main" xmlns="" val="116233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0"/>
            <a:ext cx="6904075" cy="624590"/>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r>
              <a:rPr lang="en-ZA" b="0" dirty="0">
                <a:solidFill>
                  <a:schemeClr val="tx1"/>
                </a:solidFill>
                <a:latin typeface="Eras Demi ITC" panose="020B0805030504020804" pitchFamily="34" charset="0"/>
              </a:rPr>
              <a:t>Presentation Outline</a:t>
            </a:r>
          </a:p>
        </p:txBody>
      </p:sp>
      <p:sp>
        <p:nvSpPr>
          <p:cNvPr id="4" name="Content Placeholder 2"/>
          <p:cNvSpPr>
            <a:spLocks noGrp="1"/>
          </p:cNvSpPr>
          <p:nvPr>
            <p:ph idx="1"/>
          </p:nvPr>
        </p:nvSpPr>
        <p:spPr>
          <a:xfrm>
            <a:off x="233141" y="1094331"/>
            <a:ext cx="8796559" cy="5319531"/>
          </a:xfrm>
        </p:spPr>
        <p:txBody>
          <a:bodyPr>
            <a:normAutofit/>
          </a:bodyPr>
          <a:lstStyle/>
          <a:p>
            <a:pPr marL="457200" lvl="0" indent="-457200">
              <a:buFont typeface="+mj-lt"/>
              <a:buAutoNum type="arabicPeriod"/>
            </a:pPr>
            <a:r>
              <a:rPr lang="en-US" dirty="0">
                <a:latin typeface="Arial" panose="020B0604020202020204" pitchFamily="34" charset="0"/>
                <a:cs typeface="Arial" panose="020B0604020202020204" pitchFamily="34" charset="0"/>
              </a:rPr>
              <a:t>INTRODUCTION</a:t>
            </a:r>
          </a:p>
          <a:p>
            <a:pPr marL="457200" lvl="0" indent="-457200">
              <a:buFont typeface="+mj-lt"/>
              <a:buAutoNum type="arabicPeriod"/>
            </a:pPr>
            <a:endParaRPr lang="en-US" dirty="0">
              <a:latin typeface="Arial" panose="020B0604020202020204" pitchFamily="34" charset="0"/>
              <a:cs typeface="Arial" panose="020B0604020202020204" pitchFamily="34" charset="0"/>
            </a:endParaRPr>
          </a:p>
          <a:p>
            <a:pPr marL="457200" lvl="0" indent="-457200">
              <a:buFont typeface="+mj-lt"/>
              <a:buAutoNum type="arabicPeriod"/>
            </a:pPr>
            <a:r>
              <a:rPr lang="en-US" dirty="0">
                <a:latin typeface="Arial" panose="020B0604020202020204" pitchFamily="34" charset="0"/>
                <a:cs typeface="Arial" panose="020B0604020202020204" pitchFamily="34" charset="0"/>
              </a:rPr>
              <a:t>ANNUAL PERFORMANCE PLAN 2022-2023           </a:t>
            </a:r>
          </a:p>
          <a:p>
            <a:pPr marL="457200" lvl="0" indent="-457200">
              <a:buFont typeface="+mj-lt"/>
              <a:buAutoNum type="arabicPeriod"/>
            </a:pPr>
            <a:endParaRPr lang="en-US" dirty="0">
              <a:latin typeface="Arial" panose="020B0604020202020204" pitchFamily="34" charset="0"/>
              <a:cs typeface="Arial" panose="020B0604020202020204" pitchFamily="34" charset="0"/>
            </a:endParaRPr>
          </a:p>
          <a:p>
            <a:pPr marL="457200" lvl="0" indent="-457200">
              <a:buFont typeface="+mj-lt"/>
              <a:buAutoNum type="arabicPeriod"/>
            </a:pPr>
            <a:r>
              <a:rPr lang="en-ZA" dirty="0">
                <a:latin typeface="Arial" panose="020B0604020202020204" pitchFamily="34" charset="0"/>
                <a:cs typeface="Arial" panose="020B0604020202020204" pitchFamily="34" charset="0"/>
              </a:rPr>
              <a:t>BUDGET 2022-2023</a:t>
            </a:r>
          </a:p>
          <a:p>
            <a:pPr marL="457200" lvl="0" indent="-457200">
              <a:buFont typeface="+mj-lt"/>
              <a:buAutoNum type="arabicPeriod"/>
            </a:pPr>
            <a:endParaRPr lang="en-ZA" dirty="0">
              <a:latin typeface="Arial" panose="020B0604020202020204" pitchFamily="34" charset="0"/>
              <a:cs typeface="Arial" panose="020B0604020202020204" pitchFamily="34" charset="0"/>
            </a:endParaRPr>
          </a:p>
          <a:p>
            <a:pPr marL="457200" indent="-457200">
              <a:buFont typeface="+mj-lt"/>
              <a:buAutoNum type="arabicPeriod"/>
            </a:pPr>
            <a:r>
              <a:rPr lang="en-ZA" dirty="0">
                <a:latin typeface="Arial" panose="020B0604020202020204" pitchFamily="34" charset="0"/>
                <a:cs typeface="Arial" panose="020B0604020202020204" pitchFamily="34" charset="0"/>
              </a:rPr>
              <a:t>CONCLUDING COMMENTS</a:t>
            </a:r>
          </a:p>
          <a:p>
            <a:pPr marL="457200" indent="-457200">
              <a:buFont typeface="+mj-lt"/>
              <a:buAutoNum type="arabicPeriod"/>
            </a:pPr>
            <a:endParaRPr lang="en-ZA" dirty="0">
              <a:latin typeface="Arial" panose="020B0604020202020204" pitchFamily="34" charset="0"/>
              <a:cs typeface="Arial" panose="020B0604020202020204" pitchFamily="34" charset="0"/>
            </a:endParaRPr>
          </a:p>
          <a:p>
            <a:pPr marL="457200" indent="-457200">
              <a:buFont typeface="+mj-lt"/>
              <a:buAutoNum type="arabicPeriod"/>
            </a:pPr>
            <a:r>
              <a:rPr lang="en-ZA" dirty="0">
                <a:latin typeface="Arial" panose="020B0604020202020204" pitchFamily="34" charset="0"/>
                <a:cs typeface="Arial" panose="020B0604020202020204" pitchFamily="34" charset="0"/>
              </a:rPr>
              <a:t> UPDATE ON LAND RIGHTS MANAGEMENT UNIT</a:t>
            </a:r>
          </a:p>
          <a:p>
            <a:pPr marL="0" lvl="0" indent="0">
              <a:buNone/>
            </a:pPr>
            <a:endParaRPr lang="en-ZA" dirty="0">
              <a:latin typeface="Arial" panose="020B0604020202020204" pitchFamily="34" charset="0"/>
              <a:cs typeface="Arial" panose="020B0604020202020204" pitchFamily="34" charset="0"/>
            </a:endParaRPr>
          </a:p>
          <a:p>
            <a:pPr marL="0" indent="0">
              <a:buNone/>
            </a:pPr>
            <a:endParaRPr lang="en-US" sz="1350" dirty="0">
              <a:latin typeface="Arial"/>
              <a:cs typeface="Arial"/>
            </a:endParaRP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r>
              <a:rPr lang="en-US" sz="788" b="1" dirty="0">
                <a:solidFill>
                  <a:schemeClr val="bg1"/>
                </a:solidFill>
              </a:rPr>
              <a:t>1</a:t>
            </a:r>
            <a:endParaRPr lang="en-ZA" sz="788" b="1" dirty="0">
              <a:solidFill>
                <a:schemeClr val="bg1"/>
              </a:solidFill>
            </a:endParaRPr>
          </a:p>
        </p:txBody>
      </p:sp>
      <p:sp>
        <p:nvSpPr>
          <p:cNvPr id="11"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
        <p:nvSpPr>
          <p:cNvPr id="5" name="Slide Number Placeholder 4"/>
          <p:cNvSpPr>
            <a:spLocks noGrp="1"/>
          </p:cNvSpPr>
          <p:nvPr>
            <p:ph type="sldNum" sz="quarter" idx="12"/>
          </p:nvPr>
        </p:nvSpPr>
        <p:spPr/>
        <p:txBody>
          <a:bodyPr/>
          <a:lstStyle/>
          <a:p>
            <a:fld id="{D7CBE9B7-FB75-284D-83FF-0AB6B020F1CD}" type="slidenum">
              <a:rPr lang="en-US" sz="1050" smtClean="0">
                <a:solidFill>
                  <a:schemeClr val="tx1"/>
                </a:solidFill>
                <a:latin typeface="Itc franklin gothic std"/>
                <a:cs typeface="Arial" panose="020B0604020202020204" pitchFamily="34" charset="0"/>
              </a:rPr>
              <a:pPr/>
              <a:t>2</a:t>
            </a:fld>
            <a:endParaRPr lang="en-US" sz="1050" dirty="0">
              <a:solidFill>
                <a:schemeClr val="tx1"/>
              </a:solidFill>
              <a:latin typeface="Itc franklin gothic std"/>
              <a:cs typeface="Arial" panose="020B0604020202020204" pitchFamily="34" charset="0"/>
            </a:endParaRPr>
          </a:p>
        </p:txBody>
      </p:sp>
    </p:spTree>
    <p:extLst>
      <p:ext uri="{BB962C8B-B14F-4D97-AF65-F5344CB8AC3E}">
        <p14:creationId xmlns:p14="http://schemas.microsoft.com/office/powerpoint/2010/main" xmlns="" val="916365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307570"/>
            <a:ext cx="6904075" cy="1088967"/>
          </a:xfrm>
          <a:prstGeom prst="rect">
            <a:avLst/>
          </a:prstGeom>
        </p:spPr>
        <p:txBody>
          <a:bodyPr vert="horz" lIns="68580" tIns="34290" rIns="68580" bIns="34290" rtlCol="0" anchor="ctr">
            <a:no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lvl="0">
              <a:defRPr/>
            </a:pPr>
            <a:r>
              <a:rPr lang="en-ZA" sz="2800" dirty="0">
                <a:solidFill>
                  <a:schemeClr val="tx1"/>
                </a:solidFill>
                <a:latin typeface="Eras Demi ITC" panose="020B0805030504020804" pitchFamily="34" charset="0"/>
              </a:rPr>
              <a:t>Budget allocation 2022/23 – 2024/25 MTEF</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pic>
        <p:nvPicPr>
          <p:cNvPr id="8" name="Content Placeholder 7">
            <a:extLst>
              <a:ext uri="{FF2B5EF4-FFF2-40B4-BE49-F238E27FC236}">
                <a16:creationId xmlns:a16="http://schemas.microsoft.com/office/drawing/2014/main" xmlns="" id="{A7A73CE9-A0F3-4DBE-BEBA-1F407FFEA4D0}"/>
              </a:ext>
            </a:extLst>
          </p:cNvPr>
          <p:cNvPicPr>
            <a:picLocks noGrp="1" noChangeAspect="1"/>
          </p:cNvPicPr>
          <p:nvPr>
            <p:ph idx="1"/>
          </p:nvPr>
        </p:nvPicPr>
        <p:blipFill>
          <a:blip r:embed="rId3"/>
          <a:stretch>
            <a:fillRect/>
          </a:stretch>
        </p:blipFill>
        <p:spPr>
          <a:xfrm>
            <a:off x="1072341" y="1396538"/>
            <a:ext cx="4472247" cy="2763392"/>
          </a:xfrm>
          <a:prstGeom prst="rect">
            <a:avLst/>
          </a:prstGeom>
        </p:spPr>
      </p:pic>
      <p:sp>
        <p:nvSpPr>
          <p:cNvPr id="10" name="TextBox 9"/>
          <p:cNvSpPr txBox="1"/>
          <p:nvPr/>
        </p:nvSpPr>
        <p:spPr>
          <a:xfrm>
            <a:off x="349135" y="4222866"/>
            <a:ext cx="8487293" cy="2062103"/>
          </a:xfrm>
          <a:prstGeom prst="rect">
            <a:avLst/>
          </a:prstGeom>
          <a:noFill/>
        </p:spPr>
        <p:txBody>
          <a:bodyPr wrap="square" rtlCol="0">
            <a:spAutoFit/>
          </a:bodyPr>
          <a:lstStyle/>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Salaries and related costs continue to be the largest driver of spending, these account for 79% of the allocation. </a:t>
            </a:r>
            <a:endParaRPr lang="en-ZA"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Operating budget is the second highest driver accounting for 12% of the allocation. 73% of the operating budget is contractual obligations, these include office rental, cleaning services, wide area network etc.</a:t>
            </a:r>
            <a:endParaRPr lang="en-ZA"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Other direct expenditure relates to expenditure that is directly linked to the provision of Legal services. </a:t>
            </a:r>
            <a:endParaRPr lang="en-ZA"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The remaining 2% is for the replacement of capital assets according to the CARP.</a:t>
            </a:r>
            <a:endParaRPr lang="en-ZA" sz="1600"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201049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307570"/>
            <a:ext cx="6904075" cy="1088967"/>
          </a:xfrm>
          <a:prstGeom prst="rect">
            <a:avLst/>
          </a:prstGeom>
        </p:spPr>
        <p:txBody>
          <a:bodyPr vert="horz" lIns="68580" tIns="34290" rIns="68580" bIns="34290" rtlCol="0" anchor="ctr">
            <a:no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lvl="0">
              <a:defRPr/>
            </a:pPr>
            <a:r>
              <a:rPr lang="en-ZA" sz="2800" dirty="0">
                <a:solidFill>
                  <a:schemeClr val="tx1"/>
                </a:solidFill>
                <a:latin typeface="Eras Demi ITC" panose="020B0805030504020804" pitchFamily="34" charset="0"/>
              </a:rPr>
              <a:t>MTEF Baseline Budget Reductions 2022/23 – 2024/25 MTEF</a:t>
            </a:r>
          </a:p>
        </p:txBody>
      </p:sp>
      <p:pic>
        <p:nvPicPr>
          <p:cNvPr id="7" name="Content Placeholder 6"/>
          <p:cNvPicPr>
            <a:picLocks noGrp="1" noChangeAspect="1"/>
          </p:cNvPicPr>
          <p:nvPr>
            <p:ph idx="1"/>
          </p:nvPr>
        </p:nvPicPr>
        <p:blipFill>
          <a:blip r:embed="rId3"/>
          <a:stretch>
            <a:fillRect/>
          </a:stretch>
        </p:blipFill>
        <p:spPr>
          <a:xfrm>
            <a:off x="260320" y="2245540"/>
            <a:ext cx="8742422" cy="3170195"/>
          </a:xfrm>
          <a:prstGeom prst="rect">
            <a:avLst/>
          </a:prstGeom>
        </p:spPr>
      </p:pic>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8"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234638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99504"/>
            <a:ext cx="6904075" cy="894282"/>
          </a:xfrm>
          <a:prstGeom prst="rect">
            <a:avLst/>
          </a:prstGeom>
        </p:spPr>
        <p:txBody>
          <a:bodyPr vert="horz" lIns="68580" tIns="34290" rIns="68580" bIns="34290" rtlCol="0" anchor="ctr">
            <a:normAutofit lnSpcReduction="100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lvl="0">
              <a:defRPr/>
            </a:pPr>
            <a:r>
              <a:rPr lang="en-ZA" sz="2800" dirty="0">
                <a:solidFill>
                  <a:prstClr val="black"/>
                </a:solidFill>
                <a:latin typeface="Eras Demi ITC" panose="020B0805030504020804" pitchFamily="34" charset="0"/>
                <a:ea typeface="+mn-ea"/>
                <a:cs typeface="+mn-cs"/>
              </a:rPr>
              <a:t>Impact on Goods and Services Directly Linked to Service Delivery</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7"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xmlns="" val="4251238298"/>
              </p:ext>
            </p:extLst>
          </p:nvPr>
        </p:nvGraphicFramePr>
        <p:xfrm>
          <a:off x="233363" y="1093788"/>
          <a:ext cx="8796337" cy="5319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81000" y="5368413"/>
            <a:ext cx="8763000" cy="9879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The R7,6m  cut reduces  the number of matters allocated to Judicare which negatively impacts service delivery. </a:t>
            </a:r>
          </a:p>
        </p:txBody>
      </p:sp>
    </p:spTree>
    <p:extLst>
      <p:ext uri="{BB962C8B-B14F-4D97-AF65-F5344CB8AC3E}">
        <p14:creationId xmlns:p14="http://schemas.microsoft.com/office/powerpoint/2010/main" xmlns="" val="83292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nvSpPr>
        <p:spPr>
          <a:xfrm>
            <a:off x="381000" y="17137"/>
            <a:ext cx="7074877" cy="1673560"/>
          </a:xfrm>
          <a:prstGeom prst="rect">
            <a:avLst/>
          </a:prstGeom>
        </p:spPr>
        <p:txBody>
          <a:bodyPr vert="horz" lIns="91440" tIns="45720" rIns="91440" bIns="4572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Impact on Staffing</a:t>
            </a:r>
          </a:p>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3200" b="1" i="0" u="none" strike="noStrike" kern="1200" cap="none" spc="0" normalizeH="0" baseline="0" noProof="0" dirty="0">
              <a:ln>
                <a:noFill/>
              </a:ln>
              <a:solidFill>
                <a:srgbClr val="008AC4"/>
              </a:solidFill>
              <a:effectLst/>
              <a:uLnTx/>
              <a:uFillTx/>
              <a:latin typeface="Itc franklin gothic std"/>
              <a:ea typeface="+mj-ea"/>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prstClr val="black"/>
                </a:solidFill>
                <a:effectLst/>
                <a:uLnTx/>
                <a:uFillTx/>
                <a:latin typeface="Itc franklin gothic std"/>
                <a:ea typeface="+mn-ea"/>
                <a:cs typeface="+mn-cs"/>
              </a:rPr>
              <a:t>21</a:t>
            </a:r>
          </a:p>
        </p:txBody>
      </p:sp>
      <p:sp>
        <p:nvSpPr>
          <p:cNvPr id="6" name="Rectangle 5"/>
          <p:cNvSpPr/>
          <p:nvPr/>
        </p:nvSpPr>
        <p:spPr>
          <a:xfrm>
            <a:off x="570271" y="1229032"/>
            <a:ext cx="8003457" cy="461665"/>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2" name="Content Placeholder 5"/>
          <p:cNvGraphicFramePr>
            <a:graphicFrameLocks noGrp="1"/>
          </p:cNvGraphicFramePr>
          <p:nvPr>
            <p:ph idx="1"/>
            <p:extLst>
              <p:ext uri="{D42A27DB-BD31-4B8C-83A1-F6EECF244321}">
                <p14:modId xmlns:p14="http://schemas.microsoft.com/office/powerpoint/2010/main" xmlns="" val="745508616"/>
              </p:ext>
            </p:extLst>
          </p:nvPr>
        </p:nvGraphicFramePr>
        <p:xfrm>
          <a:off x="437224" y="1109709"/>
          <a:ext cx="8269550" cy="4412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Down Ribbon 12"/>
          <p:cNvSpPr/>
          <p:nvPr/>
        </p:nvSpPr>
        <p:spPr>
          <a:xfrm>
            <a:off x="3699163" y="5334738"/>
            <a:ext cx="1745672" cy="612648"/>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113</a:t>
            </a:r>
          </a:p>
        </p:txBody>
      </p:sp>
      <p:sp>
        <p:nvSpPr>
          <p:cNvPr id="14" name="Up Ribbon 13"/>
          <p:cNvSpPr/>
          <p:nvPr/>
        </p:nvSpPr>
        <p:spPr>
          <a:xfrm>
            <a:off x="6598378" y="5287325"/>
            <a:ext cx="1856509" cy="612648"/>
          </a:xfrm>
          <a:prstGeom prst="ribbon2">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171</a:t>
            </a:r>
          </a:p>
        </p:txBody>
      </p:sp>
      <p:sp>
        <p:nvSpPr>
          <p:cNvPr id="16" name="Shape 15"/>
          <p:cNvSpPr/>
          <p:nvPr/>
        </p:nvSpPr>
        <p:spPr>
          <a:xfrm>
            <a:off x="130167" y="5334738"/>
            <a:ext cx="2591126" cy="604678"/>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20891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Total = 284</a:t>
            </a:r>
          </a:p>
        </p:txBody>
      </p:sp>
    </p:spTree>
    <p:extLst>
      <p:ext uri="{BB962C8B-B14F-4D97-AF65-F5344CB8AC3E}">
        <p14:creationId xmlns:p14="http://schemas.microsoft.com/office/powerpoint/2010/main" xmlns="" val="244725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nvSpPr>
        <p:spPr>
          <a:xfrm>
            <a:off x="381000" y="249381"/>
            <a:ext cx="7058891" cy="1120631"/>
          </a:xfrm>
          <a:prstGeom prst="rect">
            <a:avLst/>
          </a:prstGeom>
        </p:spPr>
        <p:txBody>
          <a:bodyPr vert="horz" lIns="91440" tIns="45720" rIns="91440" bIns="4572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32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3300" b="1" i="0" u="none" strike="noStrike" kern="1200" cap="none" spc="0" normalizeH="0" baseline="0" noProof="0" dirty="0">
                <a:ln>
                  <a:noFill/>
                </a:ln>
                <a:solidFill>
                  <a:prstClr val="black"/>
                </a:solidFill>
                <a:effectLst/>
                <a:uLnTx/>
                <a:uFillTx/>
                <a:latin typeface="Eras Demi ITC" panose="020B0805030504020804" pitchFamily="34" charset="0"/>
              </a:rPr>
              <a:t>Impact </a:t>
            </a:r>
            <a:r>
              <a:rPr lang="en-ZA" sz="3300" dirty="0">
                <a:solidFill>
                  <a:prstClr val="black"/>
                </a:solidFill>
                <a:latin typeface="Eras Demi ITC" panose="020B0805030504020804" pitchFamily="34" charset="0"/>
              </a:rPr>
              <a:t>o</a:t>
            </a:r>
            <a:r>
              <a:rPr kumimoji="0" lang="en-ZA" sz="3300" b="1" i="0" u="none" strike="noStrike" kern="1200" cap="none" spc="0" normalizeH="0" baseline="0" noProof="0" dirty="0">
                <a:ln>
                  <a:noFill/>
                </a:ln>
                <a:solidFill>
                  <a:prstClr val="black"/>
                </a:solidFill>
                <a:effectLst/>
                <a:uLnTx/>
                <a:uFillTx/>
                <a:latin typeface="Eras Demi ITC" panose="020B0805030504020804" pitchFamily="34" charset="0"/>
              </a:rPr>
              <a:t>n Matters</a:t>
            </a:r>
            <a:endParaRPr kumimoji="0" lang="en-ZA" sz="3300" b="1" i="0" u="none" strike="noStrike" kern="1200" cap="none" spc="0" normalizeH="0" baseline="0" noProof="0" dirty="0">
              <a:ln>
                <a:noFill/>
              </a:ln>
              <a:solidFill>
                <a:prstClr val="black"/>
              </a:solidFill>
              <a:effectLst/>
              <a:uLnTx/>
              <a:uFillTx/>
            </a:endParaRPr>
          </a:p>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3200" b="1" i="0" u="none" strike="noStrike" kern="1200" cap="none" spc="0" normalizeH="0" baseline="0" noProof="0" dirty="0">
              <a:ln>
                <a:noFill/>
              </a:ln>
              <a:solidFill>
                <a:srgbClr val="008AC4"/>
              </a:solidFill>
              <a:effectLst/>
              <a:uLnTx/>
              <a:uFillTx/>
              <a:latin typeface="Itc franklin gothic std"/>
              <a:ea typeface="+mj-ea"/>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prstClr val="black"/>
                </a:solidFill>
                <a:effectLst/>
                <a:uLnTx/>
                <a:uFillTx/>
                <a:latin typeface="Itc franklin gothic std"/>
                <a:ea typeface="+mn-ea"/>
                <a:cs typeface="+mn-cs"/>
              </a:rPr>
              <a:t>22</a:t>
            </a:r>
          </a:p>
        </p:txBody>
      </p:sp>
      <p:sp>
        <p:nvSpPr>
          <p:cNvPr id="6" name="Rectangle 5"/>
          <p:cNvSpPr/>
          <p:nvPr/>
        </p:nvSpPr>
        <p:spPr>
          <a:xfrm>
            <a:off x="570271" y="1229032"/>
            <a:ext cx="8003457" cy="461665"/>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hape 15"/>
          <p:cNvSpPr/>
          <p:nvPr/>
        </p:nvSpPr>
        <p:spPr>
          <a:xfrm>
            <a:off x="145310" y="6026999"/>
            <a:ext cx="2591126" cy="604678"/>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20891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Total = 86 795</a:t>
            </a:r>
          </a:p>
        </p:txBody>
      </p:sp>
      <p:graphicFrame>
        <p:nvGraphicFramePr>
          <p:cNvPr id="17" name="Content Placeholder 5"/>
          <p:cNvGraphicFramePr>
            <a:graphicFrameLocks noGrp="1"/>
          </p:cNvGraphicFramePr>
          <p:nvPr>
            <p:ph idx="1"/>
            <p:extLst>
              <p:ext uri="{D42A27DB-BD31-4B8C-83A1-F6EECF244321}">
                <p14:modId xmlns:p14="http://schemas.microsoft.com/office/powerpoint/2010/main" xmlns="" val="13235380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Down Ribbon 17"/>
          <p:cNvSpPr/>
          <p:nvPr/>
        </p:nvSpPr>
        <p:spPr>
          <a:xfrm>
            <a:off x="3533947" y="6029697"/>
            <a:ext cx="1948873" cy="612648"/>
          </a:xfrm>
          <a:prstGeom prst="ribbon">
            <a:avLst>
              <a:gd name="adj1" fmla="val 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33 945</a:t>
            </a:r>
          </a:p>
        </p:txBody>
      </p:sp>
      <p:sp>
        <p:nvSpPr>
          <p:cNvPr id="19" name="Up Ribbon 18"/>
          <p:cNvSpPr/>
          <p:nvPr/>
        </p:nvSpPr>
        <p:spPr>
          <a:xfrm>
            <a:off x="6444495" y="6050026"/>
            <a:ext cx="2022763" cy="612648"/>
          </a:xfrm>
          <a:prstGeom prst="ribbon2">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52 850</a:t>
            </a:r>
          </a:p>
        </p:txBody>
      </p:sp>
    </p:spTree>
    <p:extLst>
      <p:ext uri="{BB962C8B-B14F-4D97-AF65-F5344CB8AC3E}">
        <p14:creationId xmlns:p14="http://schemas.microsoft.com/office/powerpoint/2010/main" xmlns="" val="1985956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nvSpPr>
        <p:spPr>
          <a:xfrm>
            <a:off x="381000" y="98323"/>
            <a:ext cx="7074877" cy="1130709"/>
          </a:xfrm>
          <a:prstGeom prst="rect">
            <a:avLst/>
          </a:prstGeom>
        </p:spPr>
        <p:txBody>
          <a:bodyPr vert="horz" lIns="91440" tIns="45720" rIns="91440" bIns="4572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Eras Demi ITC" panose="020B0805030504020804" pitchFamily="34" charset="0"/>
                <a:ea typeface="+mj-ea"/>
              </a:rPr>
              <a:t>Impact </a:t>
            </a:r>
            <a:r>
              <a:rPr lang="en-ZA" dirty="0">
                <a:solidFill>
                  <a:prstClr val="black"/>
                </a:solidFill>
                <a:latin typeface="Eras Demi ITC" panose="020B0805030504020804" pitchFamily="34" charset="0"/>
              </a:rPr>
              <a:t>on Court Coverage</a:t>
            </a:r>
            <a:endParaRPr kumimoji="0" lang="en-ZA" sz="32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3200" b="1" i="0" u="none" strike="noStrike" kern="1200" cap="none" spc="0" normalizeH="0" baseline="0" noProof="0" dirty="0">
              <a:ln>
                <a:noFill/>
              </a:ln>
              <a:solidFill>
                <a:srgbClr val="008AC4"/>
              </a:solidFill>
              <a:effectLst/>
              <a:uLnTx/>
              <a:uFillTx/>
              <a:latin typeface="Itc franklin gothic std"/>
              <a:ea typeface="+mj-ea"/>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1" i="0" u="none" strike="noStrike" kern="1200" cap="none" spc="0" normalizeH="0" baseline="0" noProof="0" smtClean="0">
                <a:ln>
                  <a:noFill/>
                </a:ln>
                <a:solidFill>
                  <a:prstClr val="black"/>
                </a:solidFill>
                <a:effectLst/>
                <a:uLnTx/>
                <a:uFillTx/>
                <a:latin typeface="Itc franklin gothic st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1" i="0" u="none" strike="noStrike" kern="1200" cap="none" spc="0" normalizeH="0" baseline="0" noProof="0" dirty="0">
              <a:ln>
                <a:noFill/>
              </a:ln>
              <a:solidFill>
                <a:prstClr val="black"/>
              </a:solidFill>
              <a:effectLst/>
              <a:uLnTx/>
              <a:uFillTx/>
              <a:latin typeface="Itc franklin gothic std"/>
              <a:ea typeface="+mn-ea"/>
              <a:cs typeface="+mn-cs"/>
            </a:endParaRPr>
          </a:p>
        </p:txBody>
      </p:sp>
      <p:sp>
        <p:nvSpPr>
          <p:cNvPr id="6" name="Rectangle 5"/>
          <p:cNvSpPr/>
          <p:nvPr/>
        </p:nvSpPr>
        <p:spPr>
          <a:xfrm>
            <a:off x="570271" y="1229032"/>
            <a:ext cx="8003457" cy="461665"/>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0" name="Content Placeholder 3"/>
          <p:cNvGraphicFramePr>
            <a:graphicFrameLocks noGrp="1"/>
          </p:cNvGraphicFramePr>
          <p:nvPr>
            <p:ph idx="1"/>
            <p:extLst>
              <p:ext uri="{D42A27DB-BD31-4B8C-83A1-F6EECF244321}">
                <p14:modId xmlns:p14="http://schemas.microsoft.com/office/powerpoint/2010/main" xmlns="" val="4175330224"/>
              </p:ext>
            </p:extLst>
          </p:nvPr>
        </p:nvGraphicFramePr>
        <p:xfrm>
          <a:off x="106017" y="983226"/>
          <a:ext cx="8888354" cy="4361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474133" y="5314336"/>
            <a:ext cx="8709991" cy="13549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83122"/>
                </a:solidFill>
                <a:effectLst/>
                <a:uLnTx/>
                <a:uFillTx/>
                <a:latin typeface="Arial" panose="020B0604020202020204" pitchFamily="34" charset="0"/>
                <a:ea typeface="+mn-ea"/>
                <a:cs typeface="Arial" panose="020B0604020202020204" pitchFamily="34" charset="0"/>
              </a:rPr>
              <a:t>No additional staff available to provide relief capacity should a practitioner become unavailable. </a:t>
            </a:r>
          </a:p>
        </p:txBody>
      </p:sp>
    </p:spTree>
    <p:extLst>
      <p:ext uri="{BB962C8B-B14F-4D97-AF65-F5344CB8AC3E}">
        <p14:creationId xmlns:p14="http://schemas.microsoft.com/office/powerpoint/2010/main" xmlns="" val="3883737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nvSpPr>
        <p:spPr>
          <a:xfrm>
            <a:off x="381000" y="17137"/>
            <a:ext cx="7074877" cy="1300386"/>
          </a:xfrm>
          <a:prstGeom prst="rect">
            <a:avLst/>
          </a:prstGeom>
        </p:spPr>
        <p:txBody>
          <a:bodyPr vert="horz" lIns="91440" tIns="45720" rIns="91440" bIns="4572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Eras Demi ITC" panose="020B0805030504020804" pitchFamily="34" charset="0"/>
                <a:ea typeface="+mj-ea"/>
              </a:rPr>
              <a:t>Impact on Civil</a:t>
            </a:r>
            <a:r>
              <a:rPr kumimoji="0" lang="en-ZA" sz="3200" b="1" i="0" u="none" strike="noStrike" kern="1200" cap="none" spc="0" normalizeH="0" noProof="0" dirty="0">
                <a:ln>
                  <a:noFill/>
                </a:ln>
                <a:solidFill>
                  <a:prstClr val="black"/>
                </a:solidFill>
                <a:effectLst/>
                <a:uLnTx/>
                <a:uFillTx/>
                <a:latin typeface="Eras Demi ITC" panose="020B0805030504020804" pitchFamily="34" charset="0"/>
                <a:ea typeface="+mj-ea"/>
              </a:rPr>
              <a:t> Matters</a:t>
            </a:r>
            <a:endParaRPr kumimoji="0" lang="en-ZA" sz="32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prstClr val="black"/>
                </a:solidFill>
                <a:effectLst/>
                <a:uLnTx/>
                <a:uFillTx/>
                <a:latin typeface="Itc franklin gothic std"/>
                <a:ea typeface="+mn-ea"/>
                <a:cs typeface="+mn-cs"/>
              </a:rPr>
              <a:t>24</a:t>
            </a:r>
          </a:p>
        </p:txBody>
      </p:sp>
      <p:sp>
        <p:nvSpPr>
          <p:cNvPr id="6" name="Rectangle 5"/>
          <p:cNvSpPr/>
          <p:nvPr/>
        </p:nvSpPr>
        <p:spPr>
          <a:xfrm>
            <a:off x="570271" y="1229032"/>
            <a:ext cx="8003457" cy="461665"/>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9" name="Content Placeholder 1"/>
          <p:cNvGraphicFramePr>
            <a:graphicFrameLocks noGrp="1"/>
          </p:cNvGraphicFramePr>
          <p:nvPr>
            <p:ph idx="1"/>
            <p:extLst>
              <p:ext uri="{D42A27DB-BD31-4B8C-83A1-F6EECF244321}">
                <p14:modId xmlns:p14="http://schemas.microsoft.com/office/powerpoint/2010/main" xmlns="" val="1836420723"/>
              </p:ext>
            </p:extLst>
          </p:nvPr>
        </p:nvGraphicFramePr>
        <p:xfrm>
          <a:off x="457199" y="1317523"/>
          <a:ext cx="8580783" cy="522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2442960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27818"/>
            <a:ext cx="6904075" cy="496771"/>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4. Concluding Comments</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11"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4" name="Content Placeholder 3"/>
          <p:cNvSpPr>
            <a:spLocks noGrp="1"/>
          </p:cNvSpPr>
          <p:nvPr>
            <p:ph idx="1"/>
          </p:nvPr>
        </p:nvSpPr>
        <p:spPr>
          <a:xfrm>
            <a:off x="457200" y="920118"/>
            <a:ext cx="8229600" cy="5206048"/>
          </a:xfrm>
        </p:spPr>
        <p:txBody>
          <a:bodyPr>
            <a:normAutofit/>
          </a:bodyPr>
          <a:lstStyle/>
          <a:p>
            <a:pPr algn="just" defTabSz="457200"/>
            <a:r>
              <a:rPr lang="en-US" sz="1600" dirty="0">
                <a:solidFill>
                  <a:prstClr val="black"/>
                </a:solidFill>
                <a:latin typeface="Arial" panose="020B0604020202020204" pitchFamily="34" charset="0"/>
                <a:cs typeface="Arial" panose="020B0604020202020204" pitchFamily="34" charset="0"/>
              </a:rPr>
              <a:t>The Legal Aid SA Annual Performance Plan 2022-2023 is focused on the fulfillment of the constitutional and legislative mandate, thereby assisting indigent and vulnerable South Africans to access justice.</a:t>
            </a:r>
          </a:p>
          <a:p>
            <a:pPr marL="0" lvl="0" indent="0" algn="just" defTabSz="457200">
              <a:buNone/>
            </a:pPr>
            <a:endParaRPr lang="en-US" sz="1600" dirty="0">
              <a:solidFill>
                <a:prstClr val="black"/>
              </a:solidFill>
              <a:latin typeface="Arial" panose="020B0604020202020204" pitchFamily="34" charset="0"/>
              <a:cs typeface="Arial" panose="020B0604020202020204" pitchFamily="34" charset="0"/>
            </a:endParaRPr>
          </a:p>
          <a:p>
            <a:pPr algn="just" defTabSz="457200"/>
            <a:r>
              <a:rPr lang="en-US" sz="1600" dirty="0">
                <a:solidFill>
                  <a:prstClr val="black"/>
                </a:solidFill>
                <a:latin typeface="Arial" panose="020B0604020202020204" pitchFamily="34" charset="0"/>
                <a:cs typeface="Arial" panose="020B0604020202020204" pitchFamily="34" charset="0"/>
              </a:rPr>
              <a:t>The outlook for the future in terms of finances remains uncertain and Legal Aid SA is committed to managing the budget carefully, given the baseline reductions over the MTEF period 2022/23 – 2024/25. </a:t>
            </a:r>
          </a:p>
          <a:p>
            <a:pPr marL="0" lvl="0" indent="0" algn="just" defTabSz="457200">
              <a:buNone/>
            </a:pPr>
            <a:endParaRPr lang="en-US" sz="1600" dirty="0">
              <a:solidFill>
                <a:prstClr val="black"/>
              </a:solidFill>
              <a:latin typeface="Arial" panose="020B0604020202020204" pitchFamily="34" charset="0"/>
              <a:cs typeface="Arial" panose="020B0604020202020204" pitchFamily="34" charset="0"/>
            </a:endParaRPr>
          </a:p>
          <a:p>
            <a:pPr algn="just" defTabSz="457200"/>
            <a:r>
              <a:rPr lang="en-US" sz="1600" dirty="0">
                <a:solidFill>
                  <a:prstClr val="black"/>
                </a:solidFill>
                <a:latin typeface="Arial" panose="020B0604020202020204" pitchFamily="34" charset="0"/>
                <a:cs typeface="Arial" panose="020B0604020202020204" pitchFamily="34" charset="0"/>
              </a:rPr>
              <a:t>Great effort is and will be placed on:</a:t>
            </a:r>
          </a:p>
          <a:p>
            <a:pPr marL="642938" lvl="1" indent="-342900" algn="just" defTabSz="457200">
              <a:buFont typeface="+mj-lt"/>
              <a:buAutoNum type="alphaLcParenR"/>
            </a:pPr>
            <a:r>
              <a:rPr lang="en-US" sz="1600" dirty="0">
                <a:solidFill>
                  <a:prstClr val="black"/>
                </a:solidFill>
                <a:latin typeface="Arial" panose="020B0604020202020204" pitchFamily="34" charset="0"/>
                <a:cs typeface="Arial" panose="020B0604020202020204" pitchFamily="34" charset="0"/>
              </a:rPr>
              <a:t>Fulfilling the Strategic Plan and APP deliverables;</a:t>
            </a:r>
          </a:p>
          <a:p>
            <a:pPr marL="642938" lvl="1" indent="-342900" algn="just" defTabSz="457200">
              <a:buFont typeface="+mj-lt"/>
              <a:buAutoNum type="alphaLcParenR"/>
            </a:pPr>
            <a:r>
              <a:rPr lang="en-US" sz="1600" dirty="0">
                <a:solidFill>
                  <a:prstClr val="black"/>
                </a:solidFill>
                <a:latin typeface="Arial" panose="020B0604020202020204" pitchFamily="34" charset="0"/>
                <a:cs typeface="Arial" panose="020B0604020202020204" pitchFamily="34" charset="0"/>
              </a:rPr>
              <a:t>Supporting efforts towards land justice</a:t>
            </a:r>
          </a:p>
          <a:p>
            <a:pPr marL="642938" lvl="1" indent="-342900" algn="just" defTabSz="457200">
              <a:buFont typeface="+mj-lt"/>
              <a:buAutoNum type="alphaLcParenR"/>
            </a:pPr>
            <a:r>
              <a:rPr lang="en-US" sz="1600" dirty="0">
                <a:solidFill>
                  <a:prstClr val="black"/>
                </a:solidFill>
                <a:latin typeface="Arial" panose="020B0604020202020204" pitchFamily="34" charset="0"/>
                <a:cs typeface="Arial" panose="020B0604020202020204" pitchFamily="34" charset="0"/>
              </a:rPr>
              <a:t>Ensuring good governance and management of the business</a:t>
            </a:r>
          </a:p>
          <a:p>
            <a:pPr marL="642938" lvl="1" indent="-342900" algn="just" defTabSz="457200">
              <a:buFont typeface="+mj-lt"/>
              <a:buAutoNum type="alphaLcParenR"/>
            </a:pPr>
            <a:r>
              <a:rPr lang="en-US" sz="1600" dirty="0">
                <a:solidFill>
                  <a:prstClr val="black"/>
                </a:solidFill>
                <a:latin typeface="Arial" panose="020B0604020202020204" pitchFamily="34" charset="0"/>
                <a:cs typeface="Arial" panose="020B0604020202020204" pitchFamily="34" charset="0"/>
              </a:rPr>
              <a:t>Repositioning the Employment Value Proposition to maintain a values-based high performance agile workplace</a:t>
            </a:r>
          </a:p>
          <a:p>
            <a:pPr marL="642938" lvl="1" indent="-342900" algn="just" defTabSz="457200">
              <a:buFont typeface="+mj-lt"/>
              <a:buAutoNum type="alphaLcParenR"/>
            </a:pPr>
            <a:r>
              <a:rPr lang="en-US" sz="1600" dirty="0">
                <a:solidFill>
                  <a:prstClr val="black"/>
                </a:solidFill>
                <a:latin typeface="Arial" panose="020B0604020202020204" pitchFamily="34" charset="0"/>
                <a:cs typeface="Arial" panose="020B0604020202020204" pitchFamily="34" charset="0"/>
              </a:rPr>
              <a:t>Addressing the challenges and risks; and </a:t>
            </a:r>
          </a:p>
          <a:p>
            <a:pPr marL="642938" lvl="1" indent="-342900" algn="just" defTabSz="457200">
              <a:buFont typeface="+mj-lt"/>
              <a:buAutoNum type="alphaLcParenR"/>
            </a:pPr>
            <a:r>
              <a:rPr lang="en-US" sz="1600" dirty="0">
                <a:solidFill>
                  <a:prstClr val="black"/>
                </a:solidFill>
                <a:latin typeface="Arial" panose="020B0604020202020204" pitchFamily="34" charset="0"/>
                <a:cs typeface="Arial" panose="020B0604020202020204" pitchFamily="34" charset="0"/>
              </a:rPr>
              <a:t>Assessing the impact of the current economic challenges as well as COVID-19 on the strategic objectives.</a:t>
            </a:r>
          </a:p>
          <a:p>
            <a:pPr marL="642938" lvl="1" indent="-342900" algn="just" defTabSz="457200">
              <a:buFont typeface="+mj-lt"/>
              <a:buAutoNum type="alphaLcParenR"/>
            </a:pPr>
            <a:endParaRPr lang="en-US" sz="1600" dirty="0">
              <a:solidFill>
                <a:prstClr val="black"/>
              </a:solidFill>
              <a:latin typeface="Arial" panose="020B0604020202020204" pitchFamily="34" charset="0"/>
              <a:cs typeface="Arial" panose="020B0604020202020204" pitchFamily="34" charset="0"/>
            </a:endParaRPr>
          </a:p>
          <a:p>
            <a:pPr marL="642938" lvl="1" indent="-342900" algn="just" defTabSz="457200">
              <a:buFont typeface="+mj-lt"/>
              <a:buAutoNum type="alphaLcParenR"/>
            </a:pPr>
            <a:endParaRPr lang="en-US" sz="1300" dirty="0">
              <a:solidFill>
                <a:prstClr val="black"/>
              </a:solidFill>
              <a:latin typeface="Arial" panose="020B0604020202020204" pitchFamily="34" charset="0"/>
              <a:cs typeface="Arial" panose="020B0604020202020204" pitchFamily="34" charset="0"/>
            </a:endParaRPr>
          </a:p>
          <a:p>
            <a:pPr lvl="1" algn="just" defTabSz="457200"/>
            <a:endParaRPr lang="en-US" sz="1300" dirty="0">
              <a:solidFill>
                <a:prstClr val="black"/>
              </a:solidFill>
              <a:latin typeface="Arial" panose="020B0604020202020204" pitchFamily="34" charset="0"/>
              <a:cs typeface="Arial" panose="020B0604020202020204" pitchFamily="34" charset="0"/>
            </a:endParaRPr>
          </a:p>
          <a:p>
            <a:pPr marL="0" indent="0" algn="just" defTabSz="457200">
              <a:buNone/>
            </a:pPr>
            <a:endParaRPr lang="en-US" sz="1600" dirty="0">
              <a:solidFill>
                <a:prstClr val="black"/>
              </a:solidFill>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2842066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CF2158E8-49B2-2441-AAAC-C770CD4D8277}"/>
              </a:ext>
            </a:extLst>
          </p:cNvPr>
          <p:cNvSpPr>
            <a:spLocks noGrp="1"/>
          </p:cNvSpPr>
          <p:nvPr/>
        </p:nvSpPr>
        <p:spPr>
          <a:xfrm>
            <a:off x="66501" y="789709"/>
            <a:ext cx="8171411" cy="798022"/>
          </a:xfrm>
          <a:prstGeom prst="rect">
            <a:avLst/>
          </a:prstGeom>
        </p:spPr>
        <p:txBody>
          <a:bodyPr vert="horz" lIns="68580" tIns="34290" rIns="68580" bIns="34290" rtlCol="0" anchor="ctr">
            <a:no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Eras Demi ITC" panose="020B0805030504020804" pitchFamily="34" charset="0"/>
                <a:ea typeface="+mj-ea"/>
              </a:rPr>
              <a:t>5.  Update on the Land</a:t>
            </a:r>
            <a:r>
              <a:rPr kumimoji="0" lang="en-US" sz="2800" i="0" u="none" strike="noStrike" kern="1200" cap="none" spc="0" normalizeH="0" noProof="0" dirty="0">
                <a:ln>
                  <a:noFill/>
                </a:ln>
                <a:solidFill>
                  <a:prstClr val="black"/>
                </a:solidFill>
                <a:effectLst/>
                <a:uLnTx/>
                <a:uFillTx/>
                <a:latin typeface="Eras Demi ITC" panose="020B0805030504020804" pitchFamily="34" charset="0"/>
                <a:ea typeface="+mj-ea"/>
              </a:rPr>
              <a:t> Rights Management Unit (LRMU) January - April 2022</a:t>
            </a:r>
            <a:endParaRPr kumimoji="0" lang="en-US" sz="2800" i="0" u="none" strike="noStrike" kern="1200" cap="none" spc="0" normalizeH="0" baseline="0" noProof="0" dirty="0">
              <a:ln>
                <a:noFill/>
              </a:ln>
              <a:solidFill>
                <a:prstClr val="black"/>
              </a:solidFill>
              <a:effectLst/>
              <a:uLnTx/>
              <a:uFillTx/>
              <a:latin typeface="Eras Demi ITC" panose="020B0805030504020804" pitchFamily="34" charset="0"/>
              <a:ea typeface="+mj-ea"/>
            </a:endParaRPr>
          </a:p>
        </p:txBody>
      </p:sp>
      <p:sp>
        <p:nvSpPr>
          <p:cNvPr id="8" name="Text Placeholder 2">
            <a:extLst>
              <a:ext uri="{FF2B5EF4-FFF2-40B4-BE49-F238E27FC236}">
                <a16:creationId xmlns:a16="http://schemas.microsoft.com/office/drawing/2014/main" xmlns="" id="{A75E1E2F-4F61-B44A-AB3E-AE820F429589}"/>
              </a:ext>
            </a:extLst>
          </p:cNvPr>
          <p:cNvSpPr>
            <a:spLocks noGrp="1"/>
          </p:cNvSpPr>
          <p:nvPr/>
        </p:nvSpPr>
        <p:spPr>
          <a:xfrm>
            <a:off x="436628" y="1787235"/>
            <a:ext cx="7002723" cy="2124365"/>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A83122"/>
                </a:solidFill>
                <a:effectLst/>
                <a:uLnTx/>
                <a:uFillTx/>
                <a:latin typeface="+mn-lt"/>
                <a:ea typeface="+mn-ea"/>
                <a:cs typeface="Arial" panose="020B0604020202020204" pitchFamily="34" charset="0"/>
              </a:rPr>
              <a:t>Background </a:t>
            </a:r>
          </a:p>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A83122"/>
                </a:solidFill>
                <a:effectLst/>
                <a:uLnTx/>
                <a:uFillTx/>
                <a:latin typeface="+mn-lt"/>
                <a:ea typeface="+mn-ea"/>
                <a:cs typeface="Arial" panose="020B0604020202020204" pitchFamily="34" charset="0"/>
              </a:rPr>
              <a:t>Service Delivery Model</a:t>
            </a:r>
          </a:p>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b="1" dirty="0">
                <a:solidFill>
                  <a:srgbClr val="A83122"/>
                </a:solidFill>
                <a:latin typeface="+mn-lt"/>
                <a:cs typeface="Arial" panose="020B0604020202020204" pitchFamily="34" charset="0"/>
              </a:rPr>
              <a:t>Organisation structure</a:t>
            </a:r>
          </a:p>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A83122"/>
                </a:solidFill>
                <a:effectLst/>
                <a:uLnTx/>
                <a:uFillTx/>
                <a:latin typeface="+mn-lt"/>
                <a:ea typeface="+mn-ea"/>
                <a:cs typeface="Arial" panose="020B0604020202020204" pitchFamily="34" charset="0"/>
              </a:rPr>
              <a:t>LRMU Funding </a:t>
            </a:r>
          </a:p>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b="1" dirty="0">
                <a:solidFill>
                  <a:srgbClr val="A83122"/>
                </a:solidFill>
                <a:latin typeface="+mn-lt"/>
                <a:cs typeface="Arial" panose="020B0604020202020204" pitchFamily="34" charset="0"/>
              </a:rPr>
              <a:t>LRMU  Priorities 2022-2023</a:t>
            </a:r>
            <a:r>
              <a:rPr kumimoji="0" lang="en-US" sz="1800" b="1" i="0" u="none" strike="noStrike" kern="1200" cap="none" spc="0" normalizeH="0" baseline="0" noProof="0" dirty="0">
                <a:ln>
                  <a:noFill/>
                </a:ln>
                <a:solidFill>
                  <a:srgbClr val="A83122"/>
                </a:solidFill>
                <a:effectLst/>
                <a:uLnTx/>
                <a:uFillTx/>
                <a:latin typeface="Arial" panose="020B0604020202020204" pitchFamily="34" charset="0"/>
                <a:ea typeface="+mn-ea"/>
                <a:cs typeface="Arial" panose="020B0604020202020204" pitchFamily="34" charset="0"/>
              </a:rPr>
              <a:t> </a:t>
            </a:r>
          </a:p>
        </p:txBody>
      </p:sp>
      <p:sp>
        <p:nvSpPr>
          <p:cNvPr id="2" name="Slide Number Placeholder 1"/>
          <p:cNvSpPr>
            <a:spLocks noGrp="1"/>
          </p:cNvSpPr>
          <p:nvPr>
            <p:ph type="sldNum" sz="quarter" idx="12"/>
          </p:nvPr>
        </p:nvSpPr>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7"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2055819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27818"/>
            <a:ext cx="6904075" cy="496771"/>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 BACKGROUND </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11"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4" name="Content Placeholder 3"/>
          <p:cNvSpPr>
            <a:spLocks noGrp="1"/>
          </p:cNvSpPr>
          <p:nvPr>
            <p:ph idx="1"/>
          </p:nvPr>
        </p:nvSpPr>
        <p:spPr>
          <a:xfrm>
            <a:off x="457200" y="838200"/>
            <a:ext cx="8229600" cy="5367867"/>
          </a:xfrm>
        </p:spPr>
        <p:txBody>
          <a:bodyPr>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December 2019, the Inter- Ministerial Committee on Land Reform recommended the transfer of the Land Rights Management Facility (LRMF) from the Department of Agriculture, Land Reform and Rural Development (DALRRD) to Legal Aid SA.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Legal Aid SA Strategic Plan 2020 -2025 stated that legal representation function (and related budget) undertaken by the LMRF of the DARD&amp;LR will be transferred to Legal Aid SA placing Legal Aid SA at the centre of the efforts towards land justice.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February 2020, a Task Team comprising  DoJ&amp; CD ,DALRRD and Legal Aid SA   was established to facilitate the interim transfer of the legal representation function from the LMRF to Legal Aid SA.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From July - December  2021 Legal Aid SA started  working alongside DALRRD in preparation for the  agreed takeover date of 1 January 2022.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 1 January 2022, Legal Aid SA took over the management of the legal component of the LRMF. The Land Rights Management Unit (LRMU) has received 33 referrals from the DALRRD to date.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DoJ &amp;CD is engaging National Treasury to secure requisite funding to implement the LRMU s internal management and service delivery structure for land related matters. </a:t>
            </a:r>
          </a:p>
          <a:p>
            <a:endParaRPr lang="en-ZA" dirty="0"/>
          </a:p>
        </p:txBody>
      </p:sp>
    </p:spTree>
    <p:extLst>
      <p:ext uri="{BB962C8B-B14F-4D97-AF65-F5344CB8AC3E}">
        <p14:creationId xmlns:p14="http://schemas.microsoft.com/office/powerpoint/2010/main" xmlns="" val="92192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6325AC95-6D34-9E47-9C5D-7810DA9A280D}"/>
              </a:ext>
            </a:extLst>
          </p:cNvPr>
          <p:cNvSpPr>
            <a:spLocks noGrp="1"/>
          </p:cNvSpPr>
          <p:nvPr/>
        </p:nvSpPr>
        <p:spPr>
          <a:xfrm>
            <a:off x="228600" y="126056"/>
            <a:ext cx="7171243" cy="624590"/>
          </a:xfrm>
          <a:prstGeom prst="rect">
            <a:avLst/>
          </a:prstGeom>
        </p:spPr>
        <p:txBody>
          <a:bodyPr vert="horz" lIns="68580" tIns="34290" rIns="68580" bIns="34290" rtlCol="0" anchor="ctr">
            <a:normAutofit fontScale="85000" lnSpcReduction="100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3200" b="0" i="0" u="none" strike="noStrike" kern="1200" cap="none" spc="0" normalizeH="0" baseline="0" noProof="0" dirty="0">
                <a:ln>
                  <a:noFill/>
                </a:ln>
                <a:solidFill>
                  <a:prstClr val="black"/>
                </a:solidFill>
                <a:effectLst/>
                <a:uLnTx/>
                <a:uFillTx/>
                <a:latin typeface="Eras Demi ITC" panose="020B0805030504020804" pitchFamily="34" charset="0"/>
                <a:ea typeface="+mj-ea"/>
              </a:rPr>
              <a:t>Legal Aid SA Vision, Mission and Values</a:t>
            </a:r>
          </a:p>
        </p:txBody>
      </p:sp>
      <p:pic>
        <p:nvPicPr>
          <p:cNvPr id="2" name="Content Placeholder 1"/>
          <p:cNvPicPr>
            <a:picLocks noGrp="1" noChangeAspect="1"/>
          </p:cNvPicPr>
          <p:nvPr>
            <p:ph idx="1"/>
          </p:nvPr>
        </p:nvPicPr>
        <p:blipFill>
          <a:blip r:embed="rId3"/>
          <a:stretch>
            <a:fillRect/>
          </a:stretch>
        </p:blipFill>
        <p:spPr>
          <a:xfrm>
            <a:off x="3349869" y="961424"/>
            <a:ext cx="2031021" cy="2775308"/>
          </a:xfrm>
          <a:prstGeom prst="rect">
            <a:avLst/>
          </a:prstGeom>
        </p:spPr>
      </p:pic>
      <p:sp>
        <p:nvSpPr>
          <p:cNvPr id="18" name="Text Placeholder 2">
            <a:extLst>
              <a:ext uri="{FF2B5EF4-FFF2-40B4-BE49-F238E27FC236}">
                <a16:creationId xmlns:a16="http://schemas.microsoft.com/office/drawing/2014/main" xmlns="" id="{1B5FAA2A-0F89-014C-8325-E26BF841FD74}"/>
              </a:ext>
            </a:extLst>
          </p:cNvPr>
          <p:cNvSpPr>
            <a:spLocks noGrp="1"/>
          </p:cNvSpPr>
          <p:nvPr/>
        </p:nvSpPr>
        <p:spPr>
          <a:xfrm>
            <a:off x="436627" y="6375400"/>
            <a:ext cx="3618905" cy="370151"/>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lumMod val="50000"/>
                    <a:lumOff val="50000"/>
                  </a:prstClr>
                </a:solidFill>
                <a:effectLst/>
                <a:uLnTx/>
                <a:uFillTx/>
                <a:latin typeface="Itc franklin gothic std"/>
                <a:ea typeface="+mn-ea"/>
                <a:cs typeface="+mn-cs"/>
              </a:rPr>
              <a:t>Presentation to PC on Justice &amp; Correctional Services: May 2022</a:t>
            </a:r>
            <a:endParaRPr kumimoji="0" lang="en-US" sz="1000" b="1" i="0" u="none" strike="noStrike" kern="1200" cap="none" spc="0" normalizeH="0" baseline="0" noProof="0" dirty="0">
              <a:ln>
                <a:noFill/>
              </a:ln>
              <a:solidFill>
                <a:prstClr val="black">
                  <a:lumMod val="50000"/>
                  <a:lumOff val="50000"/>
                </a:prstClr>
              </a:solidFill>
              <a:effectLst/>
              <a:uLnTx/>
              <a:uFillTx/>
              <a:latin typeface="Itc franklin gothic std"/>
              <a:ea typeface="+mn-ea"/>
              <a:cs typeface="+mn-cs"/>
            </a:endParaRPr>
          </a:p>
        </p:txBody>
      </p:sp>
      <p:sp>
        <p:nvSpPr>
          <p:cNvPr id="19" name="Text Placeholder 2">
            <a:extLst>
              <a:ext uri="{FF2B5EF4-FFF2-40B4-BE49-F238E27FC236}">
                <a16:creationId xmlns:a16="http://schemas.microsoft.com/office/drawing/2014/main" xmlns="" id="{06EFDB9C-4E28-B740-9D94-F70A13BDE437}"/>
              </a:ext>
            </a:extLst>
          </p:cNvPr>
          <p:cNvSpPr>
            <a:spLocks noGrp="1"/>
          </p:cNvSpPr>
          <p:nvPr/>
        </p:nvSpPr>
        <p:spPr>
          <a:xfrm>
            <a:off x="8592825" y="6542845"/>
            <a:ext cx="337610" cy="202706"/>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50000"/>
                    <a:lumOff val="50000"/>
                  </a:prstClr>
                </a:solidFill>
                <a:effectLst/>
                <a:uLnTx/>
                <a:uFillTx/>
                <a:latin typeface="Itc franklin gothic std"/>
                <a:ea typeface="+mn-ea"/>
                <a:cs typeface="+mn-cs"/>
              </a:rPr>
              <a:t>3</a:t>
            </a:r>
            <a:endParaRPr kumimoji="0" lang="en-ZA" sz="1000" b="1" i="0" u="none" strike="noStrike" kern="1200" cap="none" spc="0" normalizeH="0" baseline="0" noProof="0" dirty="0">
              <a:ln>
                <a:noFill/>
              </a:ln>
              <a:solidFill>
                <a:prstClr val="black">
                  <a:lumMod val="50000"/>
                  <a:lumOff val="50000"/>
                </a:prstClr>
              </a:solidFill>
              <a:effectLst/>
              <a:uLnTx/>
              <a:uFillTx/>
              <a:latin typeface="Itc franklin gothic std"/>
              <a:ea typeface="+mn-ea"/>
              <a:cs typeface="+mn-cs"/>
            </a:endParaRPr>
          </a:p>
        </p:txBody>
      </p:sp>
      <p:pic>
        <p:nvPicPr>
          <p:cNvPr id="3" name="Picture 2"/>
          <p:cNvPicPr>
            <a:picLocks noChangeAspect="1"/>
          </p:cNvPicPr>
          <p:nvPr/>
        </p:nvPicPr>
        <p:blipFill>
          <a:blip r:embed="rId4"/>
          <a:stretch>
            <a:fillRect/>
          </a:stretch>
        </p:blipFill>
        <p:spPr>
          <a:xfrm>
            <a:off x="1239715" y="3659986"/>
            <a:ext cx="1978270" cy="2433083"/>
          </a:xfrm>
          <a:prstGeom prst="rect">
            <a:avLst/>
          </a:prstGeom>
        </p:spPr>
      </p:pic>
      <p:pic>
        <p:nvPicPr>
          <p:cNvPr id="4" name="Picture 3"/>
          <p:cNvPicPr>
            <a:picLocks noChangeAspect="1"/>
          </p:cNvPicPr>
          <p:nvPr/>
        </p:nvPicPr>
        <p:blipFill>
          <a:blip r:embed="rId5"/>
          <a:stretch>
            <a:fillRect/>
          </a:stretch>
        </p:blipFill>
        <p:spPr>
          <a:xfrm>
            <a:off x="5380891" y="3742488"/>
            <a:ext cx="2117600" cy="2447297"/>
          </a:xfrm>
          <a:prstGeom prst="rect">
            <a:avLst/>
          </a:prstGeom>
        </p:spPr>
      </p:pic>
    </p:spTree>
    <p:extLst>
      <p:ext uri="{BB962C8B-B14F-4D97-AF65-F5344CB8AC3E}">
        <p14:creationId xmlns:p14="http://schemas.microsoft.com/office/powerpoint/2010/main" xmlns="" val="1003306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27818"/>
            <a:ext cx="6904075" cy="710382"/>
          </a:xfrm>
          <a:prstGeom prst="rect">
            <a:avLst/>
          </a:prstGeom>
        </p:spPr>
        <p:txBody>
          <a:bodyPr vert="horz" lIns="68580" tIns="34290" rIns="68580" bIns="34290" rtlCol="0" anchor="ctr">
            <a:normAutofit fontScale="85000" lnSpcReduction="200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 LRMU SERVICE DELIVERY  MODEL</a:t>
            </a:r>
          </a:p>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 </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11"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4" name="Content Placeholder 3"/>
          <p:cNvSpPr>
            <a:spLocks noGrp="1"/>
          </p:cNvSpPr>
          <p:nvPr>
            <p:ph idx="1"/>
          </p:nvPr>
        </p:nvSpPr>
        <p:spPr>
          <a:xfrm>
            <a:off x="457200" y="920118"/>
            <a:ext cx="8229600" cy="5539949"/>
          </a:xfrm>
        </p:spPr>
        <p:txBody>
          <a:bodyPr>
            <a:noAutofit/>
          </a:bodyPr>
          <a:lstStyle/>
          <a:p>
            <a:r>
              <a:rPr lang="en-US" sz="1600" dirty="0">
                <a:latin typeface="Arial" panose="020B0604020202020204" pitchFamily="34" charset="0"/>
                <a:cs typeface="Arial" panose="020B0604020202020204" pitchFamily="34" charset="0"/>
              </a:rPr>
              <a:t>Legal Aid SA intends to follow the salaried Legal Practitioner model per province to provide legal representation to farm occupiers, </a:t>
            </a:r>
            <a:r>
              <a:rPr lang="en-US" sz="1600" dirty="0" err="1">
                <a:latin typeface="Arial" panose="020B0604020202020204" pitchFamily="34" charset="0"/>
                <a:cs typeface="Arial" panose="020B0604020202020204" pitchFamily="34" charset="0"/>
              </a:rPr>
              <a:t>labour</a:t>
            </a:r>
            <a:r>
              <a:rPr lang="en-US" sz="1600" dirty="0">
                <a:latin typeface="Arial" panose="020B0604020202020204" pitchFamily="34" charset="0"/>
                <a:cs typeface="Arial" panose="020B0604020202020204" pitchFamily="34" charset="0"/>
              </a:rPr>
              <a:t> tenants and land claimants post the transitional phase.</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internal Legal Practitioners will be trained  and capacitated to handle land related matters and the current legal quality assurance program will be adopted by the LRMU to ensure the delivery of quality legal services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ensure  a seamless handover, LRMU utilizes the LRMF Panel of Legal Practitioners attending to the pending matters as @ 01 January 2022 (transfer date) subject to two conditions:</a:t>
            </a:r>
          </a:p>
          <a:p>
            <a:pPr lvl="1"/>
            <a:r>
              <a:rPr lang="en-US" sz="1600" dirty="0">
                <a:latin typeface="Arial" panose="020B0604020202020204" pitchFamily="34" charset="0"/>
                <a:cs typeface="Arial" panose="020B0604020202020204" pitchFamily="34" charset="0"/>
              </a:rPr>
              <a:t> accreditation on the Legal Aid SA Judicare System and</a:t>
            </a:r>
          </a:p>
          <a:p>
            <a:pPr lvl="1"/>
            <a:r>
              <a:rPr lang="en-US" sz="1600" dirty="0">
                <a:latin typeface="Arial" panose="020B0604020202020204" pitchFamily="34" charset="0"/>
                <a:cs typeface="Arial" panose="020B0604020202020204" pitchFamily="34" charset="0"/>
              </a:rPr>
              <a:t>compliance  with the National Treasury CSD requirements. </a:t>
            </a:r>
          </a:p>
          <a:p>
            <a:pPr marL="342900" lvl="1" indent="0">
              <a:buNone/>
            </a:pPr>
            <a:endParaRPr lang="en-US" sz="1600" dirty="0">
              <a:latin typeface="Arial" panose="020B0604020202020204" pitchFamily="34" charset="0"/>
              <a:cs typeface="Arial" panose="020B0604020202020204" pitchFamily="34" charset="0"/>
            </a:endParaRPr>
          </a:p>
          <a:p>
            <a:pPr marL="0" indent="0">
              <a:buNone/>
            </a:pPr>
            <a:endParaRPr lang="en-ZA" sz="1800" dirty="0"/>
          </a:p>
        </p:txBody>
      </p:sp>
    </p:spTree>
    <p:extLst>
      <p:ext uri="{BB962C8B-B14F-4D97-AF65-F5344CB8AC3E}">
        <p14:creationId xmlns:p14="http://schemas.microsoft.com/office/powerpoint/2010/main" xmlns="" val="65072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27817"/>
            <a:ext cx="6904075" cy="778115"/>
          </a:xfrm>
          <a:prstGeom prst="rect">
            <a:avLst/>
          </a:prstGeom>
        </p:spPr>
        <p:txBody>
          <a:bodyPr vert="horz" lIns="68580" tIns="34290" rIns="68580" bIns="34290" rtlCol="0" anchor="ctr">
            <a:normAutofit fontScale="55000" lnSpcReduction="200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 </a:t>
            </a:r>
            <a:r>
              <a:rPr kumimoji="0" lang="en-ZA" sz="4500" b="1" i="0" u="none" strike="noStrike" kern="1200" cap="none" spc="0" normalizeH="0" baseline="0" noProof="0" dirty="0">
                <a:ln>
                  <a:noFill/>
                </a:ln>
                <a:solidFill>
                  <a:prstClr val="black"/>
                </a:solidFill>
                <a:effectLst/>
                <a:uLnTx/>
                <a:uFillTx/>
                <a:latin typeface="Eras Demi ITC" panose="020B0805030504020804" pitchFamily="34" charset="0"/>
                <a:ea typeface="+mj-ea"/>
              </a:rPr>
              <a:t>LRMU ORGANISATION STRUCTURE</a:t>
            </a:r>
          </a:p>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 </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11"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4" name="Content Placeholder 3"/>
          <p:cNvSpPr>
            <a:spLocks noGrp="1"/>
          </p:cNvSpPr>
          <p:nvPr>
            <p:ph idx="1"/>
          </p:nvPr>
        </p:nvSpPr>
        <p:spPr>
          <a:xfrm>
            <a:off x="457200" y="1126068"/>
            <a:ext cx="8229600" cy="5080000"/>
          </a:xfr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the first year 2022/2023, Legal Aid SA manages the LRMU from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National Office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until the requisite funding to cover the  roll out of the proposed national footprint is received.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lang="en-US" sz="1600" dirty="0">
                <a:solidFill>
                  <a:prstClr val="black"/>
                </a:solidFill>
                <a:latin typeface="Arial" panose="020B0604020202020204" pitchFamily="34" charset="0"/>
                <a:cs typeface="Arial" panose="020B0604020202020204" pitchFamily="34" charset="0"/>
              </a:rPr>
              <a:t>National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Office structure comprise the Legal Executive, Senior Legal Practitioners (4) and Administrative Support Officers (5).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lvl="0" indent="-342900" defTabSz="457200">
              <a:defRPr/>
            </a:pPr>
            <a:r>
              <a:rPr lang="en-US" sz="1600" dirty="0">
                <a:solidFill>
                  <a:prstClr val="black"/>
                </a:solidFill>
                <a:latin typeface="Arial" panose="020B0604020202020204" pitchFamily="34" charset="0"/>
                <a:cs typeface="Arial" panose="020B0604020202020204" pitchFamily="34" charset="0"/>
              </a:rPr>
              <a:t>Resourcing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the Provincial footprint will be phased in from June 2022 subject to availability of funds</a:t>
            </a:r>
            <a:r>
              <a:rPr lang="en-US" sz="1600" dirty="0">
                <a:solidFill>
                  <a:prstClr val="black"/>
                </a:solidFill>
                <a:latin typeface="Arial" panose="020B0604020202020204" pitchFamily="34" charset="0"/>
                <a:cs typeface="Arial" panose="020B0604020202020204" pitchFamily="34" charset="0"/>
              </a:rPr>
              <a:t>. Senior and Supervisory Legal Practitioner positions were advertised on the 14 April 2022.</a:t>
            </a:r>
          </a:p>
          <a:p>
            <a:pPr marL="342900" lvl="0" indent="-342900" defTabSz="457200">
              <a:defRPr/>
            </a:pPr>
            <a:endParaRPr lang="en-US" sz="1600" dirty="0">
              <a:solidFill>
                <a:prstClr val="black"/>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next slides depicts  the proposed LRMU Provincial Organizational Structure. </a:t>
            </a:r>
          </a:p>
          <a:p>
            <a:pPr marL="0" indent="0">
              <a:buNone/>
            </a:pPr>
            <a:endParaRPr lang="en-ZA" dirty="0"/>
          </a:p>
        </p:txBody>
      </p:sp>
    </p:spTree>
    <p:extLst>
      <p:ext uri="{BB962C8B-B14F-4D97-AF65-F5344CB8AC3E}">
        <p14:creationId xmlns:p14="http://schemas.microsoft.com/office/powerpoint/2010/main" xmlns="" val="2419708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27817"/>
            <a:ext cx="6904075" cy="778115"/>
          </a:xfrm>
          <a:prstGeom prst="rect">
            <a:avLst/>
          </a:prstGeom>
        </p:spPr>
        <p:txBody>
          <a:bodyPr vert="horz" lIns="68580" tIns="34290" rIns="68580" bIns="34290" rtlCol="0" anchor="ctr">
            <a:normAutofit fontScale="55000" lnSpcReduction="200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Eras Demi ITC" panose="020B0805030504020804" pitchFamily="34" charset="0"/>
                <a:ea typeface="+mj-ea"/>
              </a:rPr>
              <a:t>LRMU Proposed Provincial Org Structure</a:t>
            </a:r>
            <a:endParaRPr kumimoji="0" lang="en-ZA" sz="45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 </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11"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pic>
        <p:nvPicPr>
          <p:cNvPr id="7" name="Content Placeholder 6">
            <a:extLst>
              <a:ext uri="{FF2B5EF4-FFF2-40B4-BE49-F238E27FC236}">
                <a16:creationId xmlns:a16="http://schemas.microsoft.com/office/drawing/2014/main" xmlns="" id="{D6818FA4-B879-416C-93D8-7FDB50E51108}"/>
              </a:ext>
            </a:extLst>
          </p:cNvPr>
          <p:cNvPicPr>
            <a:picLocks noGrp="1" noChangeAspect="1"/>
          </p:cNvPicPr>
          <p:nvPr>
            <p:ph idx="1"/>
          </p:nvPr>
        </p:nvPicPr>
        <p:blipFill>
          <a:blip r:embed="rId4"/>
          <a:stretch>
            <a:fillRect/>
          </a:stretch>
        </p:blipFill>
        <p:spPr>
          <a:xfrm>
            <a:off x="457200" y="1050607"/>
            <a:ext cx="8229600" cy="4942524"/>
          </a:xfrm>
        </p:spPr>
      </p:pic>
    </p:spTree>
    <p:extLst>
      <p:ext uri="{BB962C8B-B14F-4D97-AF65-F5344CB8AC3E}">
        <p14:creationId xmlns:p14="http://schemas.microsoft.com/office/powerpoint/2010/main" xmlns="" val="97255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27817"/>
            <a:ext cx="6904075" cy="778115"/>
          </a:xfrm>
          <a:prstGeom prst="rect">
            <a:avLst/>
          </a:prstGeom>
        </p:spPr>
        <p:txBody>
          <a:bodyPr vert="horz" lIns="68580" tIns="34290" rIns="68580" bIns="34290" rtlCol="0" anchor="ctr">
            <a:normAutofit fontScale="55000" lnSpcReduction="200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Eras Demi ITC" panose="020B0805030504020804" pitchFamily="34" charset="0"/>
                <a:ea typeface="+mj-ea"/>
              </a:rPr>
              <a:t>LRMU Proposed Provincial Org Structure</a:t>
            </a:r>
            <a:endParaRPr kumimoji="0" lang="en-ZA" sz="45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 </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11"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pic>
        <p:nvPicPr>
          <p:cNvPr id="9" name="Content Placeholder 8">
            <a:extLst>
              <a:ext uri="{FF2B5EF4-FFF2-40B4-BE49-F238E27FC236}">
                <a16:creationId xmlns:a16="http://schemas.microsoft.com/office/drawing/2014/main" xmlns="" id="{2107452B-B7F5-4088-AF26-2C0B2090EE8C}"/>
              </a:ext>
            </a:extLst>
          </p:cNvPr>
          <p:cNvPicPr>
            <a:picLocks noGrp="1" noChangeAspect="1"/>
          </p:cNvPicPr>
          <p:nvPr>
            <p:ph idx="1"/>
          </p:nvPr>
        </p:nvPicPr>
        <p:blipFill>
          <a:blip r:embed="rId4"/>
          <a:stretch>
            <a:fillRect/>
          </a:stretch>
        </p:blipFill>
        <p:spPr>
          <a:xfrm>
            <a:off x="457200" y="1090487"/>
            <a:ext cx="8229600" cy="4865938"/>
          </a:xfrm>
        </p:spPr>
      </p:pic>
    </p:spTree>
    <p:extLst>
      <p:ext uri="{BB962C8B-B14F-4D97-AF65-F5344CB8AC3E}">
        <p14:creationId xmlns:p14="http://schemas.microsoft.com/office/powerpoint/2010/main" xmlns="" val="30628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27817"/>
            <a:ext cx="6904075" cy="778115"/>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LRMU Funding Requirements</a:t>
            </a:r>
            <a:endPar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11"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graphicFrame>
        <p:nvGraphicFramePr>
          <p:cNvPr id="12" name="Content Placeholder 1">
            <a:extLst>
              <a:ext uri="{FF2B5EF4-FFF2-40B4-BE49-F238E27FC236}">
                <a16:creationId xmlns:a16="http://schemas.microsoft.com/office/drawing/2014/main" xmlns="" id="{3C899742-31FF-444F-A585-A2C00BD411C0}"/>
              </a:ext>
            </a:extLst>
          </p:cNvPr>
          <p:cNvGraphicFramePr>
            <a:graphicFrameLocks/>
          </p:cNvGraphicFramePr>
          <p:nvPr>
            <p:extLst>
              <p:ext uri="{D42A27DB-BD31-4B8C-83A1-F6EECF244321}">
                <p14:modId xmlns:p14="http://schemas.microsoft.com/office/powerpoint/2010/main" xmlns="" val="583022860"/>
              </p:ext>
            </p:extLst>
          </p:nvPr>
        </p:nvGraphicFramePr>
        <p:xfrm>
          <a:off x="483578" y="1913467"/>
          <a:ext cx="8371111" cy="4231323"/>
        </p:xfrm>
        <a:graphic>
          <a:graphicData uri="http://schemas.openxmlformats.org/drawingml/2006/table">
            <a:tbl>
              <a:tblPr/>
              <a:tblGrid>
                <a:gridCol w="1016381">
                  <a:extLst>
                    <a:ext uri="{9D8B030D-6E8A-4147-A177-3AD203B41FA5}">
                      <a16:colId xmlns:a16="http://schemas.microsoft.com/office/drawing/2014/main" xmlns="" val="191329885"/>
                    </a:ext>
                  </a:extLst>
                </a:gridCol>
                <a:gridCol w="1092287">
                  <a:extLst>
                    <a:ext uri="{9D8B030D-6E8A-4147-A177-3AD203B41FA5}">
                      <a16:colId xmlns:a16="http://schemas.microsoft.com/office/drawing/2014/main" xmlns="" val="462273862"/>
                    </a:ext>
                  </a:extLst>
                </a:gridCol>
                <a:gridCol w="974428">
                  <a:extLst>
                    <a:ext uri="{9D8B030D-6E8A-4147-A177-3AD203B41FA5}">
                      <a16:colId xmlns:a16="http://schemas.microsoft.com/office/drawing/2014/main" xmlns="" val="3438379068"/>
                    </a:ext>
                  </a:extLst>
                </a:gridCol>
                <a:gridCol w="974428">
                  <a:extLst>
                    <a:ext uri="{9D8B030D-6E8A-4147-A177-3AD203B41FA5}">
                      <a16:colId xmlns:a16="http://schemas.microsoft.com/office/drawing/2014/main" xmlns="" val="1141432628"/>
                    </a:ext>
                  </a:extLst>
                </a:gridCol>
                <a:gridCol w="974428">
                  <a:extLst>
                    <a:ext uri="{9D8B030D-6E8A-4147-A177-3AD203B41FA5}">
                      <a16:colId xmlns:a16="http://schemas.microsoft.com/office/drawing/2014/main" xmlns="" val="2839488809"/>
                    </a:ext>
                  </a:extLst>
                </a:gridCol>
                <a:gridCol w="974428">
                  <a:extLst>
                    <a:ext uri="{9D8B030D-6E8A-4147-A177-3AD203B41FA5}">
                      <a16:colId xmlns:a16="http://schemas.microsoft.com/office/drawing/2014/main" xmlns="" val="3400314896"/>
                    </a:ext>
                  </a:extLst>
                </a:gridCol>
                <a:gridCol w="1079549">
                  <a:extLst>
                    <a:ext uri="{9D8B030D-6E8A-4147-A177-3AD203B41FA5}">
                      <a16:colId xmlns:a16="http://schemas.microsoft.com/office/drawing/2014/main" xmlns="" val="1157391696"/>
                    </a:ext>
                  </a:extLst>
                </a:gridCol>
                <a:gridCol w="1285182">
                  <a:extLst>
                    <a:ext uri="{9D8B030D-6E8A-4147-A177-3AD203B41FA5}">
                      <a16:colId xmlns:a16="http://schemas.microsoft.com/office/drawing/2014/main" xmlns="" val="4161060780"/>
                    </a:ext>
                  </a:extLst>
                </a:gridCol>
              </a:tblGrid>
              <a:tr h="465644">
                <a:tc>
                  <a:txBody>
                    <a:bodyPr/>
                    <a:lstStyle/>
                    <a:p>
                      <a:pPr algn="ctr" fontAlgn="ctr"/>
                      <a:r>
                        <a:rPr lang="en-ZA" sz="1050" b="1" i="0" u="none" strike="noStrike" dirty="0">
                          <a:solidFill>
                            <a:schemeClr val="bg1"/>
                          </a:solidFill>
                          <a:effectLst/>
                          <a:latin typeface="Arial" panose="020B0604020202020204" pitchFamily="34" charset="0"/>
                        </a:rPr>
                        <a:t>Province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2517"/>
                    </a:solidFill>
                  </a:tcPr>
                </a:tc>
                <a:tc>
                  <a:txBody>
                    <a:bodyPr/>
                    <a:lstStyle/>
                    <a:p>
                      <a:pPr algn="ctr" fontAlgn="ctr"/>
                      <a:r>
                        <a:rPr lang="en-ZA" sz="1050" b="1" i="0" u="none" strike="noStrike" dirty="0">
                          <a:solidFill>
                            <a:schemeClr val="bg1"/>
                          </a:solidFill>
                          <a:effectLst/>
                          <a:latin typeface="Arial" panose="020B0604020202020204" pitchFamily="34" charset="0"/>
                        </a:rPr>
                        <a:t>Provincial</a:t>
                      </a:r>
                    </a:p>
                    <a:p>
                      <a:pPr algn="ctr" fontAlgn="ctr"/>
                      <a:r>
                        <a:rPr lang="en-ZA" sz="1050" b="1" i="0" u="none" strike="noStrike" dirty="0">
                          <a:solidFill>
                            <a:schemeClr val="bg1"/>
                          </a:solidFill>
                          <a:effectLst/>
                          <a:latin typeface="Arial" panose="020B0604020202020204" pitchFamily="34" charset="0"/>
                        </a:rPr>
                        <a:t>Office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2517"/>
                    </a:solidFill>
                  </a:tcPr>
                </a:tc>
                <a:tc>
                  <a:txBody>
                    <a:bodyPr/>
                    <a:lstStyle/>
                    <a:p>
                      <a:pPr algn="ctr" fontAlgn="ctr"/>
                      <a:r>
                        <a:rPr lang="en-ZA" sz="1050" b="1" i="0" u="none" strike="noStrike" dirty="0">
                          <a:solidFill>
                            <a:schemeClr val="bg1"/>
                          </a:solidFill>
                          <a:effectLst/>
                          <a:latin typeface="Arial" panose="020B0604020202020204" pitchFamily="34" charset="0"/>
                        </a:rPr>
                        <a:t>Number of Positions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2517"/>
                    </a:solidFill>
                  </a:tcPr>
                </a:tc>
                <a:tc>
                  <a:txBody>
                    <a:bodyPr/>
                    <a:lstStyle/>
                    <a:p>
                      <a:pPr algn="ctr" fontAlgn="ctr"/>
                      <a:r>
                        <a:rPr lang="en-ZA" sz="1050" b="1" i="0" u="none" strike="noStrike" dirty="0">
                          <a:solidFill>
                            <a:schemeClr val="bg1"/>
                          </a:solidFill>
                          <a:effectLst/>
                          <a:latin typeface="Arial" panose="020B0604020202020204" pitchFamily="34" charset="0"/>
                        </a:rPr>
                        <a:t>Salary</a:t>
                      </a:r>
                    </a:p>
                    <a:p>
                      <a:pPr algn="ctr" fontAlgn="ctr"/>
                      <a:r>
                        <a:rPr lang="en-ZA" sz="1050" b="1" i="0" u="none" strike="noStrike" dirty="0">
                          <a:solidFill>
                            <a:schemeClr val="bg1"/>
                          </a:solidFill>
                          <a:effectLst/>
                          <a:latin typeface="Arial" panose="020B0604020202020204" pitchFamily="34" charset="0"/>
                        </a:rPr>
                        <a:t>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2517"/>
                    </a:solidFill>
                  </a:tcPr>
                </a:tc>
                <a:tc>
                  <a:txBody>
                    <a:bodyPr/>
                    <a:lstStyle/>
                    <a:p>
                      <a:pPr algn="ctr" fontAlgn="ctr"/>
                      <a:r>
                        <a:rPr lang="en-ZA" sz="1050" b="1" i="0" u="none" strike="noStrike" dirty="0">
                          <a:solidFill>
                            <a:schemeClr val="bg1"/>
                          </a:solidFill>
                          <a:effectLst/>
                          <a:latin typeface="Arial" panose="020B0604020202020204" pitchFamily="34" charset="0"/>
                        </a:rPr>
                        <a:t>Operating 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2517"/>
                    </a:solidFill>
                  </a:tcPr>
                </a:tc>
                <a:tc>
                  <a:txBody>
                    <a:bodyPr/>
                    <a:lstStyle/>
                    <a:p>
                      <a:pPr algn="ctr" fontAlgn="ctr"/>
                      <a:r>
                        <a:rPr lang="en-ZA" sz="1050" b="1" i="0" u="none" strike="noStrike" dirty="0">
                          <a:solidFill>
                            <a:schemeClr val="bg1"/>
                          </a:solidFill>
                          <a:effectLst/>
                          <a:latin typeface="Arial" panose="020B0604020202020204" pitchFamily="34" charset="0"/>
                        </a:rPr>
                        <a:t>Legal</a:t>
                      </a:r>
                    </a:p>
                    <a:p>
                      <a:pPr algn="ctr" fontAlgn="ctr"/>
                      <a:r>
                        <a:rPr lang="en-ZA" sz="1050" b="1" i="0" u="none" strike="noStrike" dirty="0">
                          <a:solidFill>
                            <a:schemeClr val="bg1"/>
                          </a:solidFill>
                          <a:effectLst/>
                          <a:latin typeface="Arial" panose="020B0604020202020204" pitchFamily="34" charset="0"/>
                        </a:rPr>
                        <a:t>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2517"/>
                    </a:solidFill>
                  </a:tcPr>
                </a:tc>
                <a:tc>
                  <a:txBody>
                    <a:bodyPr/>
                    <a:lstStyle/>
                    <a:p>
                      <a:pPr algn="ctr" fontAlgn="ctr"/>
                      <a:r>
                        <a:rPr lang="en-US" sz="1050" b="1" i="0" u="none" strike="noStrike" dirty="0">
                          <a:solidFill>
                            <a:schemeClr val="bg1"/>
                          </a:solidFill>
                          <a:effectLst/>
                          <a:latin typeface="Arial" panose="020B0604020202020204" pitchFamily="34" charset="0"/>
                        </a:rPr>
                        <a:t>Total Once Off Capital Exp.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2517"/>
                    </a:solidFill>
                  </a:tcPr>
                </a:tc>
                <a:tc>
                  <a:txBody>
                    <a:bodyPr/>
                    <a:lstStyle/>
                    <a:p>
                      <a:pPr algn="ctr" fontAlgn="ctr"/>
                      <a:r>
                        <a:rPr lang="en-ZA" sz="1050" b="1" i="0" u="none" strike="noStrike" dirty="0">
                          <a:solidFill>
                            <a:schemeClr val="bg1"/>
                          </a:solidFill>
                          <a:effectLst/>
                          <a:latin typeface="Arial" panose="020B0604020202020204" pitchFamily="34" charset="0"/>
                        </a:rPr>
                        <a:t>Total Expenditure</a:t>
                      </a:r>
                      <a:r>
                        <a:rPr lang="en-ZA" sz="1000" b="0" i="0" u="none" strike="noStrike" dirty="0">
                          <a:solidFill>
                            <a:schemeClr val="bg1"/>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2517"/>
                    </a:solidFill>
                  </a:tcPr>
                </a:tc>
                <a:extLst>
                  <a:ext uri="{0D108BD9-81ED-4DB2-BD59-A6C34878D82A}">
                    <a16:rowId xmlns:a16="http://schemas.microsoft.com/office/drawing/2014/main" xmlns="" val="3671402161"/>
                  </a:ext>
                </a:extLst>
              </a:tr>
              <a:tr h="287829">
                <a:tc rowSpan="2">
                  <a:txBody>
                    <a:bodyPr/>
                    <a:lstStyle/>
                    <a:p>
                      <a:pPr marL="0" algn="ctr" defTabSz="342900" rtl="0" eaLnBrk="1" fontAlgn="ctr" latinLnBrk="0" hangingPunct="1"/>
                      <a:r>
                        <a:rPr lang="en-ZA" sz="1000" b="1" i="0" u="none" strike="noStrike" kern="1200" dirty="0">
                          <a:solidFill>
                            <a:srgbClr val="000000"/>
                          </a:solidFill>
                          <a:effectLst/>
                          <a:latin typeface="Arial" panose="020B0604020202020204" pitchFamily="34" charset="0"/>
                          <a:ea typeface="+mn-ea"/>
                          <a:cs typeface="+mn-cs"/>
                        </a:rPr>
                        <a:t>Gauteng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ZA" sz="1000" b="0" i="0" u="none" strike="noStrike" dirty="0">
                          <a:solidFill>
                            <a:srgbClr val="000000"/>
                          </a:solidFill>
                          <a:effectLst/>
                          <a:latin typeface="Arial" panose="020B0604020202020204" pitchFamily="34" charset="0"/>
                        </a:rPr>
                        <a:t>National Office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defTabSz="174625" fontAlgn="ctr">
                        <a:tabLst/>
                      </a:pPr>
                      <a:r>
                        <a:rPr lang="en-ZA" sz="1000" b="1" i="0" u="none" strike="noStrike" dirty="0">
                          <a:solidFill>
                            <a:srgbClr val="1495D4"/>
                          </a:solidFill>
                          <a:effectLst/>
                          <a:latin typeface="Arial" panose="020B0604020202020204" pitchFamily="34" charset="0"/>
                        </a:rPr>
                        <a:t>R6,676,871 </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R530,865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R2,000,000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R310,000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R9,517,736</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825694731"/>
                  </a:ext>
                </a:extLst>
              </a:tr>
              <a:tr h="287829">
                <a:tc vMerge="1">
                  <a:txBody>
                    <a:bodyPr/>
                    <a:lstStyle/>
                    <a:p>
                      <a:endParaRPr lang="en-ZA"/>
                    </a:p>
                  </a:txBody>
                  <a:tcPr/>
                </a:tc>
                <a:tc>
                  <a:txBody>
                    <a:bodyPr/>
                    <a:lstStyle/>
                    <a:p>
                      <a:pPr algn="ctr" fontAlgn="ctr"/>
                      <a:r>
                        <a:rPr lang="en-ZA" sz="1000" b="0" i="0" u="none" strike="noStrike">
                          <a:solidFill>
                            <a:srgbClr val="000000"/>
                          </a:solidFill>
                          <a:effectLst/>
                          <a:latin typeface="Arial" panose="020B0604020202020204" pitchFamily="34" charset="0"/>
                        </a:rPr>
                        <a:t>Gauteng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1495D4"/>
                          </a:solidFill>
                          <a:effectLst/>
                          <a:latin typeface="Arial" panose="020B0604020202020204" pitchFamily="34" charset="0"/>
                        </a:rPr>
                        <a:t>R4,693,188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R299,822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R3,300,000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R1,772,800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R10,065,810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206851492"/>
                  </a:ext>
                </a:extLst>
              </a:tr>
              <a:tr h="287829">
                <a:tc>
                  <a:txBody>
                    <a:bodyPr/>
                    <a:lstStyle/>
                    <a:p>
                      <a:pPr algn="ctr" fontAlgn="ctr"/>
                      <a:r>
                        <a:rPr lang="en-ZA" sz="1000" b="1" i="0" u="none" strike="noStrike" dirty="0">
                          <a:solidFill>
                            <a:srgbClr val="000000"/>
                          </a:solidFill>
                          <a:effectLst/>
                          <a:latin typeface="Arial" panose="020B0604020202020204" pitchFamily="34" charset="0"/>
                        </a:rPr>
                        <a:t>KwaZulu-Natal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000" b="0" i="0" u="none" strike="noStrike" dirty="0">
                          <a:solidFill>
                            <a:srgbClr val="000000"/>
                          </a:solidFill>
                          <a:effectLst/>
                          <a:latin typeface="Arial" panose="020B0604020202020204" pitchFamily="34" charset="0"/>
                        </a:rPr>
                        <a:t>KwaZulu-Natal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Arial" panose="020B060402020202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1495D4"/>
                          </a:solidFill>
                          <a:effectLst/>
                          <a:latin typeface="Arial" panose="020B0604020202020204" pitchFamily="34" charset="0"/>
                        </a:rPr>
                        <a:t>R9,228,812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R564,047</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R4,400,000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R2,477,400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R16,670,259</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499862743"/>
                  </a:ext>
                </a:extLst>
              </a:tr>
              <a:tr h="447333">
                <a:tc>
                  <a:txBody>
                    <a:bodyPr/>
                    <a:lstStyle/>
                    <a:p>
                      <a:pPr algn="ctr" fontAlgn="ctr"/>
                      <a:r>
                        <a:rPr lang="en-ZA" sz="1000" b="1" i="0" u="none" strike="noStrike" dirty="0">
                          <a:solidFill>
                            <a:srgbClr val="000000"/>
                          </a:solidFill>
                          <a:effectLst/>
                          <a:latin typeface="Arial" panose="020B0604020202020204" pitchFamily="34" charset="0"/>
                        </a:rPr>
                        <a:t>Mpumalanga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000" b="0" i="0" u="none" strike="noStrike" dirty="0">
                          <a:solidFill>
                            <a:srgbClr val="000000"/>
                          </a:solidFill>
                          <a:effectLst/>
                          <a:latin typeface="Arial" panose="020B0604020202020204" pitchFamily="34" charset="0"/>
                        </a:rPr>
                        <a:t>Limpopo &amp; Mpumalanga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Arial" panose="020B060402020202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1495D4"/>
                          </a:solidFill>
                          <a:effectLst/>
                          <a:latin typeface="Arial" panose="020B0604020202020204" pitchFamily="34" charset="0"/>
                        </a:rPr>
                        <a:t>R9,228,812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R564,047</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R4,400,000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R2,477,400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R16,670,259</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594753175"/>
                  </a:ext>
                </a:extLst>
              </a:tr>
              <a:tr h="372776">
                <a:tc>
                  <a:txBody>
                    <a:bodyPr/>
                    <a:lstStyle/>
                    <a:p>
                      <a:pPr algn="ctr" fontAlgn="ctr"/>
                      <a:r>
                        <a:rPr lang="en-ZA" sz="1000" b="1" i="0" u="none" strike="noStrike" dirty="0">
                          <a:solidFill>
                            <a:srgbClr val="000000"/>
                          </a:solidFill>
                          <a:effectLst/>
                          <a:latin typeface="Arial" panose="020B0604020202020204" pitchFamily="34" charset="0"/>
                        </a:rPr>
                        <a:t>Western Cape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000" b="0" i="0" u="none" strike="noStrike" dirty="0">
                          <a:solidFill>
                            <a:srgbClr val="000000"/>
                          </a:solidFill>
                          <a:effectLst/>
                          <a:latin typeface="Arial" panose="020B0604020202020204" pitchFamily="34" charset="0"/>
                        </a:rPr>
                        <a:t>Northern Cape &amp; Western Cape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Arial" panose="020B060402020202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1495D4"/>
                          </a:solidFill>
                          <a:effectLst/>
                          <a:latin typeface="Arial" panose="020B0604020202020204" pitchFamily="34" charset="0"/>
                        </a:rPr>
                        <a:t>R9,280,958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R534,047</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R4,400,000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R2,477,400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R16,692,405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01151264"/>
                  </a:ext>
                </a:extLst>
              </a:tr>
              <a:tr h="287829">
                <a:tc>
                  <a:txBody>
                    <a:bodyPr/>
                    <a:lstStyle/>
                    <a:p>
                      <a:pPr algn="ctr" fontAlgn="ctr"/>
                      <a:r>
                        <a:rPr lang="en-ZA" sz="1000" b="1" i="0" u="none" strike="noStrike" dirty="0">
                          <a:solidFill>
                            <a:srgbClr val="000000"/>
                          </a:solidFill>
                          <a:effectLst/>
                          <a:latin typeface="Arial" panose="020B0604020202020204" pitchFamily="34" charset="0"/>
                        </a:rPr>
                        <a:t>Eastern Cape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000" b="0" i="0" u="none" strike="noStrike">
                          <a:solidFill>
                            <a:srgbClr val="000000"/>
                          </a:solidFill>
                          <a:effectLst/>
                          <a:latin typeface="Arial" panose="020B0604020202020204" pitchFamily="34" charset="0"/>
                        </a:rPr>
                        <a:t>Eastern Cape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9</a:t>
                      </a:r>
                      <a:endParaRPr lang="en-ZA"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1495D4"/>
                          </a:solidFill>
                          <a:effectLst/>
                          <a:latin typeface="Arial" panose="020B0604020202020204" pitchFamily="34" charset="0"/>
                        </a:rPr>
                        <a:t>R3,734,892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R263,199</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R3,300,000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R1,741,800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R9,039,891</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877457022"/>
                  </a:ext>
                </a:extLst>
              </a:tr>
              <a:tr h="386332">
                <a:tc>
                  <a:txBody>
                    <a:bodyPr/>
                    <a:lstStyle/>
                    <a:p>
                      <a:pPr algn="ctr" fontAlgn="ctr"/>
                      <a:r>
                        <a:rPr lang="en-ZA" sz="1000" b="1" i="0" u="none" strike="noStrike" dirty="0">
                          <a:solidFill>
                            <a:srgbClr val="000000"/>
                          </a:solidFill>
                          <a:effectLst/>
                          <a:latin typeface="Arial" panose="020B0604020202020204" pitchFamily="34" charset="0"/>
                        </a:rPr>
                        <a:t>Free State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000" b="0" i="0" u="none" strike="noStrike" dirty="0">
                          <a:solidFill>
                            <a:srgbClr val="000000"/>
                          </a:solidFill>
                          <a:effectLst/>
                          <a:latin typeface="Arial" panose="020B0604020202020204" pitchFamily="34" charset="0"/>
                        </a:rPr>
                        <a:t>Free State &amp;</a:t>
                      </a:r>
                    </a:p>
                    <a:p>
                      <a:pPr algn="ctr" fontAlgn="ctr"/>
                      <a:r>
                        <a:rPr lang="en-ZA" sz="1000" b="0" i="0" u="none" strike="noStrike" dirty="0">
                          <a:solidFill>
                            <a:srgbClr val="000000"/>
                          </a:solidFill>
                          <a:effectLst/>
                          <a:latin typeface="Arial" panose="020B0604020202020204" pitchFamily="34" charset="0"/>
                        </a:rPr>
                        <a:t>North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9</a:t>
                      </a:r>
                      <a:endParaRPr lang="en-ZA"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1495D4"/>
                          </a:solidFill>
                          <a:effectLst/>
                          <a:latin typeface="Arial" panose="020B0604020202020204" pitchFamily="34" charset="0"/>
                        </a:rPr>
                        <a:t>R3,734,892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R263,199</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R3,300,000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R1,741,800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R9,039,891</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637620867"/>
                  </a:ext>
                </a:extLst>
              </a:tr>
              <a:tr h="359786">
                <a:tc>
                  <a:txBody>
                    <a:bodyPr/>
                    <a:lstStyle/>
                    <a:p>
                      <a:pPr algn="ctr" fontAlgn="ctr"/>
                      <a:r>
                        <a:rPr lang="en-ZA" sz="1000" b="1" i="0" u="none" strike="noStrike" dirty="0">
                          <a:solidFill>
                            <a:srgbClr val="000000"/>
                          </a:solidFill>
                          <a:effectLst/>
                          <a:latin typeface="Arial" panose="020B0604020202020204" pitchFamily="34" charset="0"/>
                        </a:rPr>
                        <a:t>Limpopo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000" b="0" i="0" u="none" strike="noStrike" dirty="0">
                          <a:solidFill>
                            <a:srgbClr val="000000"/>
                          </a:solidFill>
                          <a:effectLst/>
                          <a:latin typeface="Arial" panose="020B0604020202020204" pitchFamily="34" charset="0"/>
                        </a:rPr>
                        <a:t>Limpopo &amp; Mpumalanga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Arial" panose="020B060402020202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1495D4"/>
                          </a:solidFill>
                          <a:effectLst/>
                          <a:latin typeface="Arial" panose="020B0604020202020204" pitchFamily="34" charset="0"/>
                        </a:rPr>
                        <a:t>R6,202,887</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R373,068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R3,300,000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R1,834,800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R11,710,755</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664152106"/>
                  </a:ext>
                </a:extLst>
              </a:tr>
              <a:tr h="359786">
                <a:tc>
                  <a:txBody>
                    <a:bodyPr/>
                    <a:lstStyle/>
                    <a:p>
                      <a:pPr algn="ctr" fontAlgn="ctr"/>
                      <a:r>
                        <a:rPr lang="en-ZA" sz="1000" b="1" i="0" u="none" strike="noStrike" dirty="0">
                          <a:solidFill>
                            <a:srgbClr val="000000"/>
                          </a:solidFill>
                          <a:effectLst/>
                          <a:latin typeface="Arial" panose="020B0604020202020204" pitchFamily="34" charset="0"/>
                        </a:rPr>
                        <a:t>North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000" b="0" i="0" u="none" strike="noStrike" dirty="0">
                          <a:solidFill>
                            <a:srgbClr val="000000"/>
                          </a:solidFill>
                          <a:effectLst/>
                          <a:latin typeface="Arial" panose="020B0604020202020204" pitchFamily="34" charset="0"/>
                        </a:rPr>
                        <a:t>Free State &amp;</a:t>
                      </a:r>
                    </a:p>
                    <a:p>
                      <a:pPr algn="ctr" fontAlgn="ctr"/>
                      <a:r>
                        <a:rPr lang="en-ZA" sz="1000" b="0" i="0" u="none" strike="noStrike" dirty="0">
                          <a:solidFill>
                            <a:srgbClr val="000000"/>
                          </a:solidFill>
                          <a:effectLst/>
                          <a:latin typeface="Arial" panose="020B0604020202020204" pitchFamily="34" charset="0"/>
                        </a:rPr>
                        <a:t>North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9</a:t>
                      </a:r>
                      <a:endParaRPr lang="en-ZA"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1495D4"/>
                          </a:solidFill>
                          <a:effectLst/>
                          <a:latin typeface="Arial" panose="020B0604020202020204" pitchFamily="34" charset="0"/>
                        </a:rPr>
                        <a:t>R3,734,892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R236,699</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R3,300,000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R1,223,200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R8,494,791</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675414966"/>
                  </a:ext>
                </a:extLst>
              </a:tr>
              <a:tr h="382532">
                <a:tc>
                  <a:txBody>
                    <a:bodyPr/>
                    <a:lstStyle/>
                    <a:p>
                      <a:pPr algn="ctr" fontAlgn="ctr"/>
                      <a:r>
                        <a:rPr lang="en-ZA" sz="1000" b="1" i="0" u="none" strike="noStrike" dirty="0">
                          <a:solidFill>
                            <a:srgbClr val="000000"/>
                          </a:solidFill>
                          <a:effectLst/>
                          <a:latin typeface="Arial" panose="020B0604020202020204" pitchFamily="34" charset="0"/>
                        </a:rPr>
                        <a:t>Northern Cape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000" b="0" i="0" u="none" strike="noStrike" dirty="0">
                          <a:solidFill>
                            <a:srgbClr val="000000"/>
                          </a:solidFill>
                          <a:effectLst/>
                          <a:latin typeface="Arial" panose="020B0604020202020204" pitchFamily="34" charset="0"/>
                        </a:rPr>
                        <a:t>Northern Cape &amp; Western Cape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6</a:t>
                      </a:r>
                      <a:endParaRPr lang="en-ZA"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1495D4"/>
                          </a:solidFill>
                          <a:effectLst/>
                          <a:latin typeface="Arial" panose="020B0604020202020204" pitchFamily="34" charset="0"/>
                        </a:rPr>
                        <a:t>R2,489,928</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1B761"/>
                          </a:solidFill>
                          <a:effectLst/>
                          <a:latin typeface="Arial" panose="020B0604020202020204" pitchFamily="34" charset="0"/>
                        </a:rPr>
                        <a:t>R175,466</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48728B"/>
                          </a:solidFill>
                          <a:effectLst/>
                          <a:latin typeface="Arial" panose="020B0604020202020204" pitchFamily="34" charset="0"/>
                        </a:rPr>
                        <a:t>R2,200,000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7030A0"/>
                          </a:solidFill>
                          <a:effectLst/>
                          <a:latin typeface="Arial" panose="020B0604020202020204" pitchFamily="34" charset="0"/>
                        </a:rPr>
                        <a:t>R1,161,200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ZA" sz="1000" b="1" i="0" u="none" strike="noStrike" dirty="0">
                          <a:solidFill>
                            <a:srgbClr val="FF0000"/>
                          </a:solidFill>
                          <a:effectLst/>
                          <a:latin typeface="Arial" panose="020B0604020202020204" pitchFamily="34" charset="0"/>
                        </a:rPr>
                        <a:t>R6,026,594</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013451481"/>
                  </a:ext>
                </a:extLst>
              </a:tr>
              <a:tr h="305818">
                <a:tc gridSpan="2">
                  <a:txBody>
                    <a:bodyPr/>
                    <a:lstStyle/>
                    <a:p>
                      <a:pPr marL="119063" indent="0" algn="l" fontAlgn="ctr"/>
                      <a:r>
                        <a:rPr lang="en-ZA" sz="1100" b="1" i="0" u="none" strike="noStrike" dirty="0">
                          <a:solidFill>
                            <a:srgbClr val="000000"/>
                          </a:solidFill>
                          <a:effectLst/>
                          <a:latin typeface="Arial" panose="020B06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ctr"/>
                      <a:r>
                        <a:rPr lang="en-US" sz="1100" b="1" i="0" u="none" strike="noStrike" dirty="0">
                          <a:solidFill>
                            <a:srgbClr val="000000"/>
                          </a:solidFill>
                          <a:effectLst/>
                          <a:latin typeface="Arial" panose="020B0604020202020204" pitchFamily="34" charset="0"/>
                        </a:rPr>
                        <a:t>9</a:t>
                      </a:r>
                      <a:r>
                        <a:rPr lang="en-ZA" sz="1100" b="1" i="0" u="none" strike="noStrike" dirty="0">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1" i="0" u="none" strike="noStrike" dirty="0">
                          <a:solidFill>
                            <a:srgbClr val="1495D4"/>
                          </a:solidFill>
                          <a:effectLst/>
                          <a:latin typeface="Arial" panose="020B0604020202020204" pitchFamily="34" charset="0"/>
                        </a:rPr>
                        <a:t>R59,006,133</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1" i="0" u="none" strike="noStrike" dirty="0">
                          <a:solidFill>
                            <a:srgbClr val="71B761"/>
                          </a:solidFill>
                          <a:effectLst/>
                          <a:latin typeface="Arial" panose="020B0604020202020204" pitchFamily="34" charset="0"/>
                        </a:rPr>
                        <a:t>R3,804,459</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1" i="0" u="none" strike="noStrike" dirty="0">
                          <a:solidFill>
                            <a:srgbClr val="48728B"/>
                          </a:solidFill>
                          <a:effectLst/>
                          <a:latin typeface="Arial" panose="020B0604020202020204" pitchFamily="34" charset="0"/>
                        </a:rPr>
                        <a:t>R33,900,000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1" i="0" u="none" strike="noStrike" dirty="0">
                          <a:solidFill>
                            <a:srgbClr val="48728B"/>
                          </a:solidFill>
                          <a:effectLst/>
                          <a:latin typeface="Arial" panose="020B0604020202020204" pitchFamily="34" charset="0"/>
                        </a:rPr>
                        <a:t>R17,217,800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1" i="0" u="none" strike="noStrike" dirty="0">
                          <a:solidFill>
                            <a:srgbClr val="FF0000"/>
                          </a:solidFill>
                          <a:effectLst/>
                          <a:latin typeface="Arial" panose="020B0604020202020204" pitchFamily="34" charset="0"/>
                        </a:rPr>
                        <a:t>R113,928,392</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95542521"/>
                  </a:ext>
                </a:extLst>
              </a:tr>
            </a:tbl>
          </a:graphicData>
        </a:graphic>
      </p:graphicFrame>
      <p:sp>
        <p:nvSpPr>
          <p:cNvPr id="4" name="Content Placeholder 3">
            <a:extLst>
              <a:ext uri="{FF2B5EF4-FFF2-40B4-BE49-F238E27FC236}">
                <a16:creationId xmlns:a16="http://schemas.microsoft.com/office/drawing/2014/main" xmlns="" id="{6953F3B2-4425-42A5-ABF0-D4FACD31FC5F}"/>
              </a:ext>
            </a:extLst>
          </p:cNvPr>
          <p:cNvSpPr>
            <a:spLocks noGrp="1"/>
          </p:cNvSpPr>
          <p:nvPr>
            <p:ph idx="1"/>
          </p:nvPr>
        </p:nvSpPr>
        <p:spPr>
          <a:xfrm>
            <a:off x="457200" y="920118"/>
            <a:ext cx="8371112" cy="5206047"/>
          </a:xfrm>
        </p:spPr>
        <p:txBody>
          <a:bodyPr>
            <a:normAutofit/>
          </a:bodyPr>
          <a:lstStyle/>
          <a:p>
            <a:r>
              <a:rPr lang="en-US" sz="1600" dirty="0"/>
              <a:t>The table below summarizes the LRMU financial requirements</a:t>
            </a:r>
          </a:p>
          <a:p>
            <a:r>
              <a:rPr lang="en-US" sz="1600" dirty="0"/>
              <a:t> 	Available funding – R24m – National Treasury Retained Surplus and R33m from the DoJ &amp; CD.</a:t>
            </a:r>
            <a:endParaRPr lang="en-ZA" sz="1600" dirty="0"/>
          </a:p>
        </p:txBody>
      </p:sp>
    </p:spTree>
    <p:extLst>
      <p:ext uri="{BB962C8B-B14F-4D97-AF65-F5344CB8AC3E}">
        <p14:creationId xmlns:p14="http://schemas.microsoft.com/office/powerpoint/2010/main" xmlns="" val="1592686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nvSpPr>
        <p:spPr>
          <a:xfrm>
            <a:off x="233141" y="127817"/>
            <a:ext cx="6904075" cy="778115"/>
          </a:xfrm>
          <a:prstGeom prst="rect">
            <a:avLst/>
          </a:prstGeom>
        </p:spPr>
        <p:txBody>
          <a:bodyPr vert="horz" lIns="68580" tIns="34290" rIns="68580" bIns="34290" rtlCol="0" anchor="ctr">
            <a:normAutofit fontScale="25000" lnSpcReduction="200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70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11200" b="1" i="0" u="none" strike="noStrike" kern="1200" cap="none" spc="0" normalizeH="0" baseline="0" noProof="0" dirty="0">
                <a:ln>
                  <a:noFill/>
                </a:ln>
                <a:solidFill>
                  <a:prstClr val="black"/>
                </a:solidFill>
                <a:effectLst/>
                <a:uLnTx/>
                <a:uFillTx/>
                <a:latin typeface="Eras Demi ITC" panose="020B0805030504020804" pitchFamily="34" charset="0"/>
                <a:ea typeface="+mj-ea"/>
              </a:rPr>
              <a:t>LRMU PRIORITIES </a:t>
            </a:r>
          </a:p>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112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endParaRPr>
          </a:p>
          <a:p>
            <a:pPr marL="0" marR="0" lvl="0" indent="0" algn="l" defTabSz="457212"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 </a:t>
            </a: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11"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a:ea typeface="+mn-ea"/>
                <a:cs typeface="+mn-cs"/>
              </a:rPr>
              <a:t>Presentation to PC on Justice &amp; Correctional Services: May 2022</a:t>
            </a:r>
            <a:endParaRPr kumimoji="0" lang="en-ZA" sz="1200" b="0" i="0" u="none" strike="noStrike" kern="1200" cap="none" spc="0" normalizeH="0" baseline="0" noProof="0" dirty="0">
              <a:ln>
                <a:noFill/>
              </a:ln>
              <a:solidFill>
                <a:srgbClr val="000000"/>
              </a:solidFill>
              <a:effectLst/>
              <a:uLnTx/>
              <a:uFillTx/>
              <a:latin typeface="Itc franklin gothic std"/>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smtClean="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4" name="Content Placeholder 3"/>
          <p:cNvSpPr>
            <a:spLocks noGrp="1"/>
          </p:cNvSpPr>
          <p:nvPr>
            <p:ph idx="1"/>
          </p:nvPr>
        </p:nvSpPr>
        <p:spPr>
          <a:xfrm>
            <a:off x="457200" y="1049868"/>
            <a:ext cx="8229600" cy="5156200"/>
          </a:xfrm>
        </p:spPr>
        <p:txBody>
          <a:bodyPr>
            <a:normAutofit/>
          </a:bodyPr>
          <a:lstStyle/>
          <a:p>
            <a:r>
              <a:rPr lang="en-US" sz="1600" dirty="0">
                <a:latin typeface="Arial" panose="020B0604020202020204" pitchFamily="34" charset="0"/>
                <a:cs typeface="Arial" panose="020B0604020202020204" pitchFamily="34" charset="0"/>
              </a:rPr>
              <a:t>Improve the internal delivery model with due regard to the demand for legal representation in land related matters.</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Support the  DoJ &amp;CD  in finalizing the MTEF funding with   National Treasury to ensure a fully funded mandate.</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Collaborate  with DARD&amp;LR  and CLCC to optimize the LRMU operations.</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Train the  internal Legal Practitioners and Judicare Practitioners.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Roll out the Provincial footprint.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Monitor the Judicare Partners legal service delivery offering.</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Collaborate with all Stakeholders in the land justice cluster.</a:t>
            </a:r>
          </a:p>
          <a:p>
            <a:endParaRPr lang="en-US" sz="1600" dirty="0">
              <a:latin typeface="Arial" panose="020B060402020202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xmlns="" val="3463900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itle 1"/>
          <p:cNvSpPr>
            <a:spLocks noGrp="1"/>
          </p:cNvSpPr>
          <p:nvPr/>
        </p:nvSpPr>
        <p:spPr>
          <a:xfrm>
            <a:off x="2699476" y="2517550"/>
            <a:ext cx="3820885" cy="562335"/>
          </a:xfrm>
          <a:prstGeom prst="rect">
            <a:avLst/>
          </a:prstGeom>
        </p:spPr>
        <p:txBody>
          <a:bodyPr vert="horz" lIns="68580" tIns="34290" rIns="68580" bIns="34290" rtlCol="0" anchor="ctr">
            <a:noAutofit/>
          </a:bodyPr>
          <a:lstStyle>
            <a:lvl1pPr algn="ctr" defTabSz="457212" rtl="0" eaLnBrk="1" latinLnBrk="0" hangingPunct="1">
              <a:spcBef>
                <a:spcPct val="0"/>
              </a:spcBef>
              <a:buNone/>
              <a:defRPr sz="4000" kern="1200">
                <a:solidFill>
                  <a:srgbClr val="008AC4"/>
                </a:solidFill>
                <a:latin typeface="+mj-lt"/>
                <a:ea typeface="+mj-ea"/>
                <a:cs typeface="+mj-cs"/>
              </a:defRPr>
            </a:lvl1pPr>
          </a:lstStyle>
          <a:p>
            <a:pPr>
              <a:lnSpc>
                <a:spcPct val="150000"/>
              </a:lnSpc>
            </a:pPr>
            <a:r>
              <a:rPr lang="en-US" sz="3600" dirty="0">
                <a:latin typeface="Eras Demi ITC" panose="020B0805030504020804" pitchFamily="34" charset="0"/>
              </a:rPr>
              <a:t>NGIYABONGA</a:t>
            </a:r>
          </a:p>
          <a:p>
            <a:pPr>
              <a:lnSpc>
                <a:spcPct val="150000"/>
              </a:lnSpc>
            </a:pPr>
            <a:r>
              <a:rPr lang="en-US" sz="3600" dirty="0">
                <a:latin typeface="Eras Demi ITC" panose="020B0805030504020804" pitchFamily="34" charset="0"/>
              </a:rPr>
              <a:t> THANK YOU</a:t>
            </a:r>
          </a:p>
          <a:p>
            <a:pPr>
              <a:lnSpc>
                <a:spcPct val="150000"/>
              </a:lnSpc>
            </a:pPr>
            <a:r>
              <a:rPr lang="en-US" sz="3600" dirty="0">
                <a:latin typeface="Eras Demi ITC" panose="020B0805030504020804" pitchFamily="34" charset="0"/>
              </a:rPr>
              <a:t>KE A LEBOGA DANKIE</a:t>
            </a:r>
          </a:p>
        </p:txBody>
      </p:sp>
    </p:spTree>
    <p:extLst>
      <p:ext uri="{BB962C8B-B14F-4D97-AF65-F5344CB8AC3E}">
        <p14:creationId xmlns:p14="http://schemas.microsoft.com/office/powerpoint/2010/main" xmlns="" val="1535032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itle 1"/>
          <p:cNvSpPr>
            <a:spLocks noGrp="1"/>
          </p:cNvSpPr>
          <p:nvPr/>
        </p:nvSpPr>
        <p:spPr>
          <a:xfrm>
            <a:off x="1143000" y="852852"/>
            <a:ext cx="2682240" cy="562335"/>
          </a:xfrm>
          <a:prstGeom prst="rect">
            <a:avLst/>
          </a:prstGeom>
        </p:spPr>
        <p:txBody>
          <a:bodyPr vert="horz" lIns="68580" tIns="34290" rIns="68580" bIns="34290" rtlCol="0" anchor="ctr">
            <a:noAutofit/>
          </a:bodyPr>
          <a:lstStyle>
            <a:lvl1pPr algn="ctr" defTabSz="457212" rtl="0" eaLnBrk="1" latinLnBrk="0" hangingPunct="1">
              <a:spcBef>
                <a:spcPct val="0"/>
              </a:spcBef>
              <a:buNone/>
              <a:defRPr sz="4000" kern="1200">
                <a:solidFill>
                  <a:srgbClr val="008AC4"/>
                </a:solidFill>
                <a:latin typeface="+mj-lt"/>
                <a:ea typeface="+mj-ea"/>
                <a:cs typeface="+mj-cs"/>
              </a:defRPr>
            </a:lvl1pPr>
          </a:lstStyle>
          <a:p>
            <a:pPr algn="l"/>
            <a:endParaRPr lang="en-US" sz="2400" dirty="0">
              <a:latin typeface="Eras Demi ITC" panose="020B0805030504020804" pitchFamily="34" charset="0"/>
            </a:endParaRPr>
          </a:p>
        </p:txBody>
      </p:sp>
      <p:sp>
        <p:nvSpPr>
          <p:cNvPr id="6" name="Subtitle 2"/>
          <p:cNvSpPr>
            <a:spLocks noGrp="1"/>
          </p:cNvSpPr>
          <p:nvPr/>
        </p:nvSpPr>
        <p:spPr>
          <a:xfrm>
            <a:off x="1668449" y="1134019"/>
            <a:ext cx="6015446" cy="433519"/>
          </a:xfrm>
          <a:prstGeom prst="rect">
            <a:avLst/>
          </a:prstGeom>
        </p:spPr>
        <p:txBody>
          <a:bodyPr vert="horz" lIns="68580" tIns="34290" rIns="68580" bIns="34290" rtlCol="0">
            <a:noAutofit/>
          </a:bodyPr>
          <a:lstStyle>
            <a:lvl1pPr marL="0" indent="0" algn="ctr" defTabSz="457212" rtl="0" eaLnBrk="1" latinLnBrk="0" hangingPunct="1">
              <a:spcBef>
                <a:spcPct val="20000"/>
              </a:spcBef>
              <a:buFont typeface="Arial"/>
              <a:buNone/>
              <a:defRPr sz="2800" kern="1200">
                <a:solidFill>
                  <a:srgbClr val="008AC4"/>
                </a:solidFill>
                <a:latin typeface="+mn-lt"/>
                <a:ea typeface="+mn-ea"/>
                <a:cs typeface="+mn-cs"/>
              </a:defRPr>
            </a:lvl1pPr>
            <a:lvl2pPr marL="457212" indent="0" algn="ctr" defTabSz="45721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23" indent="0" algn="ctr" defTabSz="45721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34"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46"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57"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69"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80"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91" indent="0" algn="ctr" defTabSz="457212"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600" dirty="0">
                <a:solidFill>
                  <a:srgbClr val="00B050"/>
                </a:solidFill>
                <a:latin typeface="Eras Demi ITC" panose="020B0805030504020804" pitchFamily="34" charset="0"/>
              </a:rPr>
              <a:t>Follow us on social media</a:t>
            </a:r>
          </a:p>
        </p:txBody>
      </p:sp>
      <p:pic>
        <p:nvPicPr>
          <p:cNvPr id="16" name="Picture 15">
            <a:extLst>
              <a:ext uri="{FF2B5EF4-FFF2-40B4-BE49-F238E27FC236}">
                <a16:creationId xmlns:a16="http://schemas.microsoft.com/office/drawing/2014/main" xmlns="" id="{234523A3-D586-EE4C-934F-60B6A588CACF}"/>
              </a:ext>
            </a:extLst>
          </p:cNvPr>
          <p:cNvPicPr>
            <a:picLocks noChangeAspect="1"/>
          </p:cNvPicPr>
          <p:nvPr/>
        </p:nvPicPr>
        <p:blipFill>
          <a:blip r:embed="rId3"/>
          <a:stretch>
            <a:fillRect/>
          </a:stretch>
        </p:blipFill>
        <p:spPr>
          <a:xfrm>
            <a:off x="2068974" y="1790377"/>
            <a:ext cx="4795296" cy="1708096"/>
          </a:xfrm>
          <a:prstGeom prst="rect">
            <a:avLst/>
          </a:prstGeom>
        </p:spPr>
      </p:pic>
      <p:sp>
        <p:nvSpPr>
          <p:cNvPr id="17" name="Title 1">
            <a:extLst>
              <a:ext uri="{FF2B5EF4-FFF2-40B4-BE49-F238E27FC236}">
                <a16:creationId xmlns:a16="http://schemas.microsoft.com/office/drawing/2014/main" xmlns="" id="{DF40E109-70D3-2A4C-8978-40B0A9505C6B}"/>
              </a:ext>
            </a:extLst>
          </p:cNvPr>
          <p:cNvSpPr>
            <a:spLocks noGrp="1"/>
          </p:cNvSpPr>
          <p:nvPr/>
        </p:nvSpPr>
        <p:spPr>
          <a:xfrm>
            <a:off x="3014241" y="3562545"/>
            <a:ext cx="3171463" cy="562335"/>
          </a:xfrm>
          <a:prstGeom prst="rect">
            <a:avLst/>
          </a:prstGeom>
        </p:spPr>
        <p:txBody>
          <a:bodyPr vert="horz" lIns="68580" tIns="34290" rIns="68580" bIns="34290" rtlCol="0" anchor="ctr">
            <a:noAutofit/>
          </a:bodyPr>
          <a:lstStyle>
            <a:lvl1pPr algn="ctr" defTabSz="457212" rtl="0" eaLnBrk="1" latinLnBrk="0" hangingPunct="1">
              <a:spcBef>
                <a:spcPct val="0"/>
              </a:spcBef>
              <a:buNone/>
              <a:defRPr sz="4000" kern="1200">
                <a:solidFill>
                  <a:srgbClr val="008AC4"/>
                </a:solidFill>
                <a:latin typeface="+mj-lt"/>
                <a:ea typeface="+mj-ea"/>
                <a:cs typeface="+mj-cs"/>
              </a:defRPr>
            </a:lvl1pPr>
          </a:lstStyle>
          <a:p>
            <a:r>
              <a:rPr lang="en-US" sz="2400" dirty="0">
                <a:latin typeface="Eras Demi ITC" panose="020B0805030504020804" pitchFamily="34" charset="0"/>
              </a:rPr>
              <a:t>www.legal-aid.co.za</a:t>
            </a:r>
          </a:p>
        </p:txBody>
      </p:sp>
    </p:spTree>
    <p:extLst>
      <p:ext uri="{BB962C8B-B14F-4D97-AF65-F5344CB8AC3E}">
        <p14:creationId xmlns:p14="http://schemas.microsoft.com/office/powerpoint/2010/main" xmlns="" val="149499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33141" y="920118"/>
            <a:ext cx="8815609" cy="5937883"/>
          </a:xfrm>
        </p:spPr>
        <p:txBody>
          <a:bodyPr>
            <a:normAutofit/>
          </a:bodyPr>
          <a:lstStyle/>
          <a:p>
            <a:pPr algn="just">
              <a:lnSpc>
                <a:spcPct val="120000"/>
              </a:lnSpc>
            </a:pPr>
            <a:r>
              <a:rPr lang="en-US" sz="1700" dirty="0">
                <a:latin typeface="Arial"/>
                <a:cs typeface="Arial"/>
              </a:rPr>
              <a:t>The 2022/2023 financial year is the third year of the implementation of Legal Aid SA Strategic Plan 2020-2025. </a:t>
            </a:r>
          </a:p>
          <a:p>
            <a:pPr algn="just">
              <a:lnSpc>
                <a:spcPct val="120000"/>
              </a:lnSpc>
            </a:pPr>
            <a:r>
              <a:rPr lang="en-US" sz="1700" dirty="0">
                <a:latin typeface="Arial"/>
                <a:cs typeface="Arial"/>
              </a:rPr>
              <a:t>The Legal Aid SA Annual Performance Plan (APP) 2022-2023 outlines the programmes, outputs, output indicators and targets that the organisation aims to achieve.</a:t>
            </a:r>
          </a:p>
          <a:p>
            <a:pPr algn="just">
              <a:lnSpc>
                <a:spcPct val="120000"/>
              </a:lnSpc>
            </a:pPr>
            <a:r>
              <a:rPr lang="en-US" sz="1700" dirty="0">
                <a:latin typeface="Arial"/>
                <a:cs typeface="Arial"/>
              </a:rPr>
              <a:t>The APP has factored in the new responsibility that arises as a result of government’s policy direction related to justice in land matters.</a:t>
            </a:r>
          </a:p>
          <a:p>
            <a:pPr algn="just">
              <a:lnSpc>
                <a:spcPct val="120000"/>
              </a:lnSpc>
            </a:pPr>
            <a:r>
              <a:rPr lang="en-US" sz="1700" dirty="0">
                <a:latin typeface="Arial"/>
                <a:cs typeface="Arial"/>
              </a:rPr>
              <a:t>Legal Aid SA took over the legal representation function formerly undertaken by the Land Rights Management Facility of the Department of Agriculture, Land Reform and Rural Development on 01 January 2022.</a:t>
            </a:r>
          </a:p>
          <a:p>
            <a:pPr algn="just">
              <a:lnSpc>
                <a:spcPct val="120000"/>
              </a:lnSpc>
            </a:pPr>
            <a:r>
              <a:rPr lang="en-US" sz="1700" dirty="0">
                <a:latin typeface="Arial"/>
                <a:cs typeface="Arial"/>
              </a:rPr>
              <a:t>The Budget for the 2022-2023  financial year was prepared in accordance with a baseline reduction of R230 million composed of R125m for compensation of employees and R105m  for goods and services expenditure. </a:t>
            </a:r>
          </a:p>
          <a:p>
            <a:pPr algn="just">
              <a:lnSpc>
                <a:spcPct val="120000"/>
              </a:lnSpc>
            </a:pPr>
            <a:r>
              <a:rPr lang="en-US" sz="1700" dirty="0">
                <a:latin typeface="Arial"/>
                <a:cs typeface="Arial"/>
              </a:rPr>
              <a:t>The reduced budget will result in a reduction in the coverage of courts and delivery of legal aid services to indigent and vulnerable persons, affecting the ability of Legal Aid SA to fulfil its mandate.</a:t>
            </a:r>
          </a:p>
          <a:p>
            <a:pPr algn="just">
              <a:lnSpc>
                <a:spcPct val="120000"/>
              </a:lnSpc>
            </a:pPr>
            <a:endParaRPr lang="en-US" sz="2000" dirty="0">
              <a:latin typeface="Arial"/>
              <a:cs typeface="Arial"/>
            </a:endParaRPr>
          </a:p>
          <a:p>
            <a:pPr algn="just">
              <a:lnSpc>
                <a:spcPct val="120000"/>
              </a:lnSpc>
            </a:pPr>
            <a:endParaRPr lang="en-US" sz="2000" dirty="0">
              <a:latin typeface="Arial"/>
              <a:cs typeface="Arial"/>
            </a:endParaRPr>
          </a:p>
          <a:p>
            <a:pPr algn="just">
              <a:lnSpc>
                <a:spcPct val="120000"/>
              </a:lnSpc>
            </a:pPr>
            <a:endParaRPr lang="en-US" sz="2000" dirty="0">
              <a:latin typeface="Arial"/>
              <a:cs typeface="Arial"/>
            </a:endParaRPr>
          </a:p>
          <a:p>
            <a:pPr algn="just">
              <a:lnSpc>
                <a:spcPct val="120000"/>
              </a:lnSpc>
            </a:pPr>
            <a:endParaRPr lang="en-US" sz="2000" dirty="0">
              <a:latin typeface="Arial"/>
              <a:cs typeface="Arial"/>
            </a:endParaRPr>
          </a:p>
          <a:p>
            <a:pPr algn="just">
              <a:lnSpc>
                <a:spcPct val="120000"/>
              </a:lnSpc>
            </a:pPr>
            <a:endParaRPr lang="en-US" sz="2000" dirty="0">
              <a:latin typeface="Arial"/>
              <a:cs typeface="Arial"/>
            </a:endParaRPr>
          </a:p>
          <a:p>
            <a:pPr algn="just">
              <a:lnSpc>
                <a:spcPct val="120000"/>
              </a:lnSpc>
            </a:pPr>
            <a:endParaRPr lang="en-US" sz="2000" dirty="0">
              <a:latin typeface="Arial"/>
              <a:cs typeface="Arial"/>
            </a:endParaRPr>
          </a:p>
          <a:p>
            <a:pPr algn="just">
              <a:lnSpc>
                <a:spcPct val="120000"/>
              </a:lnSpc>
            </a:pPr>
            <a:endParaRPr lang="en-US" sz="2000" dirty="0">
              <a:latin typeface="Arial"/>
              <a:cs typeface="Arial"/>
            </a:endParaRPr>
          </a:p>
          <a:p>
            <a:pPr marL="0" indent="0" algn="just">
              <a:lnSpc>
                <a:spcPct val="120000"/>
              </a:lnSpc>
              <a:buNone/>
            </a:pPr>
            <a:endParaRPr lang="en-US" sz="2000" dirty="0">
              <a:latin typeface="Arial" panose="020B0604020202020204" pitchFamily="34" charset="0"/>
              <a:cs typeface="Arial" panose="020B0604020202020204" pitchFamily="34" charset="0"/>
            </a:endParaRPr>
          </a:p>
          <a:p>
            <a:pPr marL="0" indent="0" algn="just">
              <a:lnSpc>
                <a:spcPct val="120000"/>
              </a:lnSpc>
              <a:buNone/>
            </a:pPr>
            <a:endParaRPr lang="en-US" sz="2000" dirty="0">
              <a:latin typeface="Arial" panose="020B0604020202020204" pitchFamily="34" charset="0"/>
              <a:cs typeface="Arial" panose="020B0604020202020204" pitchFamily="34" charset="0"/>
            </a:endParaRPr>
          </a:p>
          <a:p>
            <a:pPr algn="just">
              <a:lnSpc>
                <a:spcPct val="120000"/>
              </a:lnSpc>
            </a:pPr>
            <a:endParaRPr lang="en-US" sz="2000" dirty="0">
              <a:latin typeface="Arial" panose="020B0604020202020204" pitchFamily="34" charset="0"/>
              <a:cs typeface="Arial" panose="020B0604020202020204" pitchFamily="34" charset="0"/>
            </a:endParaRPr>
          </a:p>
          <a:p>
            <a:pPr algn="just">
              <a:lnSpc>
                <a:spcPct val="120000"/>
              </a:lnSpc>
            </a:pPr>
            <a:endParaRPr lang="en-US" sz="2000" dirty="0">
              <a:latin typeface="Arial"/>
              <a:cs typeface="Arial"/>
            </a:endParaRPr>
          </a:p>
        </p:txBody>
      </p:sp>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1. Introduction</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9"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3860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CF2158E8-49B2-2441-AAAC-C770CD4D8277}"/>
              </a:ext>
            </a:extLst>
          </p:cNvPr>
          <p:cNvSpPr>
            <a:spLocks noGrp="1"/>
          </p:cNvSpPr>
          <p:nvPr/>
        </p:nvSpPr>
        <p:spPr>
          <a:xfrm>
            <a:off x="66501" y="789709"/>
            <a:ext cx="8171411" cy="798022"/>
          </a:xfrm>
          <a:prstGeom prst="rect">
            <a:avLst/>
          </a:prstGeom>
        </p:spPr>
        <p:txBody>
          <a:bodyPr vert="horz" lIns="68580" tIns="34290" rIns="68580" bIns="34290" rtlCol="0" anchor="ctr">
            <a:no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lang="en-US" sz="2800" dirty="0">
                <a:solidFill>
                  <a:prstClr val="black"/>
                </a:solidFill>
                <a:latin typeface="Eras Demi ITC" panose="020B0805030504020804" pitchFamily="34" charset="0"/>
              </a:rPr>
              <a:t>2</a:t>
            </a: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  Legal Aid SA Annual Performance Plan     2022-2023</a:t>
            </a:r>
          </a:p>
        </p:txBody>
      </p:sp>
      <p:sp>
        <p:nvSpPr>
          <p:cNvPr id="8" name="Text Placeholder 2">
            <a:extLst>
              <a:ext uri="{FF2B5EF4-FFF2-40B4-BE49-F238E27FC236}">
                <a16:creationId xmlns:a16="http://schemas.microsoft.com/office/drawing/2014/main" xmlns="" id="{A75E1E2F-4F61-B44A-AB3E-AE820F429589}"/>
              </a:ext>
            </a:extLst>
          </p:cNvPr>
          <p:cNvSpPr>
            <a:spLocks noGrp="1"/>
          </p:cNvSpPr>
          <p:nvPr/>
        </p:nvSpPr>
        <p:spPr>
          <a:xfrm>
            <a:off x="436628" y="1899137"/>
            <a:ext cx="7002723" cy="1565031"/>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A83122"/>
                </a:solidFill>
                <a:effectLst/>
                <a:uLnTx/>
                <a:uFillTx/>
                <a:latin typeface="Arial" panose="020B0604020202020204" pitchFamily="34" charset="0"/>
                <a:ea typeface="+mn-ea"/>
                <a:cs typeface="Arial" panose="020B0604020202020204" pitchFamily="34" charset="0"/>
              </a:rPr>
              <a:t>Summary of the APP Programmes</a:t>
            </a:r>
          </a:p>
          <a:p>
            <a:pPr marL="285750" marR="0" lvl="0" indent="-285750" algn="l" defTabSz="457212"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A83122"/>
                </a:solidFill>
                <a:effectLst/>
                <a:uLnTx/>
                <a:uFillTx/>
                <a:latin typeface="Arial" panose="020B0604020202020204" pitchFamily="34" charset="0"/>
                <a:ea typeface="+mn-ea"/>
                <a:cs typeface="Arial" panose="020B0604020202020204" pitchFamily="34" charset="0"/>
              </a:rPr>
              <a:t>Annual Performance Plan 2022-2023</a:t>
            </a:r>
          </a:p>
        </p:txBody>
      </p:sp>
      <p:sp>
        <p:nvSpPr>
          <p:cNvPr id="2" name="Slide Number Placeholder 1"/>
          <p:cNvSpPr>
            <a:spLocks noGrp="1"/>
          </p:cNvSpPr>
          <p:nvPr>
            <p:ph type="sldNum" sz="quarter" idx="12"/>
          </p:nvPr>
        </p:nvSpPr>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6"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391021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39363" y="864524"/>
            <a:ext cx="8803387" cy="5594465"/>
          </a:xfrm>
          <a:prstGeom prst="rect">
            <a:avLst/>
          </a:prstGeom>
        </p:spPr>
      </p:pic>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fontScale="925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Summary of 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9"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416828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39363" y="1043060"/>
            <a:ext cx="8803387" cy="5382678"/>
          </a:xfrm>
          <a:prstGeom prst="rect">
            <a:avLst/>
          </a:prstGeom>
        </p:spPr>
      </p:pic>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fontScale="925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Summary of 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9"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382775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39363" y="1338349"/>
            <a:ext cx="8803387" cy="3968859"/>
          </a:xfrm>
          <a:prstGeom prst="rect">
            <a:avLst/>
          </a:prstGeom>
        </p:spPr>
      </p:pic>
      <p:sp>
        <p:nvSpPr>
          <p:cNvPr id="6" name="Text Placeholder 2"/>
          <p:cNvSpPr>
            <a:spLocks noGrp="1"/>
          </p:cNvSpPr>
          <p:nvPr/>
        </p:nvSpPr>
        <p:spPr>
          <a:xfrm>
            <a:off x="7729537" y="5725678"/>
            <a:ext cx="271463" cy="212204"/>
          </a:xfrm>
          <a:prstGeom prst="rect">
            <a:avLst/>
          </a:prstGeom>
        </p:spPr>
        <p:txBody>
          <a:bodyPr vert="horz" lIns="68580" tIns="34290" rIns="68580" bIns="34290" rtlCol="0" anchor="b">
            <a:noAutofit/>
          </a:bodyPr>
          <a:lstStyle>
            <a:lvl1pPr marL="0" indent="0" algn="l" defTabSz="457212" rtl="0" eaLnBrk="1" latinLnBrk="0" hangingPunct="1">
              <a:spcBef>
                <a:spcPct val="20000"/>
              </a:spcBef>
              <a:buFontTx/>
              <a:buNone/>
              <a:defRPr sz="2000" b="0" kern="1200">
                <a:solidFill>
                  <a:schemeClr val="accent5">
                    <a:lumMod val="75000"/>
                  </a:schemeClr>
                </a:solidFill>
                <a:latin typeface="Itc franklin gothic std"/>
                <a:ea typeface="+mn-ea"/>
                <a:cs typeface="Itc franklin gothic std"/>
              </a:defRPr>
            </a:lvl1pPr>
            <a:lvl2pPr marL="457212" indent="0" algn="l" defTabSz="457212" rtl="0" eaLnBrk="1" latinLnBrk="0" hangingPunct="1">
              <a:spcBef>
                <a:spcPct val="20000"/>
              </a:spcBef>
              <a:buFont typeface="Arial"/>
              <a:buNone/>
              <a:defRPr sz="2000" b="1" kern="1200">
                <a:solidFill>
                  <a:srgbClr val="595959"/>
                </a:solidFill>
                <a:latin typeface="Itc franklin gothic std"/>
                <a:ea typeface="+mn-ea"/>
                <a:cs typeface="Itc franklin gothic std"/>
              </a:defRPr>
            </a:lvl2pPr>
            <a:lvl3pPr marL="914423" indent="0" algn="l" defTabSz="457212" rtl="0" eaLnBrk="1" latinLnBrk="0" hangingPunct="1">
              <a:spcBef>
                <a:spcPct val="20000"/>
              </a:spcBef>
              <a:buFont typeface="Arial"/>
              <a:buNone/>
              <a:defRPr sz="1800" b="1" kern="1200">
                <a:solidFill>
                  <a:srgbClr val="595959"/>
                </a:solidFill>
                <a:latin typeface="Itc franklin gothic std"/>
                <a:ea typeface="+mn-ea"/>
                <a:cs typeface="Itc franklin gothic std"/>
              </a:defRPr>
            </a:lvl3pPr>
            <a:lvl4pPr marL="1371634"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4pPr>
            <a:lvl5pPr marL="1828846" indent="0" algn="l" defTabSz="457212" rtl="0" eaLnBrk="1" latinLnBrk="0" hangingPunct="1">
              <a:spcBef>
                <a:spcPct val="20000"/>
              </a:spcBef>
              <a:buFont typeface="Arial"/>
              <a:buNone/>
              <a:defRPr sz="1600" b="1" kern="1200">
                <a:solidFill>
                  <a:srgbClr val="595959"/>
                </a:solidFill>
                <a:latin typeface="Itc franklin gothic std"/>
                <a:ea typeface="+mn-ea"/>
                <a:cs typeface="Itc franklin gothic std"/>
              </a:defRPr>
            </a:lvl5pPr>
            <a:lvl6pPr marL="2286057" indent="0" algn="l" defTabSz="457212" rtl="0" eaLnBrk="1" latinLnBrk="0" hangingPunct="1">
              <a:spcBef>
                <a:spcPct val="20000"/>
              </a:spcBef>
              <a:buFont typeface="Arial"/>
              <a:buNone/>
              <a:defRPr sz="1600" b="1" kern="1200">
                <a:solidFill>
                  <a:schemeClr val="tx1"/>
                </a:solidFill>
                <a:latin typeface="+mn-lt"/>
                <a:ea typeface="+mn-ea"/>
                <a:cs typeface="+mn-cs"/>
              </a:defRPr>
            </a:lvl6pPr>
            <a:lvl7pPr marL="2743269" indent="0" algn="l" defTabSz="457212" rtl="0" eaLnBrk="1" latinLnBrk="0" hangingPunct="1">
              <a:spcBef>
                <a:spcPct val="20000"/>
              </a:spcBef>
              <a:buFont typeface="Arial"/>
              <a:buNone/>
              <a:defRPr sz="1600" b="1" kern="1200">
                <a:solidFill>
                  <a:schemeClr val="tx1"/>
                </a:solidFill>
                <a:latin typeface="+mn-lt"/>
                <a:ea typeface="+mn-ea"/>
                <a:cs typeface="+mn-cs"/>
              </a:defRPr>
            </a:lvl7pPr>
            <a:lvl8pPr marL="3200480" indent="0" algn="l" defTabSz="457212" rtl="0" eaLnBrk="1" latinLnBrk="0" hangingPunct="1">
              <a:spcBef>
                <a:spcPct val="20000"/>
              </a:spcBef>
              <a:buFont typeface="Arial"/>
              <a:buNone/>
              <a:defRPr sz="1600" b="1" kern="1200">
                <a:solidFill>
                  <a:schemeClr val="tx1"/>
                </a:solidFill>
                <a:latin typeface="+mn-lt"/>
                <a:ea typeface="+mn-ea"/>
                <a:cs typeface="+mn-cs"/>
              </a:defRPr>
            </a:lvl8pPr>
            <a:lvl9pPr marL="3657691" indent="0" algn="l" defTabSz="457212"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12" rtl="0" eaLnBrk="1" fontAlgn="auto" latinLnBrk="0" hangingPunct="1">
              <a:lnSpc>
                <a:spcPct val="100000"/>
              </a:lnSpc>
              <a:spcBef>
                <a:spcPct val="2000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Itc franklin gothic std"/>
                <a:ea typeface="+mn-ea"/>
              </a:rPr>
              <a:t>1</a:t>
            </a:r>
            <a:endParaRPr kumimoji="0" lang="en-ZA" sz="788" b="1" i="0" u="none" strike="noStrike" kern="1200" cap="none" spc="0" normalizeH="0" baseline="0" noProof="0" dirty="0">
              <a:ln>
                <a:noFill/>
              </a:ln>
              <a:solidFill>
                <a:prstClr val="white"/>
              </a:solidFill>
              <a:effectLst/>
              <a:uLnTx/>
              <a:uFillTx/>
              <a:latin typeface="Itc franklin gothic std"/>
              <a:ea typeface="+mn-ea"/>
            </a:endParaRPr>
          </a:p>
        </p:txBody>
      </p:sp>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fontScale="92500"/>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Summary of 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9"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118369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39363" y="958362"/>
            <a:ext cx="8803387" cy="5187461"/>
          </a:xfrm>
          <a:prstGeom prst="rect">
            <a:avLst/>
          </a:prstGeom>
        </p:spPr>
      </p:pic>
      <p:sp>
        <p:nvSpPr>
          <p:cNvPr id="8" name="Title 1"/>
          <p:cNvSpPr>
            <a:spLocks noGrp="1"/>
          </p:cNvSpPr>
          <p:nvPr/>
        </p:nvSpPr>
        <p:spPr>
          <a:xfrm>
            <a:off x="233141" y="0"/>
            <a:ext cx="6904075" cy="624590"/>
          </a:xfrm>
          <a:prstGeom prst="rect">
            <a:avLst/>
          </a:prstGeom>
        </p:spPr>
        <p:txBody>
          <a:bodyPr vert="horz" lIns="68580" tIns="34290" rIns="68580" bIns="34290" rtlCol="0" anchor="ctr">
            <a:normAutofit/>
          </a:bodyPr>
          <a:lstStyle>
            <a:lvl1pPr algn="l" defTabSz="457212" rtl="0" eaLnBrk="1" latinLnBrk="0" hangingPunct="1">
              <a:spcBef>
                <a:spcPct val="0"/>
              </a:spcBef>
              <a:buNone/>
              <a:defRPr sz="3200" b="1" kern="1200">
                <a:solidFill>
                  <a:srgbClr val="008AC4"/>
                </a:solidFill>
                <a:latin typeface="Itc franklin gothic std"/>
                <a:ea typeface="+mj-ea"/>
                <a:cs typeface="Itc franklin gothic std"/>
              </a:defRPr>
            </a:lvl1pPr>
          </a:lstStyle>
          <a:p>
            <a:pPr marL="0" marR="0" lvl="0" indent="0" algn="l" defTabSz="45721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Eras Demi ITC" panose="020B0805030504020804" pitchFamily="34" charset="0"/>
                <a:ea typeface="+mj-ea"/>
              </a:rPr>
              <a:t>Legal Aid SA APP 2022-2023</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BE9B7-FB75-284D-83FF-0AB6B020F1CD}" type="slidenum">
              <a:rPr kumimoji="0" lang="en-US" sz="1050" b="0" i="0" u="none" strike="noStrike" kern="1200" cap="none" spc="0" normalizeH="0" baseline="0" noProof="0">
                <a:ln>
                  <a:noFill/>
                </a:ln>
                <a:solidFill>
                  <a:prstClr val="black"/>
                </a:solidFill>
                <a:effectLst/>
                <a:uLnTx/>
                <a:uFillTx/>
                <a:latin typeface="Itc franklin gothic std"/>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prstClr val="black"/>
              </a:solidFill>
              <a:effectLst/>
              <a:uLnTx/>
              <a:uFillTx/>
              <a:latin typeface="Itc franklin gothic std"/>
              <a:ea typeface="+mn-ea"/>
              <a:cs typeface="Arial" panose="020B0604020202020204" pitchFamily="34" charset="0"/>
            </a:endParaRPr>
          </a:p>
        </p:txBody>
      </p:sp>
      <p:sp>
        <p:nvSpPr>
          <p:cNvPr id="6" name="Text Placeholder 2">
            <a:extLst>
              <a:ext uri="{FF2B5EF4-FFF2-40B4-BE49-F238E27FC236}">
                <a16:creationId xmlns:a16="http://schemas.microsoft.com/office/drawing/2014/main" xmlns="" id="{D551E61C-DA38-E744-90E5-9105B2891C10}"/>
              </a:ext>
            </a:extLst>
          </p:cNvPr>
          <p:cNvSpPr>
            <a:spLocks noGrp="1"/>
          </p:cNvSpPr>
          <p:nvPr/>
        </p:nvSpPr>
        <p:spPr>
          <a:xfrm>
            <a:off x="436628" y="6356352"/>
            <a:ext cx="4666314" cy="365125"/>
          </a:xfrm>
          <a:prstGeom prst="rect">
            <a:avLst/>
          </a:prstGeom>
        </p:spPr>
        <p:txBody>
          <a:bodyPr vert="horz" lIns="68580" tIns="34290" rIns="68580" bIns="34290" rtlCol="0" anchor="b">
            <a:noAutofit/>
          </a:bodyPr>
          <a:lstStyle/>
          <a:p>
            <a:r>
              <a:rPr lang="en-US" sz="1200" dirty="0">
                <a:solidFill>
                  <a:srgbClr val="000000"/>
                </a:solidFill>
                <a:latin typeface="Itc franklin gothic std"/>
              </a:rPr>
              <a:t>Presentation to PC on Justice &amp; Correctional Services: May 2022</a:t>
            </a:r>
            <a:endParaRPr lang="en-ZA" sz="1200" dirty="0">
              <a:solidFill>
                <a:srgbClr val="000000"/>
              </a:solidFill>
              <a:latin typeface="Itc franklin gothic std"/>
            </a:endParaRPr>
          </a:p>
        </p:txBody>
      </p:sp>
    </p:spTree>
    <p:extLst>
      <p:ext uri="{BB962C8B-B14F-4D97-AF65-F5344CB8AC3E}">
        <p14:creationId xmlns:p14="http://schemas.microsoft.com/office/powerpoint/2010/main" xmlns="" val="132057232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71B76D372305408E2B8F53CA587582" ma:contentTypeVersion="5" ma:contentTypeDescription="Create a new document." ma:contentTypeScope="" ma:versionID="165516ed61278de9a12d523c0af6e2d3">
  <xsd:schema xmlns:xsd="http://www.w3.org/2001/XMLSchema" xmlns:xs="http://www.w3.org/2001/XMLSchema" xmlns:p="http://schemas.microsoft.com/office/2006/metadata/properties" xmlns:ns3="cff70583-ed94-4f2d-a708-050f4da6bcfb" xmlns:ns4="46a7c534-9954-4dbd-bb55-369fcdbac357" targetNamespace="http://schemas.microsoft.com/office/2006/metadata/properties" ma:root="true" ma:fieldsID="91f2c68e6f558a15a29701098da71367" ns3:_="" ns4:_="">
    <xsd:import namespace="cff70583-ed94-4f2d-a708-050f4da6bcfb"/>
    <xsd:import namespace="46a7c534-9954-4dbd-bb55-369fcdbac3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70583-ed94-4f2d-a708-050f4da6bcf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a7c534-9954-4dbd-bb55-369fcdbac3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2B7415-B31E-4BFB-BC8D-11BEFC8EAA15}">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206E3305-0A54-4719-A7D7-FD3011158EFB}">
  <ds:schemaRefs>
    <ds:schemaRef ds:uri="http://schemas.microsoft.com/office/2006/metadata/contentType"/>
    <ds:schemaRef ds:uri="http://schemas.microsoft.com/office/2006/metadata/properties/metaAttributes"/>
    <ds:schemaRef ds:uri="http://www.w3.org/2000/xmlns/"/>
    <ds:schemaRef ds:uri="http://www.w3.org/2001/XMLSchema"/>
    <ds:schemaRef ds:uri="cff70583-ed94-4f2d-a708-050f4da6bcfb"/>
    <ds:schemaRef ds:uri="46a7c534-9954-4dbd-bb55-369fcdbac35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FAA4F2-9021-41B7-BF33-257A5CF8C5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Theme.thmx</Template>
  <TotalTime>0</TotalTime>
  <Words>2049</Words>
  <Application>Microsoft Office PowerPoint</Application>
  <PresentationFormat>On-screen Show (4:3)</PresentationFormat>
  <Paragraphs>420</Paragraphs>
  <Slides>37</Slides>
  <Notes>4</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Default Theme</vt:lpstr>
      <vt:lpstr>2_Default Theme</vt:lpstr>
      <vt:lpstr>1_Default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Mulalo Mukhudwana</dc:creator>
  <cp:lastModifiedBy>USER</cp:lastModifiedBy>
  <cp:revision>215</cp:revision>
  <dcterms:created xsi:type="dcterms:W3CDTF">2019-04-02T13:10:53Z</dcterms:created>
  <dcterms:modified xsi:type="dcterms:W3CDTF">2022-05-09T10:08:20Z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0x010100C671B76D372305408E2B8F53CA587582</vt:lpwstr>
  </property>
</Properties>
</file>