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ableStyles.xml" ContentType="application/vnd.openxmlformats-officedocument.presentationml.tableStyles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changesInfos/changesInfo1.xml" ContentType="application/vnd.ms-powerpoint.changesinfo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62" r:id="rId3"/>
    <p:sldMasterId id="2147483783" r:id="rId4"/>
    <p:sldMasterId id="2147483827" r:id="rId5"/>
  </p:sldMasterIdLst>
  <p:notesMasterIdLst>
    <p:notesMasterId r:id="rId75"/>
  </p:notesMasterIdLst>
  <p:sldIdLst>
    <p:sldId id="2850" r:id="rId6"/>
    <p:sldId id="1594" r:id="rId7"/>
    <p:sldId id="1597" r:id="rId8"/>
    <p:sldId id="2756" r:id="rId9"/>
    <p:sldId id="2527" r:id="rId10"/>
    <p:sldId id="6662" r:id="rId11"/>
    <p:sldId id="6645" r:id="rId12"/>
    <p:sldId id="6681" r:id="rId13"/>
    <p:sldId id="6663" r:id="rId14"/>
    <p:sldId id="279" r:id="rId15"/>
    <p:sldId id="6650" r:id="rId16"/>
    <p:sldId id="6629" r:id="rId17"/>
    <p:sldId id="6594" r:id="rId18"/>
    <p:sldId id="6688" r:id="rId19"/>
    <p:sldId id="6666" r:id="rId20"/>
    <p:sldId id="6593" r:id="rId21"/>
    <p:sldId id="6595" r:id="rId22"/>
    <p:sldId id="6618" r:id="rId23"/>
    <p:sldId id="6605" r:id="rId24"/>
    <p:sldId id="6612" r:id="rId25"/>
    <p:sldId id="6606" r:id="rId26"/>
    <p:sldId id="6614" r:id="rId27"/>
    <p:sldId id="6608" r:id="rId28"/>
    <p:sldId id="6615" r:id="rId29"/>
    <p:sldId id="6610" r:id="rId30"/>
    <p:sldId id="6616" r:id="rId31"/>
    <p:sldId id="6691" r:id="rId32"/>
    <p:sldId id="270" r:id="rId33"/>
    <p:sldId id="6692" r:id="rId34"/>
    <p:sldId id="6620" r:id="rId35"/>
    <p:sldId id="6577" r:id="rId36"/>
    <p:sldId id="6621" r:id="rId37"/>
    <p:sldId id="6625" r:id="rId38"/>
    <p:sldId id="6622" r:id="rId39"/>
    <p:sldId id="6626" r:id="rId40"/>
    <p:sldId id="6623" r:id="rId41"/>
    <p:sldId id="6602" r:id="rId42"/>
    <p:sldId id="6697" r:id="rId43"/>
    <p:sldId id="6569" r:id="rId44"/>
    <p:sldId id="6664" r:id="rId45"/>
    <p:sldId id="6709" r:id="rId46"/>
    <p:sldId id="6710" r:id="rId47"/>
    <p:sldId id="6700" r:id="rId48"/>
    <p:sldId id="6673" r:id="rId49"/>
    <p:sldId id="6701" r:id="rId50"/>
    <p:sldId id="6719" r:id="rId51"/>
    <p:sldId id="6705" r:id="rId52"/>
    <p:sldId id="6703" r:id="rId53"/>
    <p:sldId id="6722" r:id="rId54"/>
    <p:sldId id="6716" r:id="rId55"/>
    <p:sldId id="6717" r:id="rId56"/>
    <p:sldId id="6711" r:id="rId57"/>
    <p:sldId id="6713" r:id="rId58"/>
    <p:sldId id="6718" r:id="rId59"/>
    <p:sldId id="6704" r:id="rId60"/>
    <p:sldId id="6706" r:id="rId61"/>
    <p:sldId id="6723" r:id="rId62"/>
    <p:sldId id="6702" r:id="rId63"/>
    <p:sldId id="6720" r:id="rId64"/>
    <p:sldId id="6646" r:id="rId65"/>
    <p:sldId id="6648" r:id="rId66"/>
    <p:sldId id="2397" r:id="rId67"/>
    <p:sldId id="2398" r:id="rId68"/>
    <p:sldId id="2401" r:id="rId69"/>
    <p:sldId id="2399" r:id="rId70"/>
    <p:sldId id="2400" r:id="rId71"/>
    <p:sldId id="2402" r:id="rId72"/>
    <p:sldId id="6647" r:id="rId73"/>
    <p:sldId id="6641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9900"/>
    <a:srgbClr val="008000"/>
    <a:srgbClr val="996600"/>
    <a:srgbClr val="663300"/>
    <a:srgbClr val="CC0099"/>
    <a:srgbClr val="00CC99"/>
    <a:srgbClr val="00FFCC"/>
    <a:srgbClr val="00CCFF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184191-01DD-411F-A436-050B62CD74B1}" v="522" dt="2022-05-03T10:04:09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7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ce Joel" userId="a9804655-ee3c-4318-9ad3-f299eb2d7ffa" providerId="ADAL" clId="{D3184191-01DD-411F-A436-050B62CD74B1}"/>
    <pc:docChg chg="undo custSel addSld delSld modSld sldOrd">
      <pc:chgData name="Lance Joel" userId="a9804655-ee3c-4318-9ad3-f299eb2d7ffa" providerId="ADAL" clId="{D3184191-01DD-411F-A436-050B62CD74B1}" dt="2022-05-03T10:04:09.989" v="3078" actId="208"/>
      <pc:docMkLst>
        <pc:docMk/>
      </pc:docMkLst>
      <pc:sldChg chg="add">
        <pc:chgData name="Lance Joel" userId="a9804655-ee3c-4318-9ad3-f299eb2d7ffa" providerId="ADAL" clId="{D3184191-01DD-411F-A436-050B62CD74B1}" dt="2022-05-03T06:43:42.104" v="275"/>
        <pc:sldMkLst>
          <pc:docMk/>
          <pc:sldMk cId="3484134553" sldId="2397"/>
        </pc:sldMkLst>
      </pc:sldChg>
      <pc:sldChg chg="add">
        <pc:chgData name="Lance Joel" userId="a9804655-ee3c-4318-9ad3-f299eb2d7ffa" providerId="ADAL" clId="{D3184191-01DD-411F-A436-050B62CD74B1}" dt="2022-05-03T06:43:42.104" v="275"/>
        <pc:sldMkLst>
          <pc:docMk/>
          <pc:sldMk cId="1846168815" sldId="2398"/>
        </pc:sldMkLst>
      </pc:sldChg>
      <pc:sldChg chg="add">
        <pc:chgData name="Lance Joel" userId="a9804655-ee3c-4318-9ad3-f299eb2d7ffa" providerId="ADAL" clId="{D3184191-01DD-411F-A436-050B62CD74B1}" dt="2022-05-03T06:43:42.104" v="275"/>
        <pc:sldMkLst>
          <pc:docMk/>
          <pc:sldMk cId="4190198045" sldId="2399"/>
        </pc:sldMkLst>
      </pc:sldChg>
      <pc:sldChg chg="add">
        <pc:chgData name="Lance Joel" userId="a9804655-ee3c-4318-9ad3-f299eb2d7ffa" providerId="ADAL" clId="{D3184191-01DD-411F-A436-050B62CD74B1}" dt="2022-05-03T06:43:42.104" v="275"/>
        <pc:sldMkLst>
          <pc:docMk/>
          <pc:sldMk cId="3395762881" sldId="2400"/>
        </pc:sldMkLst>
      </pc:sldChg>
      <pc:sldChg chg="add">
        <pc:chgData name="Lance Joel" userId="a9804655-ee3c-4318-9ad3-f299eb2d7ffa" providerId="ADAL" clId="{D3184191-01DD-411F-A436-050B62CD74B1}" dt="2022-05-03T06:43:42.104" v="275"/>
        <pc:sldMkLst>
          <pc:docMk/>
          <pc:sldMk cId="313431849" sldId="2401"/>
        </pc:sldMkLst>
      </pc:sldChg>
      <pc:sldChg chg="add">
        <pc:chgData name="Lance Joel" userId="a9804655-ee3c-4318-9ad3-f299eb2d7ffa" providerId="ADAL" clId="{D3184191-01DD-411F-A436-050B62CD74B1}" dt="2022-05-03T06:43:42.104" v="275"/>
        <pc:sldMkLst>
          <pc:docMk/>
          <pc:sldMk cId="2966434342" sldId="2402"/>
        </pc:sldMkLst>
      </pc:sldChg>
      <pc:sldChg chg="delSp mod">
        <pc:chgData name="Lance Joel" userId="a9804655-ee3c-4318-9ad3-f299eb2d7ffa" providerId="ADAL" clId="{D3184191-01DD-411F-A436-050B62CD74B1}" dt="2022-05-02T10:11:15.065" v="0" actId="478"/>
        <pc:sldMkLst>
          <pc:docMk/>
          <pc:sldMk cId="2443107543" sldId="2756"/>
        </pc:sldMkLst>
        <pc:spChg chg="del">
          <ac:chgData name="Lance Joel" userId="a9804655-ee3c-4318-9ad3-f299eb2d7ffa" providerId="ADAL" clId="{D3184191-01DD-411F-A436-050B62CD74B1}" dt="2022-05-02T10:11:15.065" v="0" actId="478"/>
          <ac:spMkLst>
            <pc:docMk/>
            <pc:sldMk cId="2443107543" sldId="2756"/>
            <ac:spMk id="4" creationId="{CD13644B-381B-4252-8456-F492EDC0B0C2}"/>
          </ac:spMkLst>
        </pc:spChg>
      </pc:sldChg>
      <pc:sldChg chg="modSp mod">
        <pc:chgData name="Lance Joel" userId="a9804655-ee3c-4318-9ad3-f299eb2d7ffa" providerId="ADAL" clId="{D3184191-01DD-411F-A436-050B62CD74B1}" dt="2022-05-03T06:44:58.496" v="330" actId="20577"/>
        <pc:sldMkLst>
          <pc:docMk/>
          <pc:sldMk cId="4246872679" sldId="2850"/>
        </pc:sldMkLst>
        <pc:spChg chg="mod">
          <ac:chgData name="Lance Joel" userId="a9804655-ee3c-4318-9ad3-f299eb2d7ffa" providerId="ADAL" clId="{D3184191-01DD-411F-A436-050B62CD74B1}" dt="2022-05-03T06:44:58.496" v="330" actId="20577"/>
          <ac:spMkLst>
            <pc:docMk/>
            <pc:sldMk cId="4246872679" sldId="2850"/>
            <ac:spMk id="2" creationId="{783CE11B-B157-CB48-8EB4-033045A9C797}"/>
          </ac:spMkLst>
        </pc:spChg>
      </pc:sldChg>
      <pc:sldChg chg="del">
        <pc:chgData name="Lance Joel" userId="a9804655-ee3c-4318-9ad3-f299eb2d7ffa" providerId="ADAL" clId="{D3184191-01DD-411F-A436-050B62CD74B1}" dt="2022-05-02T10:13:56.898" v="68" actId="47"/>
        <pc:sldMkLst>
          <pc:docMk/>
          <pc:sldMk cId="4148594598" sldId="6553"/>
        </pc:sldMkLst>
      </pc:sldChg>
      <pc:sldChg chg="del">
        <pc:chgData name="Lance Joel" userId="a9804655-ee3c-4318-9ad3-f299eb2d7ffa" providerId="ADAL" clId="{D3184191-01DD-411F-A436-050B62CD74B1}" dt="2022-05-02T10:15:26.170" v="69" actId="47"/>
        <pc:sldMkLst>
          <pc:docMk/>
          <pc:sldMk cId="599372182" sldId="6568"/>
        </pc:sldMkLst>
      </pc:sldChg>
      <pc:sldChg chg="modSp">
        <pc:chgData name="Lance Joel" userId="a9804655-ee3c-4318-9ad3-f299eb2d7ffa" providerId="ADAL" clId="{D3184191-01DD-411F-A436-050B62CD74B1}" dt="2022-05-03T10:00:26.399" v="3043" actId="20577"/>
        <pc:sldMkLst>
          <pc:docMk/>
          <pc:sldMk cId="3161833831" sldId="6612"/>
        </pc:sldMkLst>
        <pc:spChg chg="mod">
          <ac:chgData name="Lance Joel" userId="a9804655-ee3c-4318-9ad3-f299eb2d7ffa" providerId="ADAL" clId="{D3184191-01DD-411F-A436-050B62CD74B1}" dt="2022-05-03T10:00:26.399" v="3043" actId="20577"/>
          <ac:spMkLst>
            <pc:docMk/>
            <pc:sldMk cId="3161833831" sldId="6612"/>
            <ac:spMk id="16" creationId="{7A4BAFE4-0887-4C4C-A535-C77E3DA24F82}"/>
          </ac:spMkLst>
        </pc:spChg>
      </pc:sldChg>
      <pc:sldChg chg="modSp mod">
        <pc:chgData name="Lance Joel" userId="a9804655-ee3c-4318-9ad3-f299eb2d7ffa" providerId="ADAL" clId="{D3184191-01DD-411F-A436-050B62CD74B1}" dt="2022-05-03T06:45:24.595" v="331" actId="1076"/>
        <pc:sldMkLst>
          <pc:docMk/>
          <pc:sldMk cId="396672358" sldId="6645"/>
        </pc:sldMkLst>
        <pc:spChg chg="mod">
          <ac:chgData name="Lance Joel" userId="a9804655-ee3c-4318-9ad3-f299eb2d7ffa" providerId="ADAL" clId="{D3184191-01DD-411F-A436-050B62CD74B1}" dt="2022-05-03T06:45:24.595" v="331" actId="1076"/>
          <ac:spMkLst>
            <pc:docMk/>
            <pc:sldMk cId="396672358" sldId="6645"/>
            <ac:spMk id="2" creationId="{30587355-1F9B-49F1-B183-EC3D1D938944}"/>
          </ac:spMkLst>
        </pc:spChg>
      </pc:sldChg>
      <pc:sldChg chg="add">
        <pc:chgData name="Lance Joel" userId="a9804655-ee3c-4318-9ad3-f299eb2d7ffa" providerId="ADAL" clId="{D3184191-01DD-411F-A436-050B62CD74B1}" dt="2022-05-03T06:43:42.104" v="275"/>
        <pc:sldMkLst>
          <pc:docMk/>
          <pc:sldMk cId="442630991" sldId="6646"/>
        </pc:sldMkLst>
      </pc:sldChg>
      <pc:sldChg chg="modSp add mod">
        <pc:chgData name="Lance Joel" userId="a9804655-ee3c-4318-9ad3-f299eb2d7ffa" providerId="ADAL" clId="{D3184191-01DD-411F-A436-050B62CD74B1}" dt="2022-05-03T06:48:39.147" v="526" actId="20577"/>
        <pc:sldMkLst>
          <pc:docMk/>
          <pc:sldMk cId="3822678064" sldId="6647"/>
        </pc:sldMkLst>
        <pc:spChg chg="mod">
          <ac:chgData name="Lance Joel" userId="a9804655-ee3c-4318-9ad3-f299eb2d7ffa" providerId="ADAL" clId="{D3184191-01DD-411F-A436-050B62CD74B1}" dt="2022-05-03T06:47:31.506" v="354" actId="1076"/>
          <ac:spMkLst>
            <pc:docMk/>
            <pc:sldMk cId="3822678064" sldId="6647"/>
            <ac:spMk id="2" creationId="{45EF523A-C4A0-4A7D-834B-4829BD38C1D9}"/>
          </ac:spMkLst>
        </pc:spChg>
        <pc:spChg chg="mod">
          <ac:chgData name="Lance Joel" userId="a9804655-ee3c-4318-9ad3-f299eb2d7ffa" providerId="ADAL" clId="{D3184191-01DD-411F-A436-050B62CD74B1}" dt="2022-05-03T06:48:39.147" v="526" actId="20577"/>
          <ac:spMkLst>
            <pc:docMk/>
            <pc:sldMk cId="3822678064" sldId="6647"/>
            <ac:spMk id="5" creationId="{3A70411A-0A9A-4976-925A-0A729BD50C1E}"/>
          </ac:spMkLst>
        </pc:spChg>
      </pc:sldChg>
      <pc:sldChg chg="add">
        <pc:chgData name="Lance Joel" userId="a9804655-ee3c-4318-9ad3-f299eb2d7ffa" providerId="ADAL" clId="{D3184191-01DD-411F-A436-050B62CD74B1}" dt="2022-05-03T06:43:42.104" v="275"/>
        <pc:sldMkLst>
          <pc:docMk/>
          <pc:sldMk cId="2717725541" sldId="6648"/>
        </pc:sldMkLst>
      </pc:sldChg>
      <pc:sldChg chg="modSp mod">
        <pc:chgData name="Lance Joel" userId="a9804655-ee3c-4318-9ad3-f299eb2d7ffa" providerId="ADAL" clId="{D3184191-01DD-411F-A436-050B62CD74B1}" dt="2022-05-03T06:46:01.286" v="337" actId="20577"/>
        <pc:sldMkLst>
          <pc:docMk/>
          <pc:sldMk cId="638470655" sldId="6673"/>
        </pc:sldMkLst>
        <pc:spChg chg="mod">
          <ac:chgData name="Lance Joel" userId="a9804655-ee3c-4318-9ad3-f299eb2d7ffa" providerId="ADAL" clId="{D3184191-01DD-411F-A436-050B62CD74B1}" dt="2022-05-03T06:46:01.286" v="337" actId="20577"/>
          <ac:spMkLst>
            <pc:docMk/>
            <pc:sldMk cId="638470655" sldId="6673"/>
            <ac:spMk id="2" creationId="{783CE11B-B157-CB48-8EB4-033045A9C797}"/>
          </ac:spMkLst>
        </pc:spChg>
      </pc:sldChg>
      <pc:sldChg chg="modSp mod">
        <pc:chgData name="Lance Joel" userId="a9804655-ee3c-4318-9ad3-f299eb2d7ffa" providerId="ADAL" clId="{D3184191-01DD-411F-A436-050B62CD74B1}" dt="2022-05-03T09:56:25.742" v="3002" actId="6549"/>
        <pc:sldMkLst>
          <pc:docMk/>
          <pc:sldMk cId="2222019882" sldId="6688"/>
        </pc:sldMkLst>
        <pc:spChg chg="mod">
          <ac:chgData name="Lance Joel" userId="a9804655-ee3c-4318-9ad3-f299eb2d7ffa" providerId="ADAL" clId="{D3184191-01DD-411F-A436-050B62CD74B1}" dt="2022-05-03T09:56:25.742" v="3002" actId="6549"/>
          <ac:spMkLst>
            <pc:docMk/>
            <pc:sldMk cId="2222019882" sldId="6688"/>
            <ac:spMk id="28" creationId="{43BF1888-39C7-41FA-A24A-94B6517F3E47}"/>
          </ac:spMkLst>
        </pc:spChg>
      </pc:sldChg>
      <pc:sldChg chg="addSp delSp modSp mod">
        <pc:chgData name="Lance Joel" userId="a9804655-ee3c-4318-9ad3-f299eb2d7ffa" providerId="ADAL" clId="{D3184191-01DD-411F-A436-050B62CD74B1}" dt="2022-05-03T09:39:14.823" v="2939" actId="208"/>
        <pc:sldMkLst>
          <pc:docMk/>
          <pc:sldMk cId="2566959368" sldId="6702"/>
        </pc:sldMkLst>
        <pc:spChg chg="add del mod">
          <ac:chgData name="Lance Joel" userId="a9804655-ee3c-4318-9ad3-f299eb2d7ffa" providerId="ADAL" clId="{D3184191-01DD-411F-A436-050B62CD74B1}" dt="2022-05-03T09:38:37.452" v="2926" actId="12084"/>
          <ac:spMkLst>
            <pc:docMk/>
            <pc:sldMk cId="2566959368" sldId="6702"/>
            <ac:spMk id="4" creationId="{87FC91A1-616F-330C-6CD1-812B68D52803}"/>
          </ac:spMkLst>
        </pc:spChg>
        <pc:spChg chg="mod">
          <ac:chgData name="Lance Joel" userId="a9804655-ee3c-4318-9ad3-f299eb2d7ffa" providerId="ADAL" clId="{D3184191-01DD-411F-A436-050B62CD74B1}" dt="2022-05-03T09:07:47.281" v="2783" actId="123"/>
          <ac:spMkLst>
            <pc:docMk/>
            <pc:sldMk cId="2566959368" sldId="6702"/>
            <ac:spMk id="15" creationId="{BFF14082-3F1C-4316-9734-6F373E5E7BF6}"/>
          </ac:spMkLst>
        </pc:spChg>
        <pc:graphicFrameChg chg="add del mod">
          <ac:chgData name="Lance Joel" userId="a9804655-ee3c-4318-9ad3-f299eb2d7ffa" providerId="ADAL" clId="{D3184191-01DD-411F-A436-050B62CD74B1}" dt="2022-05-03T09:38:23.474" v="2922" actId="12084"/>
          <ac:graphicFrameMkLst>
            <pc:docMk/>
            <pc:sldMk cId="2566959368" sldId="6702"/>
            <ac:graphicFrameMk id="2" creationId="{2F5413D1-E02B-DDB8-39AD-E5783BB6C05C}"/>
          </ac:graphicFrameMkLst>
        </pc:graphicFrameChg>
        <pc:graphicFrameChg chg="add mod modGraphic">
          <ac:chgData name="Lance Joel" userId="a9804655-ee3c-4318-9ad3-f299eb2d7ffa" providerId="ADAL" clId="{D3184191-01DD-411F-A436-050B62CD74B1}" dt="2022-05-03T09:39:14.823" v="2939" actId="208"/>
          <ac:graphicFrameMkLst>
            <pc:docMk/>
            <pc:sldMk cId="2566959368" sldId="6702"/>
            <ac:graphicFrameMk id="3" creationId="{AED33DF4-A00F-84C6-29A4-266EFEA2E07F}"/>
          </ac:graphicFrameMkLst>
        </pc:graphicFrameChg>
      </pc:sldChg>
      <pc:sldChg chg="addSp delSp modSp mod">
        <pc:chgData name="Lance Joel" userId="a9804655-ee3c-4318-9ad3-f299eb2d7ffa" providerId="ADAL" clId="{D3184191-01DD-411F-A436-050B62CD74B1}" dt="2022-05-03T09:01:40.221" v="2777" actId="20577"/>
        <pc:sldMkLst>
          <pc:docMk/>
          <pc:sldMk cId="3928309668" sldId="6703"/>
        </pc:sldMkLst>
        <pc:spChg chg="mod">
          <ac:chgData name="Lance Joel" userId="a9804655-ee3c-4318-9ad3-f299eb2d7ffa" providerId="ADAL" clId="{D3184191-01DD-411F-A436-050B62CD74B1}" dt="2022-05-03T09:01:40.221" v="2777" actId="20577"/>
          <ac:spMkLst>
            <pc:docMk/>
            <pc:sldMk cId="3928309668" sldId="6703"/>
            <ac:spMk id="5" creationId="{F813E351-1D68-4AFB-83C8-910AFCF5A6D5}"/>
          </ac:spMkLst>
        </pc:spChg>
        <pc:spChg chg="add del mod">
          <ac:chgData name="Lance Joel" userId="a9804655-ee3c-4318-9ad3-f299eb2d7ffa" providerId="ADAL" clId="{D3184191-01DD-411F-A436-050B62CD74B1}" dt="2022-05-03T08:22:26.207" v="1990" actId="22"/>
          <ac:spMkLst>
            <pc:docMk/>
            <pc:sldMk cId="3928309668" sldId="6703"/>
            <ac:spMk id="6" creationId="{47C91562-3AA3-8130-C9EF-C68027E0588C}"/>
          </ac:spMkLst>
        </pc:spChg>
        <pc:picChg chg="add mod">
          <ac:chgData name="Lance Joel" userId="a9804655-ee3c-4318-9ad3-f299eb2d7ffa" providerId="ADAL" clId="{D3184191-01DD-411F-A436-050B62CD74B1}" dt="2022-05-03T08:24:10.018" v="1999" actId="14100"/>
          <ac:picMkLst>
            <pc:docMk/>
            <pc:sldMk cId="3928309668" sldId="6703"/>
            <ac:picMk id="4" creationId="{F47ADF72-CAD5-CC0A-43BF-9C382FD11BC7}"/>
          </ac:picMkLst>
        </pc:picChg>
      </pc:sldChg>
      <pc:sldChg chg="addSp delSp modSp mod ord">
        <pc:chgData name="Lance Joel" userId="a9804655-ee3c-4318-9ad3-f299eb2d7ffa" providerId="ADAL" clId="{D3184191-01DD-411F-A436-050B62CD74B1}" dt="2022-05-03T08:45:16.216" v="2636" actId="20577"/>
        <pc:sldMkLst>
          <pc:docMk/>
          <pc:sldMk cId="4128634519" sldId="6704"/>
        </pc:sldMkLst>
        <pc:spChg chg="add del mod">
          <ac:chgData name="Lance Joel" userId="a9804655-ee3c-4318-9ad3-f299eb2d7ffa" providerId="ADAL" clId="{D3184191-01DD-411F-A436-050B62CD74B1}" dt="2022-05-03T08:00:26.464" v="1709" actId="12084"/>
          <ac:spMkLst>
            <pc:docMk/>
            <pc:sldMk cId="4128634519" sldId="6704"/>
            <ac:spMk id="4" creationId="{91F1A5CB-F33E-8FDF-0EC0-6E92C3E3A8A8}"/>
          </ac:spMkLst>
        </pc:spChg>
        <pc:spChg chg="mod">
          <ac:chgData name="Lance Joel" userId="a9804655-ee3c-4318-9ad3-f299eb2d7ffa" providerId="ADAL" clId="{D3184191-01DD-411F-A436-050B62CD74B1}" dt="2022-05-03T07:48:44.298" v="1453" actId="20577"/>
          <ac:spMkLst>
            <pc:docMk/>
            <pc:sldMk cId="4128634519" sldId="6704"/>
            <ac:spMk id="6" creationId="{83AF7364-2794-4EBC-953D-9E4FB58B95AF}"/>
          </ac:spMkLst>
        </pc:spChg>
        <pc:graphicFrameChg chg="add mod modGraphic">
          <ac:chgData name="Lance Joel" userId="a9804655-ee3c-4318-9ad3-f299eb2d7ffa" providerId="ADAL" clId="{D3184191-01DD-411F-A436-050B62CD74B1}" dt="2022-05-03T08:45:16.216" v="2636" actId="20577"/>
          <ac:graphicFrameMkLst>
            <pc:docMk/>
            <pc:sldMk cId="4128634519" sldId="6704"/>
            <ac:graphicFrameMk id="2" creationId="{01CDA353-C330-9B68-09BF-3BA5F8CA7E7A}"/>
          </ac:graphicFrameMkLst>
        </pc:graphicFrameChg>
      </pc:sldChg>
      <pc:sldChg chg="addSp delSp modSp mod">
        <pc:chgData name="Lance Joel" userId="a9804655-ee3c-4318-9ad3-f299eb2d7ffa" providerId="ADAL" clId="{D3184191-01DD-411F-A436-050B62CD74B1}" dt="2022-05-03T08:17:08.070" v="1976" actId="20577"/>
        <pc:sldMkLst>
          <pc:docMk/>
          <pc:sldMk cId="3999716439" sldId="6705"/>
        </pc:sldMkLst>
        <pc:spChg chg="add del mod">
          <ac:chgData name="Lance Joel" userId="a9804655-ee3c-4318-9ad3-f299eb2d7ffa" providerId="ADAL" clId="{D3184191-01DD-411F-A436-050B62CD74B1}" dt="2022-05-03T07:33:38.110" v="1338"/>
          <ac:spMkLst>
            <pc:docMk/>
            <pc:sldMk cId="3999716439" sldId="6705"/>
            <ac:spMk id="5" creationId="{D5DFB14C-1EEA-DDC0-61C1-7C5DBEEEEC17}"/>
          </ac:spMkLst>
        </pc:spChg>
        <pc:spChg chg="add del mod">
          <ac:chgData name="Lance Joel" userId="a9804655-ee3c-4318-9ad3-f299eb2d7ffa" providerId="ADAL" clId="{D3184191-01DD-411F-A436-050B62CD74B1}" dt="2022-05-03T07:38:14.391" v="1368" actId="123"/>
          <ac:spMkLst>
            <pc:docMk/>
            <pc:sldMk cId="3999716439" sldId="6705"/>
            <ac:spMk id="6" creationId="{BA8B7026-E8F8-4CFF-BC23-654670CB917F}"/>
          </ac:spMkLst>
        </pc:spChg>
        <pc:spChg chg="add del mod">
          <ac:chgData name="Lance Joel" userId="a9804655-ee3c-4318-9ad3-f299eb2d7ffa" providerId="ADAL" clId="{D3184191-01DD-411F-A436-050B62CD74B1}" dt="2022-05-03T07:35:33.392" v="1346" actId="12084"/>
          <ac:spMkLst>
            <pc:docMk/>
            <pc:sldMk cId="3999716439" sldId="6705"/>
            <ac:spMk id="7" creationId="{840BC7A2-0E76-347F-3534-D8F49F0F0B43}"/>
          </ac:spMkLst>
        </pc:spChg>
        <pc:graphicFrameChg chg="add del mod">
          <ac:chgData name="Lance Joel" userId="a9804655-ee3c-4318-9ad3-f299eb2d7ffa" providerId="ADAL" clId="{D3184191-01DD-411F-A436-050B62CD74B1}" dt="2022-05-03T07:33:10.370" v="1334" actId="12084"/>
          <ac:graphicFrameMkLst>
            <pc:docMk/>
            <pc:sldMk cId="3999716439" sldId="6705"/>
            <ac:graphicFrameMk id="2" creationId="{208A1FCA-B620-954B-AF9C-940026002F75}"/>
          </ac:graphicFrameMkLst>
        </pc:graphicFrameChg>
        <pc:graphicFrameChg chg="add mod modGraphic">
          <ac:chgData name="Lance Joel" userId="a9804655-ee3c-4318-9ad3-f299eb2d7ffa" providerId="ADAL" clId="{D3184191-01DD-411F-A436-050B62CD74B1}" dt="2022-05-03T08:17:08.070" v="1976" actId="20577"/>
          <ac:graphicFrameMkLst>
            <pc:docMk/>
            <pc:sldMk cId="3999716439" sldId="6705"/>
            <ac:graphicFrameMk id="3" creationId="{10367284-5697-3FD6-75B1-86DF7B69B688}"/>
          </ac:graphicFrameMkLst>
        </pc:graphicFrameChg>
      </pc:sldChg>
      <pc:sldChg chg="addSp modSp mod">
        <pc:chgData name="Lance Joel" userId="a9804655-ee3c-4318-9ad3-f299eb2d7ffa" providerId="ADAL" clId="{D3184191-01DD-411F-A436-050B62CD74B1}" dt="2022-05-03T08:57:10.228" v="2731" actId="1076"/>
        <pc:sldMkLst>
          <pc:docMk/>
          <pc:sldMk cId="2479159255" sldId="6706"/>
        </pc:sldMkLst>
        <pc:spChg chg="mod">
          <ac:chgData name="Lance Joel" userId="a9804655-ee3c-4318-9ad3-f299eb2d7ffa" providerId="ADAL" clId="{D3184191-01DD-411F-A436-050B62CD74B1}" dt="2022-05-03T08:55:27.444" v="2727" actId="113"/>
          <ac:spMkLst>
            <pc:docMk/>
            <pc:sldMk cId="2479159255" sldId="6706"/>
            <ac:spMk id="4" creationId="{45E46A9F-580F-4AA6-AD85-CF0050EFC7A0}"/>
          </ac:spMkLst>
        </pc:spChg>
        <pc:picChg chg="add mod">
          <ac:chgData name="Lance Joel" userId="a9804655-ee3c-4318-9ad3-f299eb2d7ffa" providerId="ADAL" clId="{D3184191-01DD-411F-A436-050B62CD74B1}" dt="2022-05-03T08:57:10.228" v="2731" actId="1076"/>
          <ac:picMkLst>
            <pc:docMk/>
            <pc:sldMk cId="2479159255" sldId="6706"/>
            <ac:picMk id="3" creationId="{43776252-7265-560F-349A-070B5A390A8F}"/>
          </ac:picMkLst>
        </pc:picChg>
      </pc:sldChg>
      <pc:sldChg chg="addSp delSp modSp mod">
        <pc:chgData name="Lance Joel" userId="a9804655-ee3c-4318-9ad3-f299eb2d7ffa" providerId="ADAL" clId="{D3184191-01DD-411F-A436-050B62CD74B1}" dt="2022-05-03T09:47:04.102" v="2994" actId="14100"/>
        <pc:sldMkLst>
          <pc:docMk/>
          <pc:sldMk cId="3082176852" sldId="6711"/>
        </pc:sldMkLst>
        <pc:spChg chg="add del mod">
          <ac:chgData name="Lance Joel" userId="a9804655-ee3c-4318-9ad3-f299eb2d7ffa" providerId="ADAL" clId="{D3184191-01DD-411F-A436-050B62CD74B1}" dt="2022-05-03T09:44:47.294" v="2957"/>
          <ac:spMkLst>
            <pc:docMk/>
            <pc:sldMk cId="3082176852" sldId="6711"/>
            <ac:spMk id="4" creationId="{71E15326-4C81-EDDD-9BB3-DCB9099221D0}"/>
          </ac:spMkLst>
        </pc:spChg>
        <pc:spChg chg="mod">
          <ac:chgData name="Lance Joel" userId="a9804655-ee3c-4318-9ad3-f299eb2d7ffa" providerId="ADAL" clId="{D3184191-01DD-411F-A436-050B62CD74B1}" dt="2022-05-03T09:47:04.102" v="2994" actId="14100"/>
          <ac:spMkLst>
            <pc:docMk/>
            <pc:sldMk cId="3082176852" sldId="6711"/>
            <ac:spMk id="5" creationId="{F813E351-1D68-4AFB-83C8-910AFCF5A6D5}"/>
          </ac:spMkLst>
        </pc:spChg>
        <pc:spChg chg="add del mod">
          <ac:chgData name="Lance Joel" userId="a9804655-ee3c-4318-9ad3-f299eb2d7ffa" providerId="ADAL" clId="{D3184191-01DD-411F-A436-050B62CD74B1}" dt="2022-05-03T09:45:13.933" v="2962" actId="12084"/>
          <ac:spMkLst>
            <pc:docMk/>
            <pc:sldMk cId="3082176852" sldId="6711"/>
            <ac:spMk id="6" creationId="{43A12E82-654D-5BC8-DBA0-7D59AC77D08B}"/>
          </ac:spMkLst>
        </pc:spChg>
        <pc:graphicFrameChg chg="add mod modGraphic">
          <ac:chgData name="Lance Joel" userId="a9804655-ee3c-4318-9ad3-f299eb2d7ffa" providerId="ADAL" clId="{D3184191-01DD-411F-A436-050B62CD74B1}" dt="2022-05-03T09:45:47.363" v="2973" actId="208"/>
          <ac:graphicFrameMkLst>
            <pc:docMk/>
            <pc:sldMk cId="3082176852" sldId="6711"/>
            <ac:graphicFrameMk id="2" creationId="{2A3FFE0A-86BB-5C4B-4F29-06ED1676D1FE}"/>
          </ac:graphicFrameMkLst>
        </pc:graphicFrameChg>
      </pc:sldChg>
      <pc:sldChg chg="addSp delSp modSp mod">
        <pc:chgData name="Lance Joel" userId="a9804655-ee3c-4318-9ad3-f299eb2d7ffa" providerId="ADAL" clId="{D3184191-01DD-411F-A436-050B62CD74B1}" dt="2022-05-03T08:52:34.821" v="2717" actId="208"/>
        <pc:sldMkLst>
          <pc:docMk/>
          <pc:sldMk cId="375115640" sldId="6713"/>
        </pc:sldMkLst>
        <pc:spChg chg="add del mod">
          <ac:chgData name="Lance Joel" userId="a9804655-ee3c-4318-9ad3-f299eb2d7ffa" providerId="ADAL" clId="{D3184191-01DD-411F-A436-050B62CD74B1}" dt="2022-05-03T08:51:36.140" v="2701" actId="6549"/>
          <ac:spMkLst>
            <pc:docMk/>
            <pc:sldMk cId="375115640" sldId="6713"/>
            <ac:spMk id="5" creationId="{F813E351-1D68-4AFB-83C8-910AFCF5A6D5}"/>
          </ac:spMkLst>
        </pc:spChg>
        <pc:spChg chg="add del mod">
          <ac:chgData name="Lance Joel" userId="a9804655-ee3c-4318-9ad3-f299eb2d7ffa" providerId="ADAL" clId="{D3184191-01DD-411F-A436-050B62CD74B1}" dt="2022-05-03T08:52:01.287" v="2705" actId="12084"/>
          <ac:spMkLst>
            <pc:docMk/>
            <pc:sldMk cId="375115640" sldId="6713"/>
            <ac:spMk id="6" creationId="{05FFF437-E4C2-D482-9AA2-C9838BEB3AF3}"/>
          </ac:spMkLst>
        </pc:spChg>
        <pc:graphicFrameChg chg="add del mod">
          <ac:chgData name="Lance Joel" userId="a9804655-ee3c-4318-9ad3-f299eb2d7ffa" providerId="ADAL" clId="{D3184191-01DD-411F-A436-050B62CD74B1}" dt="2022-05-03T08:51:25.010" v="2700" actId="12084"/>
          <ac:graphicFrameMkLst>
            <pc:docMk/>
            <pc:sldMk cId="375115640" sldId="6713"/>
            <ac:graphicFrameMk id="2" creationId="{57E34AD0-12B2-9663-223B-79C844C0DDAA}"/>
          </ac:graphicFrameMkLst>
        </pc:graphicFrameChg>
        <pc:graphicFrameChg chg="add mod modGraphic">
          <ac:chgData name="Lance Joel" userId="a9804655-ee3c-4318-9ad3-f299eb2d7ffa" providerId="ADAL" clId="{D3184191-01DD-411F-A436-050B62CD74B1}" dt="2022-05-03T08:52:34.821" v="2717" actId="208"/>
          <ac:graphicFrameMkLst>
            <pc:docMk/>
            <pc:sldMk cId="375115640" sldId="6713"/>
            <ac:graphicFrameMk id="3" creationId="{C90E98B5-1A8F-FF1F-81A3-CBCE3CACDE00}"/>
          </ac:graphicFrameMkLst>
        </pc:graphicFrameChg>
      </pc:sldChg>
      <pc:sldChg chg="modSp del mod">
        <pc:chgData name="Lance Joel" userId="a9804655-ee3c-4318-9ad3-f299eb2d7ffa" providerId="ADAL" clId="{D3184191-01DD-411F-A436-050B62CD74B1}" dt="2022-05-03T07:40:46.169" v="1446" actId="47"/>
        <pc:sldMkLst>
          <pc:docMk/>
          <pc:sldMk cId="2510917090" sldId="6715"/>
        </pc:sldMkLst>
        <pc:spChg chg="mod">
          <ac:chgData name="Lance Joel" userId="a9804655-ee3c-4318-9ad3-f299eb2d7ffa" providerId="ADAL" clId="{D3184191-01DD-411F-A436-050B62CD74B1}" dt="2022-05-02T15:25:47.754" v="274" actId="20577"/>
          <ac:spMkLst>
            <pc:docMk/>
            <pc:sldMk cId="2510917090" sldId="6715"/>
            <ac:spMk id="6" creationId="{BA8B7026-E8F8-4CFF-BC23-654670CB917F}"/>
          </ac:spMkLst>
        </pc:spChg>
      </pc:sldChg>
      <pc:sldChg chg="addSp delSp modSp mod">
        <pc:chgData name="Lance Joel" userId="a9804655-ee3c-4318-9ad3-f299eb2d7ffa" providerId="ADAL" clId="{D3184191-01DD-411F-A436-050B62CD74B1}" dt="2022-05-03T10:03:07.929" v="3062" actId="208"/>
        <pc:sldMkLst>
          <pc:docMk/>
          <pc:sldMk cId="959592876" sldId="6716"/>
        </pc:sldMkLst>
        <pc:spChg chg="add del mod">
          <ac:chgData name="Lance Joel" userId="a9804655-ee3c-4318-9ad3-f299eb2d7ffa" providerId="ADAL" clId="{D3184191-01DD-411F-A436-050B62CD74B1}" dt="2022-05-03T10:02:31.552" v="3050" actId="12084"/>
          <ac:spMkLst>
            <pc:docMk/>
            <pc:sldMk cId="959592876" sldId="6716"/>
            <ac:spMk id="4" creationId="{E94F6053-99FA-A14B-355A-03878192410C}"/>
          </ac:spMkLst>
        </pc:spChg>
        <pc:spChg chg="mod">
          <ac:chgData name="Lance Joel" userId="a9804655-ee3c-4318-9ad3-f299eb2d7ffa" providerId="ADAL" clId="{D3184191-01DD-411F-A436-050B62CD74B1}" dt="2022-05-03T10:02:13.336" v="3046" actId="6549"/>
          <ac:spMkLst>
            <pc:docMk/>
            <pc:sldMk cId="959592876" sldId="6716"/>
            <ac:spMk id="5" creationId="{F813E351-1D68-4AFB-83C8-910AFCF5A6D5}"/>
          </ac:spMkLst>
        </pc:spChg>
        <pc:graphicFrameChg chg="add mod modGraphic">
          <ac:chgData name="Lance Joel" userId="a9804655-ee3c-4318-9ad3-f299eb2d7ffa" providerId="ADAL" clId="{D3184191-01DD-411F-A436-050B62CD74B1}" dt="2022-05-03T10:03:07.929" v="3062" actId="208"/>
          <ac:graphicFrameMkLst>
            <pc:docMk/>
            <pc:sldMk cId="959592876" sldId="6716"/>
            <ac:graphicFrameMk id="2" creationId="{5196A1FE-03FC-EA49-2E32-20E05516EBCC}"/>
          </ac:graphicFrameMkLst>
        </pc:graphicFrameChg>
      </pc:sldChg>
      <pc:sldChg chg="addSp delSp modSp mod">
        <pc:chgData name="Lance Joel" userId="a9804655-ee3c-4318-9ad3-f299eb2d7ffa" providerId="ADAL" clId="{D3184191-01DD-411F-A436-050B62CD74B1}" dt="2022-05-03T10:04:09.989" v="3078" actId="208"/>
        <pc:sldMkLst>
          <pc:docMk/>
          <pc:sldMk cId="1828063443" sldId="6717"/>
        </pc:sldMkLst>
        <pc:spChg chg="add del mod">
          <ac:chgData name="Lance Joel" userId="a9804655-ee3c-4318-9ad3-f299eb2d7ffa" providerId="ADAL" clId="{D3184191-01DD-411F-A436-050B62CD74B1}" dt="2022-05-03T10:03:44.356" v="3068" actId="12084"/>
          <ac:spMkLst>
            <pc:docMk/>
            <pc:sldMk cId="1828063443" sldId="6717"/>
            <ac:spMk id="4" creationId="{6A7C5265-2607-E96B-C802-B658FF914A76}"/>
          </ac:spMkLst>
        </pc:spChg>
        <pc:spChg chg="mod">
          <ac:chgData name="Lance Joel" userId="a9804655-ee3c-4318-9ad3-f299eb2d7ffa" providerId="ADAL" clId="{D3184191-01DD-411F-A436-050B62CD74B1}" dt="2022-05-03T10:03:25.232" v="3065" actId="6549"/>
          <ac:spMkLst>
            <pc:docMk/>
            <pc:sldMk cId="1828063443" sldId="6717"/>
            <ac:spMk id="5" creationId="{F813E351-1D68-4AFB-83C8-910AFCF5A6D5}"/>
          </ac:spMkLst>
        </pc:spChg>
        <pc:graphicFrameChg chg="add mod modGraphic">
          <ac:chgData name="Lance Joel" userId="a9804655-ee3c-4318-9ad3-f299eb2d7ffa" providerId="ADAL" clId="{D3184191-01DD-411F-A436-050B62CD74B1}" dt="2022-05-03T10:04:09.989" v="3078" actId="208"/>
          <ac:graphicFrameMkLst>
            <pc:docMk/>
            <pc:sldMk cId="1828063443" sldId="6717"/>
            <ac:graphicFrameMk id="2" creationId="{5C9F2ADB-09FC-0315-76A3-98B0956F349E}"/>
          </ac:graphicFrameMkLst>
        </pc:graphicFrameChg>
      </pc:sldChg>
      <pc:sldChg chg="addSp delSp modSp mod">
        <pc:chgData name="Lance Joel" userId="a9804655-ee3c-4318-9ad3-f299eb2d7ffa" providerId="ADAL" clId="{D3184191-01DD-411F-A436-050B62CD74B1}" dt="2022-05-03T08:47:19.125" v="2644" actId="1076"/>
        <pc:sldMkLst>
          <pc:docMk/>
          <pc:sldMk cId="3056545701" sldId="6718"/>
        </pc:sldMkLst>
        <pc:spChg chg="add del mod">
          <ac:chgData name="Lance Joel" userId="a9804655-ee3c-4318-9ad3-f299eb2d7ffa" providerId="ADAL" clId="{D3184191-01DD-411F-A436-050B62CD74B1}" dt="2022-05-03T08:46:49.068" v="2637" actId="12084"/>
          <ac:spMkLst>
            <pc:docMk/>
            <pc:sldMk cId="3056545701" sldId="6718"/>
            <ac:spMk id="4" creationId="{D02D83F8-0959-E8ED-8910-131CC9EEFE23}"/>
          </ac:spMkLst>
        </pc:spChg>
        <pc:spChg chg="mod">
          <ac:chgData name="Lance Joel" userId="a9804655-ee3c-4318-9ad3-f299eb2d7ffa" providerId="ADAL" clId="{D3184191-01DD-411F-A436-050B62CD74B1}" dt="2022-05-03T08:44:03.199" v="2627" actId="20577"/>
          <ac:spMkLst>
            <pc:docMk/>
            <pc:sldMk cId="3056545701" sldId="6718"/>
            <ac:spMk id="5" creationId="{F813E351-1D68-4AFB-83C8-910AFCF5A6D5}"/>
          </ac:spMkLst>
        </pc:spChg>
        <pc:graphicFrameChg chg="add mod modGraphic">
          <ac:chgData name="Lance Joel" userId="a9804655-ee3c-4318-9ad3-f299eb2d7ffa" providerId="ADAL" clId="{D3184191-01DD-411F-A436-050B62CD74B1}" dt="2022-05-03T08:47:19.125" v="2644" actId="1076"/>
          <ac:graphicFrameMkLst>
            <pc:docMk/>
            <pc:sldMk cId="3056545701" sldId="6718"/>
            <ac:graphicFrameMk id="2" creationId="{16A90083-BA80-9056-F77E-1D7F4E27FD48}"/>
          </ac:graphicFrameMkLst>
        </pc:graphicFrameChg>
      </pc:sldChg>
      <pc:sldChg chg="modSp add mod">
        <pc:chgData name="Lance Joel" userId="a9804655-ee3c-4318-9ad3-f299eb2d7ffa" providerId="ADAL" clId="{D3184191-01DD-411F-A436-050B62CD74B1}" dt="2022-05-02T15:23:22.971" v="220" actId="113"/>
        <pc:sldMkLst>
          <pc:docMk/>
          <pc:sldMk cId="2160662287" sldId="6719"/>
        </pc:sldMkLst>
        <pc:spChg chg="mod">
          <ac:chgData name="Lance Joel" userId="a9804655-ee3c-4318-9ad3-f299eb2d7ffa" providerId="ADAL" clId="{D3184191-01DD-411F-A436-050B62CD74B1}" dt="2022-05-02T15:23:22.971" v="220" actId="113"/>
          <ac:spMkLst>
            <pc:docMk/>
            <pc:sldMk cId="2160662287" sldId="6719"/>
            <ac:spMk id="6" creationId="{BA8B7026-E8F8-4CFF-BC23-654670CB917F}"/>
          </ac:spMkLst>
        </pc:spChg>
      </pc:sldChg>
      <pc:sldChg chg="del">
        <pc:chgData name="Lance Joel" userId="a9804655-ee3c-4318-9ad3-f299eb2d7ffa" providerId="ADAL" clId="{D3184191-01DD-411F-A436-050B62CD74B1}" dt="2022-05-02T10:16:25.084" v="70" actId="47"/>
        <pc:sldMkLst>
          <pc:docMk/>
          <pc:sldMk cId="4007569467" sldId="6719"/>
        </pc:sldMkLst>
      </pc:sldChg>
      <pc:sldChg chg="modSp add mod">
        <pc:chgData name="Lance Joel" userId="a9804655-ee3c-4318-9ad3-f299eb2d7ffa" providerId="ADAL" clId="{D3184191-01DD-411F-A436-050B62CD74B1}" dt="2022-05-03T06:47:04.477" v="352" actId="20577"/>
        <pc:sldMkLst>
          <pc:docMk/>
          <pc:sldMk cId="3822817642" sldId="6720"/>
        </pc:sldMkLst>
        <pc:spChg chg="mod">
          <ac:chgData name="Lance Joel" userId="a9804655-ee3c-4318-9ad3-f299eb2d7ffa" providerId="ADAL" clId="{D3184191-01DD-411F-A436-050B62CD74B1}" dt="2022-05-03T06:47:04.477" v="352" actId="20577"/>
          <ac:spMkLst>
            <pc:docMk/>
            <pc:sldMk cId="3822817642" sldId="6720"/>
            <ac:spMk id="2" creationId="{783CE11B-B157-CB48-8EB4-033045A9C797}"/>
          </ac:spMkLst>
        </pc:spChg>
      </pc:sldChg>
      <pc:sldChg chg="add del">
        <pc:chgData name="Lance Joel" userId="a9804655-ee3c-4318-9ad3-f299eb2d7ffa" providerId="ADAL" clId="{D3184191-01DD-411F-A436-050B62CD74B1}" dt="2022-05-03T09:39:54.049" v="2940" actId="47"/>
        <pc:sldMkLst>
          <pc:docMk/>
          <pc:sldMk cId="711516386" sldId="6721"/>
        </pc:sldMkLst>
      </pc:sldChg>
      <pc:sldChg chg="addSp delSp modSp add mod">
        <pc:chgData name="Lance Joel" userId="a9804655-ee3c-4318-9ad3-f299eb2d7ffa" providerId="ADAL" clId="{D3184191-01DD-411F-A436-050B62CD74B1}" dt="2022-05-03T09:46:26.309" v="2979" actId="6549"/>
        <pc:sldMkLst>
          <pc:docMk/>
          <pc:sldMk cId="3751718353" sldId="6722"/>
        </pc:sldMkLst>
        <pc:spChg chg="add del mod">
          <ac:chgData name="Lance Joel" userId="a9804655-ee3c-4318-9ad3-f299eb2d7ffa" providerId="ADAL" clId="{D3184191-01DD-411F-A436-050B62CD74B1}" dt="2022-05-03T09:46:26.309" v="2979" actId="6549"/>
          <ac:spMkLst>
            <pc:docMk/>
            <pc:sldMk cId="3751718353" sldId="6722"/>
            <ac:spMk id="5" creationId="{F813E351-1D68-4AFB-83C8-910AFCF5A6D5}"/>
          </ac:spMkLst>
        </pc:spChg>
        <pc:spChg chg="add del mod">
          <ac:chgData name="Lance Joel" userId="a9804655-ee3c-4318-9ad3-f299eb2d7ffa" providerId="ADAL" clId="{D3184191-01DD-411F-A436-050B62CD74B1}" dt="2022-05-03T08:36:51.613" v="2305" actId="12084"/>
          <ac:spMkLst>
            <pc:docMk/>
            <pc:sldMk cId="3751718353" sldId="6722"/>
            <ac:spMk id="6" creationId="{E5970CC9-4E72-DC0B-F7D0-0D49C89680F2}"/>
          </ac:spMkLst>
        </pc:spChg>
        <pc:graphicFrameChg chg="add del mod">
          <ac:chgData name="Lance Joel" userId="a9804655-ee3c-4318-9ad3-f299eb2d7ffa" providerId="ADAL" clId="{D3184191-01DD-411F-A436-050B62CD74B1}" dt="2022-05-03T08:36:15.296" v="2297" actId="12084"/>
          <ac:graphicFrameMkLst>
            <pc:docMk/>
            <pc:sldMk cId="3751718353" sldId="6722"/>
            <ac:graphicFrameMk id="2" creationId="{F52D4F5F-27C5-7D0C-A19E-BC5890AE527E}"/>
          </ac:graphicFrameMkLst>
        </pc:graphicFrameChg>
        <pc:graphicFrameChg chg="add mod modGraphic">
          <ac:chgData name="Lance Joel" userId="a9804655-ee3c-4318-9ad3-f299eb2d7ffa" providerId="ADAL" clId="{D3184191-01DD-411F-A436-050B62CD74B1}" dt="2022-05-03T08:37:29.510" v="2318" actId="208"/>
          <ac:graphicFrameMkLst>
            <pc:docMk/>
            <pc:sldMk cId="3751718353" sldId="6722"/>
            <ac:graphicFrameMk id="3" creationId="{35DD6850-7865-32A3-14A2-311ADB13D09E}"/>
          </ac:graphicFrameMkLst>
        </pc:graphicFrameChg>
      </pc:sldChg>
      <pc:sldChg chg="addSp delSp modSp add mod">
        <pc:chgData name="Lance Joel" userId="a9804655-ee3c-4318-9ad3-f299eb2d7ffa" providerId="ADAL" clId="{D3184191-01DD-411F-A436-050B62CD74B1}" dt="2022-05-03T09:00:34.379" v="2756" actId="113"/>
        <pc:sldMkLst>
          <pc:docMk/>
          <pc:sldMk cId="2563942525" sldId="6723"/>
        </pc:sldMkLst>
        <pc:spChg chg="del mod">
          <ac:chgData name="Lance Joel" userId="a9804655-ee3c-4318-9ad3-f299eb2d7ffa" providerId="ADAL" clId="{D3184191-01DD-411F-A436-050B62CD74B1}" dt="2022-05-03T08:59:29.582" v="2742" actId="12084"/>
          <ac:spMkLst>
            <pc:docMk/>
            <pc:sldMk cId="2563942525" sldId="6723"/>
            <ac:spMk id="4" creationId="{45E46A9F-580F-4AA6-AD85-CF0050EFC7A0}"/>
          </ac:spMkLst>
        </pc:spChg>
        <pc:graphicFrameChg chg="add mod modGraphic">
          <ac:chgData name="Lance Joel" userId="a9804655-ee3c-4318-9ad3-f299eb2d7ffa" providerId="ADAL" clId="{D3184191-01DD-411F-A436-050B62CD74B1}" dt="2022-05-03T09:00:34.379" v="2756" actId="113"/>
          <ac:graphicFrameMkLst>
            <pc:docMk/>
            <pc:sldMk cId="2563942525" sldId="6723"/>
            <ac:graphicFrameMk id="5" creationId="{3EBC62EB-DCEB-5F07-3FE2-D63BE2593860}"/>
          </ac:graphicFrameMkLst>
        </pc:graphicFrameChg>
        <pc:picChg chg="add mod">
          <ac:chgData name="Lance Joel" userId="a9804655-ee3c-4318-9ad3-f299eb2d7ffa" providerId="ADAL" clId="{D3184191-01DD-411F-A436-050B62CD74B1}" dt="2022-05-03T08:59:18.472" v="2741" actId="1076"/>
          <ac:picMkLst>
            <pc:docMk/>
            <pc:sldMk cId="2563942525" sldId="6723"/>
            <ac:picMk id="3" creationId="{D4C26039-730E-B4DD-6293-8B2CC2006E74}"/>
          </ac:picMkLst>
        </pc:picChg>
      </pc:sldChg>
      <pc:sldChg chg="add del">
        <pc:chgData name="Lance Joel" userId="a9804655-ee3c-4318-9ad3-f299eb2d7ffa" providerId="ADAL" clId="{D3184191-01DD-411F-A436-050B62CD74B1}" dt="2022-05-03T10:02:06.150" v="3045"/>
        <pc:sldMkLst>
          <pc:docMk/>
          <pc:sldMk cId="3160535413" sldId="672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9811A5-BA75-40A5-B205-D55FFAE4E426}" type="doc">
      <dgm:prSet loTypeId="urn:microsoft.com/office/officeart/2005/8/layout/h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8EED5400-EA62-4E56-BE0B-F0D03D42307B}">
      <dgm:prSet phldrT="[Text]"/>
      <dgm:spPr/>
      <dgm:t>
        <a:bodyPr/>
        <a:lstStyle/>
        <a:p>
          <a:pPr algn="ctr"/>
          <a:r>
            <a:rPr lang="en-US" dirty="0"/>
            <a:t>SALGA’s planning linked to Local Government Elections &amp; Term of Office</a:t>
          </a:r>
          <a:endParaRPr lang="en-ZA" dirty="0"/>
        </a:p>
      </dgm:t>
    </dgm:pt>
    <dgm:pt modelId="{F30B81C1-1DDB-48A6-85B7-39041B9062AD}" type="parTrans" cxnId="{B11E070A-1106-4ACB-AAB2-19C1791F233D}">
      <dgm:prSet/>
      <dgm:spPr/>
      <dgm:t>
        <a:bodyPr/>
        <a:lstStyle/>
        <a:p>
          <a:endParaRPr lang="en-ZA"/>
        </a:p>
      </dgm:t>
    </dgm:pt>
    <dgm:pt modelId="{92B61CCF-9C9B-4EC0-BE22-422AFBC8C182}" type="sibTrans" cxnId="{B11E070A-1106-4ACB-AAB2-19C1791F233D}">
      <dgm:prSet/>
      <dgm:spPr/>
      <dgm:t>
        <a:bodyPr/>
        <a:lstStyle/>
        <a:p>
          <a:endParaRPr lang="en-ZA"/>
        </a:p>
      </dgm:t>
    </dgm:pt>
    <dgm:pt modelId="{B27653B5-301F-45F3-9A13-A35EF8561275}">
      <dgm:prSet phldrT="[Text]"/>
      <dgm:spPr/>
      <dgm:t>
        <a:bodyPr/>
        <a:lstStyle/>
        <a:p>
          <a:r>
            <a:rPr lang="en-US" dirty="0"/>
            <a:t>Current plan  </a:t>
          </a:r>
          <a:endParaRPr lang="en-ZA" dirty="0"/>
        </a:p>
      </dgm:t>
    </dgm:pt>
    <dgm:pt modelId="{8DF559EF-D5D3-4BEE-A096-5C4F85D16728}" type="parTrans" cxnId="{315C700F-7B76-4A8B-A511-B6693FD1D8C0}">
      <dgm:prSet/>
      <dgm:spPr/>
      <dgm:t>
        <a:bodyPr/>
        <a:lstStyle/>
        <a:p>
          <a:endParaRPr lang="en-ZA"/>
        </a:p>
      </dgm:t>
    </dgm:pt>
    <dgm:pt modelId="{8BAC86B4-02A9-470D-94AF-BC1012F472B2}" type="sibTrans" cxnId="{315C700F-7B76-4A8B-A511-B6693FD1D8C0}">
      <dgm:prSet/>
      <dgm:spPr/>
      <dgm:t>
        <a:bodyPr/>
        <a:lstStyle/>
        <a:p>
          <a:endParaRPr lang="en-ZA"/>
        </a:p>
      </dgm:t>
    </dgm:pt>
    <dgm:pt modelId="{A4A092E8-A9CF-4407-9142-04676EC8E1CC}">
      <dgm:prSet phldrT="[Text]"/>
      <dgm:spPr/>
      <dgm:t>
        <a:bodyPr/>
        <a:lstStyle/>
        <a:p>
          <a:pPr algn="ctr"/>
          <a:r>
            <a:rPr lang="en-US" dirty="0"/>
            <a:t>SALGA’s Strategic Plan 2022-27 ended on 31 March 2022</a:t>
          </a:r>
          <a:endParaRPr lang="en-ZA" dirty="0"/>
        </a:p>
      </dgm:t>
    </dgm:pt>
    <dgm:pt modelId="{18F49A74-74F8-4E32-B846-0195822390C1}" type="parTrans" cxnId="{9B8FF2EA-33B7-4C6A-8B3E-D229FF834306}">
      <dgm:prSet/>
      <dgm:spPr/>
      <dgm:t>
        <a:bodyPr/>
        <a:lstStyle/>
        <a:p>
          <a:endParaRPr lang="en-ZA"/>
        </a:p>
      </dgm:t>
    </dgm:pt>
    <dgm:pt modelId="{F6F67669-2D1C-4D28-970C-F30B2E28530B}" type="sibTrans" cxnId="{9B8FF2EA-33B7-4C6A-8B3E-D229FF834306}">
      <dgm:prSet/>
      <dgm:spPr/>
      <dgm:t>
        <a:bodyPr/>
        <a:lstStyle/>
        <a:p>
          <a:endParaRPr lang="en-ZA"/>
        </a:p>
      </dgm:t>
    </dgm:pt>
    <dgm:pt modelId="{77272BD9-9EA2-441E-A578-84DD11345FAB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Next Generation 5 Year Plan</a:t>
          </a:r>
          <a:endParaRPr lang="en-ZA" dirty="0">
            <a:solidFill>
              <a:schemeClr val="tx1"/>
            </a:solidFill>
          </a:endParaRPr>
        </a:p>
      </dgm:t>
    </dgm:pt>
    <dgm:pt modelId="{DE26B0AF-86EB-45C9-AAE1-ECC53103F4FE}" type="parTrans" cxnId="{2590F576-46E1-4275-97F9-DC4818AABB6C}">
      <dgm:prSet/>
      <dgm:spPr/>
      <dgm:t>
        <a:bodyPr/>
        <a:lstStyle/>
        <a:p>
          <a:endParaRPr lang="en-ZA"/>
        </a:p>
      </dgm:t>
    </dgm:pt>
    <dgm:pt modelId="{EBB6044F-E870-45CF-B3FE-8D5E29D7F36F}" type="sibTrans" cxnId="{2590F576-46E1-4275-97F9-DC4818AABB6C}">
      <dgm:prSet/>
      <dgm:spPr/>
      <dgm:t>
        <a:bodyPr/>
        <a:lstStyle/>
        <a:p>
          <a:endParaRPr lang="en-ZA"/>
        </a:p>
      </dgm:t>
    </dgm:pt>
    <dgm:pt modelId="{DC71B571-9738-4ADF-A91F-6AF758C122BC}">
      <dgm:prSet phldrT="[Text]"/>
      <dgm:spPr/>
      <dgm:t>
        <a:bodyPr/>
        <a:lstStyle/>
        <a:p>
          <a:pPr algn="ctr"/>
          <a:r>
            <a:rPr lang="en-US" dirty="0"/>
            <a:t>New Plan required for the period   2022 – 2027 (effective 1 April ‘22)</a:t>
          </a:r>
          <a:endParaRPr lang="en-ZA" dirty="0"/>
        </a:p>
      </dgm:t>
    </dgm:pt>
    <dgm:pt modelId="{2A01AA44-709D-43C4-8E5A-D857CB029491}" type="parTrans" cxnId="{30ACAB20-97D5-4635-886C-203B9BEF7495}">
      <dgm:prSet/>
      <dgm:spPr/>
      <dgm:t>
        <a:bodyPr/>
        <a:lstStyle/>
        <a:p>
          <a:endParaRPr lang="en-ZA"/>
        </a:p>
      </dgm:t>
    </dgm:pt>
    <dgm:pt modelId="{F57A2571-0238-4F0A-BB6A-E9FF20B445E3}" type="sibTrans" cxnId="{30ACAB20-97D5-4635-886C-203B9BEF7495}">
      <dgm:prSet/>
      <dgm:spPr/>
      <dgm:t>
        <a:bodyPr/>
        <a:lstStyle/>
        <a:p>
          <a:endParaRPr lang="en-ZA"/>
        </a:p>
      </dgm:t>
    </dgm:pt>
    <dgm:pt modelId="{29AF7226-FCF6-4C09-B7D6-F6208AAB3EDF}">
      <dgm:prSet phldrT="[Text]"/>
      <dgm:spPr/>
      <dgm:t>
        <a:bodyPr/>
        <a:lstStyle/>
        <a:p>
          <a:r>
            <a:rPr lang="en-US" dirty="0"/>
            <a:t>Context</a:t>
          </a:r>
          <a:endParaRPr lang="en-ZA" dirty="0"/>
        </a:p>
      </dgm:t>
    </dgm:pt>
    <dgm:pt modelId="{3F698E1A-1FAD-4C6E-9742-D74292000E6C}" type="sibTrans" cxnId="{9B844274-0E36-49CA-A9DE-26A780E98936}">
      <dgm:prSet/>
      <dgm:spPr/>
      <dgm:t>
        <a:bodyPr/>
        <a:lstStyle/>
        <a:p>
          <a:endParaRPr lang="en-ZA"/>
        </a:p>
      </dgm:t>
    </dgm:pt>
    <dgm:pt modelId="{58C652A4-0ABB-48F7-96BD-952AC3C020E1}" type="parTrans" cxnId="{9B844274-0E36-49CA-A9DE-26A780E98936}">
      <dgm:prSet/>
      <dgm:spPr/>
      <dgm:t>
        <a:bodyPr/>
        <a:lstStyle/>
        <a:p>
          <a:endParaRPr lang="en-ZA"/>
        </a:p>
      </dgm:t>
    </dgm:pt>
    <dgm:pt modelId="{924C764C-3FFA-4B5C-A478-51F5ABC12816}" type="pres">
      <dgm:prSet presAssocID="{929811A5-BA75-40A5-B205-D55FFAE4E4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CA5A60-70C6-4DDA-BC68-F1D0682E76B0}" type="pres">
      <dgm:prSet presAssocID="{929811A5-BA75-40A5-B205-D55FFAE4E426}" presName="tSp" presStyleCnt="0"/>
      <dgm:spPr/>
    </dgm:pt>
    <dgm:pt modelId="{3200D2FC-5B90-4287-AFBC-06AEB9B8BE74}" type="pres">
      <dgm:prSet presAssocID="{929811A5-BA75-40A5-B205-D55FFAE4E426}" presName="bSp" presStyleCnt="0"/>
      <dgm:spPr/>
    </dgm:pt>
    <dgm:pt modelId="{2FE8D89D-9C9B-43A8-80F6-913232D2CE93}" type="pres">
      <dgm:prSet presAssocID="{929811A5-BA75-40A5-B205-D55FFAE4E426}" presName="process" presStyleCnt="0"/>
      <dgm:spPr/>
    </dgm:pt>
    <dgm:pt modelId="{F45C8E77-09AA-4C2E-B60E-67C640E31013}" type="pres">
      <dgm:prSet presAssocID="{29AF7226-FCF6-4C09-B7D6-F6208AAB3EDF}" presName="composite1" presStyleCnt="0"/>
      <dgm:spPr/>
    </dgm:pt>
    <dgm:pt modelId="{303F68CC-775D-4FFA-A537-58805A21067D}" type="pres">
      <dgm:prSet presAssocID="{29AF7226-FCF6-4C09-B7D6-F6208AAB3EDF}" presName="dummyNode1" presStyleLbl="node1" presStyleIdx="0" presStyleCnt="3"/>
      <dgm:spPr/>
    </dgm:pt>
    <dgm:pt modelId="{B772EAF5-0C77-468F-BE46-411204EA3E1F}" type="pres">
      <dgm:prSet presAssocID="{29AF7226-FCF6-4C09-B7D6-F6208AAB3EDF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AD6997-ECE2-4C6A-9F82-8FA35433B344}" type="pres">
      <dgm:prSet presAssocID="{29AF7226-FCF6-4C09-B7D6-F6208AAB3EDF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049A7-92D0-422C-80A9-E7D3EE2054C9}" type="pres">
      <dgm:prSet presAssocID="{29AF7226-FCF6-4C09-B7D6-F6208AAB3EDF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642DF-6834-45C4-AB08-0846F9DF088E}" type="pres">
      <dgm:prSet presAssocID="{29AF7226-FCF6-4C09-B7D6-F6208AAB3EDF}" presName="connSite1" presStyleCnt="0"/>
      <dgm:spPr/>
    </dgm:pt>
    <dgm:pt modelId="{47B9AF11-5A93-4E15-9671-683C28DCF031}" type="pres">
      <dgm:prSet presAssocID="{3F698E1A-1FAD-4C6E-9742-D74292000E6C}" presName="Name9" presStyleLbl="sibTrans2D1" presStyleIdx="0" presStyleCnt="2"/>
      <dgm:spPr/>
      <dgm:t>
        <a:bodyPr/>
        <a:lstStyle/>
        <a:p>
          <a:endParaRPr lang="en-US"/>
        </a:p>
      </dgm:t>
    </dgm:pt>
    <dgm:pt modelId="{6FAB3002-228F-4C84-8A95-0E5DEB59F269}" type="pres">
      <dgm:prSet presAssocID="{B27653B5-301F-45F3-9A13-A35EF8561275}" presName="composite2" presStyleCnt="0"/>
      <dgm:spPr/>
    </dgm:pt>
    <dgm:pt modelId="{67DD94EE-924C-4411-897E-9F7E0D988ACE}" type="pres">
      <dgm:prSet presAssocID="{B27653B5-301F-45F3-9A13-A35EF8561275}" presName="dummyNode2" presStyleLbl="node1" presStyleIdx="0" presStyleCnt="3"/>
      <dgm:spPr/>
    </dgm:pt>
    <dgm:pt modelId="{C1FBD4A4-1823-4F04-86FC-6C94E80B084C}" type="pres">
      <dgm:prSet presAssocID="{B27653B5-301F-45F3-9A13-A35EF8561275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24C46-8222-450D-94A1-34CBAE6C3C87}" type="pres">
      <dgm:prSet presAssocID="{B27653B5-301F-45F3-9A13-A35EF8561275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7EFC0-21BB-4AAB-8DAC-AFB37231DF04}" type="pres">
      <dgm:prSet presAssocID="{B27653B5-301F-45F3-9A13-A35EF8561275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BEF55-368F-4F65-8FDC-2DA3386D0D60}" type="pres">
      <dgm:prSet presAssocID="{B27653B5-301F-45F3-9A13-A35EF8561275}" presName="connSite2" presStyleCnt="0"/>
      <dgm:spPr/>
    </dgm:pt>
    <dgm:pt modelId="{6784ACB4-3035-4187-914D-AC2A9CB26933}" type="pres">
      <dgm:prSet presAssocID="{8BAC86B4-02A9-470D-94AF-BC1012F472B2}" presName="Name18" presStyleLbl="sibTrans2D1" presStyleIdx="1" presStyleCnt="2"/>
      <dgm:spPr/>
      <dgm:t>
        <a:bodyPr/>
        <a:lstStyle/>
        <a:p>
          <a:endParaRPr lang="en-US"/>
        </a:p>
      </dgm:t>
    </dgm:pt>
    <dgm:pt modelId="{3E0C14A9-9C9D-4512-BCC6-1F417CA5ECD0}" type="pres">
      <dgm:prSet presAssocID="{77272BD9-9EA2-441E-A578-84DD11345FAB}" presName="composite1" presStyleCnt="0"/>
      <dgm:spPr/>
    </dgm:pt>
    <dgm:pt modelId="{9A3D7CB0-821F-4592-8E3A-438DFC1F12CF}" type="pres">
      <dgm:prSet presAssocID="{77272BD9-9EA2-441E-A578-84DD11345FAB}" presName="dummyNode1" presStyleLbl="node1" presStyleIdx="1" presStyleCnt="3"/>
      <dgm:spPr/>
    </dgm:pt>
    <dgm:pt modelId="{1C190A44-38B1-4D96-ADC6-A8C5A0DBFAC7}" type="pres">
      <dgm:prSet presAssocID="{77272BD9-9EA2-441E-A578-84DD11345FAB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3A8299-92EE-474A-9EAC-61BD819250A8}" type="pres">
      <dgm:prSet presAssocID="{77272BD9-9EA2-441E-A578-84DD11345FAB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B77FC-B96A-4800-B685-4F9B6F925465}" type="pres">
      <dgm:prSet presAssocID="{77272BD9-9EA2-441E-A578-84DD11345FAB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8C0AF-30F0-4FFA-A72F-B0DDE6F6BBCD}" type="pres">
      <dgm:prSet presAssocID="{77272BD9-9EA2-441E-A578-84DD11345FAB}" presName="connSite1" presStyleCnt="0"/>
      <dgm:spPr/>
    </dgm:pt>
  </dgm:ptLst>
  <dgm:cxnLst>
    <dgm:cxn modelId="{9B8FF2EA-33B7-4C6A-8B3E-D229FF834306}" srcId="{B27653B5-301F-45F3-9A13-A35EF8561275}" destId="{A4A092E8-A9CF-4407-9142-04676EC8E1CC}" srcOrd="0" destOrd="0" parTransId="{18F49A74-74F8-4E32-B846-0195822390C1}" sibTransId="{F6F67669-2D1C-4D28-970C-F30B2E28530B}"/>
    <dgm:cxn modelId="{59C15712-EFFD-427E-8D49-54EB75C5ED1E}" type="presOf" srcId="{77272BD9-9EA2-441E-A578-84DD11345FAB}" destId="{CF3B77FC-B96A-4800-B685-4F9B6F925465}" srcOrd="0" destOrd="0" presId="urn:microsoft.com/office/officeart/2005/8/layout/hProcess4"/>
    <dgm:cxn modelId="{51F6F9F0-5A4D-477A-8FD3-45B121433E03}" type="presOf" srcId="{B27653B5-301F-45F3-9A13-A35EF8561275}" destId="{4767EFC0-21BB-4AAB-8DAC-AFB37231DF04}" srcOrd="0" destOrd="0" presId="urn:microsoft.com/office/officeart/2005/8/layout/hProcess4"/>
    <dgm:cxn modelId="{B11E070A-1106-4ACB-AAB2-19C1791F233D}" srcId="{29AF7226-FCF6-4C09-B7D6-F6208AAB3EDF}" destId="{8EED5400-EA62-4E56-BE0B-F0D03D42307B}" srcOrd="0" destOrd="0" parTransId="{F30B81C1-1DDB-48A6-85B7-39041B9062AD}" sibTransId="{92B61CCF-9C9B-4EC0-BE22-422AFBC8C182}"/>
    <dgm:cxn modelId="{315C700F-7B76-4A8B-A511-B6693FD1D8C0}" srcId="{929811A5-BA75-40A5-B205-D55FFAE4E426}" destId="{B27653B5-301F-45F3-9A13-A35EF8561275}" srcOrd="1" destOrd="0" parTransId="{8DF559EF-D5D3-4BEE-A096-5C4F85D16728}" sibTransId="{8BAC86B4-02A9-470D-94AF-BC1012F472B2}"/>
    <dgm:cxn modelId="{636D7D85-3635-48E1-9F66-AF6957EC4AA1}" type="presOf" srcId="{8EED5400-EA62-4E56-BE0B-F0D03D42307B}" destId="{F9AD6997-ECE2-4C6A-9F82-8FA35433B344}" srcOrd="1" destOrd="0" presId="urn:microsoft.com/office/officeart/2005/8/layout/hProcess4"/>
    <dgm:cxn modelId="{2590F576-46E1-4275-97F9-DC4818AABB6C}" srcId="{929811A5-BA75-40A5-B205-D55FFAE4E426}" destId="{77272BD9-9EA2-441E-A578-84DD11345FAB}" srcOrd="2" destOrd="0" parTransId="{DE26B0AF-86EB-45C9-AAE1-ECC53103F4FE}" sibTransId="{EBB6044F-E870-45CF-B3FE-8D5E29D7F36F}"/>
    <dgm:cxn modelId="{FBA4FC26-13D2-4D17-8F99-7200D2AC9B24}" type="presOf" srcId="{3F698E1A-1FAD-4C6E-9742-D74292000E6C}" destId="{47B9AF11-5A93-4E15-9671-683C28DCF031}" srcOrd="0" destOrd="0" presId="urn:microsoft.com/office/officeart/2005/8/layout/hProcess4"/>
    <dgm:cxn modelId="{9B844274-0E36-49CA-A9DE-26A780E98936}" srcId="{929811A5-BA75-40A5-B205-D55FFAE4E426}" destId="{29AF7226-FCF6-4C09-B7D6-F6208AAB3EDF}" srcOrd="0" destOrd="0" parTransId="{58C652A4-0ABB-48F7-96BD-952AC3C020E1}" sibTransId="{3F698E1A-1FAD-4C6E-9742-D74292000E6C}"/>
    <dgm:cxn modelId="{4AAEE03E-8B74-4299-B5BF-2D89ADEF4CE9}" type="presOf" srcId="{A4A092E8-A9CF-4407-9142-04676EC8E1CC}" destId="{C1FBD4A4-1823-4F04-86FC-6C94E80B084C}" srcOrd="0" destOrd="0" presId="urn:microsoft.com/office/officeart/2005/8/layout/hProcess4"/>
    <dgm:cxn modelId="{75153B84-9DBC-4FC9-A4B8-800FE2C080AA}" type="presOf" srcId="{929811A5-BA75-40A5-B205-D55FFAE4E426}" destId="{924C764C-3FFA-4B5C-A478-51F5ABC12816}" srcOrd="0" destOrd="0" presId="urn:microsoft.com/office/officeart/2005/8/layout/hProcess4"/>
    <dgm:cxn modelId="{BEB838A0-CF1D-4D3A-946A-34382D4AF3FF}" type="presOf" srcId="{8EED5400-EA62-4E56-BE0B-F0D03D42307B}" destId="{B772EAF5-0C77-468F-BE46-411204EA3E1F}" srcOrd="0" destOrd="0" presId="urn:microsoft.com/office/officeart/2005/8/layout/hProcess4"/>
    <dgm:cxn modelId="{6CFD0BE8-DF8D-4275-9C78-C1D96C1469D6}" type="presOf" srcId="{29AF7226-FCF6-4C09-B7D6-F6208AAB3EDF}" destId="{A48049A7-92D0-422C-80A9-E7D3EE2054C9}" srcOrd="0" destOrd="0" presId="urn:microsoft.com/office/officeart/2005/8/layout/hProcess4"/>
    <dgm:cxn modelId="{30ACAB20-97D5-4635-886C-203B9BEF7495}" srcId="{77272BD9-9EA2-441E-A578-84DD11345FAB}" destId="{DC71B571-9738-4ADF-A91F-6AF758C122BC}" srcOrd="0" destOrd="0" parTransId="{2A01AA44-709D-43C4-8E5A-D857CB029491}" sibTransId="{F57A2571-0238-4F0A-BB6A-E9FF20B445E3}"/>
    <dgm:cxn modelId="{B87F847C-4B29-41EF-88C6-F98D6B9E0722}" type="presOf" srcId="{8BAC86B4-02A9-470D-94AF-BC1012F472B2}" destId="{6784ACB4-3035-4187-914D-AC2A9CB26933}" srcOrd="0" destOrd="0" presId="urn:microsoft.com/office/officeart/2005/8/layout/hProcess4"/>
    <dgm:cxn modelId="{60379338-41DC-47DE-ABF2-75094E2204BF}" type="presOf" srcId="{A4A092E8-A9CF-4407-9142-04676EC8E1CC}" destId="{A7C24C46-8222-450D-94A1-34CBAE6C3C87}" srcOrd="1" destOrd="0" presId="urn:microsoft.com/office/officeart/2005/8/layout/hProcess4"/>
    <dgm:cxn modelId="{9050CF7F-3CE3-40D8-9F54-A8F508E076FF}" type="presOf" srcId="{DC71B571-9738-4ADF-A91F-6AF758C122BC}" destId="{1C190A44-38B1-4D96-ADC6-A8C5A0DBFAC7}" srcOrd="0" destOrd="0" presId="urn:microsoft.com/office/officeart/2005/8/layout/hProcess4"/>
    <dgm:cxn modelId="{3F02B538-ACD8-49F6-89F6-8885811647E3}" type="presOf" srcId="{DC71B571-9738-4ADF-A91F-6AF758C122BC}" destId="{7A3A8299-92EE-474A-9EAC-61BD819250A8}" srcOrd="1" destOrd="0" presId="urn:microsoft.com/office/officeart/2005/8/layout/hProcess4"/>
    <dgm:cxn modelId="{C2992580-4A1C-4210-B7DB-57F8C93A88CA}" type="presParOf" srcId="{924C764C-3FFA-4B5C-A478-51F5ABC12816}" destId="{DBCA5A60-70C6-4DDA-BC68-F1D0682E76B0}" srcOrd="0" destOrd="0" presId="urn:microsoft.com/office/officeart/2005/8/layout/hProcess4"/>
    <dgm:cxn modelId="{3C9B36F2-6BB3-43D8-8E2C-18E3C5705908}" type="presParOf" srcId="{924C764C-3FFA-4B5C-A478-51F5ABC12816}" destId="{3200D2FC-5B90-4287-AFBC-06AEB9B8BE74}" srcOrd="1" destOrd="0" presId="urn:microsoft.com/office/officeart/2005/8/layout/hProcess4"/>
    <dgm:cxn modelId="{0D56A139-249C-4EDE-967D-5EBE6256ACA5}" type="presParOf" srcId="{924C764C-3FFA-4B5C-A478-51F5ABC12816}" destId="{2FE8D89D-9C9B-43A8-80F6-913232D2CE93}" srcOrd="2" destOrd="0" presId="urn:microsoft.com/office/officeart/2005/8/layout/hProcess4"/>
    <dgm:cxn modelId="{132D883A-A775-4EFD-AACE-4B3BAFF53525}" type="presParOf" srcId="{2FE8D89D-9C9B-43A8-80F6-913232D2CE93}" destId="{F45C8E77-09AA-4C2E-B60E-67C640E31013}" srcOrd="0" destOrd="0" presId="urn:microsoft.com/office/officeart/2005/8/layout/hProcess4"/>
    <dgm:cxn modelId="{5F1AC663-2054-4721-8218-59B431579EAF}" type="presParOf" srcId="{F45C8E77-09AA-4C2E-B60E-67C640E31013}" destId="{303F68CC-775D-4FFA-A537-58805A21067D}" srcOrd="0" destOrd="0" presId="urn:microsoft.com/office/officeart/2005/8/layout/hProcess4"/>
    <dgm:cxn modelId="{4E756845-3F1A-45BF-BACB-9B126EB5B65A}" type="presParOf" srcId="{F45C8E77-09AA-4C2E-B60E-67C640E31013}" destId="{B772EAF5-0C77-468F-BE46-411204EA3E1F}" srcOrd="1" destOrd="0" presId="urn:microsoft.com/office/officeart/2005/8/layout/hProcess4"/>
    <dgm:cxn modelId="{BA199648-F8BD-47C6-9226-CF56AD063ADE}" type="presParOf" srcId="{F45C8E77-09AA-4C2E-B60E-67C640E31013}" destId="{F9AD6997-ECE2-4C6A-9F82-8FA35433B344}" srcOrd="2" destOrd="0" presId="urn:microsoft.com/office/officeart/2005/8/layout/hProcess4"/>
    <dgm:cxn modelId="{BBDF331B-3E5D-436D-8302-D6DABF2F0FAC}" type="presParOf" srcId="{F45C8E77-09AA-4C2E-B60E-67C640E31013}" destId="{A48049A7-92D0-422C-80A9-E7D3EE2054C9}" srcOrd="3" destOrd="0" presId="urn:microsoft.com/office/officeart/2005/8/layout/hProcess4"/>
    <dgm:cxn modelId="{C8025871-7057-405C-8FD3-F7BD6134ABD7}" type="presParOf" srcId="{F45C8E77-09AA-4C2E-B60E-67C640E31013}" destId="{A76642DF-6834-45C4-AB08-0846F9DF088E}" srcOrd="4" destOrd="0" presId="urn:microsoft.com/office/officeart/2005/8/layout/hProcess4"/>
    <dgm:cxn modelId="{00D0477D-089B-44F3-BCFA-30A434BD29C1}" type="presParOf" srcId="{2FE8D89D-9C9B-43A8-80F6-913232D2CE93}" destId="{47B9AF11-5A93-4E15-9671-683C28DCF031}" srcOrd="1" destOrd="0" presId="urn:microsoft.com/office/officeart/2005/8/layout/hProcess4"/>
    <dgm:cxn modelId="{74AAC6A7-94D7-4484-BF22-E0C3539E1236}" type="presParOf" srcId="{2FE8D89D-9C9B-43A8-80F6-913232D2CE93}" destId="{6FAB3002-228F-4C84-8A95-0E5DEB59F269}" srcOrd="2" destOrd="0" presId="urn:microsoft.com/office/officeart/2005/8/layout/hProcess4"/>
    <dgm:cxn modelId="{11499D40-922F-415F-A643-D86C714E4248}" type="presParOf" srcId="{6FAB3002-228F-4C84-8A95-0E5DEB59F269}" destId="{67DD94EE-924C-4411-897E-9F7E0D988ACE}" srcOrd="0" destOrd="0" presId="urn:microsoft.com/office/officeart/2005/8/layout/hProcess4"/>
    <dgm:cxn modelId="{4BC4D5F6-216F-4687-A925-BBCB373A66DE}" type="presParOf" srcId="{6FAB3002-228F-4C84-8A95-0E5DEB59F269}" destId="{C1FBD4A4-1823-4F04-86FC-6C94E80B084C}" srcOrd="1" destOrd="0" presId="urn:microsoft.com/office/officeart/2005/8/layout/hProcess4"/>
    <dgm:cxn modelId="{F3B07A76-CE40-4EA2-960A-B8161E791D2D}" type="presParOf" srcId="{6FAB3002-228F-4C84-8A95-0E5DEB59F269}" destId="{A7C24C46-8222-450D-94A1-34CBAE6C3C87}" srcOrd="2" destOrd="0" presId="urn:microsoft.com/office/officeart/2005/8/layout/hProcess4"/>
    <dgm:cxn modelId="{37849118-DADE-4186-989D-7B6EABE00015}" type="presParOf" srcId="{6FAB3002-228F-4C84-8A95-0E5DEB59F269}" destId="{4767EFC0-21BB-4AAB-8DAC-AFB37231DF04}" srcOrd="3" destOrd="0" presId="urn:microsoft.com/office/officeart/2005/8/layout/hProcess4"/>
    <dgm:cxn modelId="{327D76EE-DF0C-45B9-B76D-E2CE04F4B56A}" type="presParOf" srcId="{6FAB3002-228F-4C84-8A95-0E5DEB59F269}" destId="{185BEF55-368F-4F65-8FDC-2DA3386D0D60}" srcOrd="4" destOrd="0" presId="urn:microsoft.com/office/officeart/2005/8/layout/hProcess4"/>
    <dgm:cxn modelId="{9F8E4AB3-DBE8-4303-B568-006883BC2898}" type="presParOf" srcId="{2FE8D89D-9C9B-43A8-80F6-913232D2CE93}" destId="{6784ACB4-3035-4187-914D-AC2A9CB26933}" srcOrd="3" destOrd="0" presId="urn:microsoft.com/office/officeart/2005/8/layout/hProcess4"/>
    <dgm:cxn modelId="{9BEE35F9-C2D2-40A6-A9C2-768826A266C5}" type="presParOf" srcId="{2FE8D89D-9C9B-43A8-80F6-913232D2CE93}" destId="{3E0C14A9-9C9D-4512-BCC6-1F417CA5ECD0}" srcOrd="4" destOrd="0" presId="urn:microsoft.com/office/officeart/2005/8/layout/hProcess4"/>
    <dgm:cxn modelId="{6141E432-FEFB-4087-976A-6D8C840B6CD8}" type="presParOf" srcId="{3E0C14A9-9C9D-4512-BCC6-1F417CA5ECD0}" destId="{9A3D7CB0-821F-4592-8E3A-438DFC1F12CF}" srcOrd="0" destOrd="0" presId="urn:microsoft.com/office/officeart/2005/8/layout/hProcess4"/>
    <dgm:cxn modelId="{92BEFE44-A39E-4056-82A5-DC9A689078EE}" type="presParOf" srcId="{3E0C14A9-9C9D-4512-BCC6-1F417CA5ECD0}" destId="{1C190A44-38B1-4D96-ADC6-A8C5A0DBFAC7}" srcOrd="1" destOrd="0" presId="urn:microsoft.com/office/officeart/2005/8/layout/hProcess4"/>
    <dgm:cxn modelId="{57D173EC-D5AE-4DF1-B85E-2ADFE38C1910}" type="presParOf" srcId="{3E0C14A9-9C9D-4512-BCC6-1F417CA5ECD0}" destId="{7A3A8299-92EE-474A-9EAC-61BD819250A8}" srcOrd="2" destOrd="0" presId="urn:microsoft.com/office/officeart/2005/8/layout/hProcess4"/>
    <dgm:cxn modelId="{2A080699-BFCD-4785-948D-B2617D3BBBF2}" type="presParOf" srcId="{3E0C14A9-9C9D-4512-BCC6-1F417CA5ECD0}" destId="{CF3B77FC-B96A-4800-B685-4F9B6F925465}" srcOrd="3" destOrd="0" presId="urn:microsoft.com/office/officeart/2005/8/layout/hProcess4"/>
    <dgm:cxn modelId="{694F277F-9DCD-4060-83AB-B84DA908BFF8}" type="presParOf" srcId="{3E0C14A9-9C9D-4512-BCC6-1F417CA5ECD0}" destId="{7BD8C0AF-30F0-4FFA-A72F-B0DDE6F6BBCD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2FE3AF7-BCCA-46E5-88C9-EC6F17C37FE3}" type="doc">
      <dgm:prSet loTypeId="urn:microsoft.com/office/officeart/2005/8/layout/default#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7C1F7600-D854-4426-95BC-E9896AB4A08F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Continuation of the Integrated </a:t>
          </a:r>
          <a:r>
            <a:rPr lang="en-US" dirty="0" err="1">
              <a:solidFill>
                <a:schemeClr val="tx1"/>
              </a:solidFill>
            </a:rPr>
            <a:t>Councillor</a:t>
          </a:r>
          <a:r>
            <a:rPr lang="en-US" dirty="0">
              <a:solidFill>
                <a:schemeClr val="tx1"/>
              </a:solidFill>
            </a:rPr>
            <a:t> Induction </a:t>
          </a:r>
          <a:r>
            <a:rPr lang="en-US" dirty="0" err="1">
              <a:solidFill>
                <a:schemeClr val="tx1"/>
              </a:solidFill>
            </a:rPr>
            <a:t>Programme</a:t>
          </a:r>
          <a:r>
            <a:rPr lang="en-US" dirty="0">
              <a:solidFill>
                <a:schemeClr val="tx1"/>
              </a:solidFill>
            </a:rPr>
            <a:t> with focus on </a:t>
          </a:r>
          <a:r>
            <a:rPr lang="en-US" b="1" dirty="0">
              <a:solidFill>
                <a:schemeClr val="tx1"/>
              </a:solidFill>
            </a:rPr>
            <a:t>Portfolio-based training</a:t>
          </a:r>
          <a:endParaRPr lang="en-ZA" dirty="0">
            <a:solidFill>
              <a:schemeClr val="tx1"/>
            </a:solidFill>
          </a:endParaRPr>
        </a:p>
      </dgm:t>
    </dgm:pt>
    <dgm:pt modelId="{DFA147CF-01BF-4547-B06E-87052106C681}" type="parTrans" cxnId="{FC81667F-C5E3-4EBB-A7E0-6EB034611EC4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7E5F33FE-855E-4EB7-A38E-B2AE786BCA46}" type="sibTrans" cxnId="{FC81667F-C5E3-4EBB-A7E0-6EB034611EC4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6ECC74B7-EA55-4DCA-9BD9-D3F821C42931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Introduce improved </a:t>
          </a:r>
          <a:r>
            <a:rPr lang="en-US" b="1" u="sng">
              <a:solidFill>
                <a:schemeClr val="tx1"/>
              </a:solidFill>
            </a:rPr>
            <a:t>capacity building and technical support programmes</a:t>
          </a:r>
          <a:r>
            <a:rPr lang="en-US">
              <a:solidFill>
                <a:schemeClr val="tx1"/>
              </a:solidFill>
            </a:rPr>
            <a:t> in partnerships with institutions of Higher Learning and LGSETA</a:t>
          </a:r>
          <a:endParaRPr lang="en-ZA">
            <a:solidFill>
              <a:schemeClr val="tx1"/>
            </a:solidFill>
          </a:endParaRPr>
        </a:p>
      </dgm:t>
    </dgm:pt>
    <dgm:pt modelId="{007B1895-A988-4611-AB95-35040E230DE0}" type="parTrans" cxnId="{F9338DB8-9CC5-4561-957C-0C021090F5A5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4CE85B3D-A1C6-488D-B75E-A58CA524F699}" type="sibTrans" cxnId="{F9338DB8-9CC5-4561-957C-0C021090F5A5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C2160F3F-546E-46E2-8030-285A37E16324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Assist municipalities with </a:t>
          </a:r>
          <a:r>
            <a:rPr lang="en-US" b="1" u="sng" dirty="0">
              <a:solidFill>
                <a:schemeClr val="tx1"/>
              </a:solidFill>
            </a:rPr>
            <a:t>fit-for-purpose organograms</a:t>
          </a:r>
          <a:endParaRPr lang="en-ZA" dirty="0">
            <a:solidFill>
              <a:schemeClr val="tx1"/>
            </a:solidFill>
          </a:endParaRPr>
        </a:p>
      </dgm:t>
    </dgm:pt>
    <dgm:pt modelId="{A4F034BA-74C1-4181-B0EB-8F6A466D1987}" type="parTrans" cxnId="{A41C1B8E-FB67-4D27-BA01-4973A06B2287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92EF7625-2DE2-46E2-AE43-F40BA754107A}" type="sibTrans" cxnId="{A41C1B8E-FB67-4D27-BA01-4973A06B2287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AB92C453-8031-4A21-9F5C-AEC7E8F4A049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u="sng" dirty="0">
              <a:solidFill>
                <a:schemeClr val="tx1"/>
              </a:solidFill>
            </a:rPr>
            <a:t>Establish high quality shared capacity in the DDM hubs</a:t>
          </a:r>
          <a:r>
            <a:rPr lang="en-US" dirty="0">
              <a:solidFill>
                <a:schemeClr val="tx1"/>
              </a:solidFill>
            </a:rPr>
            <a:t> to perform planning, engineering and other technical functions in poorly capacitated DM and LMs </a:t>
          </a:r>
          <a:endParaRPr lang="en-ZA" dirty="0">
            <a:solidFill>
              <a:schemeClr val="tx1"/>
            </a:solidFill>
          </a:endParaRPr>
        </a:p>
      </dgm:t>
    </dgm:pt>
    <dgm:pt modelId="{101EEB15-990B-4EB2-9977-D783DF9934B8}" type="parTrans" cxnId="{68869D14-317D-4DD0-8FCB-ACA3DF861964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8C61E02A-1AB9-4638-B663-603D5AE4BA67}" type="sibTrans" cxnId="{68869D14-317D-4DD0-8FCB-ACA3DF861964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CA6365A2-1460-48AA-B1D6-6305616591AA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Represent municipalities in </a:t>
          </a:r>
          <a:r>
            <a:rPr lang="en-US" b="1" u="sng">
              <a:solidFill>
                <a:schemeClr val="tx1"/>
              </a:solidFill>
            </a:rPr>
            <a:t>Disciplinary Matters, arbitrations, conciliations</a:t>
          </a:r>
          <a:r>
            <a:rPr lang="en-US">
              <a:solidFill>
                <a:schemeClr val="tx1"/>
              </a:solidFill>
            </a:rPr>
            <a:t> and in the Bargaining Council </a:t>
          </a:r>
          <a:endParaRPr lang="en-ZA">
            <a:solidFill>
              <a:schemeClr val="tx1"/>
            </a:solidFill>
          </a:endParaRPr>
        </a:p>
      </dgm:t>
    </dgm:pt>
    <dgm:pt modelId="{5E0F11E8-3A3D-4251-93FF-F1B05092BA79}" type="parTrans" cxnId="{445437B4-FD1A-4BD3-B756-7C27AF2B4C63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87667BBF-02B6-4D3A-A761-8E691F90275E}" type="sibTrans" cxnId="{445437B4-FD1A-4BD3-B756-7C27AF2B4C63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2EB2A204-56C6-4D17-BEE9-B33D9C186057}" type="pres">
      <dgm:prSet presAssocID="{52FE3AF7-BCCA-46E5-88C9-EC6F17C37FE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74B03A-030F-4F72-82FB-C59537400E27}" type="pres">
      <dgm:prSet presAssocID="{7C1F7600-D854-4426-95BC-E9896AB4A08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386FDF-BD9A-4E55-836C-32D63F369E8A}" type="pres">
      <dgm:prSet presAssocID="{7E5F33FE-855E-4EB7-A38E-B2AE786BCA46}" presName="sibTrans" presStyleCnt="0"/>
      <dgm:spPr/>
    </dgm:pt>
    <dgm:pt modelId="{FCCD5B70-B052-4DD5-8420-71B7C1F5D5A0}" type="pres">
      <dgm:prSet presAssocID="{6ECC74B7-EA55-4DCA-9BD9-D3F821C4293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3EE798-88FA-4CE3-87AE-B466F80936AF}" type="pres">
      <dgm:prSet presAssocID="{4CE85B3D-A1C6-488D-B75E-A58CA524F699}" presName="sibTrans" presStyleCnt="0"/>
      <dgm:spPr/>
    </dgm:pt>
    <dgm:pt modelId="{5FB27FB3-17A7-4912-82F9-B1131F915EF9}" type="pres">
      <dgm:prSet presAssocID="{C2160F3F-546E-46E2-8030-285A37E1632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429911-71F5-41FE-9FAD-6A75B0094357}" type="pres">
      <dgm:prSet presAssocID="{92EF7625-2DE2-46E2-AE43-F40BA754107A}" presName="sibTrans" presStyleCnt="0"/>
      <dgm:spPr/>
    </dgm:pt>
    <dgm:pt modelId="{50F4A331-CF0A-49CA-9D09-BF4AD8142699}" type="pres">
      <dgm:prSet presAssocID="{AB92C453-8031-4A21-9F5C-AEC7E8F4A04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CCD359-527D-4D2F-9541-93DC1608152D}" type="pres">
      <dgm:prSet presAssocID="{8C61E02A-1AB9-4638-B663-603D5AE4BA67}" presName="sibTrans" presStyleCnt="0"/>
      <dgm:spPr/>
    </dgm:pt>
    <dgm:pt modelId="{A6F4CB75-E276-45FC-8DAC-60695A5037BC}" type="pres">
      <dgm:prSet presAssocID="{CA6365A2-1460-48AA-B1D6-6305616591A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81667F-C5E3-4EBB-A7E0-6EB034611EC4}" srcId="{52FE3AF7-BCCA-46E5-88C9-EC6F17C37FE3}" destId="{7C1F7600-D854-4426-95BC-E9896AB4A08F}" srcOrd="0" destOrd="0" parTransId="{DFA147CF-01BF-4547-B06E-87052106C681}" sibTransId="{7E5F33FE-855E-4EB7-A38E-B2AE786BCA46}"/>
    <dgm:cxn modelId="{A41C1B8E-FB67-4D27-BA01-4973A06B2287}" srcId="{52FE3AF7-BCCA-46E5-88C9-EC6F17C37FE3}" destId="{C2160F3F-546E-46E2-8030-285A37E16324}" srcOrd="2" destOrd="0" parTransId="{A4F034BA-74C1-4181-B0EB-8F6A466D1987}" sibTransId="{92EF7625-2DE2-46E2-AE43-F40BA754107A}"/>
    <dgm:cxn modelId="{8B46380A-3F32-4281-88CF-35D2EB782AC5}" type="presOf" srcId="{AB92C453-8031-4A21-9F5C-AEC7E8F4A049}" destId="{50F4A331-CF0A-49CA-9D09-BF4AD8142699}" srcOrd="0" destOrd="0" presId="urn:microsoft.com/office/officeart/2005/8/layout/default#8"/>
    <dgm:cxn modelId="{68D1E21C-7242-49A1-9E71-CF4A99B616AD}" type="presOf" srcId="{6ECC74B7-EA55-4DCA-9BD9-D3F821C42931}" destId="{FCCD5B70-B052-4DD5-8420-71B7C1F5D5A0}" srcOrd="0" destOrd="0" presId="urn:microsoft.com/office/officeart/2005/8/layout/default#8"/>
    <dgm:cxn modelId="{82F9F289-FB74-42B8-AF26-EDAD0CDD29AE}" type="presOf" srcId="{CA6365A2-1460-48AA-B1D6-6305616591AA}" destId="{A6F4CB75-E276-45FC-8DAC-60695A5037BC}" srcOrd="0" destOrd="0" presId="urn:microsoft.com/office/officeart/2005/8/layout/default#8"/>
    <dgm:cxn modelId="{F9338DB8-9CC5-4561-957C-0C021090F5A5}" srcId="{52FE3AF7-BCCA-46E5-88C9-EC6F17C37FE3}" destId="{6ECC74B7-EA55-4DCA-9BD9-D3F821C42931}" srcOrd="1" destOrd="0" parTransId="{007B1895-A988-4611-AB95-35040E230DE0}" sibTransId="{4CE85B3D-A1C6-488D-B75E-A58CA524F699}"/>
    <dgm:cxn modelId="{60BE6F76-58E7-40AD-AD0D-CB419B7FAC8D}" type="presOf" srcId="{7C1F7600-D854-4426-95BC-E9896AB4A08F}" destId="{C574B03A-030F-4F72-82FB-C59537400E27}" srcOrd="0" destOrd="0" presId="urn:microsoft.com/office/officeart/2005/8/layout/default#8"/>
    <dgm:cxn modelId="{3F678574-79F3-4C0E-9290-E868E1FC0C96}" type="presOf" srcId="{C2160F3F-546E-46E2-8030-285A37E16324}" destId="{5FB27FB3-17A7-4912-82F9-B1131F915EF9}" srcOrd="0" destOrd="0" presId="urn:microsoft.com/office/officeart/2005/8/layout/default#8"/>
    <dgm:cxn modelId="{445437B4-FD1A-4BD3-B756-7C27AF2B4C63}" srcId="{52FE3AF7-BCCA-46E5-88C9-EC6F17C37FE3}" destId="{CA6365A2-1460-48AA-B1D6-6305616591AA}" srcOrd="4" destOrd="0" parTransId="{5E0F11E8-3A3D-4251-93FF-F1B05092BA79}" sibTransId="{87667BBF-02B6-4D3A-A761-8E691F90275E}"/>
    <dgm:cxn modelId="{68869D14-317D-4DD0-8FCB-ACA3DF861964}" srcId="{52FE3AF7-BCCA-46E5-88C9-EC6F17C37FE3}" destId="{AB92C453-8031-4A21-9F5C-AEC7E8F4A049}" srcOrd="3" destOrd="0" parTransId="{101EEB15-990B-4EB2-9977-D783DF9934B8}" sibTransId="{8C61E02A-1AB9-4638-B663-603D5AE4BA67}"/>
    <dgm:cxn modelId="{5919398E-1CB2-4085-9440-D3F9C472E8F7}" type="presOf" srcId="{52FE3AF7-BCCA-46E5-88C9-EC6F17C37FE3}" destId="{2EB2A204-56C6-4D17-BEE9-B33D9C186057}" srcOrd="0" destOrd="0" presId="urn:microsoft.com/office/officeart/2005/8/layout/default#8"/>
    <dgm:cxn modelId="{272210EF-ABA9-4C45-ABDE-7C1D30E30778}" type="presParOf" srcId="{2EB2A204-56C6-4D17-BEE9-B33D9C186057}" destId="{C574B03A-030F-4F72-82FB-C59537400E27}" srcOrd="0" destOrd="0" presId="urn:microsoft.com/office/officeart/2005/8/layout/default#8"/>
    <dgm:cxn modelId="{7AF37979-D70A-4206-A97F-FDDA509ECB52}" type="presParOf" srcId="{2EB2A204-56C6-4D17-BEE9-B33D9C186057}" destId="{6D386FDF-BD9A-4E55-836C-32D63F369E8A}" srcOrd="1" destOrd="0" presId="urn:microsoft.com/office/officeart/2005/8/layout/default#8"/>
    <dgm:cxn modelId="{A0A6D779-3A59-4F4C-A35F-C915B50D4FF9}" type="presParOf" srcId="{2EB2A204-56C6-4D17-BEE9-B33D9C186057}" destId="{FCCD5B70-B052-4DD5-8420-71B7C1F5D5A0}" srcOrd="2" destOrd="0" presId="urn:microsoft.com/office/officeart/2005/8/layout/default#8"/>
    <dgm:cxn modelId="{55FAF210-6A97-4CCA-95B0-6C324F9B994C}" type="presParOf" srcId="{2EB2A204-56C6-4D17-BEE9-B33D9C186057}" destId="{BC3EE798-88FA-4CE3-87AE-B466F80936AF}" srcOrd="3" destOrd="0" presId="urn:microsoft.com/office/officeart/2005/8/layout/default#8"/>
    <dgm:cxn modelId="{0325CFA1-55CE-471B-88F3-B47E9401F6B1}" type="presParOf" srcId="{2EB2A204-56C6-4D17-BEE9-B33D9C186057}" destId="{5FB27FB3-17A7-4912-82F9-B1131F915EF9}" srcOrd="4" destOrd="0" presId="urn:microsoft.com/office/officeart/2005/8/layout/default#8"/>
    <dgm:cxn modelId="{90B9D8C9-0941-43EA-80DE-1DF7A240B70E}" type="presParOf" srcId="{2EB2A204-56C6-4D17-BEE9-B33D9C186057}" destId="{55429911-71F5-41FE-9FAD-6A75B0094357}" srcOrd="5" destOrd="0" presId="urn:microsoft.com/office/officeart/2005/8/layout/default#8"/>
    <dgm:cxn modelId="{C5022E80-1C5A-42FC-AFFA-7F3FFD7DC882}" type="presParOf" srcId="{2EB2A204-56C6-4D17-BEE9-B33D9C186057}" destId="{50F4A331-CF0A-49CA-9D09-BF4AD8142699}" srcOrd="6" destOrd="0" presId="urn:microsoft.com/office/officeart/2005/8/layout/default#8"/>
    <dgm:cxn modelId="{A19DD732-3657-4DE0-B491-67BCEC70B4F2}" type="presParOf" srcId="{2EB2A204-56C6-4D17-BEE9-B33D9C186057}" destId="{18CCD359-527D-4D2F-9541-93DC1608152D}" srcOrd="7" destOrd="0" presId="urn:microsoft.com/office/officeart/2005/8/layout/default#8"/>
    <dgm:cxn modelId="{EE2D1F98-C35E-4B11-A2E3-76316B12DC54}" type="presParOf" srcId="{2EB2A204-56C6-4D17-BEE9-B33D9C186057}" destId="{A6F4CB75-E276-45FC-8DAC-60695A5037BC}" srcOrd="8" destOrd="0" presId="urn:microsoft.com/office/officeart/2005/8/layout/default#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2B5E9E7-A491-4CAB-B5C3-B2730037E3DA}" type="doc">
      <dgm:prSet loTypeId="urn:microsoft.com/office/officeart/2005/8/layout/default#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EA075A05-F4D4-46B6-AC76-2498045B9389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Develop a </a:t>
          </a:r>
          <a:r>
            <a:rPr lang="en-US" b="1" u="sng" dirty="0">
              <a:solidFill>
                <a:schemeClr val="tx1"/>
              </a:solidFill>
            </a:rPr>
            <a:t>catalogue of solutions</a:t>
          </a:r>
          <a:r>
            <a:rPr lang="en-US" dirty="0">
              <a:solidFill>
                <a:schemeClr val="tx1"/>
              </a:solidFill>
            </a:rPr>
            <a:t> that can benefit municipalities to improve the challenges faced by local government </a:t>
          </a:r>
          <a:endParaRPr lang="en-ZA" dirty="0">
            <a:solidFill>
              <a:schemeClr val="tx1"/>
            </a:solidFill>
          </a:endParaRPr>
        </a:p>
      </dgm:t>
    </dgm:pt>
    <dgm:pt modelId="{330EB5F1-4665-4D48-ACB2-C3E8036C870B}" type="parTrans" cxnId="{14607607-8A14-4815-9650-B81CAFBA1577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163A6352-7637-4382-A9B6-7BBC5493C766}" type="sibTrans" cxnId="{14607607-8A14-4815-9650-B81CAFBA1577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0786D29D-F301-4544-9F31-E23462603B22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Finalise</a:t>
          </a:r>
          <a:r>
            <a:rPr lang="en-US" dirty="0">
              <a:solidFill>
                <a:schemeClr val="tx1"/>
              </a:solidFill>
            </a:rPr>
            <a:t> the </a:t>
          </a:r>
          <a:r>
            <a:rPr lang="en-US" b="1" u="sng" dirty="0">
              <a:solidFill>
                <a:schemeClr val="tx1"/>
              </a:solidFill>
            </a:rPr>
            <a:t>Broadband strategy as a 5</a:t>
          </a:r>
          <a:r>
            <a:rPr lang="en-US" b="1" u="sng" baseline="30000" dirty="0">
              <a:solidFill>
                <a:schemeClr val="tx1"/>
              </a:solidFill>
            </a:rPr>
            <a:t>th</a:t>
          </a:r>
          <a:r>
            <a:rPr lang="en-US" b="1" u="sng" dirty="0">
              <a:solidFill>
                <a:schemeClr val="tx1"/>
              </a:solidFill>
            </a:rPr>
            <a:t> utility </a:t>
          </a:r>
          <a:r>
            <a:rPr lang="en-US" dirty="0">
              <a:solidFill>
                <a:schemeClr val="tx1"/>
              </a:solidFill>
            </a:rPr>
            <a:t>and lobby for appropriate partnerships to enable municipalities to benefit from the broadband service</a:t>
          </a:r>
          <a:endParaRPr lang="en-ZA" dirty="0">
            <a:solidFill>
              <a:schemeClr val="tx1"/>
            </a:solidFill>
          </a:endParaRPr>
        </a:p>
      </dgm:t>
    </dgm:pt>
    <dgm:pt modelId="{190A3F24-DD4B-41B1-8BFC-C65302AA93E3}" type="parTrans" cxnId="{E172B5AB-6408-4C7E-AA2C-45D4EA806EB1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A98D27E8-3A37-47CB-971A-D621ACD109CA}" type="sibTrans" cxnId="{E172B5AB-6408-4C7E-AA2C-45D4EA806EB1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9DBCC2C1-505A-4B79-B44C-A61C2F293DF2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Launch the </a:t>
          </a:r>
          <a:r>
            <a:rPr lang="en-US" b="1" u="sng" dirty="0">
              <a:solidFill>
                <a:schemeClr val="tx1"/>
              </a:solidFill>
            </a:rPr>
            <a:t>Digital Factory of solution </a:t>
          </a:r>
          <a:endParaRPr lang="en-ZA" b="1" u="sng" dirty="0">
            <a:solidFill>
              <a:schemeClr val="tx1"/>
            </a:solidFill>
          </a:endParaRPr>
        </a:p>
      </dgm:t>
    </dgm:pt>
    <dgm:pt modelId="{E9CA0412-B582-4F0D-ACE4-2C1C980D55C7}" type="parTrans" cxnId="{508DA63D-5F6C-4707-B56A-6ADBB267FBBE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47E6BBD7-52EB-4EB6-90FB-07F912E34514}" type="sibTrans" cxnId="{508DA63D-5F6C-4707-B56A-6ADBB267FBBE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3F6C03B2-003A-4F40-AD37-B41BF371A7C0}" type="pres">
      <dgm:prSet presAssocID="{22B5E9E7-A491-4CAB-B5C3-B2730037E3D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6F5DF4-C9F8-4DD5-84D6-74E9F4DE6267}" type="pres">
      <dgm:prSet presAssocID="{EA075A05-F4D4-46B6-AC76-2498045B938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E2A0F8-3D62-4F87-87FE-B5880C1755C0}" type="pres">
      <dgm:prSet presAssocID="{163A6352-7637-4382-A9B6-7BBC5493C766}" presName="sibTrans" presStyleCnt="0"/>
      <dgm:spPr/>
    </dgm:pt>
    <dgm:pt modelId="{659856A9-9986-4E87-BEB2-AECFE048FD35}" type="pres">
      <dgm:prSet presAssocID="{0786D29D-F301-4544-9F31-E23462603B2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A0A905-1CB9-4005-B2CB-F76CA07D29BB}" type="pres">
      <dgm:prSet presAssocID="{A98D27E8-3A37-47CB-971A-D621ACD109CA}" presName="sibTrans" presStyleCnt="0"/>
      <dgm:spPr/>
    </dgm:pt>
    <dgm:pt modelId="{D57AA588-18C5-490C-8DCD-EDFA171EB20F}" type="pres">
      <dgm:prSet presAssocID="{9DBCC2C1-505A-4B79-B44C-A61C2F293DF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90E73A-207D-47C8-A02C-E77787AD7D23}" type="presOf" srcId="{0786D29D-F301-4544-9F31-E23462603B22}" destId="{659856A9-9986-4E87-BEB2-AECFE048FD35}" srcOrd="0" destOrd="0" presId="urn:microsoft.com/office/officeart/2005/8/layout/default#9"/>
    <dgm:cxn modelId="{645E7304-7F85-4D06-B79C-A21451B2DE6D}" type="presOf" srcId="{EA075A05-F4D4-46B6-AC76-2498045B9389}" destId="{E46F5DF4-C9F8-4DD5-84D6-74E9F4DE6267}" srcOrd="0" destOrd="0" presId="urn:microsoft.com/office/officeart/2005/8/layout/default#9"/>
    <dgm:cxn modelId="{508DA63D-5F6C-4707-B56A-6ADBB267FBBE}" srcId="{22B5E9E7-A491-4CAB-B5C3-B2730037E3DA}" destId="{9DBCC2C1-505A-4B79-B44C-A61C2F293DF2}" srcOrd="2" destOrd="0" parTransId="{E9CA0412-B582-4F0D-ACE4-2C1C980D55C7}" sibTransId="{47E6BBD7-52EB-4EB6-90FB-07F912E34514}"/>
    <dgm:cxn modelId="{14607607-8A14-4815-9650-B81CAFBA1577}" srcId="{22B5E9E7-A491-4CAB-B5C3-B2730037E3DA}" destId="{EA075A05-F4D4-46B6-AC76-2498045B9389}" srcOrd="0" destOrd="0" parTransId="{330EB5F1-4665-4D48-ACB2-C3E8036C870B}" sibTransId="{163A6352-7637-4382-A9B6-7BBC5493C766}"/>
    <dgm:cxn modelId="{E172B5AB-6408-4C7E-AA2C-45D4EA806EB1}" srcId="{22B5E9E7-A491-4CAB-B5C3-B2730037E3DA}" destId="{0786D29D-F301-4544-9F31-E23462603B22}" srcOrd="1" destOrd="0" parTransId="{190A3F24-DD4B-41B1-8BFC-C65302AA93E3}" sibTransId="{A98D27E8-3A37-47CB-971A-D621ACD109CA}"/>
    <dgm:cxn modelId="{FE04FE2E-4D49-481E-BA79-359F0447F4E4}" type="presOf" srcId="{9DBCC2C1-505A-4B79-B44C-A61C2F293DF2}" destId="{D57AA588-18C5-490C-8DCD-EDFA171EB20F}" srcOrd="0" destOrd="0" presId="urn:microsoft.com/office/officeart/2005/8/layout/default#9"/>
    <dgm:cxn modelId="{EB343A04-99AF-4F6B-9A35-82C4E8B6E191}" type="presOf" srcId="{22B5E9E7-A491-4CAB-B5C3-B2730037E3DA}" destId="{3F6C03B2-003A-4F40-AD37-B41BF371A7C0}" srcOrd="0" destOrd="0" presId="urn:microsoft.com/office/officeart/2005/8/layout/default#9"/>
    <dgm:cxn modelId="{F9D21915-B7EC-450D-87E7-E2965E5995C3}" type="presParOf" srcId="{3F6C03B2-003A-4F40-AD37-B41BF371A7C0}" destId="{E46F5DF4-C9F8-4DD5-84D6-74E9F4DE6267}" srcOrd="0" destOrd="0" presId="urn:microsoft.com/office/officeart/2005/8/layout/default#9"/>
    <dgm:cxn modelId="{4F07202B-1241-4820-A104-B21AF00C1782}" type="presParOf" srcId="{3F6C03B2-003A-4F40-AD37-B41BF371A7C0}" destId="{D1E2A0F8-3D62-4F87-87FE-B5880C1755C0}" srcOrd="1" destOrd="0" presId="urn:microsoft.com/office/officeart/2005/8/layout/default#9"/>
    <dgm:cxn modelId="{255F1364-447D-40F4-A457-21BBFED840F0}" type="presParOf" srcId="{3F6C03B2-003A-4F40-AD37-B41BF371A7C0}" destId="{659856A9-9986-4E87-BEB2-AECFE048FD35}" srcOrd="2" destOrd="0" presId="urn:microsoft.com/office/officeart/2005/8/layout/default#9"/>
    <dgm:cxn modelId="{69EC9A5F-309D-49B4-83FA-FF1CEB7E33C9}" type="presParOf" srcId="{3F6C03B2-003A-4F40-AD37-B41BF371A7C0}" destId="{37A0A905-1CB9-4005-B2CB-F76CA07D29BB}" srcOrd="3" destOrd="0" presId="urn:microsoft.com/office/officeart/2005/8/layout/default#9"/>
    <dgm:cxn modelId="{3CEC1E5F-CB30-48EC-9ABF-9854EA6A4B90}" type="presParOf" srcId="{3F6C03B2-003A-4F40-AD37-B41BF371A7C0}" destId="{D57AA588-18C5-490C-8DCD-EDFA171EB20F}" srcOrd="4" destOrd="0" presId="urn:microsoft.com/office/officeart/2005/8/layout/default#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D6EBFB0-0F14-4E35-87C6-2FE4AB83A7CE}" type="doc">
      <dgm:prSet loTypeId="urn:microsoft.com/office/officeart/2005/8/layout/default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C127E9AC-ADFA-4823-9E9E-002E4C964E4A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u="sng">
              <a:solidFill>
                <a:schemeClr val="tx1"/>
              </a:solidFill>
            </a:rPr>
            <a:t>Sustained organizational performance and accountability</a:t>
          </a:r>
          <a:endParaRPr lang="en-ZA">
            <a:solidFill>
              <a:schemeClr val="tx1"/>
            </a:solidFill>
          </a:endParaRPr>
        </a:p>
      </dgm:t>
    </dgm:pt>
    <dgm:pt modelId="{D81A5563-79B2-4A0F-B2B4-BEC04942126D}" type="parTrans" cxnId="{528D4A96-6CEB-441B-8CEF-EC5B467CB5A4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A413A2B9-59F1-4084-834C-344E01E6D21F}" type="sibTrans" cxnId="{528D4A96-6CEB-441B-8CEF-EC5B467CB5A4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AB446434-C50D-47C8-AC01-034FADA0293D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u="sng">
              <a:solidFill>
                <a:schemeClr val="tx1"/>
              </a:solidFill>
            </a:rPr>
            <a:t>Strengthening SALGA’s controls</a:t>
          </a:r>
          <a:r>
            <a:rPr lang="en-US">
              <a:solidFill>
                <a:schemeClr val="tx1"/>
              </a:solidFill>
            </a:rPr>
            <a:t> to maintain the SALGA’s clean audit </a:t>
          </a:r>
          <a:endParaRPr lang="en-ZA">
            <a:solidFill>
              <a:schemeClr val="tx1"/>
            </a:solidFill>
          </a:endParaRPr>
        </a:p>
      </dgm:t>
    </dgm:pt>
    <dgm:pt modelId="{1A996756-8F0C-41AD-BAF6-D02EA936BCD9}" type="parTrans" cxnId="{CCCB4270-1AAE-4BBA-8969-09875C43A305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F4EAA34F-8ED0-478D-BE6A-49AB9DF45E9E}" type="sibTrans" cxnId="{CCCB4270-1AAE-4BBA-8969-09875C43A305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EFA4E4AD-DCFC-4683-B077-AB754579A665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u="sng">
              <a:solidFill>
                <a:schemeClr val="tx1"/>
              </a:solidFill>
            </a:rPr>
            <a:t>Digitalisation</a:t>
          </a:r>
          <a:r>
            <a:rPr lang="en-US">
              <a:solidFill>
                <a:schemeClr val="tx1"/>
              </a:solidFill>
            </a:rPr>
            <a:t> of SALGA environment </a:t>
          </a:r>
          <a:endParaRPr lang="en-ZA">
            <a:solidFill>
              <a:schemeClr val="tx1"/>
            </a:solidFill>
          </a:endParaRPr>
        </a:p>
      </dgm:t>
    </dgm:pt>
    <dgm:pt modelId="{C4BBC414-C234-4E37-B6F7-4D8D37D9BF23}" type="parTrans" cxnId="{D09C7906-3B78-49A4-899B-425B72F38D5A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4BEBD3CA-6A76-47DF-9BB0-358ADAF7EE3B}" type="sibTrans" cxnId="{D09C7906-3B78-49A4-899B-425B72F38D5A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82D13103-B0D1-4478-9429-6FD08AE1B05E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Improved </a:t>
          </a:r>
          <a:r>
            <a:rPr lang="en-US" b="1" u="sng">
              <a:solidFill>
                <a:schemeClr val="tx1"/>
              </a:solidFill>
            </a:rPr>
            <a:t>Human Resource</a:t>
          </a:r>
          <a:r>
            <a:rPr lang="en-US">
              <a:solidFill>
                <a:schemeClr val="tx1"/>
              </a:solidFill>
            </a:rPr>
            <a:t> capacity</a:t>
          </a:r>
          <a:endParaRPr lang="en-ZA">
            <a:solidFill>
              <a:schemeClr val="tx1"/>
            </a:solidFill>
          </a:endParaRPr>
        </a:p>
      </dgm:t>
    </dgm:pt>
    <dgm:pt modelId="{1837F110-A610-4532-AACD-5ABD57741E3A}" type="parTrans" cxnId="{6101D88F-9395-4B00-A396-18A1498EFB13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4D5AD52D-E8FE-4F91-89A6-29FBC966256E}" type="sibTrans" cxnId="{6101D88F-9395-4B00-A396-18A1498EFB13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05AE8FE8-95B7-4453-8C6D-083CD8F944BB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Enhanced </a:t>
          </a:r>
          <a:r>
            <a:rPr lang="en-US" b="1" u="sng">
              <a:solidFill>
                <a:schemeClr val="tx1"/>
              </a:solidFill>
            </a:rPr>
            <a:t>operating model and project management approach</a:t>
          </a:r>
          <a:r>
            <a:rPr lang="en-US">
              <a:solidFill>
                <a:schemeClr val="tx1"/>
              </a:solidFill>
            </a:rPr>
            <a:t> and methodology</a:t>
          </a:r>
          <a:endParaRPr lang="en-ZA">
            <a:solidFill>
              <a:schemeClr val="tx1"/>
            </a:solidFill>
          </a:endParaRPr>
        </a:p>
      </dgm:t>
    </dgm:pt>
    <dgm:pt modelId="{521DACDA-43FF-400F-9C29-6F5B0F2193D5}" type="parTrans" cxnId="{5BADEC59-996E-4AF3-AF3B-336DDE84A2A9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DB8F5CAE-5A57-4FAC-9D23-BF88AFAABDAA}" type="sibTrans" cxnId="{5BADEC59-996E-4AF3-AF3B-336DDE84A2A9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7E6AECA6-F4E1-4D72-880D-0AF4A16549FF}" type="pres">
      <dgm:prSet presAssocID="{FD6EBFB0-0F14-4E35-87C6-2FE4AB83A7C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1A5557-3082-4FE7-AD30-2324D0AD7930}" type="pres">
      <dgm:prSet presAssocID="{C127E9AC-ADFA-4823-9E9E-002E4C964E4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98EE87-2AA4-4DF9-8833-13C41030BCC7}" type="pres">
      <dgm:prSet presAssocID="{A413A2B9-59F1-4084-834C-344E01E6D21F}" presName="sibTrans" presStyleCnt="0"/>
      <dgm:spPr/>
    </dgm:pt>
    <dgm:pt modelId="{3ADB933F-9344-402F-8138-4F388534DB2A}" type="pres">
      <dgm:prSet presAssocID="{AB446434-C50D-47C8-AC01-034FADA0293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C89441-F255-41BF-B876-2DE1687C0A3C}" type="pres">
      <dgm:prSet presAssocID="{F4EAA34F-8ED0-478D-BE6A-49AB9DF45E9E}" presName="sibTrans" presStyleCnt="0"/>
      <dgm:spPr/>
    </dgm:pt>
    <dgm:pt modelId="{124D057C-BD2E-4FB6-8C09-D7E018AFFB61}" type="pres">
      <dgm:prSet presAssocID="{EFA4E4AD-DCFC-4683-B077-AB754579A66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DC00AD-A979-4BD2-8378-2909C4472D9E}" type="pres">
      <dgm:prSet presAssocID="{4BEBD3CA-6A76-47DF-9BB0-358ADAF7EE3B}" presName="sibTrans" presStyleCnt="0"/>
      <dgm:spPr/>
    </dgm:pt>
    <dgm:pt modelId="{6487DA40-52FB-4D01-B285-B3A6E2A1695C}" type="pres">
      <dgm:prSet presAssocID="{82D13103-B0D1-4478-9429-6FD08AE1B05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2040F3-9D46-4F7D-9E6E-D64E1CAEEED7}" type="pres">
      <dgm:prSet presAssocID="{4D5AD52D-E8FE-4F91-89A6-29FBC966256E}" presName="sibTrans" presStyleCnt="0"/>
      <dgm:spPr/>
    </dgm:pt>
    <dgm:pt modelId="{5AFB8C29-EA2A-469A-8081-923E65AE708F}" type="pres">
      <dgm:prSet presAssocID="{05AE8FE8-95B7-4453-8C6D-083CD8F944B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ADEC59-996E-4AF3-AF3B-336DDE84A2A9}" srcId="{FD6EBFB0-0F14-4E35-87C6-2FE4AB83A7CE}" destId="{05AE8FE8-95B7-4453-8C6D-083CD8F944BB}" srcOrd="4" destOrd="0" parTransId="{521DACDA-43FF-400F-9C29-6F5B0F2193D5}" sibTransId="{DB8F5CAE-5A57-4FAC-9D23-BF88AFAABDAA}"/>
    <dgm:cxn modelId="{D09C7906-3B78-49A4-899B-425B72F38D5A}" srcId="{FD6EBFB0-0F14-4E35-87C6-2FE4AB83A7CE}" destId="{EFA4E4AD-DCFC-4683-B077-AB754579A665}" srcOrd="2" destOrd="0" parTransId="{C4BBC414-C234-4E37-B6F7-4D8D37D9BF23}" sibTransId="{4BEBD3CA-6A76-47DF-9BB0-358ADAF7EE3B}"/>
    <dgm:cxn modelId="{C58515D4-2E1F-4F37-A6E7-25F88D9A0A26}" type="presOf" srcId="{EFA4E4AD-DCFC-4683-B077-AB754579A665}" destId="{124D057C-BD2E-4FB6-8C09-D7E018AFFB61}" srcOrd="0" destOrd="0" presId="urn:microsoft.com/office/officeart/2005/8/layout/default#10"/>
    <dgm:cxn modelId="{F8EF7817-0F10-4E1A-8195-A2D8F8BF85E1}" type="presOf" srcId="{AB446434-C50D-47C8-AC01-034FADA0293D}" destId="{3ADB933F-9344-402F-8138-4F388534DB2A}" srcOrd="0" destOrd="0" presId="urn:microsoft.com/office/officeart/2005/8/layout/default#10"/>
    <dgm:cxn modelId="{31EC83D7-2CCA-4E56-A7B5-A624AA126383}" type="presOf" srcId="{FD6EBFB0-0F14-4E35-87C6-2FE4AB83A7CE}" destId="{7E6AECA6-F4E1-4D72-880D-0AF4A16549FF}" srcOrd="0" destOrd="0" presId="urn:microsoft.com/office/officeart/2005/8/layout/default#10"/>
    <dgm:cxn modelId="{CCCB4270-1AAE-4BBA-8969-09875C43A305}" srcId="{FD6EBFB0-0F14-4E35-87C6-2FE4AB83A7CE}" destId="{AB446434-C50D-47C8-AC01-034FADA0293D}" srcOrd="1" destOrd="0" parTransId="{1A996756-8F0C-41AD-BAF6-D02EA936BCD9}" sibTransId="{F4EAA34F-8ED0-478D-BE6A-49AB9DF45E9E}"/>
    <dgm:cxn modelId="{528D4A96-6CEB-441B-8CEF-EC5B467CB5A4}" srcId="{FD6EBFB0-0F14-4E35-87C6-2FE4AB83A7CE}" destId="{C127E9AC-ADFA-4823-9E9E-002E4C964E4A}" srcOrd="0" destOrd="0" parTransId="{D81A5563-79B2-4A0F-B2B4-BEC04942126D}" sibTransId="{A413A2B9-59F1-4084-834C-344E01E6D21F}"/>
    <dgm:cxn modelId="{6101D88F-9395-4B00-A396-18A1498EFB13}" srcId="{FD6EBFB0-0F14-4E35-87C6-2FE4AB83A7CE}" destId="{82D13103-B0D1-4478-9429-6FD08AE1B05E}" srcOrd="3" destOrd="0" parTransId="{1837F110-A610-4532-AACD-5ABD57741E3A}" sibTransId="{4D5AD52D-E8FE-4F91-89A6-29FBC966256E}"/>
    <dgm:cxn modelId="{3BF5BF57-F45A-451E-AD35-F8FFBA4548C4}" type="presOf" srcId="{C127E9AC-ADFA-4823-9E9E-002E4C964E4A}" destId="{881A5557-3082-4FE7-AD30-2324D0AD7930}" srcOrd="0" destOrd="0" presId="urn:microsoft.com/office/officeart/2005/8/layout/default#10"/>
    <dgm:cxn modelId="{42A4BC3E-95F3-4E9E-869B-4C10B93F90B2}" type="presOf" srcId="{05AE8FE8-95B7-4453-8C6D-083CD8F944BB}" destId="{5AFB8C29-EA2A-469A-8081-923E65AE708F}" srcOrd="0" destOrd="0" presId="urn:microsoft.com/office/officeart/2005/8/layout/default#10"/>
    <dgm:cxn modelId="{653DAC30-CCBB-4D5B-9B91-53BEA391DE59}" type="presOf" srcId="{82D13103-B0D1-4478-9429-6FD08AE1B05E}" destId="{6487DA40-52FB-4D01-B285-B3A6E2A1695C}" srcOrd="0" destOrd="0" presId="urn:microsoft.com/office/officeart/2005/8/layout/default#10"/>
    <dgm:cxn modelId="{D47A2BA0-268F-4FDA-8A7E-2FDACFE05509}" type="presParOf" srcId="{7E6AECA6-F4E1-4D72-880D-0AF4A16549FF}" destId="{881A5557-3082-4FE7-AD30-2324D0AD7930}" srcOrd="0" destOrd="0" presId="urn:microsoft.com/office/officeart/2005/8/layout/default#10"/>
    <dgm:cxn modelId="{1E1EC1E2-10B5-4C72-99B4-6E2F7EDA04EF}" type="presParOf" srcId="{7E6AECA6-F4E1-4D72-880D-0AF4A16549FF}" destId="{B398EE87-2AA4-4DF9-8833-13C41030BCC7}" srcOrd="1" destOrd="0" presId="urn:microsoft.com/office/officeart/2005/8/layout/default#10"/>
    <dgm:cxn modelId="{5A07FE40-F408-45C1-8339-21B141F9A1EB}" type="presParOf" srcId="{7E6AECA6-F4E1-4D72-880D-0AF4A16549FF}" destId="{3ADB933F-9344-402F-8138-4F388534DB2A}" srcOrd="2" destOrd="0" presId="urn:microsoft.com/office/officeart/2005/8/layout/default#10"/>
    <dgm:cxn modelId="{F093451B-F251-4B5B-ADB2-DBD5D3F2BF59}" type="presParOf" srcId="{7E6AECA6-F4E1-4D72-880D-0AF4A16549FF}" destId="{B8C89441-F255-41BF-B876-2DE1687C0A3C}" srcOrd="3" destOrd="0" presId="urn:microsoft.com/office/officeart/2005/8/layout/default#10"/>
    <dgm:cxn modelId="{C6F1E196-C264-45CE-B864-962BF341F426}" type="presParOf" srcId="{7E6AECA6-F4E1-4D72-880D-0AF4A16549FF}" destId="{124D057C-BD2E-4FB6-8C09-D7E018AFFB61}" srcOrd="4" destOrd="0" presId="urn:microsoft.com/office/officeart/2005/8/layout/default#10"/>
    <dgm:cxn modelId="{FD23D4CD-72CC-4AFA-90E4-6F12FCE060C6}" type="presParOf" srcId="{7E6AECA6-F4E1-4D72-880D-0AF4A16549FF}" destId="{D3DC00AD-A979-4BD2-8378-2909C4472D9E}" srcOrd="5" destOrd="0" presId="urn:microsoft.com/office/officeart/2005/8/layout/default#10"/>
    <dgm:cxn modelId="{A475D1E5-316D-4536-8EB0-FB2DA3961DE8}" type="presParOf" srcId="{7E6AECA6-F4E1-4D72-880D-0AF4A16549FF}" destId="{6487DA40-52FB-4D01-B285-B3A6E2A1695C}" srcOrd="6" destOrd="0" presId="urn:microsoft.com/office/officeart/2005/8/layout/default#10"/>
    <dgm:cxn modelId="{D36D00CA-2EE5-4AEF-95B7-584DFA239026}" type="presParOf" srcId="{7E6AECA6-F4E1-4D72-880D-0AF4A16549FF}" destId="{492040F3-9D46-4F7D-9E6E-D64E1CAEEED7}" srcOrd="7" destOrd="0" presId="urn:microsoft.com/office/officeart/2005/8/layout/default#10"/>
    <dgm:cxn modelId="{4A5028F3-FD3F-4A76-A4A6-E118C1C78D0A}" type="presParOf" srcId="{7E6AECA6-F4E1-4D72-880D-0AF4A16549FF}" destId="{5AFB8C29-EA2A-469A-8081-923E65AE708F}" srcOrd="8" destOrd="0" presId="urn:microsoft.com/office/officeart/2005/8/layout/default#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1A0870-DCEF-4EBF-B87B-DBCB248FCF8A}" type="doc">
      <dgm:prSet loTypeId="urn:microsoft.com/office/officeart/2008/layout/RadialCluster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ZA"/>
        </a:p>
      </dgm:t>
    </dgm:pt>
    <dgm:pt modelId="{A140CFF7-96F3-4ACF-A2AD-491EB6ED8BF9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ZA" b="1" u="sng" dirty="0">
              <a:solidFill>
                <a:schemeClr val="tx1"/>
              </a:solidFill>
            </a:rPr>
            <a:t>CONSTITUTIONAL OBJECTS OF LOCAL GOVERNMENT</a:t>
          </a:r>
        </a:p>
        <a:p>
          <a:pPr>
            <a:buFont typeface="+mj-lt"/>
            <a:buAutoNum type="arabicPeriod"/>
          </a:pPr>
          <a:r>
            <a:rPr lang="en-ZA" dirty="0">
              <a:solidFill>
                <a:schemeClr val="tx1"/>
              </a:solidFill>
            </a:rPr>
            <a:t>- Provide democratic and accountable government for local communities;</a:t>
          </a:r>
        </a:p>
        <a:p>
          <a:pPr>
            <a:buFont typeface="+mj-lt"/>
            <a:buAutoNum type="arabicPeriod"/>
          </a:pPr>
          <a:r>
            <a:rPr lang="en-ZA" dirty="0">
              <a:solidFill>
                <a:schemeClr val="tx1"/>
              </a:solidFill>
            </a:rPr>
            <a:t>- Ensure the provision of services to communities in a sustainable manner;</a:t>
          </a:r>
        </a:p>
        <a:p>
          <a:pPr>
            <a:buFont typeface="+mj-lt"/>
            <a:buAutoNum type="arabicPeriod"/>
          </a:pPr>
          <a:r>
            <a:rPr lang="en-ZA" dirty="0">
              <a:solidFill>
                <a:schemeClr val="tx1"/>
              </a:solidFill>
            </a:rPr>
            <a:t>- Promote social and economic development;</a:t>
          </a:r>
        </a:p>
        <a:p>
          <a:pPr>
            <a:buFont typeface="+mj-lt"/>
            <a:buAutoNum type="arabicPeriod"/>
          </a:pPr>
          <a:r>
            <a:rPr lang="en-ZA" dirty="0">
              <a:solidFill>
                <a:schemeClr val="tx1"/>
              </a:solidFill>
            </a:rPr>
            <a:t>- Promote a safe and healthy environment; and</a:t>
          </a:r>
        </a:p>
        <a:p>
          <a:pPr>
            <a:buFont typeface="+mj-lt"/>
            <a:buAutoNum type="arabicPeriod"/>
          </a:pPr>
          <a:r>
            <a:rPr lang="en-ZA" dirty="0">
              <a:solidFill>
                <a:schemeClr val="tx1"/>
              </a:solidFill>
            </a:rPr>
            <a:t>- Encourage involvement of communities &amp; community organisations in matters of LG</a:t>
          </a:r>
        </a:p>
      </dgm:t>
    </dgm:pt>
    <dgm:pt modelId="{7B484C67-B99D-461D-B0F4-162E7780E009}" type="parTrans" cxnId="{D8053D26-5B5F-42B9-A5E1-EA29276B5F5B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61C0C9C7-57A4-4C36-A830-4F150D72E588}" type="sibTrans" cxnId="{D8053D26-5B5F-42B9-A5E1-EA29276B5F5B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5123B846-2A1F-4295-994C-0157CDAC07B2}">
      <dgm:prSet phldrT="[Text]" custT="1"/>
      <dgm:spPr>
        <a:solidFill>
          <a:srgbClr val="F8F8F8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ZA" sz="1500" b="1" u="sng" dirty="0">
              <a:solidFill>
                <a:schemeClr val="tx1"/>
              </a:solidFill>
            </a:rPr>
            <a:t>WHITE PAPER ON LG, 1998</a:t>
          </a:r>
          <a:endParaRPr lang="en-GB" sz="1500" b="1" u="sng" dirty="0">
            <a:solidFill>
              <a:schemeClr val="tx1"/>
            </a:solidFill>
          </a:endParaRPr>
        </a:p>
        <a:p>
          <a:pPr>
            <a:buFont typeface="Arial" panose="020B0604020202020204" pitchFamily="34" charset="0"/>
            <a:buChar char="•"/>
          </a:pPr>
          <a:r>
            <a:rPr lang="en-ZA" sz="1500" dirty="0">
              <a:solidFill>
                <a:schemeClr val="tx1"/>
              </a:solidFill>
            </a:rPr>
            <a:t>SALGA to play a </a:t>
          </a:r>
          <a:r>
            <a:rPr lang="en-ZA" sz="1500" b="1" u="sng" dirty="0">
              <a:solidFill>
                <a:schemeClr val="tx1"/>
              </a:solidFill>
            </a:rPr>
            <a:t>leading supportive role in the wholesale transformation of LG </a:t>
          </a:r>
          <a:r>
            <a:rPr lang="en-ZA" sz="1500" dirty="0">
              <a:solidFill>
                <a:schemeClr val="tx1"/>
              </a:solidFill>
            </a:rPr>
            <a:t>to be </a:t>
          </a:r>
          <a:r>
            <a:rPr lang="en-ZA" sz="1500" b="1" u="sng" dirty="0">
              <a:solidFill>
                <a:schemeClr val="tx1"/>
              </a:solidFill>
            </a:rPr>
            <a:t>developmentally oriented</a:t>
          </a:r>
        </a:p>
        <a:p>
          <a:pPr>
            <a:buFont typeface="Arial" panose="020B0604020202020204" pitchFamily="34" charset="0"/>
            <a:buChar char="•"/>
          </a:pPr>
          <a:r>
            <a:rPr lang="en-ZA" sz="1500" dirty="0">
              <a:solidFill>
                <a:schemeClr val="tx1"/>
              </a:solidFill>
            </a:rPr>
            <a:t>SALGA to make a </a:t>
          </a:r>
          <a:r>
            <a:rPr lang="en-ZA" sz="1500" b="1" u="sng" dirty="0">
              <a:solidFill>
                <a:schemeClr val="tx1"/>
              </a:solidFill>
            </a:rPr>
            <a:t>strong contribution to the development of municipalities</a:t>
          </a:r>
          <a:r>
            <a:rPr lang="en-ZA" sz="1500" dirty="0">
              <a:solidFill>
                <a:schemeClr val="tx1"/>
              </a:solidFill>
            </a:rPr>
            <a:t>, through:</a:t>
          </a:r>
        </a:p>
        <a:p>
          <a:pPr>
            <a:buFont typeface="Arial" panose="020B0604020202020204" pitchFamily="34" charset="0"/>
            <a:buChar char="•"/>
          </a:pPr>
          <a:r>
            <a:rPr lang="en-ZA" sz="1500" dirty="0">
              <a:solidFill>
                <a:schemeClr val="tx1"/>
              </a:solidFill>
            </a:rPr>
            <a:t>- Provision of specialised services to strengthen capacity of LG;</a:t>
          </a:r>
        </a:p>
        <a:p>
          <a:pPr>
            <a:buFont typeface="Arial" panose="020B0604020202020204" pitchFamily="34" charset="0"/>
            <a:buChar char="•"/>
          </a:pPr>
          <a:r>
            <a:rPr lang="en-ZA" sz="1500" dirty="0">
              <a:solidFill>
                <a:schemeClr val="tx1"/>
              </a:solidFill>
            </a:rPr>
            <a:t>- Research and information dissemination;</a:t>
          </a:r>
        </a:p>
        <a:p>
          <a:pPr>
            <a:buFont typeface="Arial" panose="020B0604020202020204" pitchFamily="34" charset="0"/>
            <a:buChar char="•"/>
          </a:pPr>
          <a:r>
            <a:rPr lang="en-ZA" sz="1500" dirty="0">
              <a:solidFill>
                <a:schemeClr val="tx1"/>
              </a:solidFill>
            </a:rPr>
            <a:t>- Facilitate shared learning between municipalities;</a:t>
          </a:r>
        </a:p>
        <a:p>
          <a:pPr>
            <a:buFont typeface="Arial" panose="020B0604020202020204" pitchFamily="34" charset="0"/>
            <a:buChar char="•"/>
          </a:pPr>
          <a:r>
            <a:rPr lang="en-ZA" sz="1500" dirty="0">
              <a:solidFill>
                <a:schemeClr val="tx1"/>
              </a:solidFill>
            </a:rPr>
            <a:t>- HR &amp; Leadership development.</a:t>
          </a:r>
        </a:p>
      </dgm:t>
    </dgm:pt>
    <dgm:pt modelId="{32FA66BF-BE83-42B6-89FA-52E2E8C29392}" type="parTrans" cxnId="{11348AC1-9D95-485D-A3F9-BD3080E02D1F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947C2D51-5C56-4A1F-A17A-FD997FC19204}" type="sibTrans" cxnId="{11348AC1-9D95-485D-A3F9-BD3080E02D1F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B04189E7-210B-4130-9586-DF61EC1A4C25}">
      <dgm:prSet phldrT="[Text]" custT="1"/>
      <dgm:spPr>
        <a:solidFill>
          <a:srgbClr val="F8F8F8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ZA" sz="1600" b="1" u="sng" dirty="0">
              <a:solidFill>
                <a:schemeClr val="tx1"/>
              </a:solidFill>
              <a:sym typeface="Arial" charset="0"/>
            </a:rPr>
            <a:t>MUNICIPAL SYSTEMS ACT, 2000</a:t>
          </a:r>
        </a:p>
        <a:p>
          <a:pPr>
            <a:buFont typeface="+mj-lt"/>
            <a:buAutoNum type="arabicPeriod"/>
          </a:pPr>
          <a:r>
            <a:rPr lang="en-ZA" sz="1600" dirty="0">
              <a:solidFill>
                <a:schemeClr val="tx1"/>
              </a:solidFill>
              <a:sym typeface="Arial" charset="0"/>
            </a:rPr>
            <a:t>SALGA must seek to</a:t>
          </a:r>
          <a:r>
            <a:rPr lang="en-GB" sz="1600" dirty="0">
              <a:solidFill>
                <a:schemeClr val="tx1"/>
              </a:solidFill>
            </a:rPr>
            <a:t>:-</a:t>
          </a:r>
          <a:endParaRPr lang="en-US" sz="1600" dirty="0">
            <a:solidFill>
              <a:schemeClr val="tx1"/>
            </a:solidFill>
          </a:endParaRPr>
        </a:p>
        <a:p>
          <a:pPr>
            <a:buFont typeface="+mj-lt"/>
            <a:buAutoNum type="arabicPeriod"/>
          </a:pPr>
          <a:r>
            <a:rPr lang="en-GB" sz="1600" b="1" u="none" dirty="0">
              <a:solidFill>
                <a:schemeClr val="tx1"/>
              </a:solidFill>
            </a:rPr>
            <a:t>- </a:t>
          </a:r>
          <a:r>
            <a:rPr lang="en-GB" sz="1600" b="1" u="sng" dirty="0">
              <a:solidFill>
                <a:schemeClr val="tx1"/>
              </a:solidFill>
            </a:rPr>
            <a:t>develop common approaches</a:t>
          </a:r>
          <a:r>
            <a:rPr lang="en-GB" sz="1600" dirty="0">
              <a:solidFill>
                <a:schemeClr val="tx1"/>
              </a:solidFill>
            </a:rPr>
            <a:t> for local government as a distinct sphere;</a:t>
          </a:r>
          <a:endParaRPr lang="en-US" sz="1600" dirty="0">
            <a:solidFill>
              <a:schemeClr val="tx1"/>
            </a:solidFill>
          </a:endParaRPr>
        </a:p>
        <a:p>
          <a:pPr>
            <a:buFont typeface="+mj-lt"/>
            <a:buAutoNum type="arabicPeriod"/>
          </a:pPr>
          <a:r>
            <a:rPr lang="en-GB" sz="1600" b="1" u="none" dirty="0">
              <a:solidFill>
                <a:schemeClr val="tx1"/>
              </a:solidFill>
            </a:rPr>
            <a:t>- </a:t>
          </a:r>
          <a:r>
            <a:rPr lang="en-GB" sz="1600" b="1" u="sng" dirty="0">
              <a:solidFill>
                <a:schemeClr val="tx1"/>
              </a:solidFill>
            </a:rPr>
            <a:t>find solutions</a:t>
          </a:r>
          <a:r>
            <a:rPr lang="en-GB" sz="1600" dirty="0">
              <a:solidFill>
                <a:schemeClr val="tx1"/>
              </a:solidFill>
            </a:rPr>
            <a:t> for problems that relate to local government generally;</a:t>
          </a:r>
          <a:endParaRPr lang="en-US" sz="1600" dirty="0">
            <a:solidFill>
              <a:schemeClr val="tx1"/>
            </a:solidFill>
          </a:endParaRPr>
        </a:p>
        <a:p>
          <a:pPr>
            <a:buFont typeface="+mj-lt"/>
            <a:buAutoNum type="arabicPeriod"/>
          </a:pPr>
          <a:r>
            <a:rPr lang="en-GB" sz="1600" b="1" u="none" dirty="0">
              <a:solidFill>
                <a:schemeClr val="tx1"/>
              </a:solidFill>
            </a:rPr>
            <a:t>- </a:t>
          </a:r>
          <a:r>
            <a:rPr lang="en-GB" sz="1600" b="1" u="sng" dirty="0">
              <a:solidFill>
                <a:schemeClr val="tx1"/>
              </a:solidFill>
            </a:rPr>
            <a:t>enhance co-operation; mutual assistance &amp; sharing of resources</a:t>
          </a:r>
          <a:r>
            <a:rPr lang="en-GB" sz="1600" dirty="0">
              <a:solidFill>
                <a:schemeClr val="tx1"/>
              </a:solidFill>
            </a:rPr>
            <a:t> between municipalities;</a:t>
          </a:r>
        </a:p>
        <a:p>
          <a:pPr>
            <a:buFont typeface="+mj-lt"/>
            <a:buAutoNum type="arabicPeriod"/>
          </a:pPr>
          <a:r>
            <a:rPr lang="en-GB" sz="1600" b="1" u="none" dirty="0">
              <a:solidFill>
                <a:schemeClr val="tx1"/>
              </a:solidFill>
            </a:rPr>
            <a:t>- </a:t>
          </a:r>
          <a:r>
            <a:rPr lang="en-GB" sz="1600" b="1" u="sng" dirty="0">
              <a:solidFill>
                <a:schemeClr val="tx1"/>
              </a:solidFill>
            </a:rPr>
            <a:t>Facilitate compliance</a:t>
          </a:r>
          <a:r>
            <a:rPr lang="en-GB" sz="1600" dirty="0">
              <a:solidFill>
                <a:schemeClr val="tx1"/>
              </a:solidFill>
            </a:rPr>
            <a:t> with the principles of cooperative governance &amp; IGR.</a:t>
          </a:r>
          <a:r>
            <a:rPr lang="en-GB" sz="1300" dirty="0">
              <a:solidFill>
                <a:schemeClr val="tx1"/>
              </a:solidFill>
            </a:rPr>
            <a:t> </a:t>
          </a:r>
          <a:endParaRPr lang="en-ZA" sz="1300" dirty="0">
            <a:solidFill>
              <a:schemeClr val="tx1"/>
            </a:solidFill>
          </a:endParaRPr>
        </a:p>
      </dgm:t>
    </dgm:pt>
    <dgm:pt modelId="{F90BFB77-CED4-4E16-B4BA-DA6B03B353DB}" type="parTrans" cxnId="{8453A024-60D3-4E63-B128-A32F09B86D4E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70D61152-FC9F-4C0A-84E0-9D703C31D4E3}" type="sibTrans" cxnId="{8453A024-60D3-4E63-B128-A32F09B86D4E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DA056488-6720-45C7-A4DA-2A17B708F593}">
      <dgm:prSet phldrT="[Text]" custT="1"/>
      <dgm:spPr>
        <a:solidFill>
          <a:srgbClr val="F8F8F8"/>
        </a:solidFill>
      </dgm:spPr>
      <dgm:t>
        <a:bodyPr/>
        <a:lstStyle/>
        <a:p>
          <a:pPr>
            <a:buFont typeface="Arial" panose="020B0604020202020204" pitchFamily="34" charset="0"/>
            <a:buAutoNum type="arabicPeriod"/>
          </a:pPr>
          <a:r>
            <a:rPr lang="en-US" sz="1600" b="1" u="sng" dirty="0">
              <a:solidFill>
                <a:schemeClr val="tx1"/>
              </a:solidFill>
            </a:rPr>
            <a:t>CONSTITUTION OF RSA, 1996</a:t>
          </a:r>
        </a:p>
        <a:p>
          <a:pPr>
            <a:buFont typeface="Arial" panose="020B0604020202020204" pitchFamily="34" charset="0"/>
            <a:buAutoNum type="arabicPeriod"/>
          </a:pPr>
          <a:r>
            <a:rPr lang="en-US" sz="1600" dirty="0">
              <a:solidFill>
                <a:schemeClr val="tx1"/>
              </a:solidFill>
            </a:rPr>
            <a:t>Provides</a:t>
          </a:r>
          <a:r>
            <a:rPr lang="en-GB" sz="1600" dirty="0">
              <a:solidFill>
                <a:schemeClr val="tx1"/>
              </a:solidFill>
            </a:rPr>
            <a:t> that OLG will have a </a:t>
          </a:r>
          <a:r>
            <a:rPr lang="en-GB" sz="1600" b="1" u="sng" dirty="0">
              <a:solidFill>
                <a:schemeClr val="tx1"/>
              </a:solidFill>
            </a:rPr>
            <a:t>national</a:t>
          </a:r>
          <a:r>
            <a:rPr lang="en-GB" sz="1600" dirty="0">
              <a:solidFill>
                <a:schemeClr val="tx1"/>
              </a:solidFill>
            </a:rPr>
            <a:t> organisation &amp; </a:t>
          </a:r>
          <a:r>
            <a:rPr lang="en-GB" sz="1600" b="1" u="sng" dirty="0">
              <a:solidFill>
                <a:schemeClr val="tx1"/>
              </a:solidFill>
            </a:rPr>
            <a:t>provincial</a:t>
          </a:r>
          <a:r>
            <a:rPr lang="en-GB" sz="1600" dirty="0">
              <a:solidFill>
                <a:schemeClr val="tx1"/>
              </a:solidFill>
            </a:rPr>
            <a:t> organisations to:</a:t>
          </a:r>
          <a:endParaRPr lang="en-US" sz="1600" dirty="0">
            <a:solidFill>
              <a:schemeClr val="tx1"/>
            </a:solidFill>
          </a:endParaRPr>
        </a:p>
        <a:p>
          <a:pPr>
            <a:buFont typeface="Arial" panose="020B0604020202020204" pitchFamily="34" charset="0"/>
            <a:buChar char="•"/>
          </a:pPr>
          <a:r>
            <a:rPr lang="en-GB" sz="1600" b="1" u="none" dirty="0">
              <a:solidFill>
                <a:schemeClr val="tx1"/>
              </a:solidFill>
            </a:rPr>
            <a:t>- </a:t>
          </a:r>
          <a:r>
            <a:rPr lang="en-GB" sz="1600" b="1" u="sng" dirty="0">
              <a:solidFill>
                <a:schemeClr val="tx1"/>
              </a:solidFill>
            </a:rPr>
            <a:t>Consult </a:t>
          </a:r>
          <a:r>
            <a:rPr lang="en-GB" sz="1600" dirty="0">
              <a:solidFill>
                <a:schemeClr val="tx1"/>
              </a:solidFill>
            </a:rPr>
            <a:t>with the national or a provincial government;</a:t>
          </a:r>
          <a:endParaRPr lang="en-US" sz="1600" dirty="0">
            <a:solidFill>
              <a:schemeClr val="tx1"/>
            </a:solidFill>
          </a:endParaRPr>
        </a:p>
        <a:p>
          <a:pPr>
            <a:buFont typeface="Arial" panose="020B0604020202020204" pitchFamily="34" charset="0"/>
            <a:buAutoNum type="arabicPeriod"/>
          </a:pPr>
          <a:r>
            <a:rPr lang="en-GB" sz="1600" b="1" u="none" dirty="0">
              <a:solidFill>
                <a:schemeClr val="tx1"/>
              </a:solidFill>
            </a:rPr>
            <a:t>- </a:t>
          </a:r>
          <a:r>
            <a:rPr lang="en-GB" sz="1600" b="1" u="sng" dirty="0">
              <a:solidFill>
                <a:schemeClr val="tx1"/>
              </a:solidFill>
            </a:rPr>
            <a:t>Designate 10 representatives </a:t>
          </a:r>
          <a:r>
            <a:rPr lang="en-GB" sz="1600" dirty="0">
              <a:solidFill>
                <a:schemeClr val="tx1"/>
              </a:solidFill>
            </a:rPr>
            <a:t>to participate in the NCOP; </a:t>
          </a:r>
          <a:endParaRPr lang="en-US" sz="1600" dirty="0">
            <a:solidFill>
              <a:schemeClr val="tx1"/>
            </a:solidFill>
          </a:endParaRPr>
        </a:p>
        <a:p>
          <a:pPr>
            <a:buFont typeface="Arial" panose="020B0604020202020204" pitchFamily="34" charset="0"/>
            <a:buAutoNum type="arabicPeriod"/>
          </a:pPr>
          <a:r>
            <a:rPr lang="en-GB" sz="1600" b="1" u="none" dirty="0">
              <a:solidFill>
                <a:schemeClr val="tx1"/>
              </a:solidFill>
            </a:rPr>
            <a:t>- </a:t>
          </a:r>
          <a:r>
            <a:rPr lang="en-GB" sz="1600" b="1" u="sng" dirty="0">
              <a:solidFill>
                <a:schemeClr val="tx1"/>
              </a:solidFill>
            </a:rPr>
            <a:t>Nominate 2 persons</a:t>
          </a:r>
          <a:r>
            <a:rPr lang="en-GB" sz="1600" dirty="0">
              <a:solidFill>
                <a:schemeClr val="tx1"/>
              </a:solidFill>
            </a:rPr>
            <a:t> to the FFC.</a:t>
          </a:r>
          <a:endParaRPr lang="en-ZA" sz="1600" dirty="0">
            <a:solidFill>
              <a:schemeClr val="tx1"/>
            </a:solidFill>
          </a:endParaRPr>
        </a:p>
      </dgm:t>
    </dgm:pt>
    <dgm:pt modelId="{3DA3515B-6A14-425C-B230-3729FD7ADDFF}" type="parTrans" cxnId="{209FC3FB-281A-477A-B5CF-378A6C545C91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774E0972-BB76-499F-9E02-F5871A2658FB}" type="sibTrans" cxnId="{209FC3FB-281A-477A-B5CF-378A6C545C91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9F49E5C1-50FF-4CD8-A32E-3CDDD3D61603}">
      <dgm:prSet custT="1"/>
      <dgm:spPr>
        <a:solidFill>
          <a:srgbClr val="F8F8F8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1" u="sng" dirty="0">
              <a:solidFill>
                <a:schemeClr val="tx1"/>
              </a:solidFill>
            </a:rPr>
            <a:t>IGR FRAMEWORK ACT, 2003</a:t>
          </a:r>
          <a:endParaRPr lang="en-US" sz="1600" b="1" i="1" u="sng" dirty="0">
            <a:solidFill>
              <a:schemeClr val="tx1"/>
            </a:solidFill>
          </a:endParaRPr>
        </a:p>
        <a:p>
          <a:pPr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tx1"/>
              </a:solidFill>
            </a:rPr>
            <a:t>- National &amp; Provincial IGR Structures -  full membership and participation for SALGA on behalf of LG (PCC, </a:t>
          </a:r>
          <a:r>
            <a:rPr lang="en-GB" sz="1600" dirty="0" err="1">
              <a:solidFill>
                <a:schemeClr val="tx1"/>
              </a:solidFill>
            </a:rPr>
            <a:t>MinMECs</a:t>
          </a:r>
          <a:r>
            <a:rPr lang="en-GB" sz="1600" dirty="0">
              <a:solidFill>
                <a:schemeClr val="tx1"/>
              </a:solidFill>
            </a:rPr>
            <a:t>, PCFs, etc)</a:t>
          </a:r>
          <a:endParaRPr lang="en-ZA" sz="1600" dirty="0">
            <a:solidFill>
              <a:schemeClr val="tx1"/>
            </a:solidFill>
          </a:endParaRPr>
        </a:p>
      </dgm:t>
    </dgm:pt>
    <dgm:pt modelId="{3F8BB3F9-D6EA-4F56-9230-421087C16AC0}" type="parTrans" cxnId="{B27E3DE9-01E0-41AE-B3B4-0A4A619B200F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4EF96A46-967F-4233-B539-05D7E89A988E}" type="sibTrans" cxnId="{B27E3DE9-01E0-41AE-B3B4-0A4A619B200F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AB33F610-3155-4414-962F-96EB97068932}" type="pres">
      <dgm:prSet presAssocID="{3A1A0870-DCEF-4EBF-B87B-DBCB248FCF8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C5C6418-922D-4B9D-95CD-79417588E467}" type="pres">
      <dgm:prSet presAssocID="{A140CFF7-96F3-4ACF-A2AD-491EB6ED8BF9}" presName="singleCycle" presStyleCnt="0"/>
      <dgm:spPr/>
    </dgm:pt>
    <dgm:pt modelId="{4D0B94A0-2C25-40F1-A1AA-B0171541090A}" type="pres">
      <dgm:prSet presAssocID="{A140CFF7-96F3-4ACF-A2AD-491EB6ED8BF9}" presName="singleCenter" presStyleLbl="node1" presStyleIdx="0" presStyleCnt="5" custScaleX="169016" custScaleY="257730" custLinFactNeighborX="-606" custLinFactNeighborY="120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BE34A6A8-ACB3-4029-8768-319980B7874E}" type="pres">
      <dgm:prSet presAssocID="{32FA66BF-BE83-42B6-89FA-52E2E8C29392}" presName="Name56" presStyleLbl="parChTrans1D2" presStyleIdx="0" presStyleCnt="4"/>
      <dgm:spPr/>
      <dgm:t>
        <a:bodyPr/>
        <a:lstStyle/>
        <a:p>
          <a:endParaRPr lang="en-US"/>
        </a:p>
      </dgm:t>
    </dgm:pt>
    <dgm:pt modelId="{9BAC3AA9-D975-4456-933A-628DEC268C22}" type="pres">
      <dgm:prSet presAssocID="{5123B846-2A1F-4295-994C-0157CDAC07B2}" presName="text0" presStyleLbl="node1" presStyleIdx="1" presStyleCnt="5" custScaleX="382609" custScaleY="286333" custRadScaleRad="172565" custRadScaleInc="1563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64C40E-980D-48C3-A73A-547060383DD6}" type="pres">
      <dgm:prSet presAssocID="{3F8BB3F9-D6EA-4F56-9230-421087C16AC0}" presName="Name56" presStyleLbl="parChTrans1D2" presStyleIdx="1" presStyleCnt="4"/>
      <dgm:spPr/>
      <dgm:t>
        <a:bodyPr/>
        <a:lstStyle/>
        <a:p>
          <a:endParaRPr lang="en-US"/>
        </a:p>
      </dgm:t>
    </dgm:pt>
    <dgm:pt modelId="{E9C8080D-8B90-4B26-BD3E-0CDCE7B3D013}" type="pres">
      <dgm:prSet presAssocID="{9F49E5C1-50FF-4CD8-A32E-3CDDD3D61603}" presName="text0" presStyleLbl="node1" presStyleIdx="2" presStyleCnt="5" custScaleX="360844" custScaleY="154347" custRadScaleRad="176472" custRadScaleInc="467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EC5508-C91F-41BF-AFF6-AA7601CD2475}" type="pres">
      <dgm:prSet presAssocID="{F90BFB77-CED4-4E16-B4BA-DA6B03B353DB}" presName="Name56" presStyleLbl="parChTrans1D2" presStyleIdx="2" presStyleCnt="4"/>
      <dgm:spPr/>
      <dgm:t>
        <a:bodyPr/>
        <a:lstStyle/>
        <a:p>
          <a:endParaRPr lang="en-US"/>
        </a:p>
      </dgm:t>
    </dgm:pt>
    <dgm:pt modelId="{CEDE4011-2858-4920-B9A7-9E4047C6CB40}" type="pres">
      <dgm:prSet presAssocID="{B04189E7-210B-4130-9586-DF61EC1A4C25}" presName="text0" presStyleLbl="node1" presStyleIdx="3" presStyleCnt="5" custScaleX="376680" custScaleY="249474" custRadScaleRad="173368" custRadScaleInc="1638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86917-1501-46A3-9108-D8B54D85B387}" type="pres">
      <dgm:prSet presAssocID="{3DA3515B-6A14-425C-B230-3729FD7ADDFF}" presName="Name56" presStyleLbl="parChTrans1D2" presStyleIdx="3" presStyleCnt="4"/>
      <dgm:spPr/>
      <dgm:t>
        <a:bodyPr/>
        <a:lstStyle/>
        <a:p>
          <a:endParaRPr lang="en-US"/>
        </a:p>
      </dgm:t>
    </dgm:pt>
    <dgm:pt modelId="{2F5293CA-B65B-4D24-92E5-485DE4CF89EE}" type="pres">
      <dgm:prSet presAssocID="{DA056488-6720-45C7-A4DA-2A17B708F593}" presName="text0" presStyleLbl="node1" presStyleIdx="4" presStyleCnt="5" custScaleX="357866" custScaleY="204715" custRadScaleRad="183861" custRadScaleInc="572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1A6A53-0BCF-4BE7-876D-12129E85AF4E}" type="presOf" srcId="{5123B846-2A1F-4295-994C-0157CDAC07B2}" destId="{9BAC3AA9-D975-4456-933A-628DEC268C22}" srcOrd="0" destOrd="0" presId="urn:microsoft.com/office/officeart/2008/layout/RadialCluster"/>
    <dgm:cxn modelId="{14B7EB1A-EB19-4364-AC60-D4D4EFB847F7}" type="presOf" srcId="{DA056488-6720-45C7-A4DA-2A17B708F593}" destId="{2F5293CA-B65B-4D24-92E5-485DE4CF89EE}" srcOrd="0" destOrd="0" presId="urn:microsoft.com/office/officeart/2008/layout/RadialCluster"/>
    <dgm:cxn modelId="{F77CD723-5376-4DC8-9BE5-96D78CEFE8B3}" type="presOf" srcId="{F90BFB77-CED4-4E16-B4BA-DA6B03B353DB}" destId="{E7EC5508-C91F-41BF-AFF6-AA7601CD2475}" srcOrd="0" destOrd="0" presId="urn:microsoft.com/office/officeart/2008/layout/RadialCluster"/>
    <dgm:cxn modelId="{2FFAC1CE-1FD8-476C-8302-B9455429C922}" type="presOf" srcId="{3F8BB3F9-D6EA-4F56-9230-421087C16AC0}" destId="{FA64C40E-980D-48C3-A73A-547060383DD6}" srcOrd="0" destOrd="0" presId="urn:microsoft.com/office/officeart/2008/layout/RadialCluster"/>
    <dgm:cxn modelId="{30C3F103-BCB5-49EA-A49B-D4A9EA7F8600}" type="presOf" srcId="{32FA66BF-BE83-42B6-89FA-52E2E8C29392}" destId="{BE34A6A8-ACB3-4029-8768-319980B7874E}" srcOrd="0" destOrd="0" presId="urn:microsoft.com/office/officeart/2008/layout/RadialCluster"/>
    <dgm:cxn modelId="{D8053D26-5B5F-42B9-A5E1-EA29276B5F5B}" srcId="{3A1A0870-DCEF-4EBF-B87B-DBCB248FCF8A}" destId="{A140CFF7-96F3-4ACF-A2AD-491EB6ED8BF9}" srcOrd="0" destOrd="0" parTransId="{7B484C67-B99D-461D-B0F4-162E7780E009}" sibTransId="{61C0C9C7-57A4-4C36-A830-4F150D72E588}"/>
    <dgm:cxn modelId="{B27E3DE9-01E0-41AE-B3B4-0A4A619B200F}" srcId="{A140CFF7-96F3-4ACF-A2AD-491EB6ED8BF9}" destId="{9F49E5C1-50FF-4CD8-A32E-3CDDD3D61603}" srcOrd="1" destOrd="0" parTransId="{3F8BB3F9-D6EA-4F56-9230-421087C16AC0}" sibTransId="{4EF96A46-967F-4233-B539-05D7E89A988E}"/>
    <dgm:cxn modelId="{52895C28-95B7-46BA-A08F-D1DFEFFB7DAC}" type="presOf" srcId="{B04189E7-210B-4130-9586-DF61EC1A4C25}" destId="{CEDE4011-2858-4920-B9A7-9E4047C6CB40}" srcOrd="0" destOrd="0" presId="urn:microsoft.com/office/officeart/2008/layout/RadialCluster"/>
    <dgm:cxn modelId="{3AB5062C-9412-4826-8F29-887B597038B0}" type="presOf" srcId="{9F49E5C1-50FF-4CD8-A32E-3CDDD3D61603}" destId="{E9C8080D-8B90-4B26-BD3E-0CDCE7B3D013}" srcOrd="0" destOrd="0" presId="urn:microsoft.com/office/officeart/2008/layout/RadialCluster"/>
    <dgm:cxn modelId="{1BAADB80-A8DB-4830-B38F-2C041A05960C}" type="presOf" srcId="{A140CFF7-96F3-4ACF-A2AD-491EB6ED8BF9}" destId="{4D0B94A0-2C25-40F1-A1AA-B0171541090A}" srcOrd="0" destOrd="0" presId="urn:microsoft.com/office/officeart/2008/layout/RadialCluster"/>
    <dgm:cxn modelId="{11348AC1-9D95-485D-A3F9-BD3080E02D1F}" srcId="{A140CFF7-96F3-4ACF-A2AD-491EB6ED8BF9}" destId="{5123B846-2A1F-4295-994C-0157CDAC07B2}" srcOrd="0" destOrd="0" parTransId="{32FA66BF-BE83-42B6-89FA-52E2E8C29392}" sibTransId="{947C2D51-5C56-4A1F-A17A-FD997FC19204}"/>
    <dgm:cxn modelId="{700B80A7-9A43-4C2F-8364-B1A2ECBD4081}" type="presOf" srcId="{3A1A0870-DCEF-4EBF-B87B-DBCB248FCF8A}" destId="{AB33F610-3155-4414-962F-96EB97068932}" srcOrd="0" destOrd="0" presId="urn:microsoft.com/office/officeart/2008/layout/RadialCluster"/>
    <dgm:cxn modelId="{C4F628BD-0429-41DC-A670-93EA34C4D069}" type="presOf" srcId="{3DA3515B-6A14-425C-B230-3729FD7ADDFF}" destId="{28F86917-1501-46A3-9108-D8B54D85B387}" srcOrd="0" destOrd="0" presId="urn:microsoft.com/office/officeart/2008/layout/RadialCluster"/>
    <dgm:cxn modelId="{8453A024-60D3-4E63-B128-A32F09B86D4E}" srcId="{A140CFF7-96F3-4ACF-A2AD-491EB6ED8BF9}" destId="{B04189E7-210B-4130-9586-DF61EC1A4C25}" srcOrd="2" destOrd="0" parTransId="{F90BFB77-CED4-4E16-B4BA-DA6B03B353DB}" sibTransId="{70D61152-FC9F-4C0A-84E0-9D703C31D4E3}"/>
    <dgm:cxn modelId="{209FC3FB-281A-477A-B5CF-378A6C545C91}" srcId="{A140CFF7-96F3-4ACF-A2AD-491EB6ED8BF9}" destId="{DA056488-6720-45C7-A4DA-2A17B708F593}" srcOrd="3" destOrd="0" parTransId="{3DA3515B-6A14-425C-B230-3729FD7ADDFF}" sibTransId="{774E0972-BB76-499F-9E02-F5871A2658FB}"/>
    <dgm:cxn modelId="{311C5C13-0FA1-4401-A9A5-B6E429B86BE8}" type="presParOf" srcId="{AB33F610-3155-4414-962F-96EB97068932}" destId="{8C5C6418-922D-4B9D-95CD-79417588E467}" srcOrd="0" destOrd="0" presId="urn:microsoft.com/office/officeart/2008/layout/RadialCluster"/>
    <dgm:cxn modelId="{FFC02D52-AD13-45F6-9E05-0C966E1CBBD5}" type="presParOf" srcId="{8C5C6418-922D-4B9D-95CD-79417588E467}" destId="{4D0B94A0-2C25-40F1-A1AA-B0171541090A}" srcOrd="0" destOrd="0" presId="urn:microsoft.com/office/officeart/2008/layout/RadialCluster"/>
    <dgm:cxn modelId="{D3F073AC-6C44-47B1-82AC-063EC7381D77}" type="presParOf" srcId="{8C5C6418-922D-4B9D-95CD-79417588E467}" destId="{BE34A6A8-ACB3-4029-8768-319980B7874E}" srcOrd="1" destOrd="0" presId="urn:microsoft.com/office/officeart/2008/layout/RadialCluster"/>
    <dgm:cxn modelId="{DD7150CA-2B30-4B86-BBBA-C8024FFE3DD9}" type="presParOf" srcId="{8C5C6418-922D-4B9D-95CD-79417588E467}" destId="{9BAC3AA9-D975-4456-933A-628DEC268C22}" srcOrd="2" destOrd="0" presId="urn:microsoft.com/office/officeart/2008/layout/RadialCluster"/>
    <dgm:cxn modelId="{E5F81E5A-520A-40C5-903B-6D6101AC2699}" type="presParOf" srcId="{8C5C6418-922D-4B9D-95CD-79417588E467}" destId="{FA64C40E-980D-48C3-A73A-547060383DD6}" srcOrd="3" destOrd="0" presId="urn:microsoft.com/office/officeart/2008/layout/RadialCluster"/>
    <dgm:cxn modelId="{2FE95C17-2CDF-43C0-936F-94730AB316C1}" type="presParOf" srcId="{8C5C6418-922D-4B9D-95CD-79417588E467}" destId="{E9C8080D-8B90-4B26-BD3E-0CDCE7B3D013}" srcOrd="4" destOrd="0" presId="urn:microsoft.com/office/officeart/2008/layout/RadialCluster"/>
    <dgm:cxn modelId="{F1A4E5E5-76E3-4378-BF96-60E55A7DF724}" type="presParOf" srcId="{8C5C6418-922D-4B9D-95CD-79417588E467}" destId="{E7EC5508-C91F-41BF-AFF6-AA7601CD2475}" srcOrd="5" destOrd="0" presId="urn:microsoft.com/office/officeart/2008/layout/RadialCluster"/>
    <dgm:cxn modelId="{028CD1B1-CA8F-4E7E-B506-0C3E7AC913DE}" type="presParOf" srcId="{8C5C6418-922D-4B9D-95CD-79417588E467}" destId="{CEDE4011-2858-4920-B9A7-9E4047C6CB40}" srcOrd="6" destOrd="0" presId="urn:microsoft.com/office/officeart/2008/layout/RadialCluster"/>
    <dgm:cxn modelId="{40D3F264-42C1-4A04-A458-B23B4E38809B}" type="presParOf" srcId="{8C5C6418-922D-4B9D-95CD-79417588E467}" destId="{28F86917-1501-46A3-9108-D8B54D85B387}" srcOrd="7" destOrd="0" presId="urn:microsoft.com/office/officeart/2008/layout/RadialCluster"/>
    <dgm:cxn modelId="{13A175AC-1C5C-4E9C-A8D7-7C1AB2DA7E89}" type="presParOf" srcId="{8C5C6418-922D-4B9D-95CD-79417588E467}" destId="{2F5293CA-B65B-4D24-92E5-485DE4CF89EE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02C388-79FE-4A93-B58A-90ED8A410B61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1524C300-C4EC-4223-8E5B-3F671F6E9F7B}">
      <dgm:prSet custT="1"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Lobbying for the </a:t>
          </a:r>
          <a:r>
            <a:rPr lang="en-US" sz="2000" b="1" dirty="0">
              <a:solidFill>
                <a:schemeClr val="tx1"/>
              </a:solidFill>
            </a:rPr>
            <a:t>HOLISTIC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b="1" dirty="0">
              <a:solidFill>
                <a:schemeClr val="tx1"/>
              </a:solidFill>
            </a:rPr>
            <a:t>review </a:t>
          </a:r>
          <a:r>
            <a:rPr lang="en-US" sz="2000" b="0" dirty="0">
              <a:solidFill>
                <a:schemeClr val="tx1"/>
              </a:solidFill>
            </a:rPr>
            <a:t>of the Municipal Systems Act, </a:t>
          </a:r>
          <a:r>
            <a:rPr lang="en-US" sz="2000" b="0" dirty="0" err="1">
              <a:solidFill>
                <a:schemeClr val="tx1"/>
              </a:solidFill>
            </a:rPr>
            <a:t>Organised</a:t>
          </a:r>
          <a:r>
            <a:rPr lang="en-US" sz="2000" b="0" dirty="0">
              <a:solidFill>
                <a:schemeClr val="tx1"/>
              </a:solidFill>
            </a:rPr>
            <a:t> Local Government Act, IGR Framework Act, Property Rates Act and Municipal Finance Management Act</a:t>
          </a:r>
          <a:endParaRPr lang="en-ZA" sz="2000" b="0" dirty="0">
            <a:solidFill>
              <a:schemeClr val="tx1"/>
            </a:solidFill>
          </a:endParaRPr>
        </a:p>
      </dgm:t>
    </dgm:pt>
    <dgm:pt modelId="{A5B6219F-5E08-4044-B1B4-DA61027600B8}" type="parTrans" cxnId="{8DBB9BFD-8C27-4F9D-83B4-479E6EC3DDF3}">
      <dgm:prSet/>
      <dgm:spPr/>
      <dgm:t>
        <a:bodyPr/>
        <a:lstStyle/>
        <a:p>
          <a:endParaRPr lang="en-ZA" sz="2000">
            <a:solidFill>
              <a:schemeClr val="tx1"/>
            </a:solidFill>
          </a:endParaRPr>
        </a:p>
      </dgm:t>
    </dgm:pt>
    <dgm:pt modelId="{FD32D876-05FE-4764-AE20-20A32E4815F5}" type="sibTrans" cxnId="{8DBB9BFD-8C27-4F9D-83B4-479E6EC3DDF3}">
      <dgm:prSet/>
      <dgm:spPr/>
      <dgm:t>
        <a:bodyPr/>
        <a:lstStyle/>
        <a:p>
          <a:endParaRPr lang="en-ZA" sz="2000">
            <a:solidFill>
              <a:schemeClr val="tx1"/>
            </a:solidFill>
          </a:endParaRPr>
        </a:p>
      </dgm:t>
    </dgm:pt>
    <dgm:pt modelId="{0A3D84BC-9225-45D3-A575-EDEC2A5F24B4}">
      <dgm:prSet custT="1"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Strategic Partnerships</a:t>
          </a:r>
          <a:r>
            <a:rPr lang="en-US" sz="2000" dirty="0">
              <a:solidFill>
                <a:schemeClr val="tx1"/>
              </a:solidFill>
            </a:rPr>
            <a:t>: Conclude </a:t>
          </a:r>
          <a:r>
            <a:rPr lang="en-US" sz="2000" b="1" dirty="0">
              <a:solidFill>
                <a:schemeClr val="tx1"/>
              </a:solidFill>
            </a:rPr>
            <a:t>strategic value-based partnerships</a:t>
          </a:r>
          <a:r>
            <a:rPr lang="en-US" sz="2000" dirty="0">
              <a:solidFill>
                <a:schemeClr val="tx1"/>
              </a:solidFill>
            </a:rPr>
            <a:t> to support SALGA initiatives </a:t>
          </a:r>
          <a:endParaRPr lang="en-ZA" sz="2000" dirty="0">
            <a:solidFill>
              <a:schemeClr val="tx1"/>
            </a:solidFill>
          </a:endParaRPr>
        </a:p>
      </dgm:t>
    </dgm:pt>
    <dgm:pt modelId="{7AD0A7D2-3DE5-4991-AC67-C5C22578442E}" type="parTrans" cxnId="{41DDF1EA-594C-4AF2-BA5B-8EF09AD6B0E7}">
      <dgm:prSet/>
      <dgm:spPr/>
      <dgm:t>
        <a:bodyPr/>
        <a:lstStyle/>
        <a:p>
          <a:endParaRPr lang="en-ZA" sz="2000">
            <a:solidFill>
              <a:schemeClr val="tx1"/>
            </a:solidFill>
          </a:endParaRPr>
        </a:p>
      </dgm:t>
    </dgm:pt>
    <dgm:pt modelId="{8507B789-65BB-43A1-8A19-DCBA9A303602}" type="sibTrans" cxnId="{41DDF1EA-594C-4AF2-BA5B-8EF09AD6B0E7}">
      <dgm:prSet/>
      <dgm:spPr/>
      <dgm:t>
        <a:bodyPr/>
        <a:lstStyle/>
        <a:p>
          <a:endParaRPr lang="en-ZA" sz="2000">
            <a:solidFill>
              <a:schemeClr val="tx1"/>
            </a:solidFill>
          </a:endParaRPr>
        </a:p>
      </dgm:t>
    </dgm:pt>
    <dgm:pt modelId="{84811DAB-77C8-444E-82FD-E68675B96487}">
      <dgm:prSet custT="1"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ZA" sz="2000" b="1" dirty="0">
              <a:solidFill>
                <a:schemeClr val="tx1"/>
              </a:solidFill>
            </a:rPr>
            <a:t>Professionalisation</a:t>
          </a:r>
          <a:r>
            <a:rPr lang="en-ZA" sz="2000" dirty="0">
              <a:solidFill>
                <a:schemeClr val="tx1"/>
              </a:solidFill>
            </a:rPr>
            <a:t>: Advocate for the establishment of a </a:t>
          </a:r>
          <a:r>
            <a:rPr lang="en-ZA" sz="2000" b="1" dirty="0">
              <a:solidFill>
                <a:schemeClr val="tx1"/>
              </a:solidFill>
            </a:rPr>
            <a:t>single independent professional authority </a:t>
          </a:r>
          <a:r>
            <a:rPr lang="en-ZA" sz="2000" dirty="0">
              <a:solidFill>
                <a:schemeClr val="tx1"/>
              </a:solidFill>
            </a:rPr>
            <a:t>modelled along the lines of the Public Service Commission to oversee local government professionalisation goals &amp; objectives. </a:t>
          </a:r>
        </a:p>
      </dgm:t>
    </dgm:pt>
    <dgm:pt modelId="{A9B6DFCB-455C-480C-8DF1-79C9DE6F68A4}" type="parTrans" cxnId="{7F0F4F65-C83B-44A6-9783-71C586258271}">
      <dgm:prSet/>
      <dgm:spPr/>
      <dgm:t>
        <a:bodyPr/>
        <a:lstStyle/>
        <a:p>
          <a:endParaRPr lang="en-ZA" sz="2000">
            <a:solidFill>
              <a:schemeClr val="tx1"/>
            </a:solidFill>
          </a:endParaRPr>
        </a:p>
      </dgm:t>
    </dgm:pt>
    <dgm:pt modelId="{EF8AC631-03EF-403C-9171-572929F98DDA}" type="sibTrans" cxnId="{7F0F4F65-C83B-44A6-9783-71C586258271}">
      <dgm:prSet/>
      <dgm:spPr/>
      <dgm:t>
        <a:bodyPr/>
        <a:lstStyle/>
        <a:p>
          <a:endParaRPr lang="en-ZA" sz="2000">
            <a:solidFill>
              <a:schemeClr val="tx1"/>
            </a:solidFill>
          </a:endParaRPr>
        </a:p>
      </dgm:t>
    </dgm:pt>
    <dgm:pt modelId="{2ABBAF96-37C7-41A6-A455-2D0C0593B98A}">
      <dgm:prSet custT="1"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ZA" sz="2000" b="1" dirty="0">
              <a:solidFill>
                <a:schemeClr val="tx1"/>
              </a:solidFill>
            </a:rPr>
            <a:t>Municipal Profiling: </a:t>
          </a:r>
          <a:r>
            <a:rPr lang="en-ZA" sz="2000" dirty="0">
              <a:solidFill>
                <a:schemeClr val="tx1"/>
              </a:solidFill>
            </a:rPr>
            <a:t>Implement profiling campaign focusing on raising awareness on functioning of LG, responsible and accountable LG leadership, promoting responsible citizenry and structured support to municipal communicators. </a:t>
          </a:r>
        </a:p>
      </dgm:t>
    </dgm:pt>
    <dgm:pt modelId="{CD4FD95C-D83C-401E-99F5-295410816B41}" type="parTrans" cxnId="{EFC8054F-34C0-453D-9875-C67362EEF79B}">
      <dgm:prSet/>
      <dgm:spPr/>
      <dgm:t>
        <a:bodyPr/>
        <a:lstStyle/>
        <a:p>
          <a:endParaRPr lang="en-ZA" sz="2000">
            <a:solidFill>
              <a:schemeClr val="tx1"/>
            </a:solidFill>
          </a:endParaRPr>
        </a:p>
      </dgm:t>
    </dgm:pt>
    <dgm:pt modelId="{F33CC655-DE7A-4E5A-8907-03026DDC0751}" type="sibTrans" cxnId="{EFC8054F-34C0-453D-9875-C67362EEF79B}">
      <dgm:prSet/>
      <dgm:spPr/>
      <dgm:t>
        <a:bodyPr/>
        <a:lstStyle/>
        <a:p>
          <a:endParaRPr lang="en-ZA" sz="2000">
            <a:solidFill>
              <a:schemeClr val="tx1"/>
            </a:solidFill>
          </a:endParaRPr>
        </a:p>
      </dgm:t>
    </dgm:pt>
    <dgm:pt modelId="{1E3F229E-18BB-4FE2-9DB6-CAF64A635B85}" type="pres">
      <dgm:prSet presAssocID="{9B02C388-79FE-4A93-B58A-90ED8A410B6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35104A-85BB-4A64-9454-3670879EF58F}" type="pres">
      <dgm:prSet presAssocID="{1524C300-C4EC-4223-8E5B-3F671F6E9F7B}" presName="node" presStyleLbl="node1" presStyleIdx="0" presStyleCnt="4" custScaleX="138591" custScaleY="2142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C78D73-030E-48B2-AAC0-C6755EAF919E}" type="pres">
      <dgm:prSet presAssocID="{FD32D876-05FE-4764-AE20-20A32E4815F5}" presName="sibTrans" presStyleCnt="0"/>
      <dgm:spPr/>
    </dgm:pt>
    <dgm:pt modelId="{21137FF1-3F1B-407D-94C6-52949AD194C1}" type="pres">
      <dgm:prSet presAssocID="{0A3D84BC-9225-45D3-A575-EDEC2A5F24B4}" presName="node" presStyleLbl="node1" presStyleIdx="1" presStyleCnt="4" custScaleX="121943" custScaleY="2078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1E13F7-2AF3-4348-B911-DE499A7037F0}" type="pres">
      <dgm:prSet presAssocID="{8507B789-65BB-43A1-8A19-DCBA9A303602}" presName="sibTrans" presStyleCnt="0"/>
      <dgm:spPr/>
    </dgm:pt>
    <dgm:pt modelId="{4AEAFB16-D895-458F-BC46-7E10619F06ED}" type="pres">
      <dgm:prSet presAssocID="{84811DAB-77C8-444E-82FD-E68675B96487}" presName="node" presStyleLbl="node1" presStyleIdx="2" presStyleCnt="4" custScaleX="164762" custScaleY="2069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C7E566-FC7F-4C6A-91E6-30725035A241}" type="pres">
      <dgm:prSet presAssocID="{EF8AC631-03EF-403C-9171-572929F98DDA}" presName="sibTrans" presStyleCnt="0"/>
      <dgm:spPr/>
    </dgm:pt>
    <dgm:pt modelId="{1BBB8F4D-B7BA-4DE8-AB25-D97BCEE44A8A}" type="pres">
      <dgm:prSet presAssocID="{2ABBAF96-37C7-41A6-A455-2D0C0593B98A}" presName="node" presStyleLbl="node1" presStyleIdx="3" presStyleCnt="4" custScaleX="123154" custScaleY="2716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BA2D24-C85F-4D8C-A753-17D7D8B8F6C4}" type="presOf" srcId="{9B02C388-79FE-4A93-B58A-90ED8A410B61}" destId="{1E3F229E-18BB-4FE2-9DB6-CAF64A635B85}" srcOrd="0" destOrd="0" presId="urn:microsoft.com/office/officeart/2005/8/layout/default#1"/>
    <dgm:cxn modelId="{41DDF1EA-594C-4AF2-BA5B-8EF09AD6B0E7}" srcId="{9B02C388-79FE-4A93-B58A-90ED8A410B61}" destId="{0A3D84BC-9225-45D3-A575-EDEC2A5F24B4}" srcOrd="1" destOrd="0" parTransId="{7AD0A7D2-3DE5-4991-AC67-C5C22578442E}" sibTransId="{8507B789-65BB-43A1-8A19-DCBA9A303602}"/>
    <dgm:cxn modelId="{A886878E-5855-4925-8BC4-7E5EF49E5EA1}" type="presOf" srcId="{1524C300-C4EC-4223-8E5B-3F671F6E9F7B}" destId="{9135104A-85BB-4A64-9454-3670879EF58F}" srcOrd="0" destOrd="0" presId="urn:microsoft.com/office/officeart/2005/8/layout/default#1"/>
    <dgm:cxn modelId="{7F0F4F65-C83B-44A6-9783-71C586258271}" srcId="{9B02C388-79FE-4A93-B58A-90ED8A410B61}" destId="{84811DAB-77C8-444E-82FD-E68675B96487}" srcOrd="2" destOrd="0" parTransId="{A9B6DFCB-455C-480C-8DF1-79C9DE6F68A4}" sibTransId="{EF8AC631-03EF-403C-9171-572929F98DDA}"/>
    <dgm:cxn modelId="{3F5B4713-58CC-4435-A866-C2F22435394A}" type="presOf" srcId="{0A3D84BC-9225-45D3-A575-EDEC2A5F24B4}" destId="{21137FF1-3F1B-407D-94C6-52949AD194C1}" srcOrd="0" destOrd="0" presId="urn:microsoft.com/office/officeart/2005/8/layout/default#1"/>
    <dgm:cxn modelId="{B25C60A6-DC19-43EE-9BDA-C8A775EA25CA}" type="presOf" srcId="{84811DAB-77C8-444E-82FD-E68675B96487}" destId="{4AEAFB16-D895-458F-BC46-7E10619F06ED}" srcOrd="0" destOrd="0" presId="urn:microsoft.com/office/officeart/2005/8/layout/default#1"/>
    <dgm:cxn modelId="{D36EF856-2B74-4E7A-BAA5-2C5BD68244E2}" type="presOf" srcId="{2ABBAF96-37C7-41A6-A455-2D0C0593B98A}" destId="{1BBB8F4D-B7BA-4DE8-AB25-D97BCEE44A8A}" srcOrd="0" destOrd="0" presId="urn:microsoft.com/office/officeart/2005/8/layout/default#1"/>
    <dgm:cxn modelId="{8DBB9BFD-8C27-4F9D-83B4-479E6EC3DDF3}" srcId="{9B02C388-79FE-4A93-B58A-90ED8A410B61}" destId="{1524C300-C4EC-4223-8E5B-3F671F6E9F7B}" srcOrd="0" destOrd="0" parTransId="{A5B6219F-5E08-4044-B1B4-DA61027600B8}" sibTransId="{FD32D876-05FE-4764-AE20-20A32E4815F5}"/>
    <dgm:cxn modelId="{EFC8054F-34C0-453D-9875-C67362EEF79B}" srcId="{9B02C388-79FE-4A93-B58A-90ED8A410B61}" destId="{2ABBAF96-37C7-41A6-A455-2D0C0593B98A}" srcOrd="3" destOrd="0" parTransId="{CD4FD95C-D83C-401E-99F5-295410816B41}" sibTransId="{F33CC655-DE7A-4E5A-8907-03026DDC0751}"/>
    <dgm:cxn modelId="{4C4664F4-166B-4D27-91B9-1B162CB4D051}" type="presParOf" srcId="{1E3F229E-18BB-4FE2-9DB6-CAF64A635B85}" destId="{9135104A-85BB-4A64-9454-3670879EF58F}" srcOrd="0" destOrd="0" presId="urn:microsoft.com/office/officeart/2005/8/layout/default#1"/>
    <dgm:cxn modelId="{C74C3A7B-EF62-437E-AC25-54F76797FB32}" type="presParOf" srcId="{1E3F229E-18BB-4FE2-9DB6-CAF64A635B85}" destId="{36C78D73-030E-48B2-AAC0-C6755EAF919E}" srcOrd="1" destOrd="0" presId="urn:microsoft.com/office/officeart/2005/8/layout/default#1"/>
    <dgm:cxn modelId="{67EF7FE7-70E0-41EB-A941-26748CB55CF8}" type="presParOf" srcId="{1E3F229E-18BB-4FE2-9DB6-CAF64A635B85}" destId="{21137FF1-3F1B-407D-94C6-52949AD194C1}" srcOrd="2" destOrd="0" presId="urn:microsoft.com/office/officeart/2005/8/layout/default#1"/>
    <dgm:cxn modelId="{9D2E386C-9B94-4D97-B170-1EB537DE78AC}" type="presParOf" srcId="{1E3F229E-18BB-4FE2-9DB6-CAF64A635B85}" destId="{CE1E13F7-2AF3-4348-B911-DE499A7037F0}" srcOrd="3" destOrd="0" presId="urn:microsoft.com/office/officeart/2005/8/layout/default#1"/>
    <dgm:cxn modelId="{85113E62-4459-45A6-9977-7DC7075AD73C}" type="presParOf" srcId="{1E3F229E-18BB-4FE2-9DB6-CAF64A635B85}" destId="{4AEAFB16-D895-458F-BC46-7E10619F06ED}" srcOrd="4" destOrd="0" presId="urn:microsoft.com/office/officeart/2005/8/layout/default#1"/>
    <dgm:cxn modelId="{48E81D5C-809C-4AC8-AF1D-8889C830E7C5}" type="presParOf" srcId="{1E3F229E-18BB-4FE2-9DB6-CAF64A635B85}" destId="{ABC7E566-FC7F-4C6A-91E6-30725035A241}" srcOrd="5" destOrd="0" presId="urn:microsoft.com/office/officeart/2005/8/layout/default#1"/>
    <dgm:cxn modelId="{E692D75B-808A-436C-A9D2-3315BE82A6CE}" type="presParOf" srcId="{1E3F229E-18BB-4FE2-9DB6-CAF64A635B85}" destId="{1BBB8F4D-B7BA-4DE8-AB25-D97BCEE44A8A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BFCD63-834D-4A5B-9109-F93F9C4A3236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5BC1985F-9823-448C-9C37-204CAF536F0D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Cohort the </a:t>
          </a:r>
          <a:r>
            <a:rPr lang="en-US" b="1" u="sng">
              <a:solidFill>
                <a:schemeClr val="tx1"/>
              </a:solidFill>
            </a:rPr>
            <a:t>bottom 20 municipalities</a:t>
          </a:r>
          <a:r>
            <a:rPr lang="en-US">
              <a:solidFill>
                <a:schemeClr val="tx1"/>
              </a:solidFill>
            </a:rPr>
            <a:t> in distress and develop support programmes for the next five years and monitor their performance over the five-year period</a:t>
          </a:r>
          <a:endParaRPr lang="en-ZA">
            <a:solidFill>
              <a:schemeClr val="tx1"/>
            </a:solidFill>
          </a:endParaRPr>
        </a:p>
      </dgm:t>
    </dgm:pt>
    <dgm:pt modelId="{7A0B923A-CF53-4FB3-9DA1-629093BE8955}" type="parTrans" cxnId="{D21B8905-900A-4433-9BE7-48F3A658C431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BFBC9CA0-F5BC-48A7-B2E2-F1BA299734DB}" type="sibTrans" cxnId="{D21B8905-900A-4433-9BE7-48F3A658C431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E812C9A5-2193-49F4-86C1-C5EAA8A149B0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Identify municipalities in the Red Zone and support them to address the </a:t>
          </a:r>
          <a:r>
            <a:rPr lang="en-US" b="1" u="sng">
              <a:solidFill>
                <a:schemeClr val="tx1"/>
              </a:solidFill>
            </a:rPr>
            <a:t>AG findings</a:t>
          </a:r>
          <a:endParaRPr lang="en-ZA">
            <a:solidFill>
              <a:schemeClr val="tx1"/>
            </a:solidFill>
          </a:endParaRPr>
        </a:p>
      </dgm:t>
    </dgm:pt>
    <dgm:pt modelId="{01D28DC5-4651-47F4-96BE-82F4906F8D72}" type="parTrans" cxnId="{CCED14E7-8885-44F2-88C8-02492ED4A5FE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8C7B3A9F-29E7-4E45-85E7-A36C8DF9B585}" type="sibTrans" cxnId="{CCED14E7-8885-44F2-88C8-02492ED4A5FE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BEB7D3C6-DB20-491D-AE84-4351D620ABCA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ZA" b="1">
              <a:solidFill>
                <a:schemeClr val="tx1"/>
              </a:solidFill>
            </a:rPr>
            <a:t>Review the equitable share formula and review the fiscal architecture of the state</a:t>
          </a:r>
          <a:r>
            <a:rPr lang="en-ZA">
              <a:solidFill>
                <a:schemeClr val="tx1"/>
              </a:solidFill>
            </a:rPr>
            <a:t>, especially in so far as it affects local government </a:t>
          </a:r>
        </a:p>
      </dgm:t>
    </dgm:pt>
    <dgm:pt modelId="{AB45651F-C0C8-4E1F-8745-8A285ADD6CE1}" type="parTrans" cxnId="{9C4147AB-4576-4675-BE23-20FCBED97904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7C0F4152-183C-48B4-8E04-A8D92C2AC1C6}" type="sibTrans" cxnId="{9C4147AB-4576-4675-BE23-20FCBED97904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7C0C7D28-0946-4F07-9214-5D5F206716A0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Identify municipal areas with </a:t>
          </a:r>
          <a:r>
            <a:rPr lang="en-US" b="1" u="sng">
              <a:solidFill>
                <a:schemeClr val="tx1"/>
              </a:solidFill>
            </a:rPr>
            <a:t>economic activities</a:t>
          </a:r>
          <a:r>
            <a:rPr lang="en-US">
              <a:solidFill>
                <a:schemeClr val="tx1"/>
              </a:solidFill>
            </a:rPr>
            <a:t> and support them to repackage the economic strategies for economic development</a:t>
          </a:r>
          <a:endParaRPr lang="en-ZA">
            <a:solidFill>
              <a:schemeClr val="tx1"/>
            </a:solidFill>
          </a:endParaRPr>
        </a:p>
      </dgm:t>
    </dgm:pt>
    <dgm:pt modelId="{CAED1C4A-AA2A-436F-B6CD-A8E6B4E95358}" type="parTrans" cxnId="{23575F57-CE1A-419D-A691-52D3892B15C9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687A84E3-BD44-4CC9-88DF-A577D407B542}" type="sibTrans" cxnId="{23575F57-CE1A-419D-A691-52D3892B15C9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0BBAAD82-5834-49BC-97AD-E59ACA8BBAA8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u="sng">
              <a:solidFill>
                <a:schemeClr val="tx1"/>
              </a:solidFill>
            </a:rPr>
            <a:t>Design strategic profiles</a:t>
          </a:r>
          <a:r>
            <a:rPr lang="en-US">
              <a:solidFill>
                <a:schemeClr val="tx1"/>
              </a:solidFill>
            </a:rPr>
            <a:t> (packaging) of municipalities to attract investment and enhance public-private partnerships.</a:t>
          </a:r>
          <a:endParaRPr lang="en-ZA">
            <a:solidFill>
              <a:schemeClr val="tx1"/>
            </a:solidFill>
          </a:endParaRPr>
        </a:p>
      </dgm:t>
    </dgm:pt>
    <dgm:pt modelId="{07E00215-C698-463A-B554-F4EB6E4116EE}" type="parTrans" cxnId="{08122431-7475-43A2-8B24-A96553EBF278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0127E70C-4C82-42C2-9A96-9A74485F69E1}" type="sibTrans" cxnId="{08122431-7475-43A2-8B24-A96553EBF278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E0449391-371A-491C-A232-5B94CBB495C8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Develop a </a:t>
          </a:r>
          <a:r>
            <a:rPr lang="en-US" b="1" u="sng">
              <a:solidFill>
                <a:schemeClr val="tx1"/>
              </a:solidFill>
            </a:rPr>
            <a:t>redbook</a:t>
          </a:r>
          <a:r>
            <a:rPr lang="en-US">
              <a:solidFill>
                <a:schemeClr val="tx1"/>
              </a:solidFill>
            </a:rPr>
            <a:t> on municipal financial functions and legislative and policy requirements to support municipalities</a:t>
          </a:r>
          <a:endParaRPr lang="en-ZA">
            <a:solidFill>
              <a:schemeClr val="tx1"/>
            </a:solidFill>
          </a:endParaRPr>
        </a:p>
      </dgm:t>
    </dgm:pt>
    <dgm:pt modelId="{E9FB9753-25C9-4EDB-B7B5-E2B166C19BBC}" type="parTrans" cxnId="{4E006EF3-4006-49B4-865A-482FE52F50E4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BFC61E2D-56A2-4365-B351-7C9FB05F60FB}" type="sibTrans" cxnId="{4E006EF3-4006-49B4-865A-482FE52F50E4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FC5F149A-8C50-4730-898D-2B7905D09C25}" type="pres">
      <dgm:prSet presAssocID="{33BFCD63-834D-4A5B-9109-F93F9C4A323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FB6D81-E46F-4BEE-BDC1-1BA248E9FDCB}" type="pres">
      <dgm:prSet presAssocID="{5BC1985F-9823-448C-9C37-204CAF536F0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12B9CC-8B1C-479C-8505-79C1B9F7778C}" type="pres">
      <dgm:prSet presAssocID="{BFBC9CA0-F5BC-48A7-B2E2-F1BA299734DB}" presName="sibTrans" presStyleCnt="0"/>
      <dgm:spPr/>
    </dgm:pt>
    <dgm:pt modelId="{B7128FE3-5027-4628-AF06-BA95F69F445F}" type="pres">
      <dgm:prSet presAssocID="{E812C9A5-2193-49F4-86C1-C5EAA8A149B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C59CD-D3F2-4B85-B313-02C2C59B431D}" type="pres">
      <dgm:prSet presAssocID="{8C7B3A9F-29E7-4E45-85E7-A36C8DF9B585}" presName="sibTrans" presStyleCnt="0"/>
      <dgm:spPr/>
    </dgm:pt>
    <dgm:pt modelId="{F2047D45-C0CA-43B8-AF59-D2CCA90B05D3}" type="pres">
      <dgm:prSet presAssocID="{BEB7D3C6-DB20-491D-AE84-4351D620ABC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B2AB3A-B81B-447B-A441-DCFBE287A8CC}" type="pres">
      <dgm:prSet presAssocID="{7C0F4152-183C-48B4-8E04-A8D92C2AC1C6}" presName="sibTrans" presStyleCnt="0"/>
      <dgm:spPr/>
    </dgm:pt>
    <dgm:pt modelId="{B7648323-C683-4EAC-AACD-A72620A38E9F}" type="pres">
      <dgm:prSet presAssocID="{7C0C7D28-0946-4F07-9214-5D5F206716A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DC5F25-4E34-488C-A5F8-7961BDD432E4}" type="pres">
      <dgm:prSet presAssocID="{687A84E3-BD44-4CC9-88DF-A577D407B542}" presName="sibTrans" presStyleCnt="0"/>
      <dgm:spPr/>
    </dgm:pt>
    <dgm:pt modelId="{6A6B8BB7-6F7B-45ED-AC0D-AE21F6151B87}" type="pres">
      <dgm:prSet presAssocID="{0BBAAD82-5834-49BC-97AD-E59ACA8BBAA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A7E32A-62A5-4B5A-8BD0-C012ABCBBF81}" type="pres">
      <dgm:prSet presAssocID="{0127E70C-4C82-42C2-9A96-9A74485F69E1}" presName="sibTrans" presStyleCnt="0"/>
      <dgm:spPr/>
    </dgm:pt>
    <dgm:pt modelId="{D86A4EB0-0CF1-460A-94FE-DF214B07A53D}" type="pres">
      <dgm:prSet presAssocID="{E0449391-371A-491C-A232-5B94CBB495C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31B9C5-4A82-4965-8E3C-D11A5317BF7C}" type="presOf" srcId="{E812C9A5-2193-49F4-86C1-C5EAA8A149B0}" destId="{B7128FE3-5027-4628-AF06-BA95F69F445F}" srcOrd="0" destOrd="0" presId="urn:microsoft.com/office/officeart/2005/8/layout/default#2"/>
    <dgm:cxn modelId="{D21B8905-900A-4433-9BE7-48F3A658C431}" srcId="{33BFCD63-834D-4A5B-9109-F93F9C4A3236}" destId="{5BC1985F-9823-448C-9C37-204CAF536F0D}" srcOrd="0" destOrd="0" parTransId="{7A0B923A-CF53-4FB3-9DA1-629093BE8955}" sibTransId="{BFBC9CA0-F5BC-48A7-B2E2-F1BA299734DB}"/>
    <dgm:cxn modelId="{08122431-7475-43A2-8B24-A96553EBF278}" srcId="{33BFCD63-834D-4A5B-9109-F93F9C4A3236}" destId="{0BBAAD82-5834-49BC-97AD-E59ACA8BBAA8}" srcOrd="4" destOrd="0" parTransId="{07E00215-C698-463A-B554-F4EB6E4116EE}" sibTransId="{0127E70C-4C82-42C2-9A96-9A74485F69E1}"/>
    <dgm:cxn modelId="{9C4147AB-4576-4675-BE23-20FCBED97904}" srcId="{33BFCD63-834D-4A5B-9109-F93F9C4A3236}" destId="{BEB7D3C6-DB20-491D-AE84-4351D620ABCA}" srcOrd="2" destOrd="0" parTransId="{AB45651F-C0C8-4E1F-8745-8A285ADD6CE1}" sibTransId="{7C0F4152-183C-48B4-8E04-A8D92C2AC1C6}"/>
    <dgm:cxn modelId="{23575F57-CE1A-419D-A691-52D3892B15C9}" srcId="{33BFCD63-834D-4A5B-9109-F93F9C4A3236}" destId="{7C0C7D28-0946-4F07-9214-5D5F206716A0}" srcOrd="3" destOrd="0" parTransId="{CAED1C4A-AA2A-436F-B6CD-A8E6B4E95358}" sibTransId="{687A84E3-BD44-4CC9-88DF-A577D407B542}"/>
    <dgm:cxn modelId="{54E907C6-E474-47C8-B4A4-34E9A6217610}" type="presOf" srcId="{BEB7D3C6-DB20-491D-AE84-4351D620ABCA}" destId="{F2047D45-C0CA-43B8-AF59-D2CCA90B05D3}" srcOrd="0" destOrd="0" presId="urn:microsoft.com/office/officeart/2005/8/layout/default#2"/>
    <dgm:cxn modelId="{4E006EF3-4006-49B4-865A-482FE52F50E4}" srcId="{33BFCD63-834D-4A5B-9109-F93F9C4A3236}" destId="{E0449391-371A-491C-A232-5B94CBB495C8}" srcOrd="5" destOrd="0" parTransId="{E9FB9753-25C9-4EDB-B7B5-E2B166C19BBC}" sibTransId="{BFC61E2D-56A2-4365-B351-7C9FB05F60FB}"/>
    <dgm:cxn modelId="{8C99B977-13DF-4BF6-8CFB-584827A16398}" type="presOf" srcId="{E0449391-371A-491C-A232-5B94CBB495C8}" destId="{D86A4EB0-0CF1-460A-94FE-DF214B07A53D}" srcOrd="0" destOrd="0" presId="urn:microsoft.com/office/officeart/2005/8/layout/default#2"/>
    <dgm:cxn modelId="{8AC60FA4-FF21-4FB6-AB83-7392F6502076}" type="presOf" srcId="{5BC1985F-9823-448C-9C37-204CAF536F0D}" destId="{FAFB6D81-E46F-4BEE-BDC1-1BA248E9FDCB}" srcOrd="0" destOrd="0" presId="urn:microsoft.com/office/officeart/2005/8/layout/default#2"/>
    <dgm:cxn modelId="{4B0CF823-B085-470B-8204-451288976368}" type="presOf" srcId="{0BBAAD82-5834-49BC-97AD-E59ACA8BBAA8}" destId="{6A6B8BB7-6F7B-45ED-AC0D-AE21F6151B87}" srcOrd="0" destOrd="0" presId="urn:microsoft.com/office/officeart/2005/8/layout/default#2"/>
    <dgm:cxn modelId="{3E22B965-0E09-4108-B37E-FE5A615CA482}" type="presOf" srcId="{33BFCD63-834D-4A5B-9109-F93F9C4A3236}" destId="{FC5F149A-8C50-4730-898D-2B7905D09C25}" srcOrd="0" destOrd="0" presId="urn:microsoft.com/office/officeart/2005/8/layout/default#2"/>
    <dgm:cxn modelId="{FF74310D-3F7A-4708-A808-4BA02D458A6E}" type="presOf" srcId="{7C0C7D28-0946-4F07-9214-5D5F206716A0}" destId="{B7648323-C683-4EAC-AACD-A72620A38E9F}" srcOrd="0" destOrd="0" presId="urn:microsoft.com/office/officeart/2005/8/layout/default#2"/>
    <dgm:cxn modelId="{CCED14E7-8885-44F2-88C8-02492ED4A5FE}" srcId="{33BFCD63-834D-4A5B-9109-F93F9C4A3236}" destId="{E812C9A5-2193-49F4-86C1-C5EAA8A149B0}" srcOrd="1" destOrd="0" parTransId="{01D28DC5-4651-47F4-96BE-82F4906F8D72}" sibTransId="{8C7B3A9F-29E7-4E45-85E7-A36C8DF9B585}"/>
    <dgm:cxn modelId="{9B21DB9E-19AB-4854-849C-CC29A46D5BEE}" type="presParOf" srcId="{FC5F149A-8C50-4730-898D-2B7905D09C25}" destId="{FAFB6D81-E46F-4BEE-BDC1-1BA248E9FDCB}" srcOrd="0" destOrd="0" presId="urn:microsoft.com/office/officeart/2005/8/layout/default#2"/>
    <dgm:cxn modelId="{06D71539-E314-4325-9B4D-2386920A0894}" type="presParOf" srcId="{FC5F149A-8C50-4730-898D-2B7905D09C25}" destId="{1912B9CC-8B1C-479C-8505-79C1B9F7778C}" srcOrd="1" destOrd="0" presId="urn:microsoft.com/office/officeart/2005/8/layout/default#2"/>
    <dgm:cxn modelId="{24253D41-17EA-4310-A7CB-84734B844E92}" type="presParOf" srcId="{FC5F149A-8C50-4730-898D-2B7905D09C25}" destId="{B7128FE3-5027-4628-AF06-BA95F69F445F}" srcOrd="2" destOrd="0" presId="urn:microsoft.com/office/officeart/2005/8/layout/default#2"/>
    <dgm:cxn modelId="{7E28051A-B5D5-4AE2-92D3-5CFE5AB041CB}" type="presParOf" srcId="{FC5F149A-8C50-4730-898D-2B7905D09C25}" destId="{F82C59CD-D3F2-4B85-B313-02C2C59B431D}" srcOrd="3" destOrd="0" presId="urn:microsoft.com/office/officeart/2005/8/layout/default#2"/>
    <dgm:cxn modelId="{A58F5EDC-042F-4A4B-AD5F-BF4BCFF39D3B}" type="presParOf" srcId="{FC5F149A-8C50-4730-898D-2B7905D09C25}" destId="{F2047D45-C0CA-43B8-AF59-D2CCA90B05D3}" srcOrd="4" destOrd="0" presId="urn:microsoft.com/office/officeart/2005/8/layout/default#2"/>
    <dgm:cxn modelId="{7349EC02-0C51-4D9B-B188-A0A4CB77E34E}" type="presParOf" srcId="{FC5F149A-8C50-4730-898D-2B7905D09C25}" destId="{2BB2AB3A-B81B-447B-A441-DCFBE287A8CC}" srcOrd="5" destOrd="0" presId="urn:microsoft.com/office/officeart/2005/8/layout/default#2"/>
    <dgm:cxn modelId="{79EED938-3941-4854-8BF5-71D67476E235}" type="presParOf" srcId="{FC5F149A-8C50-4730-898D-2B7905D09C25}" destId="{B7648323-C683-4EAC-AACD-A72620A38E9F}" srcOrd="6" destOrd="0" presId="urn:microsoft.com/office/officeart/2005/8/layout/default#2"/>
    <dgm:cxn modelId="{1252FF9D-ECF5-4154-BD1B-276109E15AF1}" type="presParOf" srcId="{FC5F149A-8C50-4730-898D-2B7905D09C25}" destId="{41DC5F25-4E34-488C-A5F8-7961BDD432E4}" srcOrd="7" destOrd="0" presId="urn:microsoft.com/office/officeart/2005/8/layout/default#2"/>
    <dgm:cxn modelId="{0D7B916D-0AAB-4D7F-B05F-6CD5B565C600}" type="presParOf" srcId="{FC5F149A-8C50-4730-898D-2B7905D09C25}" destId="{6A6B8BB7-6F7B-45ED-AC0D-AE21F6151B87}" srcOrd="8" destOrd="0" presId="urn:microsoft.com/office/officeart/2005/8/layout/default#2"/>
    <dgm:cxn modelId="{F9088F1B-E6E2-4F9C-B96B-73C6B0F75D24}" type="presParOf" srcId="{FC5F149A-8C50-4730-898D-2B7905D09C25}" destId="{65A7E32A-62A5-4B5A-8BD0-C012ABCBBF81}" srcOrd="9" destOrd="0" presId="urn:microsoft.com/office/officeart/2005/8/layout/default#2"/>
    <dgm:cxn modelId="{ECCDD641-E1F5-4ADA-99B2-C3D487CAB3BD}" type="presParOf" srcId="{FC5F149A-8C50-4730-898D-2B7905D09C25}" destId="{D86A4EB0-0CF1-460A-94FE-DF214B07A53D}" srcOrd="1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6EAB6B-7FB5-466C-9854-A64115B8CB29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FD7934C-0868-4965-994A-B94A013A165E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ZA">
              <a:solidFill>
                <a:schemeClr val="tx1"/>
              </a:solidFill>
            </a:rPr>
            <a:t>Establish district level capacity linked to DDM hubs for </a:t>
          </a:r>
          <a:r>
            <a:rPr lang="en-ZA" b="1" u="sng">
              <a:solidFill>
                <a:schemeClr val="tx1"/>
              </a:solidFill>
            </a:rPr>
            <a:t>roads infrastructure</a:t>
          </a:r>
          <a:r>
            <a:rPr lang="en-ZA">
              <a:solidFill>
                <a:schemeClr val="tx1"/>
              </a:solidFill>
            </a:rPr>
            <a:t> development and maintenance as a shared service for the DM and its LMs that do not have requisite capacity.</a:t>
          </a:r>
        </a:p>
      </dgm:t>
    </dgm:pt>
    <dgm:pt modelId="{E18996CC-3372-4CBE-BA75-52EA5CB2ADE8}" type="parTrans" cxnId="{EDDD5043-DF35-4D11-9E8B-CAA825A8066E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DD2549B0-D9A4-458F-9ABF-AFEA49B1B288}" type="sibTrans" cxnId="{EDDD5043-DF35-4D11-9E8B-CAA825A8066E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49E8C9AD-AEFA-4E61-ACDB-0B700E8E584E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ZA">
              <a:solidFill>
                <a:schemeClr val="tx1"/>
              </a:solidFill>
            </a:rPr>
            <a:t>Lobby for the </a:t>
          </a:r>
          <a:r>
            <a:rPr lang="en-ZA" b="1" u="sng">
              <a:solidFill>
                <a:schemeClr val="tx1"/>
              </a:solidFill>
            </a:rPr>
            <a:t>paving of rural roads program</a:t>
          </a:r>
          <a:r>
            <a:rPr lang="en-ZA">
              <a:solidFill>
                <a:schemeClr val="tx1"/>
              </a:solidFill>
            </a:rPr>
            <a:t>, as announced in the SONA, and associated funding must include municipal roads</a:t>
          </a:r>
        </a:p>
      </dgm:t>
    </dgm:pt>
    <dgm:pt modelId="{D542D5DE-1E6B-4F47-8CB1-16D8E79CD522}" type="parTrans" cxnId="{9B16C389-F3AA-4445-8B0E-2AE00C8FAC46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12564D75-B121-4A57-AC9B-4AE6683D15E8}" type="sibTrans" cxnId="{9B16C389-F3AA-4445-8B0E-2AE00C8FAC46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D0BFA558-7185-4377-844D-7699F00F08A9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ZA">
              <a:solidFill>
                <a:schemeClr val="tx1"/>
              </a:solidFill>
            </a:rPr>
            <a:t>Collaborate with key stakeholders such as SANTACO and other taxi and bus associations, PRASA etc in planning and delivering </a:t>
          </a:r>
          <a:r>
            <a:rPr lang="en-ZA" b="1" u="sng">
              <a:solidFill>
                <a:schemeClr val="tx1"/>
              </a:solidFill>
            </a:rPr>
            <a:t>integrated multi-modal facilities</a:t>
          </a:r>
          <a:r>
            <a:rPr lang="en-ZA">
              <a:solidFill>
                <a:schemeClr val="tx1"/>
              </a:solidFill>
            </a:rPr>
            <a:t> to harness socio-economic opportunities and improved asset management</a:t>
          </a:r>
        </a:p>
      </dgm:t>
    </dgm:pt>
    <dgm:pt modelId="{DA80268C-1CF1-47E2-9764-2F6ECD7740AB}" type="parTrans" cxnId="{7AEEFDE9-BF98-4781-841C-B7B754E218F7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55408334-8AD4-41D8-9B4C-C51DE7A4C8E1}" type="sibTrans" cxnId="{7AEEFDE9-BF98-4781-841C-B7B754E218F7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978C447A-4894-4611-880D-6EEDE7FDF80B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ZA">
              <a:solidFill>
                <a:schemeClr val="tx1"/>
              </a:solidFill>
            </a:rPr>
            <a:t>Lobby for securing efficient, well funded </a:t>
          </a:r>
          <a:r>
            <a:rPr lang="en-ZA" b="1" u="sng">
              <a:solidFill>
                <a:schemeClr val="tx1"/>
              </a:solidFill>
            </a:rPr>
            <a:t>decentralised management of public transport</a:t>
          </a:r>
          <a:endParaRPr lang="en-ZA">
            <a:solidFill>
              <a:schemeClr val="tx1"/>
            </a:solidFill>
          </a:endParaRPr>
        </a:p>
      </dgm:t>
    </dgm:pt>
    <dgm:pt modelId="{6C6553B6-6C3C-4BA2-85C6-EE89B477C272}" type="parTrans" cxnId="{72EAD82E-BE2A-43E6-B873-4CCF6E6F8249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6A85419F-8F6B-4BBB-9DEE-83154104F863}" type="sibTrans" cxnId="{72EAD82E-BE2A-43E6-B873-4CCF6E6F8249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7A63BEFD-1BD3-4312-A313-F449905014CF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Advocate for the finalization of </a:t>
          </a:r>
          <a:r>
            <a:rPr lang="en-US" b="1" u="sng">
              <a:solidFill>
                <a:schemeClr val="tx1"/>
              </a:solidFill>
            </a:rPr>
            <a:t>road classification and assignment</a:t>
          </a:r>
          <a:r>
            <a:rPr lang="en-US">
              <a:solidFill>
                <a:schemeClr val="tx1"/>
              </a:solidFill>
            </a:rPr>
            <a:t> of ownership to address the issue of unmaintained “orphaned roads”</a:t>
          </a:r>
          <a:endParaRPr lang="en-ZA">
            <a:solidFill>
              <a:schemeClr val="tx1"/>
            </a:solidFill>
          </a:endParaRPr>
        </a:p>
      </dgm:t>
    </dgm:pt>
    <dgm:pt modelId="{7F77C844-F2C7-49D8-890F-9B9CA73BCA32}" type="parTrans" cxnId="{BA740553-D759-4305-8DC0-4C94DD3787F1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14524713-8C41-4079-972D-F03FCCA431BC}" type="sibTrans" cxnId="{BA740553-D759-4305-8DC0-4C94DD3787F1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3D17F271-20C5-4F98-AAC7-B818B1A50026}" type="pres">
      <dgm:prSet presAssocID="{176EAB6B-7FB5-466C-9854-A64115B8CB2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6E63FC-25D3-40FA-9C82-0D271F9282DE}" type="pres">
      <dgm:prSet presAssocID="{9FD7934C-0868-4965-994A-B94A013A165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BDEDC4-A376-4111-91D2-7E43F9AC235D}" type="pres">
      <dgm:prSet presAssocID="{DD2549B0-D9A4-458F-9ABF-AFEA49B1B288}" presName="sibTrans" presStyleCnt="0"/>
      <dgm:spPr/>
    </dgm:pt>
    <dgm:pt modelId="{C06E13C9-E76A-4D5D-9287-5CA146B6DE60}" type="pres">
      <dgm:prSet presAssocID="{49E8C9AD-AEFA-4E61-ACDB-0B700E8E584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EE7B9-0ECB-4DB8-8824-F92B7E345211}" type="pres">
      <dgm:prSet presAssocID="{12564D75-B121-4A57-AC9B-4AE6683D15E8}" presName="sibTrans" presStyleCnt="0"/>
      <dgm:spPr/>
    </dgm:pt>
    <dgm:pt modelId="{35334975-DE92-40DB-9209-89A4E71BDD86}" type="pres">
      <dgm:prSet presAssocID="{D0BFA558-7185-4377-844D-7699F00F08A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6F8E64-618F-48EE-A7AA-684543490091}" type="pres">
      <dgm:prSet presAssocID="{55408334-8AD4-41D8-9B4C-C51DE7A4C8E1}" presName="sibTrans" presStyleCnt="0"/>
      <dgm:spPr/>
    </dgm:pt>
    <dgm:pt modelId="{671D26D5-0A19-4AB9-88F2-31C6113D138E}" type="pres">
      <dgm:prSet presAssocID="{978C447A-4894-4611-880D-6EEDE7FDF80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5E03C7-C6AD-4C6F-9A4D-82E21AFCC90D}" type="pres">
      <dgm:prSet presAssocID="{6A85419F-8F6B-4BBB-9DEE-83154104F863}" presName="sibTrans" presStyleCnt="0"/>
      <dgm:spPr/>
    </dgm:pt>
    <dgm:pt modelId="{C609D90E-D4BE-47F7-ABC4-34EDEEDCDF5F}" type="pres">
      <dgm:prSet presAssocID="{7A63BEFD-1BD3-4312-A313-F449905014C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740553-D759-4305-8DC0-4C94DD3787F1}" srcId="{176EAB6B-7FB5-466C-9854-A64115B8CB29}" destId="{7A63BEFD-1BD3-4312-A313-F449905014CF}" srcOrd="4" destOrd="0" parTransId="{7F77C844-F2C7-49D8-890F-9B9CA73BCA32}" sibTransId="{14524713-8C41-4079-972D-F03FCCA431BC}"/>
    <dgm:cxn modelId="{EDDD5043-DF35-4D11-9E8B-CAA825A8066E}" srcId="{176EAB6B-7FB5-466C-9854-A64115B8CB29}" destId="{9FD7934C-0868-4965-994A-B94A013A165E}" srcOrd="0" destOrd="0" parTransId="{E18996CC-3372-4CBE-BA75-52EA5CB2ADE8}" sibTransId="{DD2549B0-D9A4-458F-9ABF-AFEA49B1B288}"/>
    <dgm:cxn modelId="{B8FA8965-2A09-4116-ADB6-2636B2CE68CF}" type="presOf" srcId="{7A63BEFD-1BD3-4312-A313-F449905014CF}" destId="{C609D90E-D4BE-47F7-ABC4-34EDEEDCDF5F}" srcOrd="0" destOrd="0" presId="urn:microsoft.com/office/officeart/2005/8/layout/default#3"/>
    <dgm:cxn modelId="{B96D5C06-4904-42B6-A228-C2902A0739B7}" type="presOf" srcId="{D0BFA558-7185-4377-844D-7699F00F08A9}" destId="{35334975-DE92-40DB-9209-89A4E71BDD86}" srcOrd="0" destOrd="0" presId="urn:microsoft.com/office/officeart/2005/8/layout/default#3"/>
    <dgm:cxn modelId="{AC9FE9AF-DFED-498B-8436-85DC7D777A6B}" type="presOf" srcId="{49E8C9AD-AEFA-4E61-ACDB-0B700E8E584E}" destId="{C06E13C9-E76A-4D5D-9287-5CA146B6DE60}" srcOrd="0" destOrd="0" presId="urn:microsoft.com/office/officeart/2005/8/layout/default#3"/>
    <dgm:cxn modelId="{7AEEFDE9-BF98-4781-841C-B7B754E218F7}" srcId="{176EAB6B-7FB5-466C-9854-A64115B8CB29}" destId="{D0BFA558-7185-4377-844D-7699F00F08A9}" srcOrd="2" destOrd="0" parTransId="{DA80268C-1CF1-47E2-9764-2F6ECD7740AB}" sibTransId="{55408334-8AD4-41D8-9B4C-C51DE7A4C8E1}"/>
    <dgm:cxn modelId="{72EAD82E-BE2A-43E6-B873-4CCF6E6F8249}" srcId="{176EAB6B-7FB5-466C-9854-A64115B8CB29}" destId="{978C447A-4894-4611-880D-6EEDE7FDF80B}" srcOrd="3" destOrd="0" parTransId="{6C6553B6-6C3C-4BA2-85C6-EE89B477C272}" sibTransId="{6A85419F-8F6B-4BBB-9DEE-83154104F863}"/>
    <dgm:cxn modelId="{705ED53A-5D11-4E71-AA91-CA34CD306C81}" type="presOf" srcId="{176EAB6B-7FB5-466C-9854-A64115B8CB29}" destId="{3D17F271-20C5-4F98-AAC7-B818B1A50026}" srcOrd="0" destOrd="0" presId="urn:microsoft.com/office/officeart/2005/8/layout/default#3"/>
    <dgm:cxn modelId="{E7EE2D0C-C564-407E-BD8F-B6E77D44F033}" type="presOf" srcId="{978C447A-4894-4611-880D-6EEDE7FDF80B}" destId="{671D26D5-0A19-4AB9-88F2-31C6113D138E}" srcOrd="0" destOrd="0" presId="urn:microsoft.com/office/officeart/2005/8/layout/default#3"/>
    <dgm:cxn modelId="{E5D7C4D9-F6F9-4C45-907F-CD3C6C246B51}" type="presOf" srcId="{9FD7934C-0868-4965-994A-B94A013A165E}" destId="{E46E63FC-25D3-40FA-9C82-0D271F9282DE}" srcOrd="0" destOrd="0" presId="urn:microsoft.com/office/officeart/2005/8/layout/default#3"/>
    <dgm:cxn modelId="{9B16C389-F3AA-4445-8B0E-2AE00C8FAC46}" srcId="{176EAB6B-7FB5-466C-9854-A64115B8CB29}" destId="{49E8C9AD-AEFA-4E61-ACDB-0B700E8E584E}" srcOrd="1" destOrd="0" parTransId="{D542D5DE-1E6B-4F47-8CB1-16D8E79CD522}" sibTransId="{12564D75-B121-4A57-AC9B-4AE6683D15E8}"/>
    <dgm:cxn modelId="{598EDCD4-A84C-441F-B4C9-BB4D06E71228}" type="presParOf" srcId="{3D17F271-20C5-4F98-AAC7-B818B1A50026}" destId="{E46E63FC-25D3-40FA-9C82-0D271F9282DE}" srcOrd="0" destOrd="0" presId="urn:microsoft.com/office/officeart/2005/8/layout/default#3"/>
    <dgm:cxn modelId="{B2D1454E-A204-4745-93C7-303C0928D3C0}" type="presParOf" srcId="{3D17F271-20C5-4F98-AAC7-B818B1A50026}" destId="{57BDEDC4-A376-4111-91D2-7E43F9AC235D}" srcOrd="1" destOrd="0" presId="urn:microsoft.com/office/officeart/2005/8/layout/default#3"/>
    <dgm:cxn modelId="{CA15C35B-9235-484B-BE8D-11523ED9CB87}" type="presParOf" srcId="{3D17F271-20C5-4F98-AAC7-B818B1A50026}" destId="{C06E13C9-E76A-4D5D-9287-5CA146B6DE60}" srcOrd="2" destOrd="0" presId="urn:microsoft.com/office/officeart/2005/8/layout/default#3"/>
    <dgm:cxn modelId="{5E4969DF-5825-4401-AB3B-88C20D588B4F}" type="presParOf" srcId="{3D17F271-20C5-4F98-AAC7-B818B1A50026}" destId="{137EE7B9-0ECB-4DB8-8824-F92B7E345211}" srcOrd="3" destOrd="0" presId="urn:microsoft.com/office/officeart/2005/8/layout/default#3"/>
    <dgm:cxn modelId="{D7E41502-4359-42A2-A496-D1001AEA2BF5}" type="presParOf" srcId="{3D17F271-20C5-4F98-AAC7-B818B1A50026}" destId="{35334975-DE92-40DB-9209-89A4E71BDD86}" srcOrd="4" destOrd="0" presId="urn:microsoft.com/office/officeart/2005/8/layout/default#3"/>
    <dgm:cxn modelId="{54741DEA-31FC-4AF5-8EC4-6F73741EB083}" type="presParOf" srcId="{3D17F271-20C5-4F98-AAC7-B818B1A50026}" destId="{B06F8E64-618F-48EE-A7AA-684543490091}" srcOrd="5" destOrd="0" presId="urn:microsoft.com/office/officeart/2005/8/layout/default#3"/>
    <dgm:cxn modelId="{C3778818-92E6-4A85-9506-A15D40E9B9EB}" type="presParOf" srcId="{3D17F271-20C5-4F98-AAC7-B818B1A50026}" destId="{671D26D5-0A19-4AB9-88F2-31C6113D138E}" srcOrd="6" destOrd="0" presId="urn:microsoft.com/office/officeart/2005/8/layout/default#3"/>
    <dgm:cxn modelId="{5C05C34E-3CA7-44AA-8948-7DA3AE54031F}" type="presParOf" srcId="{3D17F271-20C5-4F98-AAC7-B818B1A50026}" destId="{475E03C7-C6AD-4C6F-9A4D-82E21AFCC90D}" srcOrd="7" destOrd="0" presId="urn:microsoft.com/office/officeart/2005/8/layout/default#3"/>
    <dgm:cxn modelId="{41CB2761-9F86-4299-9A58-0B422E881C13}" type="presParOf" srcId="{3D17F271-20C5-4F98-AAC7-B818B1A50026}" destId="{C609D90E-D4BE-47F7-ABC4-34EDEEDCDF5F}" srcOrd="8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FBB9CE-E9D1-41D6-95A5-7068B561061B}" type="doc">
      <dgm:prSet loTypeId="urn:microsoft.com/office/officeart/2005/8/layout/default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7D0254F-17CD-4C37-8B20-46929C00D441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Mounting a national campaign of </a:t>
          </a:r>
          <a:r>
            <a:rPr lang="en-US" b="1" u="sng">
              <a:solidFill>
                <a:schemeClr val="tx1"/>
              </a:solidFill>
            </a:rPr>
            <a:t>civic responsibility</a:t>
          </a:r>
          <a:r>
            <a:rPr lang="en-US">
              <a:solidFill>
                <a:schemeClr val="tx1"/>
              </a:solidFill>
            </a:rPr>
            <a:t> in support of avoiding littering, waste dumping, waste picking, collection and disposal</a:t>
          </a:r>
          <a:endParaRPr lang="en-ZA">
            <a:solidFill>
              <a:schemeClr val="tx1"/>
            </a:solidFill>
          </a:endParaRPr>
        </a:p>
      </dgm:t>
    </dgm:pt>
    <dgm:pt modelId="{68FF1A49-EB22-4FE0-BF99-2B8339081D05}" type="parTrans" cxnId="{F1F587DD-D84A-46D5-A5D1-7A4F97F925C9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89449E0F-845C-414E-9FAB-65175662EBDE}" type="sibTrans" cxnId="{F1F587DD-D84A-46D5-A5D1-7A4F97F925C9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AE100E5E-F46F-4FB8-A45A-8374D9FBF961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u="sng">
              <a:solidFill>
                <a:schemeClr val="tx1"/>
              </a:solidFill>
            </a:rPr>
            <a:t>Climate Change</a:t>
          </a:r>
          <a:r>
            <a:rPr lang="en-US">
              <a:solidFill>
                <a:schemeClr val="tx1"/>
              </a:solidFill>
            </a:rPr>
            <a:t> Project Preparation and access to finance</a:t>
          </a:r>
          <a:endParaRPr lang="en-ZA">
            <a:solidFill>
              <a:schemeClr val="tx1"/>
            </a:solidFill>
          </a:endParaRPr>
        </a:p>
      </dgm:t>
    </dgm:pt>
    <dgm:pt modelId="{8B270CD1-9827-4BE4-AE22-A93CC0E9AE35}" type="parTrans" cxnId="{16734336-8F48-4CBF-B08C-A696D62E2E07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2ED0E455-45C4-4F62-A8C0-203FD3233C19}" type="sibTrans" cxnId="{16734336-8F48-4CBF-B08C-A696D62E2E07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F049CF10-6F67-4384-90F0-751ED5D2595A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u="sng">
              <a:solidFill>
                <a:schemeClr val="tx1"/>
              </a:solidFill>
            </a:rPr>
            <a:t>Standardize</a:t>
          </a:r>
          <a:r>
            <a:rPr lang="en-US">
              <a:solidFill>
                <a:schemeClr val="tx1"/>
              </a:solidFill>
            </a:rPr>
            <a:t> the existence of Disaster Management, Fire Services and Emergency Services Business units in municipalities.</a:t>
          </a:r>
          <a:endParaRPr lang="en-ZA">
            <a:solidFill>
              <a:schemeClr val="tx1"/>
            </a:solidFill>
          </a:endParaRPr>
        </a:p>
      </dgm:t>
    </dgm:pt>
    <dgm:pt modelId="{027C32F4-BFF1-4755-9DBE-3F693B34BBF7}" type="parTrans" cxnId="{AE4959F0-C141-40DB-9076-B0B9A0C816D9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2DF4DA86-37E7-4DD4-9EFF-F097962DCAB6}" type="sibTrans" cxnId="{AE4959F0-C141-40DB-9076-B0B9A0C816D9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A346E189-296D-40F9-AC93-13DA869F19FE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Facilitate the establishment of </a:t>
          </a:r>
          <a:r>
            <a:rPr lang="en-US" b="1" u="sng">
              <a:solidFill>
                <a:schemeClr val="tx1"/>
              </a:solidFill>
            </a:rPr>
            <a:t>Public Private Partnerships</a:t>
          </a:r>
          <a:r>
            <a:rPr lang="en-US">
              <a:solidFill>
                <a:schemeClr val="tx1"/>
              </a:solidFill>
            </a:rPr>
            <a:t> to strengthen DRM &amp; Fire services functions</a:t>
          </a:r>
          <a:endParaRPr lang="en-ZA">
            <a:solidFill>
              <a:schemeClr val="tx1"/>
            </a:solidFill>
          </a:endParaRPr>
        </a:p>
      </dgm:t>
    </dgm:pt>
    <dgm:pt modelId="{8094606D-D656-46F6-B991-AEA9E0A89A15}" type="parTrans" cxnId="{BB6390C2-2A9F-4F9A-83A5-E8035B5EC3BE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CBD45B0F-3DAD-4E93-8117-E01C40D2B108}" type="sibTrans" cxnId="{BB6390C2-2A9F-4F9A-83A5-E8035B5EC3BE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1F0B5DCB-E5AE-4607-9CCC-013873B8FA4A}" type="pres">
      <dgm:prSet presAssocID="{F9FBB9CE-E9D1-41D6-95A5-7068B561061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716F54-41DA-4EA0-9665-7A90E2F91889}" type="pres">
      <dgm:prSet presAssocID="{97D0254F-17CD-4C37-8B20-46929C00D44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E1DEE-D53E-4322-9ADE-999F77EABFFF}" type="pres">
      <dgm:prSet presAssocID="{89449E0F-845C-414E-9FAB-65175662EBDE}" presName="sibTrans" presStyleCnt="0"/>
      <dgm:spPr/>
    </dgm:pt>
    <dgm:pt modelId="{9BFFF70E-EC6F-4B86-B972-B21FBBD9C881}" type="pres">
      <dgm:prSet presAssocID="{AE100E5E-F46F-4FB8-A45A-8374D9FBF96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BD5BEB-AFF7-4EB7-B23C-1FCCC45244BE}" type="pres">
      <dgm:prSet presAssocID="{2ED0E455-45C4-4F62-A8C0-203FD3233C19}" presName="sibTrans" presStyleCnt="0"/>
      <dgm:spPr/>
    </dgm:pt>
    <dgm:pt modelId="{77ACDB8B-CE15-40A2-9F45-A38BEC5F1002}" type="pres">
      <dgm:prSet presAssocID="{F049CF10-6F67-4384-90F0-751ED5D2595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01A6C6-3E66-46CD-9D04-B90189267EF0}" type="pres">
      <dgm:prSet presAssocID="{2DF4DA86-37E7-4DD4-9EFF-F097962DCAB6}" presName="sibTrans" presStyleCnt="0"/>
      <dgm:spPr/>
    </dgm:pt>
    <dgm:pt modelId="{253181A9-98CE-41F8-8119-DD5C3420EFDF}" type="pres">
      <dgm:prSet presAssocID="{A346E189-296D-40F9-AC93-13DA869F19F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F587DD-D84A-46D5-A5D1-7A4F97F925C9}" srcId="{F9FBB9CE-E9D1-41D6-95A5-7068B561061B}" destId="{97D0254F-17CD-4C37-8B20-46929C00D441}" srcOrd="0" destOrd="0" parTransId="{68FF1A49-EB22-4FE0-BF99-2B8339081D05}" sibTransId="{89449E0F-845C-414E-9FAB-65175662EBDE}"/>
    <dgm:cxn modelId="{0AB15ED3-85D7-4D54-B151-EA5986EDC336}" type="presOf" srcId="{AE100E5E-F46F-4FB8-A45A-8374D9FBF961}" destId="{9BFFF70E-EC6F-4B86-B972-B21FBBD9C881}" srcOrd="0" destOrd="0" presId="urn:microsoft.com/office/officeart/2005/8/layout/default#4"/>
    <dgm:cxn modelId="{BB6390C2-2A9F-4F9A-83A5-E8035B5EC3BE}" srcId="{F9FBB9CE-E9D1-41D6-95A5-7068B561061B}" destId="{A346E189-296D-40F9-AC93-13DA869F19FE}" srcOrd="3" destOrd="0" parTransId="{8094606D-D656-46F6-B991-AEA9E0A89A15}" sibTransId="{CBD45B0F-3DAD-4E93-8117-E01C40D2B108}"/>
    <dgm:cxn modelId="{0AB8090D-3369-4B57-9FF1-FAF378AE0424}" type="presOf" srcId="{F9FBB9CE-E9D1-41D6-95A5-7068B561061B}" destId="{1F0B5DCB-E5AE-4607-9CCC-013873B8FA4A}" srcOrd="0" destOrd="0" presId="urn:microsoft.com/office/officeart/2005/8/layout/default#4"/>
    <dgm:cxn modelId="{670D1053-C4D0-4F8F-8DDE-E616F2E793A1}" type="presOf" srcId="{A346E189-296D-40F9-AC93-13DA869F19FE}" destId="{253181A9-98CE-41F8-8119-DD5C3420EFDF}" srcOrd="0" destOrd="0" presId="urn:microsoft.com/office/officeart/2005/8/layout/default#4"/>
    <dgm:cxn modelId="{9002FF9A-E21C-4EF0-A542-5EE4CD9E5C10}" type="presOf" srcId="{97D0254F-17CD-4C37-8B20-46929C00D441}" destId="{56716F54-41DA-4EA0-9665-7A90E2F91889}" srcOrd="0" destOrd="0" presId="urn:microsoft.com/office/officeart/2005/8/layout/default#4"/>
    <dgm:cxn modelId="{EE01C96F-0BB9-4183-8D18-6409425C695D}" type="presOf" srcId="{F049CF10-6F67-4384-90F0-751ED5D2595A}" destId="{77ACDB8B-CE15-40A2-9F45-A38BEC5F1002}" srcOrd="0" destOrd="0" presId="urn:microsoft.com/office/officeart/2005/8/layout/default#4"/>
    <dgm:cxn modelId="{AE4959F0-C141-40DB-9076-B0B9A0C816D9}" srcId="{F9FBB9CE-E9D1-41D6-95A5-7068B561061B}" destId="{F049CF10-6F67-4384-90F0-751ED5D2595A}" srcOrd="2" destOrd="0" parTransId="{027C32F4-BFF1-4755-9DBE-3F693B34BBF7}" sibTransId="{2DF4DA86-37E7-4DD4-9EFF-F097962DCAB6}"/>
    <dgm:cxn modelId="{16734336-8F48-4CBF-B08C-A696D62E2E07}" srcId="{F9FBB9CE-E9D1-41D6-95A5-7068B561061B}" destId="{AE100E5E-F46F-4FB8-A45A-8374D9FBF961}" srcOrd="1" destOrd="0" parTransId="{8B270CD1-9827-4BE4-AE22-A93CC0E9AE35}" sibTransId="{2ED0E455-45C4-4F62-A8C0-203FD3233C19}"/>
    <dgm:cxn modelId="{067C6C5E-2451-4002-8618-BF5B7970AE2A}" type="presParOf" srcId="{1F0B5DCB-E5AE-4607-9CCC-013873B8FA4A}" destId="{56716F54-41DA-4EA0-9665-7A90E2F91889}" srcOrd="0" destOrd="0" presId="urn:microsoft.com/office/officeart/2005/8/layout/default#4"/>
    <dgm:cxn modelId="{E726C65D-161F-41FE-A868-439D565E115C}" type="presParOf" srcId="{1F0B5DCB-E5AE-4607-9CCC-013873B8FA4A}" destId="{2B7E1DEE-D53E-4322-9ADE-999F77EABFFF}" srcOrd="1" destOrd="0" presId="urn:microsoft.com/office/officeart/2005/8/layout/default#4"/>
    <dgm:cxn modelId="{9C7D3407-6D12-4324-8EE1-0E3AB6C07164}" type="presParOf" srcId="{1F0B5DCB-E5AE-4607-9CCC-013873B8FA4A}" destId="{9BFFF70E-EC6F-4B86-B972-B21FBBD9C881}" srcOrd="2" destOrd="0" presId="urn:microsoft.com/office/officeart/2005/8/layout/default#4"/>
    <dgm:cxn modelId="{EB756416-39F9-445E-9F03-C582F9797EF9}" type="presParOf" srcId="{1F0B5DCB-E5AE-4607-9CCC-013873B8FA4A}" destId="{8CBD5BEB-AFF7-4EB7-B23C-1FCCC45244BE}" srcOrd="3" destOrd="0" presId="urn:microsoft.com/office/officeart/2005/8/layout/default#4"/>
    <dgm:cxn modelId="{606A8284-23DE-4CC3-B442-256640C8D793}" type="presParOf" srcId="{1F0B5DCB-E5AE-4607-9CCC-013873B8FA4A}" destId="{77ACDB8B-CE15-40A2-9F45-A38BEC5F1002}" srcOrd="4" destOrd="0" presId="urn:microsoft.com/office/officeart/2005/8/layout/default#4"/>
    <dgm:cxn modelId="{42CF3C68-1513-4E91-8A25-313969AA8464}" type="presParOf" srcId="{1F0B5DCB-E5AE-4607-9CCC-013873B8FA4A}" destId="{A601A6C6-3E66-46CD-9D04-B90189267EF0}" srcOrd="5" destOrd="0" presId="urn:microsoft.com/office/officeart/2005/8/layout/default#4"/>
    <dgm:cxn modelId="{6AA01D2B-66BB-4E4D-B131-69940FBF613E}" type="presParOf" srcId="{1F0B5DCB-E5AE-4607-9CCC-013873B8FA4A}" destId="{253181A9-98CE-41F8-8119-DD5C3420EFDF}" srcOrd="6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CCBDB1D-D918-4FB9-A5DB-3869FC9FFAC8}" type="doc">
      <dgm:prSet loTypeId="urn:microsoft.com/office/officeart/2005/8/layout/default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CDFECAC5-E97C-4AEA-9E16-A314859E79AD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ZA">
              <a:solidFill>
                <a:schemeClr val="tx1"/>
              </a:solidFill>
            </a:rPr>
            <a:t>Lobby for the finalisation of </a:t>
          </a:r>
          <a:r>
            <a:rPr lang="en-ZA" b="1" u="sng">
              <a:solidFill>
                <a:schemeClr val="tx1"/>
              </a:solidFill>
            </a:rPr>
            <a:t>land reform</a:t>
          </a:r>
          <a:r>
            <a:rPr lang="en-ZA">
              <a:solidFill>
                <a:schemeClr val="tx1"/>
              </a:solidFill>
            </a:rPr>
            <a:t> including coherence in tenure reforms across all parts of South Africa (urban and rural) </a:t>
          </a:r>
        </a:p>
      </dgm:t>
    </dgm:pt>
    <dgm:pt modelId="{E6372904-BCFE-4C7C-9C77-5BA7FFF7CA1F}" type="parTrans" cxnId="{C0D3F3CF-F347-409D-9B5F-94BFC23FDF61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9871D534-B1C0-4776-B618-112720A18421}" type="sibTrans" cxnId="{C0D3F3CF-F347-409D-9B5F-94BFC23FDF61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D5F8DB80-ECCB-4407-9C38-BDCBB0CEC11B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ZA">
              <a:solidFill>
                <a:schemeClr val="tx1"/>
              </a:solidFill>
            </a:rPr>
            <a:t>Facilitate </a:t>
          </a:r>
          <a:r>
            <a:rPr lang="en-ZA" b="1" u="sng">
              <a:solidFill>
                <a:schemeClr val="tx1"/>
              </a:solidFill>
            </a:rPr>
            <a:t>SPLUMA compliance support</a:t>
          </a:r>
          <a:r>
            <a:rPr lang="en-ZA">
              <a:solidFill>
                <a:schemeClr val="tx1"/>
              </a:solidFill>
            </a:rPr>
            <a:t> and </a:t>
          </a:r>
          <a:r>
            <a:rPr lang="en-ZA" b="1" u="sng">
              <a:solidFill>
                <a:schemeClr val="tx1"/>
              </a:solidFill>
            </a:rPr>
            <a:t>improved planning and development</a:t>
          </a:r>
          <a:r>
            <a:rPr lang="en-ZA">
              <a:solidFill>
                <a:schemeClr val="tx1"/>
              </a:solidFill>
            </a:rPr>
            <a:t> interventions that enhance integration and spatial transformation </a:t>
          </a:r>
        </a:p>
      </dgm:t>
    </dgm:pt>
    <dgm:pt modelId="{15CD96B7-834C-4AE9-A249-4EE8E2D38000}" type="parTrans" cxnId="{4C46B256-3475-465B-884E-ECB8A7FF44AD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AC03118E-E529-491E-B2C3-8FB637343B75}" type="sibTrans" cxnId="{4C46B256-3475-465B-884E-ECB8A7FF44AD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E8FF0F8A-4F95-468C-A611-D4FA02899AEB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ZA">
              <a:solidFill>
                <a:schemeClr val="tx1"/>
              </a:solidFill>
            </a:rPr>
            <a:t>Collaborate with relevant national department and institutions to engage institutions of </a:t>
          </a:r>
          <a:r>
            <a:rPr lang="en-ZA" b="1" u="sng">
              <a:solidFill>
                <a:schemeClr val="tx1"/>
              </a:solidFill>
            </a:rPr>
            <a:t>traditional authorities to address disputed issues</a:t>
          </a:r>
          <a:r>
            <a:rPr lang="en-ZA">
              <a:solidFill>
                <a:schemeClr val="tx1"/>
              </a:solidFill>
            </a:rPr>
            <a:t> within SPLUMA </a:t>
          </a:r>
        </a:p>
      </dgm:t>
    </dgm:pt>
    <dgm:pt modelId="{4716C562-9E19-42A5-ADDE-7980EB92B643}" type="parTrans" cxnId="{1C214646-618C-41F4-A1D9-D428125DD620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1A6F26FE-D29B-4ABF-A136-4C3ED1F3E040}" type="sibTrans" cxnId="{1C214646-618C-41F4-A1D9-D428125DD620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CB966BCB-C30D-4295-89FB-C7978A8BEB6E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ZA">
              <a:solidFill>
                <a:schemeClr val="tx1"/>
              </a:solidFill>
            </a:rPr>
            <a:t>Enhance research-based </a:t>
          </a:r>
          <a:r>
            <a:rPr lang="en-ZA" b="1" u="sng">
              <a:solidFill>
                <a:schemeClr val="tx1"/>
              </a:solidFill>
            </a:rPr>
            <a:t>spatial transformation monitoring, reporting and decision making</a:t>
          </a:r>
          <a:r>
            <a:rPr lang="en-ZA">
              <a:solidFill>
                <a:schemeClr val="tx1"/>
              </a:solidFill>
            </a:rPr>
            <a:t> through appropriate tools e.g. Spatial Transformation Barometer</a:t>
          </a:r>
        </a:p>
      </dgm:t>
    </dgm:pt>
    <dgm:pt modelId="{DF4B7FE5-EF44-4F6C-ABA6-8EDBCF1B9604}" type="parTrans" cxnId="{5F10303F-60B2-450C-95DF-2DAD491DD675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7E325019-DB9A-48A0-888D-5EFE994C6AAB}" type="sibTrans" cxnId="{5F10303F-60B2-450C-95DF-2DAD491DD675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8902D8B1-7EF4-4F83-9125-397F4DE2CB5D}" type="pres">
      <dgm:prSet presAssocID="{FCCBDB1D-D918-4FB9-A5DB-3869FC9FFAC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39CE3D-1800-44CF-830B-43BC2C8B5C39}" type="pres">
      <dgm:prSet presAssocID="{CDFECAC5-E97C-4AEA-9E16-A314859E79A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8E44A1-8884-4F24-9AC8-28C3F6E83A33}" type="pres">
      <dgm:prSet presAssocID="{9871D534-B1C0-4776-B618-112720A18421}" presName="sibTrans" presStyleCnt="0"/>
      <dgm:spPr/>
    </dgm:pt>
    <dgm:pt modelId="{7CA8EDAD-14AB-4E67-87D6-9ED6ED09B1D2}" type="pres">
      <dgm:prSet presAssocID="{D5F8DB80-ECCB-4407-9C38-BDCBB0CEC11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7CDA66-018E-47E1-969F-4665558B57ED}" type="pres">
      <dgm:prSet presAssocID="{AC03118E-E529-491E-B2C3-8FB637343B75}" presName="sibTrans" presStyleCnt="0"/>
      <dgm:spPr/>
    </dgm:pt>
    <dgm:pt modelId="{B2B92188-4504-4B90-942B-F21C9E084A26}" type="pres">
      <dgm:prSet presAssocID="{E8FF0F8A-4F95-468C-A611-D4FA02899AE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32EFA-3D92-46EE-9E57-2A6FA2CC57E0}" type="pres">
      <dgm:prSet presAssocID="{1A6F26FE-D29B-4ABF-A136-4C3ED1F3E040}" presName="sibTrans" presStyleCnt="0"/>
      <dgm:spPr/>
    </dgm:pt>
    <dgm:pt modelId="{C5ADE6FB-BB6E-41B0-BC19-49A64A4B8C8A}" type="pres">
      <dgm:prSet presAssocID="{CB966BCB-C30D-4295-89FB-C7978A8BEB6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799F36-657C-48FD-8B7E-4871482BDA54}" type="presOf" srcId="{CDFECAC5-E97C-4AEA-9E16-A314859E79AD}" destId="{5C39CE3D-1800-44CF-830B-43BC2C8B5C39}" srcOrd="0" destOrd="0" presId="urn:microsoft.com/office/officeart/2005/8/layout/default#5"/>
    <dgm:cxn modelId="{656EA222-E642-4EDB-9549-0E07C1A3D034}" type="presOf" srcId="{FCCBDB1D-D918-4FB9-A5DB-3869FC9FFAC8}" destId="{8902D8B1-7EF4-4F83-9125-397F4DE2CB5D}" srcOrd="0" destOrd="0" presId="urn:microsoft.com/office/officeart/2005/8/layout/default#5"/>
    <dgm:cxn modelId="{8AC501FF-2AB7-4579-A2A9-D2DB161B1F7C}" type="presOf" srcId="{D5F8DB80-ECCB-4407-9C38-BDCBB0CEC11B}" destId="{7CA8EDAD-14AB-4E67-87D6-9ED6ED09B1D2}" srcOrd="0" destOrd="0" presId="urn:microsoft.com/office/officeart/2005/8/layout/default#5"/>
    <dgm:cxn modelId="{412D3371-3A1B-46E7-AA0D-FFFADCE4751C}" type="presOf" srcId="{E8FF0F8A-4F95-468C-A611-D4FA02899AEB}" destId="{B2B92188-4504-4B90-942B-F21C9E084A26}" srcOrd="0" destOrd="0" presId="urn:microsoft.com/office/officeart/2005/8/layout/default#5"/>
    <dgm:cxn modelId="{4C46B256-3475-465B-884E-ECB8A7FF44AD}" srcId="{FCCBDB1D-D918-4FB9-A5DB-3869FC9FFAC8}" destId="{D5F8DB80-ECCB-4407-9C38-BDCBB0CEC11B}" srcOrd="1" destOrd="0" parTransId="{15CD96B7-834C-4AE9-A249-4EE8E2D38000}" sibTransId="{AC03118E-E529-491E-B2C3-8FB637343B75}"/>
    <dgm:cxn modelId="{C0D3F3CF-F347-409D-9B5F-94BFC23FDF61}" srcId="{FCCBDB1D-D918-4FB9-A5DB-3869FC9FFAC8}" destId="{CDFECAC5-E97C-4AEA-9E16-A314859E79AD}" srcOrd="0" destOrd="0" parTransId="{E6372904-BCFE-4C7C-9C77-5BA7FFF7CA1F}" sibTransId="{9871D534-B1C0-4776-B618-112720A18421}"/>
    <dgm:cxn modelId="{5F10303F-60B2-450C-95DF-2DAD491DD675}" srcId="{FCCBDB1D-D918-4FB9-A5DB-3869FC9FFAC8}" destId="{CB966BCB-C30D-4295-89FB-C7978A8BEB6E}" srcOrd="3" destOrd="0" parTransId="{DF4B7FE5-EF44-4F6C-ABA6-8EDBCF1B9604}" sibTransId="{7E325019-DB9A-48A0-888D-5EFE994C6AAB}"/>
    <dgm:cxn modelId="{31633961-10B2-405F-AD3F-C5B67E78FB65}" type="presOf" srcId="{CB966BCB-C30D-4295-89FB-C7978A8BEB6E}" destId="{C5ADE6FB-BB6E-41B0-BC19-49A64A4B8C8A}" srcOrd="0" destOrd="0" presId="urn:microsoft.com/office/officeart/2005/8/layout/default#5"/>
    <dgm:cxn modelId="{1C214646-618C-41F4-A1D9-D428125DD620}" srcId="{FCCBDB1D-D918-4FB9-A5DB-3869FC9FFAC8}" destId="{E8FF0F8A-4F95-468C-A611-D4FA02899AEB}" srcOrd="2" destOrd="0" parTransId="{4716C562-9E19-42A5-ADDE-7980EB92B643}" sibTransId="{1A6F26FE-D29B-4ABF-A136-4C3ED1F3E040}"/>
    <dgm:cxn modelId="{1F59F52E-27F6-4A26-A549-351987A58EB1}" type="presParOf" srcId="{8902D8B1-7EF4-4F83-9125-397F4DE2CB5D}" destId="{5C39CE3D-1800-44CF-830B-43BC2C8B5C39}" srcOrd="0" destOrd="0" presId="urn:microsoft.com/office/officeart/2005/8/layout/default#5"/>
    <dgm:cxn modelId="{2FC30CA5-C65E-4AA1-87BD-EDE46C3F4D61}" type="presParOf" srcId="{8902D8B1-7EF4-4F83-9125-397F4DE2CB5D}" destId="{8F8E44A1-8884-4F24-9AC8-28C3F6E83A33}" srcOrd="1" destOrd="0" presId="urn:microsoft.com/office/officeart/2005/8/layout/default#5"/>
    <dgm:cxn modelId="{3FA89A24-9B59-4D73-B0FF-FC807FB19588}" type="presParOf" srcId="{8902D8B1-7EF4-4F83-9125-397F4DE2CB5D}" destId="{7CA8EDAD-14AB-4E67-87D6-9ED6ED09B1D2}" srcOrd="2" destOrd="0" presId="urn:microsoft.com/office/officeart/2005/8/layout/default#5"/>
    <dgm:cxn modelId="{2E151E75-9F02-4FB6-BE4D-3ADA693BFC8B}" type="presParOf" srcId="{8902D8B1-7EF4-4F83-9125-397F4DE2CB5D}" destId="{6C7CDA66-018E-47E1-969F-4665558B57ED}" srcOrd="3" destOrd="0" presId="urn:microsoft.com/office/officeart/2005/8/layout/default#5"/>
    <dgm:cxn modelId="{5BF4746B-3130-4E4E-ADD6-AE8EE3C0B2D6}" type="presParOf" srcId="{8902D8B1-7EF4-4F83-9125-397F4DE2CB5D}" destId="{B2B92188-4504-4B90-942B-F21C9E084A26}" srcOrd="4" destOrd="0" presId="urn:microsoft.com/office/officeart/2005/8/layout/default#5"/>
    <dgm:cxn modelId="{73788712-83A1-474A-BE96-5310646EDD4F}" type="presParOf" srcId="{8902D8B1-7EF4-4F83-9125-397F4DE2CB5D}" destId="{A6732EFA-3D92-46EE-9E57-2A6FA2CC57E0}" srcOrd="5" destOrd="0" presId="urn:microsoft.com/office/officeart/2005/8/layout/default#5"/>
    <dgm:cxn modelId="{5B446BBF-F774-44EF-AD8E-4A3DA80B90D2}" type="presParOf" srcId="{8902D8B1-7EF4-4F83-9125-397F4DE2CB5D}" destId="{C5ADE6FB-BB6E-41B0-BC19-49A64A4B8C8A}" srcOrd="6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40767F0-73FF-476A-B54C-6A06C32160BB}" type="doc">
      <dgm:prSet loTypeId="urn:microsoft.com/office/officeart/2005/8/layout/default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BE40C8A4-AE31-4070-9B4F-AFCA376B6981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Clarify the </a:t>
          </a:r>
          <a:r>
            <a:rPr lang="en-US" b="1" u="sng">
              <a:solidFill>
                <a:schemeClr val="tx1"/>
              </a:solidFill>
            </a:rPr>
            <a:t>powers and functions</a:t>
          </a:r>
          <a:r>
            <a:rPr lang="en-US">
              <a:solidFill>
                <a:schemeClr val="tx1"/>
              </a:solidFill>
            </a:rPr>
            <a:t> between the districts and local municipalities</a:t>
          </a:r>
          <a:endParaRPr lang="en-ZA">
            <a:solidFill>
              <a:schemeClr val="tx1"/>
            </a:solidFill>
          </a:endParaRPr>
        </a:p>
      </dgm:t>
    </dgm:pt>
    <dgm:pt modelId="{90B36786-DF3B-4169-A83B-2C8EC11D21FB}" type="parTrans" cxnId="{AB85F0C4-F0C9-48DC-AE0F-C560E3465C72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38DA77A4-82CB-45CE-B99B-923836C0DD2C}" type="sibTrans" cxnId="{AB85F0C4-F0C9-48DC-AE0F-C560E3465C72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3A6225C3-31C5-439F-8A97-9E03FCCE2562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Collaborate with key partners to promote </a:t>
          </a:r>
          <a:r>
            <a:rPr lang="en-US" b="1" u="sng">
              <a:solidFill>
                <a:schemeClr val="tx1"/>
              </a:solidFill>
            </a:rPr>
            <a:t>professionalization of municipal functions</a:t>
          </a:r>
          <a:endParaRPr lang="en-ZA">
            <a:solidFill>
              <a:schemeClr val="tx1"/>
            </a:solidFill>
          </a:endParaRPr>
        </a:p>
      </dgm:t>
    </dgm:pt>
    <dgm:pt modelId="{D96BBE69-04F0-400D-B5BA-5E39D48FB75E}" type="parTrans" cxnId="{5C4605C7-F572-48E3-9006-008DD5859B94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D059FF5A-2B60-4BC5-87CF-9410C7792C4D}" type="sibTrans" cxnId="{5C4605C7-F572-48E3-9006-008DD5859B94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857862D8-7C5D-4703-BE0A-3B7978C37401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Fight against </a:t>
          </a:r>
          <a:r>
            <a:rPr lang="en-US" b="1" u="sng">
              <a:solidFill>
                <a:schemeClr val="tx1"/>
              </a:solidFill>
            </a:rPr>
            <a:t>maladministration &amp; corruption</a:t>
          </a:r>
          <a:r>
            <a:rPr lang="en-US">
              <a:solidFill>
                <a:schemeClr val="tx1"/>
              </a:solidFill>
            </a:rPr>
            <a:t> through the introduction of a Governance Maturity Index </a:t>
          </a:r>
          <a:endParaRPr lang="en-ZA">
            <a:solidFill>
              <a:schemeClr val="tx1"/>
            </a:solidFill>
          </a:endParaRPr>
        </a:p>
      </dgm:t>
    </dgm:pt>
    <dgm:pt modelId="{C6943E4E-8E6D-446A-9FAA-1BF6D0D6F91F}" type="parTrans" cxnId="{678DBABD-3D89-4EBB-B99B-60C57BD6FB70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4DE6F944-72D5-4D62-AB1B-A88C56EF07FA}" type="sibTrans" cxnId="{678DBABD-3D89-4EBB-B99B-60C57BD6FB70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16C1461C-4A2B-4E3E-8B06-9E23F941ACAB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Develop </a:t>
          </a:r>
          <a:r>
            <a:rPr lang="en-GB" b="1" u="sng">
              <a:solidFill>
                <a:schemeClr val="tx1"/>
              </a:solidFill>
            </a:rPr>
            <a:t>standardised job requirements</a:t>
          </a:r>
          <a:r>
            <a:rPr lang="en-GB">
              <a:solidFill>
                <a:schemeClr val="tx1"/>
              </a:solidFill>
            </a:rPr>
            <a:t> for appointment of officials (at identified technical levels, e.g., CFOs, MMs)</a:t>
          </a:r>
          <a:endParaRPr lang="en-ZA">
            <a:solidFill>
              <a:schemeClr val="tx1"/>
            </a:solidFill>
          </a:endParaRPr>
        </a:p>
      </dgm:t>
    </dgm:pt>
    <dgm:pt modelId="{87ACF923-296F-45C8-A314-4E53DD4BD462}" type="parTrans" cxnId="{9D48086A-C9A1-40A1-9288-6C8A42B6A7BC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52556421-9637-445F-B553-B558D0573FCE}" type="sibTrans" cxnId="{9D48086A-C9A1-40A1-9288-6C8A42B6A7BC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C96886AC-C16E-4E66-BF30-74AE7E8A3EE7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Initiate </a:t>
          </a:r>
          <a:r>
            <a:rPr lang="en-GB" b="1" u="sng">
              <a:solidFill>
                <a:schemeClr val="tx1"/>
              </a:solidFill>
            </a:rPr>
            <a:t>multi-disciplinary Programme of Support</a:t>
          </a:r>
          <a:r>
            <a:rPr lang="en-GB">
              <a:solidFill>
                <a:schemeClr val="tx1"/>
              </a:solidFill>
            </a:rPr>
            <a:t> to municipalities with </a:t>
          </a:r>
          <a:r>
            <a:rPr lang="en-GB" b="1" u="sng">
              <a:solidFill>
                <a:schemeClr val="tx1"/>
              </a:solidFill>
            </a:rPr>
            <a:t>Coalition Governments/Minority governments</a:t>
          </a:r>
          <a:endParaRPr lang="en-ZA">
            <a:solidFill>
              <a:schemeClr val="tx1"/>
            </a:solidFill>
          </a:endParaRPr>
        </a:p>
      </dgm:t>
    </dgm:pt>
    <dgm:pt modelId="{3D997964-5B10-40F1-B859-4CAE30C3AF32}" type="parTrans" cxnId="{1D2344E7-F664-4A0E-889C-BCE90BEDF54F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2331D1C9-39F2-47A3-846D-79AD4766DF1D}" type="sibTrans" cxnId="{1D2344E7-F664-4A0E-889C-BCE90BEDF54F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5D2D6A4A-8054-4FB8-9BF6-D31C177C0C31}" type="pres">
      <dgm:prSet presAssocID="{540767F0-73FF-476A-B54C-6A06C32160B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4D6D4E-22D5-4DEB-B809-81F57383F808}" type="pres">
      <dgm:prSet presAssocID="{BE40C8A4-AE31-4070-9B4F-AFCA376B698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72994C-5DC6-427D-A83F-700807093822}" type="pres">
      <dgm:prSet presAssocID="{38DA77A4-82CB-45CE-B99B-923836C0DD2C}" presName="sibTrans" presStyleCnt="0"/>
      <dgm:spPr/>
    </dgm:pt>
    <dgm:pt modelId="{DB12947A-8E7D-4652-8912-4936BE8D9D27}" type="pres">
      <dgm:prSet presAssocID="{3A6225C3-31C5-439F-8A97-9E03FCCE256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490958-8BE1-46F8-BB55-1A70CE3A44A5}" type="pres">
      <dgm:prSet presAssocID="{D059FF5A-2B60-4BC5-87CF-9410C7792C4D}" presName="sibTrans" presStyleCnt="0"/>
      <dgm:spPr/>
    </dgm:pt>
    <dgm:pt modelId="{858CD3E0-584C-4F7B-B91C-842BD63589B0}" type="pres">
      <dgm:prSet presAssocID="{857862D8-7C5D-4703-BE0A-3B7978C3740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79F38D-5CCF-48E4-AA8A-7078EA2BAC6F}" type="pres">
      <dgm:prSet presAssocID="{4DE6F944-72D5-4D62-AB1B-A88C56EF07FA}" presName="sibTrans" presStyleCnt="0"/>
      <dgm:spPr/>
    </dgm:pt>
    <dgm:pt modelId="{5B6E65FC-CA36-42AA-81F9-E5151A955251}" type="pres">
      <dgm:prSet presAssocID="{16C1461C-4A2B-4E3E-8B06-9E23F941ACA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B28C6A-14CE-4354-9BCC-833A6BCA20F9}" type="pres">
      <dgm:prSet presAssocID="{52556421-9637-445F-B553-B558D0573FCE}" presName="sibTrans" presStyleCnt="0"/>
      <dgm:spPr/>
    </dgm:pt>
    <dgm:pt modelId="{F2B1A9C1-980F-46FD-B758-AD254D575905}" type="pres">
      <dgm:prSet presAssocID="{C96886AC-C16E-4E66-BF30-74AE7E8A3EE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367A07-80FA-4841-920A-D0FED8847589}" type="presOf" srcId="{3A6225C3-31C5-439F-8A97-9E03FCCE2562}" destId="{DB12947A-8E7D-4652-8912-4936BE8D9D27}" srcOrd="0" destOrd="0" presId="urn:microsoft.com/office/officeart/2005/8/layout/default#6"/>
    <dgm:cxn modelId="{9D48086A-C9A1-40A1-9288-6C8A42B6A7BC}" srcId="{540767F0-73FF-476A-B54C-6A06C32160BB}" destId="{16C1461C-4A2B-4E3E-8B06-9E23F941ACAB}" srcOrd="3" destOrd="0" parTransId="{87ACF923-296F-45C8-A314-4E53DD4BD462}" sibTransId="{52556421-9637-445F-B553-B558D0573FCE}"/>
    <dgm:cxn modelId="{8FE7E8CE-3345-46C5-8920-B177E1A2524E}" type="presOf" srcId="{C96886AC-C16E-4E66-BF30-74AE7E8A3EE7}" destId="{F2B1A9C1-980F-46FD-B758-AD254D575905}" srcOrd="0" destOrd="0" presId="urn:microsoft.com/office/officeart/2005/8/layout/default#6"/>
    <dgm:cxn modelId="{678DBABD-3D89-4EBB-B99B-60C57BD6FB70}" srcId="{540767F0-73FF-476A-B54C-6A06C32160BB}" destId="{857862D8-7C5D-4703-BE0A-3B7978C37401}" srcOrd="2" destOrd="0" parTransId="{C6943E4E-8E6D-446A-9FAA-1BF6D0D6F91F}" sibTransId="{4DE6F944-72D5-4D62-AB1B-A88C56EF07FA}"/>
    <dgm:cxn modelId="{AB85F0C4-F0C9-48DC-AE0F-C560E3465C72}" srcId="{540767F0-73FF-476A-B54C-6A06C32160BB}" destId="{BE40C8A4-AE31-4070-9B4F-AFCA376B6981}" srcOrd="0" destOrd="0" parTransId="{90B36786-DF3B-4169-A83B-2C8EC11D21FB}" sibTransId="{38DA77A4-82CB-45CE-B99B-923836C0DD2C}"/>
    <dgm:cxn modelId="{1D2344E7-F664-4A0E-889C-BCE90BEDF54F}" srcId="{540767F0-73FF-476A-B54C-6A06C32160BB}" destId="{C96886AC-C16E-4E66-BF30-74AE7E8A3EE7}" srcOrd="4" destOrd="0" parTransId="{3D997964-5B10-40F1-B859-4CAE30C3AF32}" sibTransId="{2331D1C9-39F2-47A3-846D-79AD4766DF1D}"/>
    <dgm:cxn modelId="{1E5426B0-AD6D-47B5-94C8-4FE244584EC6}" type="presOf" srcId="{16C1461C-4A2B-4E3E-8B06-9E23F941ACAB}" destId="{5B6E65FC-CA36-42AA-81F9-E5151A955251}" srcOrd="0" destOrd="0" presId="urn:microsoft.com/office/officeart/2005/8/layout/default#6"/>
    <dgm:cxn modelId="{D508A0DE-1A6C-46A3-BCDA-B06D6791C8A2}" type="presOf" srcId="{540767F0-73FF-476A-B54C-6A06C32160BB}" destId="{5D2D6A4A-8054-4FB8-9BF6-D31C177C0C31}" srcOrd="0" destOrd="0" presId="urn:microsoft.com/office/officeart/2005/8/layout/default#6"/>
    <dgm:cxn modelId="{5C4605C7-F572-48E3-9006-008DD5859B94}" srcId="{540767F0-73FF-476A-B54C-6A06C32160BB}" destId="{3A6225C3-31C5-439F-8A97-9E03FCCE2562}" srcOrd="1" destOrd="0" parTransId="{D96BBE69-04F0-400D-B5BA-5E39D48FB75E}" sibTransId="{D059FF5A-2B60-4BC5-87CF-9410C7792C4D}"/>
    <dgm:cxn modelId="{BDBDDF6F-62CF-4E27-9A08-640644DB977E}" type="presOf" srcId="{857862D8-7C5D-4703-BE0A-3B7978C37401}" destId="{858CD3E0-584C-4F7B-B91C-842BD63589B0}" srcOrd="0" destOrd="0" presId="urn:microsoft.com/office/officeart/2005/8/layout/default#6"/>
    <dgm:cxn modelId="{AFE0F961-72C4-40A6-92C9-CE47E9202DFD}" type="presOf" srcId="{BE40C8A4-AE31-4070-9B4F-AFCA376B6981}" destId="{A14D6D4E-22D5-4DEB-B809-81F57383F808}" srcOrd="0" destOrd="0" presId="urn:microsoft.com/office/officeart/2005/8/layout/default#6"/>
    <dgm:cxn modelId="{E3E83AEB-E9B0-4EAA-8573-41C3F836CD9C}" type="presParOf" srcId="{5D2D6A4A-8054-4FB8-9BF6-D31C177C0C31}" destId="{A14D6D4E-22D5-4DEB-B809-81F57383F808}" srcOrd="0" destOrd="0" presId="urn:microsoft.com/office/officeart/2005/8/layout/default#6"/>
    <dgm:cxn modelId="{0E529693-5454-40FE-8D6C-1D2FAF0B5518}" type="presParOf" srcId="{5D2D6A4A-8054-4FB8-9BF6-D31C177C0C31}" destId="{2372994C-5DC6-427D-A83F-700807093822}" srcOrd="1" destOrd="0" presId="urn:microsoft.com/office/officeart/2005/8/layout/default#6"/>
    <dgm:cxn modelId="{4EF289F4-CC32-4A5F-B5C7-3CE951B70AA1}" type="presParOf" srcId="{5D2D6A4A-8054-4FB8-9BF6-D31C177C0C31}" destId="{DB12947A-8E7D-4652-8912-4936BE8D9D27}" srcOrd="2" destOrd="0" presId="urn:microsoft.com/office/officeart/2005/8/layout/default#6"/>
    <dgm:cxn modelId="{1DFCF265-6266-466C-9F9A-843A566989E7}" type="presParOf" srcId="{5D2D6A4A-8054-4FB8-9BF6-D31C177C0C31}" destId="{F1490958-8BE1-46F8-BB55-1A70CE3A44A5}" srcOrd="3" destOrd="0" presId="urn:microsoft.com/office/officeart/2005/8/layout/default#6"/>
    <dgm:cxn modelId="{3C2382EF-7117-4D94-9230-0D165DB51281}" type="presParOf" srcId="{5D2D6A4A-8054-4FB8-9BF6-D31C177C0C31}" destId="{858CD3E0-584C-4F7B-B91C-842BD63589B0}" srcOrd="4" destOrd="0" presId="urn:microsoft.com/office/officeart/2005/8/layout/default#6"/>
    <dgm:cxn modelId="{9189C701-76D6-464B-BB32-C42EA7BCBF73}" type="presParOf" srcId="{5D2D6A4A-8054-4FB8-9BF6-D31C177C0C31}" destId="{3179F38D-5CCF-48E4-AA8A-7078EA2BAC6F}" srcOrd="5" destOrd="0" presId="urn:microsoft.com/office/officeart/2005/8/layout/default#6"/>
    <dgm:cxn modelId="{34936230-F67F-4245-8A5A-FDD6E8C3DCD4}" type="presParOf" srcId="{5D2D6A4A-8054-4FB8-9BF6-D31C177C0C31}" destId="{5B6E65FC-CA36-42AA-81F9-E5151A955251}" srcOrd="6" destOrd="0" presId="urn:microsoft.com/office/officeart/2005/8/layout/default#6"/>
    <dgm:cxn modelId="{BAAD71DE-D2DA-4E7B-AC3D-BD458E8C46F4}" type="presParOf" srcId="{5D2D6A4A-8054-4FB8-9BF6-D31C177C0C31}" destId="{70B28C6A-14CE-4354-9BCC-833A6BCA20F9}" srcOrd="7" destOrd="0" presId="urn:microsoft.com/office/officeart/2005/8/layout/default#6"/>
    <dgm:cxn modelId="{75E4F5C7-478B-4B99-8FAE-75300396F3A3}" type="presParOf" srcId="{5D2D6A4A-8054-4FB8-9BF6-D31C177C0C31}" destId="{F2B1A9C1-980F-46FD-B758-AD254D575905}" srcOrd="8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3658BEA-D98D-448A-9964-5620435C3659}" type="doc">
      <dgm:prSet loTypeId="urn:microsoft.com/office/officeart/2005/8/layout/default#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65A5595F-D5DA-4D57-9EF4-5AD911CCAF75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Conducting municipal digital maturity assessments and support municipalities to strengthen and digitize their functions </a:t>
          </a:r>
          <a:endParaRPr lang="en-ZA">
            <a:solidFill>
              <a:schemeClr val="tx1"/>
            </a:solidFill>
          </a:endParaRPr>
        </a:p>
      </dgm:t>
    </dgm:pt>
    <dgm:pt modelId="{3A29C440-3A01-47EA-ACD2-2777B57AA391}" type="parTrans" cxnId="{2E633D2F-7552-45FC-8DD5-DA4CC3F8790D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A516304E-1B0C-4DAA-9BD1-53A352239C13}" type="sibTrans" cxnId="{2E633D2F-7552-45FC-8DD5-DA4CC3F8790D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98EDFFBA-E25E-4980-B85E-24AD97E8B101}">
      <dgm:prSet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Adoption of the SALGA Strategic Digital Framework in anchoring next generation digital strategies – aligned with IDPs</a:t>
          </a:r>
          <a:endParaRPr lang="en-ZA">
            <a:solidFill>
              <a:schemeClr val="tx1"/>
            </a:solidFill>
          </a:endParaRPr>
        </a:p>
      </dgm:t>
    </dgm:pt>
    <dgm:pt modelId="{8806A21C-6C33-4A88-AA7A-5E4C480E2783}" type="parTrans" cxnId="{4DE8FFAF-AACC-4859-9E72-1B736F37C189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23BD9505-E48B-4814-9DF9-2068F83AE08E}" type="sibTrans" cxnId="{4DE8FFAF-AACC-4859-9E72-1B736F37C189}">
      <dgm:prSet/>
      <dgm:spPr/>
      <dgm:t>
        <a:bodyPr/>
        <a:lstStyle/>
        <a:p>
          <a:endParaRPr lang="en-ZA">
            <a:solidFill>
              <a:schemeClr val="tx1"/>
            </a:solidFill>
          </a:endParaRPr>
        </a:p>
      </dgm:t>
    </dgm:pt>
    <dgm:pt modelId="{47403945-B3BA-4871-B5B7-321F4FD280EC}" type="pres">
      <dgm:prSet presAssocID="{73658BEA-D98D-448A-9964-5620435C365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77D97C-13AF-4F3E-BD45-D28967624564}" type="pres">
      <dgm:prSet presAssocID="{65A5595F-D5DA-4D57-9EF4-5AD911CCAF75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E4987-BD30-4F55-8066-9143B693C01C}" type="pres">
      <dgm:prSet presAssocID="{A516304E-1B0C-4DAA-9BD1-53A352239C13}" presName="sibTrans" presStyleCnt="0"/>
      <dgm:spPr/>
    </dgm:pt>
    <dgm:pt modelId="{5FF6E00A-168B-4496-BEFB-4C0A3E6E3D0B}" type="pres">
      <dgm:prSet presAssocID="{98EDFFBA-E25E-4980-B85E-24AD97E8B10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E8FFAF-AACC-4859-9E72-1B736F37C189}" srcId="{73658BEA-D98D-448A-9964-5620435C3659}" destId="{98EDFFBA-E25E-4980-B85E-24AD97E8B101}" srcOrd="1" destOrd="0" parTransId="{8806A21C-6C33-4A88-AA7A-5E4C480E2783}" sibTransId="{23BD9505-E48B-4814-9DF9-2068F83AE08E}"/>
    <dgm:cxn modelId="{C0567196-322E-4240-8BAE-85914B18F012}" type="presOf" srcId="{98EDFFBA-E25E-4980-B85E-24AD97E8B101}" destId="{5FF6E00A-168B-4496-BEFB-4C0A3E6E3D0B}" srcOrd="0" destOrd="0" presId="urn:microsoft.com/office/officeart/2005/8/layout/default#7"/>
    <dgm:cxn modelId="{40356661-8C42-45E2-A42A-7FE03A958F4D}" type="presOf" srcId="{65A5595F-D5DA-4D57-9EF4-5AD911CCAF75}" destId="{CC77D97C-13AF-4F3E-BD45-D28967624564}" srcOrd="0" destOrd="0" presId="urn:microsoft.com/office/officeart/2005/8/layout/default#7"/>
    <dgm:cxn modelId="{2E633D2F-7552-45FC-8DD5-DA4CC3F8790D}" srcId="{73658BEA-D98D-448A-9964-5620435C3659}" destId="{65A5595F-D5DA-4D57-9EF4-5AD911CCAF75}" srcOrd="0" destOrd="0" parTransId="{3A29C440-3A01-47EA-ACD2-2777B57AA391}" sibTransId="{A516304E-1B0C-4DAA-9BD1-53A352239C13}"/>
    <dgm:cxn modelId="{EDA5925F-AF5A-42C3-96DC-BDD9CCAEFDDF}" type="presOf" srcId="{73658BEA-D98D-448A-9964-5620435C3659}" destId="{47403945-B3BA-4871-B5B7-321F4FD280EC}" srcOrd="0" destOrd="0" presId="urn:microsoft.com/office/officeart/2005/8/layout/default#7"/>
    <dgm:cxn modelId="{21B41B9A-618A-4ED1-AF9A-8DC61E017477}" type="presParOf" srcId="{47403945-B3BA-4871-B5B7-321F4FD280EC}" destId="{CC77D97C-13AF-4F3E-BD45-D28967624564}" srcOrd="0" destOrd="0" presId="urn:microsoft.com/office/officeart/2005/8/layout/default#7"/>
    <dgm:cxn modelId="{A4128D1C-0E0F-4913-969A-737E88604407}" type="presParOf" srcId="{47403945-B3BA-4871-B5B7-321F4FD280EC}" destId="{0EFE4987-BD30-4F55-8066-9143B693C01C}" srcOrd="1" destOrd="0" presId="urn:microsoft.com/office/officeart/2005/8/layout/default#7"/>
    <dgm:cxn modelId="{F9CD2884-502E-436B-A13D-84693D89A38E}" type="presParOf" srcId="{47403945-B3BA-4871-B5B7-321F4FD280EC}" destId="{5FF6E00A-168B-4496-BEFB-4C0A3E6E3D0B}" srcOrd="2" destOrd="0" presId="urn:microsoft.com/office/officeart/2005/8/layout/default#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72EAF5-0C77-468F-BE46-411204EA3E1F}">
      <dsp:nvSpPr>
        <dsp:cNvPr id="0" name=""/>
        <dsp:cNvSpPr/>
      </dsp:nvSpPr>
      <dsp:spPr>
        <a:xfrm>
          <a:off x="4305" y="1484180"/>
          <a:ext cx="2970821" cy="24503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SALGA’s planning linked to Local Government Elections &amp; Term of Office</a:t>
          </a:r>
          <a:endParaRPr lang="en-ZA" sz="2400" kern="1200" dirty="0"/>
        </a:p>
      </dsp:txBody>
      <dsp:txXfrm>
        <a:off x="4305" y="1484180"/>
        <a:ext cx="2970821" cy="1925240"/>
      </dsp:txXfrm>
    </dsp:sp>
    <dsp:sp modelId="{47B9AF11-5A93-4E15-9671-683C28DCF031}">
      <dsp:nvSpPr>
        <dsp:cNvPr id="0" name=""/>
        <dsp:cNvSpPr/>
      </dsp:nvSpPr>
      <dsp:spPr>
        <a:xfrm>
          <a:off x="1670286" y="2055043"/>
          <a:ext cx="3295061" cy="3295061"/>
        </a:xfrm>
        <a:prstGeom prst="leftCircularArrow">
          <a:avLst>
            <a:gd name="adj1" fmla="val 3211"/>
            <a:gd name="adj2" fmla="val 395686"/>
            <a:gd name="adj3" fmla="val 2171196"/>
            <a:gd name="adj4" fmla="val 9024489"/>
            <a:gd name="adj5" fmla="val 374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049A7-92D0-422C-80A9-E7D3EE2054C9}">
      <dsp:nvSpPr>
        <dsp:cNvPr id="0" name=""/>
        <dsp:cNvSpPr/>
      </dsp:nvSpPr>
      <dsp:spPr>
        <a:xfrm>
          <a:off x="664487" y="3409421"/>
          <a:ext cx="2640730" cy="10501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Context</a:t>
          </a:r>
          <a:endParaRPr lang="en-ZA" sz="2900" kern="1200" dirty="0"/>
        </a:p>
      </dsp:txBody>
      <dsp:txXfrm>
        <a:off x="664487" y="3409421"/>
        <a:ext cx="2640730" cy="1050131"/>
      </dsp:txXfrm>
    </dsp:sp>
    <dsp:sp modelId="{C1FBD4A4-1823-4F04-86FC-6C94E80B084C}">
      <dsp:nvSpPr>
        <dsp:cNvPr id="0" name=""/>
        <dsp:cNvSpPr/>
      </dsp:nvSpPr>
      <dsp:spPr>
        <a:xfrm>
          <a:off x="3809049" y="1484180"/>
          <a:ext cx="2970821" cy="24503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SALGA’s Strategic Plan 2022-27 ended on 31 March 2022</a:t>
          </a:r>
          <a:endParaRPr lang="en-ZA" sz="2400" kern="1200" dirty="0"/>
        </a:p>
      </dsp:txBody>
      <dsp:txXfrm>
        <a:off x="3809049" y="2009245"/>
        <a:ext cx="2970821" cy="1925240"/>
      </dsp:txXfrm>
    </dsp:sp>
    <dsp:sp modelId="{6784ACB4-3035-4187-914D-AC2A9CB26933}">
      <dsp:nvSpPr>
        <dsp:cNvPr id="0" name=""/>
        <dsp:cNvSpPr/>
      </dsp:nvSpPr>
      <dsp:spPr>
        <a:xfrm>
          <a:off x="5450273" y="-27512"/>
          <a:ext cx="3674666" cy="3674666"/>
        </a:xfrm>
        <a:prstGeom prst="circularArrow">
          <a:avLst>
            <a:gd name="adj1" fmla="val 2879"/>
            <a:gd name="adj2" fmla="val 352050"/>
            <a:gd name="adj3" fmla="val 19472439"/>
            <a:gd name="adj4" fmla="val 12575511"/>
            <a:gd name="adj5" fmla="val 3359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7EFC0-21BB-4AAB-8DAC-AFB37231DF04}">
      <dsp:nvSpPr>
        <dsp:cNvPr id="0" name=""/>
        <dsp:cNvSpPr/>
      </dsp:nvSpPr>
      <dsp:spPr>
        <a:xfrm>
          <a:off x="4469231" y="959114"/>
          <a:ext cx="2640730" cy="105013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Current plan  </a:t>
          </a:r>
          <a:endParaRPr lang="en-ZA" sz="2900" kern="1200" dirty="0"/>
        </a:p>
      </dsp:txBody>
      <dsp:txXfrm>
        <a:off x="4469231" y="959114"/>
        <a:ext cx="2640730" cy="1050131"/>
      </dsp:txXfrm>
    </dsp:sp>
    <dsp:sp modelId="{1C190A44-38B1-4D96-ADC6-A8C5A0DBFAC7}">
      <dsp:nvSpPr>
        <dsp:cNvPr id="0" name=""/>
        <dsp:cNvSpPr/>
      </dsp:nvSpPr>
      <dsp:spPr>
        <a:xfrm>
          <a:off x="7613793" y="1484180"/>
          <a:ext cx="2970821" cy="24503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New Plan required for the period   2022 – 2027 (effective 1 April ‘22)</a:t>
          </a:r>
          <a:endParaRPr lang="en-ZA" sz="2400" kern="1200" dirty="0"/>
        </a:p>
      </dsp:txBody>
      <dsp:txXfrm>
        <a:off x="7613793" y="1484180"/>
        <a:ext cx="2970821" cy="1925240"/>
      </dsp:txXfrm>
    </dsp:sp>
    <dsp:sp modelId="{CF3B77FC-B96A-4800-B685-4F9B6F925465}">
      <dsp:nvSpPr>
        <dsp:cNvPr id="0" name=""/>
        <dsp:cNvSpPr/>
      </dsp:nvSpPr>
      <dsp:spPr>
        <a:xfrm>
          <a:off x="8273975" y="3409421"/>
          <a:ext cx="2640730" cy="105013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>
              <a:solidFill>
                <a:schemeClr val="tx1"/>
              </a:solidFill>
            </a:rPr>
            <a:t>Next Generation 5 Year Plan</a:t>
          </a:r>
          <a:endParaRPr lang="en-ZA" sz="2900" kern="1200" dirty="0">
            <a:solidFill>
              <a:schemeClr val="tx1"/>
            </a:solidFill>
          </a:endParaRPr>
        </a:p>
      </dsp:txBody>
      <dsp:txXfrm>
        <a:off x="8273975" y="3409421"/>
        <a:ext cx="2640730" cy="1050131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9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10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7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8537D-3EF3-44FD-BBB5-913FC65A985A}" type="datetimeFigureOut">
              <a:rPr lang="en-ZA" smtClean="0"/>
              <a:pPr/>
              <a:t>2022/05/04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51C8E-8ABE-432F-B4B7-6FB031C1D717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03277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F6689-3CDF-4478-BD30-CB3091E4878F}" type="slidenum">
              <a:rPr lang="en-ZA" smtClean="0"/>
              <a:pPr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404217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THeKe8j5ShddbMyyipGMRA" TargetMode="External"/><Relationship Id="rId3" Type="http://schemas.openxmlformats.org/officeDocument/2006/relationships/hyperlink" Target="https://www.salga.org.za/" TargetMode="External"/><Relationship Id="rId7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SALGA_Gov" TargetMode="Externa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0" Type="http://schemas.openxmlformats.org/officeDocument/2006/relationships/hyperlink" Target="https://www.instagram.com/salga.org.za/" TargetMode="External"/><Relationship Id="rId4" Type="http://schemas.openxmlformats.org/officeDocument/2006/relationships/hyperlink" Target="https://web.facebook.com/SALGAGov/" TargetMode="External"/><Relationship Id="rId9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SALGA_Gov" TargetMode="External"/><Relationship Id="rId13" Type="http://schemas.openxmlformats.org/officeDocument/2006/relationships/image" Target="../media/image5.emf"/><Relationship Id="rId3" Type="http://schemas.openxmlformats.org/officeDocument/2006/relationships/hyperlink" Target="https://www.salga.org.za/" TargetMode="External"/><Relationship Id="rId7" Type="http://schemas.openxmlformats.org/officeDocument/2006/relationships/image" Target="../media/image2.emf"/><Relationship Id="rId12" Type="http://schemas.openxmlformats.org/officeDocument/2006/relationships/hyperlink" Target="https://www.instagram.com/salga.org.za/" TargetMode="External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eb.facebook.com/SALGAGov/" TargetMode="External"/><Relationship Id="rId11" Type="http://schemas.openxmlformats.org/officeDocument/2006/relationships/image" Target="../media/image4.emf"/><Relationship Id="rId5" Type="http://schemas.openxmlformats.org/officeDocument/2006/relationships/image" Target="../media/image8.emf"/><Relationship Id="rId10" Type="http://schemas.openxmlformats.org/officeDocument/2006/relationships/hyperlink" Target="https://www.youtube.com/channel/UCTHeKe8j5ShddbMyyipGMRA" TargetMode="External"/><Relationship Id="rId4" Type="http://schemas.openxmlformats.org/officeDocument/2006/relationships/image" Target="../media/image7.emf"/><Relationship Id="rId9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hyperlink" Target="https://twitter.com/SALGA_Gov" TargetMode="Externa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Master" Target="../slideMasters/slideMaster1.xml"/><Relationship Id="rId6" Type="http://schemas.openxmlformats.org/officeDocument/2006/relationships/image" Target="NULL"/><Relationship Id="rId11" Type="http://schemas.openxmlformats.org/officeDocument/2006/relationships/hyperlink" Target="https://www.instagram.com/salga.org.za/" TargetMode="External"/><Relationship Id="rId5" Type="http://schemas.openxmlformats.org/officeDocument/2006/relationships/hyperlink" Target="https://web.facebook.com/SALGAGov/" TargetMode="External"/><Relationship Id="rId10" Type="http://schemas.openxmlformats.org/officeDocument/2006/relationships/image" Target="NULL"/><Relationship Id="rId4" Type="http://schemas.openxmlformats.org/officeDocument/2006/relationships/hyperlink" Target="https://www.salga.org.za/" TargetMode="External"/><Relationship Id="rId9" Type="http://schemas.openxmlformats.org/officeDocument/2006/relationships/hyperlink" Target="https://www.youtube.com/channel/UCTHeKe8j5ShddbMyyipGMRA" TargetMode="Externa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.emf"/><Relationship Id="rId7" Type="http://schemas.openxmlformats.org/officeDocument/2006/relationships/hyperlink" Target="https://twitter.com/SALGA_Gov" TargetMode="External"/><Relationship Id="rId12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11" Type="http://schemas.openxmlformats.org/officeDocument/2006/relationships/hyperlink" Target="https://www.instagram.com/salga.org.za/" TargetMode="External"/><Relationship Id="rId5" Type="http://schemas.openxmlformats.org/officeDocument/2006/relationships/hyperlink" Target="https://web.facebook.com/SALGAGov/" TargetMode="External"/><Relationship Id="rId10" Type="http://schemas.openxmlformats.org/officeDocument/2006/relationships/image" Target="../media/image4.emf"/><Relationship Id="rId4" Type="http://schemas.openxmlformats.org/officeDocument/2006/relationships/hyperlink" Target="https://www.salga.org.za/" TargetMode="External"/><Relationship Id="rId9" Type="http://schemas.openxmlformats.org/officeDocument/2006/relationships/hyperlink" Target="https://www.youtube.com/channel/UCTHeKe8j5ShddbMyyipGMRA" TargetMode="Externa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THeKe8j5ShddbMyyipGMRA" TargetMode="External"/><Relationship Id="rId13" Type="http://schemas.openxmlformats.org/officeDocument/2006/relationships/image" Target="../media/image13.emf"/><Relationship Id="rId3" Type="http://schemas.openxmlformats.org/officeDocument/2006/relationships/hyperlink" Target="https://www.salga.org.za/" TargetMode="External"/><Relationship Id="rId7" Type="http://schemas.openxmlformats.org/officeDocument/2006/relationships/image" Target="../media/image3.emf"/><Relationship Id="rId12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SALGA_Gov" TargetMode="Externa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0" Type="http://schemas.openxmlformats.org/officeDocument/2006/relationships/hyperlink" Target="https://www.instagram.com/salga.org.za/" TargetMode="External"/><Relationship Id="rId4" Type="http://schemas.openxmlformats.org/officeDocument/2006/relationships/hyperlink" Target="https://web.facebook.com/SALGAGov/" TargetMode="External"/><Relationship Id="rId9" Type="http://schemas.openxmlformats.org/officeDocument/2006/relationships/image" Target="../media/image4.emf"/><Relationship Id="rId14" Type="http://schemas.openxmlformats.org/officeDocument/2006/relationships/image" Target="../media/image1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hyperlink" Target="https://web.facebook.com/SALGAGov/" TargetMode="External"/><Relationship Id="rId7" Type="http://schemas.openxmlformats.org/officeDocument/2006/relationships/hyperlink" Target="https://www.youtube.com/channel/UCTHeKe8j5ShddbMyyipGMRA" TargetMode="External"/><Relationship Id="rId2" Type="http://schemas.openxmlformats.org/officeDocument/2006/relationships/hyperlink" Target="https://www.salga.org.za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11" Type="http://schemas.openxmlformats.org/officeDocument/2006/relationships/image" Target="../media/image18.emf"/><Relationship Id="rId5" Type="http://schemas.openxmlformats.org/officeDocument/2006/relationships/hyperlink" Target="https://twitter.com/SALGA_Gov" TargetMode="External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hyperlink" Target="https://www.instagram.com/salga.org.za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SALGA_Gov" TargetMode="External"/><Relationship Id="rId13" Type="http://schemas.openxmlformats.org/officeDocument/2006/relationships/image" Target="../media/image5.emf"/><Relationship Id="rId3" Type="http://schemas.openxmlformats.org/officeDocument/2006/relationships/hyperlink" Target="https://www.salga.org.za/" TargetMode="External"/><Relationship Id="rId7" Type="http://schemas.openxmlformats.org/officeDocument/2006/relationships/image" Target="../media/image2.emf"/><Relationship Id="rId12" Type="http://schemas.openxmlformats.org/officeDocument/2006/relationships/hyperlink" Target="https://www.instagram.com/salga.org.za/" TargetMode="External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eb.facebook.com/SALGAGov/" TargetMode="External"/><Relationship Id="rId11" Type="http://schemas.openxmlformats.org/officeDocument/2006/relationships/image" Target="../media/image4.emf"/><Relationship Id="rId5" Type="http://schemas.openxmlformats.org/officeDocument/2006/relationships/image" Target="../media/image8.emf"/><Relationship Id="rId10" Type="http://schemas.openxmlformats.org/officeDocument/2006/relationships/hyperlink" Target="https://www.youtube.com/channel/UCTHeKe8j5ShddbMyyipGMRA" TargetMode="External"/><Relationship Id="rId4" Type="http://schemas.openxmlformats.org/officeDocument/2006/relationships/image" Target="../media/image7.emf"/><Relationship Id="rId9" Type="http://schemas.openxmlformats.org/officeDocument/2006/relationships/image" Target="../media/image3.emf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THeKe8j5ShddbMyyipGMRA" TargetMode="External"/><Relationship Id="rId13" Type="http://schemas.openxmlformats.org/officeDocument/2006/relationships/image" Target="../media/image8.emf"/><Relationship Id="rId3" Type="http://schemas.openxmlformats.org/officeDocument/2006/relationships/hyperlink" Target="https://www.salga.org.za/" TargetMode="External"/><Relationship Id="rId7" Type="http://schemas.openxmlformats.org/officeDocument/2006/relationships/image" Target="../media/image3.emf"/><Relationship Id="rId12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twitter.com/SALGA_Gov" TargetMode="Externa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0" Type="http://schemas.openxmlformats.org/officeDocument/2006/relationships/hyperlink" Target="https://www.instagram.com/salga.org.za/" TargetMode="External"/><Relationship Id="rId4" Type="http://schemas.openxmlformats.org/officeDocument/2006/relationships/hyperlink" Target="https://web.facebook.com/SALGAGov/" TargetMode="External"/><Relationship Id="rId9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hyperlink" Target="https://web.facebook.com/SALGAGov/" TargetMode="External"/><Relationship Id="rId7" Type="http://schemas.openxmlformats.org/officeDocument/2006/relationships/hyperlink" Target="https://www.youtube.com/channel/UCTHeKe8j5ShddbMyyipGMRA" TargetMode="External"/><Relationship Id="rId12" Type="http://schemas.openxmlformats.org/officeDocument/2006/relationships/image" Target="../media/image20.emf"/><Relationship Id="rId2" Type="http://schemas.openxmlformats.org/officeDocument/2006/relationships/hyperlink" Target="https://www.salga.org.za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11" Type="http://schemas.openxmlformats.org/officeDocument/2006/relationships/image" Target="../media/image19.emf"/><Relationship Id="rId5" Type="http://schemas.openxmlformats.org/officeDocument/2006/relationships/hyperlink" Target="https://twitter.com/SALGA_Gov" TargetMode="External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hyperlink" Target="https://www.instagram.com/salga.org.za/" TargetMode="Externa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THeKe8j5ShddbMyyipGMRA" TargetMode="External"/><Relationship Id="rId13" Type="http://schemas.openxmlformats.org/officeDocument/2006/relationships/image" Target="../media/image8.emf"/><Relationship Id="rId3" Type="http://schemas.openxmlformats.org/officeDocument/2006/relationships/hyperlink" Target="https://www.salga.org.za/" TargetMode="External"/><Relationship Id="rId7" Type="http://schemas.openxmlformats.org/officeDocument/2006/relationships/image" Target="../media/image3.emf"/><Relationship Id="rId12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twitter.com/SALGA_Gov" TargetMode="Externa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0" Type="http://schemas.openxmlformats.org/officeDocument/2006/relationships/hyperlink" Target="https://www.instagram.com/salga.org.za/" TargetMode="External"/><Relationship Id="rId4" Type="http://schemas.openxmlformats.org/officeDocument/2006/relationships/hyperlink" Target="https://web.facebook.com/SALGAGov/" TargetMode="External"/><Relationship Id="rId9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SALGA_Gov" TargetMode="External"/><Relationship Id="rId13" Type="http://schemas.openxmlformats.org/officeDocument/2006/relationships/image" Target="../media/image5.emf"/><Relationship Id="rId3" Type="http://schemas.openxmlformats.org/officeDocument/2006/relationships/hyperlink" Target="https://www.salga.org.za/" TargetMode="External"/><Relationship Id="rId7" Type="http://schemas.openxmlformats.org/officeDocument/2006/relationships/image" Target="../media/image2.emf"/><Relationship Id="rId12" Type="http://schemas.openxmlformats.org/officeDocument/2006/relationships/hyperlink" Target="https://www.instagram.com/salga.org.za/" TargetMode="External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eb.facebook.com/SALGAGov/" TargetMode="External"/><Relationship Id="rId11" Type="http://schemas.openxmlformats.org/officeDocument/2006/relationships/image" Target="../media/image4.emf"/><Relationship Id="rId5" Type="http://schemas.openxmlformats.org/officeDocument/2006/relationships/image" Target="../media/image8.emf"/><Relationship Id="rId10" Type="http://schemas.openxmlformats.org/officeDocument/2006/relationships/hyperlink" Target="https://www.youtube.com/channel/UCTHeKe8j5ShddbMyyipGMRA" TargetMode="External"/><Relationship Id="rId4" Type="http://schemas.openxmlformats.org/officeDocument/2006/relationships/image" Target="../media/image7.emf"/><Relationship Id="rId9" Type="http://schemas.openxmlformats.org/officeDocument/2006/relationships/image" Target="../media/image3.emf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THeKe8j5ShddbMyyipGMRA" TargetMode="External"/><Relationship Id="rId3" Type="http://schemas.openxmlformats.org/officeDocument/2006/relationships/image" Target="../media/image18.emf"/><Relationship Id="rId7" Type="http://schemas.openxmlformats.org/officeDocument/2006/relationships/image" Target="../media/image3.emf"/><Relationship Id="rId2" Type="http://schemas.openxmlformats.org/officeDocument/2006/relationships/hyperlink" Target="https://www.salga.org.za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twitter.com/SALGA_Gov" TargetMode="Externa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0" Type="http://schemas.openxmlformats.org/officeDocument/2006/relationships/hyperlink" Target="https://www.instagram.com/salga.org.za/" TargetMode="External"/><Relationship Id="rId4" Type="http://schemas.openxmlformats.org/officeDocument/2006/relationships/hyperlink" Target="https://web.facebook.com/SALGAGov/" TargetMode="External"/><Relationship Id="rId9" Type="http://schemas.openxmlformats.org/officeDocument/2006/relationships/image" Target="../media/image4.emf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.emf"/><Relationship Id="rId7" Type="http://schemas.openxmlformats.org/officeDocument/2006/relationships/hyperlink" Target="https://twitter.com/SALGA_Gov" TargetMode="External"/><Relationship Id="rId12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emf"/><Relationship Id="rId11" Type="http://schemas.openxmlformats.org/officeDocument/2006/relationships/hyperlink" Target="https://www.instagram.com/salga.org.za/" TargetMode="External"/><Relationship Id="rId5" Type="http://schemas.openxmlformats.org/officeDocument/2006/relationships/hyperlink" Target="https://web.facebook.com/SALGAGov/" TargetMode="External"/><Relationship Id="rId10" Type="http://schemas.openxmlformats.org/officeDocument/2006/relationships/image" Target="../media/image4.emf"/><Relationship Id="rId4" Type="http://schemas.openxmlformats.org/officeDocument/2006/relationships/hyperlink" Target="https://www.salga.org.za/" TargetMode="External"/><Relationship Id="rId9" Type="http://schemas.openxmlformats.org/officeDocument/2006/relationships/hyperlink" Target="https://www.youtube.com/channel/UCTHeKe8j5ShddbMyyipGMRA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.emf"/><Relationship Id="rId7" Type="http://schemas.openxmlformats.org/officeDocument/2006/relationships/hyperlink" Target="https://twitter.com/SALGA_Gov" TargetMode="External"/><Relationship Id="rId12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emf"/><Relationship Id="rId11" Type="http://schemas.openxmlformats.org/officeDocument/2006/relationships/hyperlink" Target="https://www.instagram.com/salga.org.za/" TargetMode="External"/><Relationship Id="rId5" Type="http://schemas.openxmlformats.org/officeDocument/2006/relationships/hyperlink" Target="https://web.facebook.com/SALGAGov/" TargetMode="External"/><Relationship Id="rId10" Type="http://schemas.openxmlformats.org/officeDocument/2006/relationships/image" Target="../media/image4.emf"/><Relationship Id="rId4" Type="http://schemas.openxmlformats.org/officeDocument/2006/relationships/hyperlink" Target="https://www.salga.org.za/" TargetMode="External"/><Relationship Id="rId9" Type="http://schemas.openxmlformats.org/officeDocument/2006/relationships/hyperlink" Target="https://www.youtube.com/channel/UCTHeKe8j5ShddbMyyipGMRA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.emf"/><Relationship Id="rId7" Type="http://schemas.openxmlformats.org/officeDocument/2006/relationships/hyperlink" Target="https://twitter.com/SALGA_Gov" TargetMode="External"/><Relationship Id="rId12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emf"/><Relationship Id="rId11" Type="http://schemas.openxmlformats.org/officeDocument/2006/relationships/hyperlink" Target="https://www.instagram.com/salga.org.za/" TargetMode="External"/><Relationship Id="rId5" Type="http://schemas.openxmlformats.org/officeDocument/2006/relationships/hyperlink" Target="https://web.facebook.com/SALGAGov/" TargetMode="External"/><Relationship Id="rId10" Type="http://schemas.openxmlformats.org/officeDocument/2006/relationships/image" Target="../media/image4.emf"/><Relationship Id="rId4" Type="http://schemas.openxmlformats.org/officeDocument/2006/relationships/hyperlink" Target="https://www.salga.org.za/" TargetMode="External"/><Relationship Id="rId9" Type="http://schemas.openxmlformats.org/officeDocument/2006/relationships/hyperlink" Target="https://www.youtube.com/channel/UCTHeKe8j5ShddbMyyipGMRA" TargetMode="Externa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hyperlink" Target="https://web.facebook.com/SALGAGov/" TargetMode="External"/><Relationship Id="rId7" Type="http://schemas.openxmlformats.org/officeDocument/2006/relationships/hyperlink" Target="https://www.youtube.com/channel/UCTHeKe8j5ShddbMyyipGMRA" TargetMode="External"/><Relationship Id="rId2" Type="http://schemas.openxmlformats.org/officeDocument/2006/relationships/hyperlink" Target="https://www.salga.org.za/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emf"/><Relationship Id="rId11" Type="http://schemas.openxmlformats.org/officeDocument/2006/relationships/image" Target="../media/image21.emf"/><Relationship Id="rId5" Type="http://schemas.openxmlformats.org/officeDocument/2006/relationships/hyperlink" Target="https://twitter.com/SALGA_Gov" TargetMode="External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hyperlink" Target="https://www.instagram.com/salga.org.za/" TargetMode="Externa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THeKe8j5ShddbMyyipGMRA" TargetMode="External"/><Relationship Id="rId13" Type="http://schemas.openxmlformats.org/officeDocument/2006/relationships/image" Target="../media/image23.emf"/><Relationship Id="rId3" Type="http://schemas.openxmlformats.org/officeDocument/2006/relationships/hyperlink" Target="https://www.salga.org.za/" TargetMode="External"/><Relationship Id="rId7" Type="http://schemas.openxmlformats.org/officeDocument/2006/relationships/image" Target="../media/image3.emf"/><Relationship Id="rId12" Type="http://schemas.openxmlformats.org/officeDocument/2006/relationships/image" Target="../media/image2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twitter.com/SALGA_Gov" TargetMode="Externa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0" Type="http://schemas.openxmlformats.org/officeDocument/2006/relationships/hyperlink" Target="https://www.instagram.com/salga.org.za/" TargetMode="External"/><Relationship Id="rId4" Type="http://schemas.openxmlformats.org/officeDocument/2006/relationships/hyperlink" Target="https://web.facebook.com/SALGAGov/" TargetMode="External"/><Relationship Id="rId9" Type="http://schemas.openxmlformats.org/officeDocument/2006/relationships/image" Target="../media/image4.e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SALGA_Gov" TargetMode="External"/><Relationship Id="rId13" Type="http://schemas.openxmlformats.org/officeDocument/2006/relationships/image" Target="../media/image5.emf"/><Relationship Id="rId3" Type="http://schemas.openxmlformats.org/officeDocument/2006/relationships/hyperlink" Target="https://www.salga.org.za/" TargetMode="External"/><Relationship Id="rId7" Type="http://schemas.openxmlformats.org/officeDocument/2006/relationships/image" Target="../media/image2.emf"/><Relationship Id="rId12" Type="http://schemas.openxmlformats.org/officeDocument/2006/relationships/hyperlink" Target="https://www.instagram.com/salga.org.za/" TargetMode="External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eb.facebook.com/SALGAGov/" TargetMode="External"/><Relationship Id="rId11" Type="http://schemas.openxmlformats.org/officeDocument/2006/relationships/image" Target="../media/image4.emf"/><Relationship Id="rId5" Type="http://schemas.openxmlformats.org/officeDocument/2006/relationships/image" Target="../media/image8.emf"/><Relationship Id="rId10" Type="http://schemas.openxmlformats.org/officeDocument/2006/relationships/hyperlink" Target="https://www.youtube.com/channel/UCTHeKe8j5ShddbMyyipGMRA" TargetMode="External"/><Relationship Id="rId4" Type="http://schemas.openxmlformats.org/officeDocument/2006/relationships/image" Target="../media/image7.emf"/><Relationship Id="rId9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0331D-C2C2-4F30-9D61-AC9683937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5B942F-46CA-40F8-9B59-B55C5B35B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150ABA-AB3D-41BF-8C42-153CC429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D9EDD5-2BC7-41E8-BD56-997523B52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D639C5-F4CF-4B16-A826-2D8D94EC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3F9D-E985-47F5-A0F2-D95DCBD6EF9C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87014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C287B5-27A3-46E5-9C60-C4C2E475C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563F2B-91D8-49F3-BE10-776D1274F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3C1AC4-EBCA-4159-8EDE-ECBE979CD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914150-CC19-4414-BEBD-2DE8F3B9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227A49-A94E-4198-BD7E-AEF80E11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3F9D-E985-47F5-A0F2-D95DCBD6EF9C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13606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C060138-E07A-497A-9A38-D39E882D2E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F83C4D3-64C2-4D3A-A7A6-6D3625403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F70448-78E7-442F-A3AF-9A38DFE6A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C04D41-2332-4D87-906E-D2E57764A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A396A7-032A-42A3-93D6-523213228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3F9D-E985-47F5-A0F2-D95DCBD6EF9C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442326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Page">
    <p:bg>
      <p:bgPr>
        <a:gradFill flip="none" rotWithShape="1">
          <a:gsLst>
            <a:gs pos="90000">
              <a:srgbClr val="EADDBF"/>
            </a:gs>
            <a:gs pos="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66527" y="30980"/>
            <a:ext cx="11944534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14937" y="2489645"/>
            <a:ext cx="8710954" cy="13982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439175" y="6277730"/>
            <a:ext cx="423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dirty="0">
                <a:solidFill>
                  <a:srgbClr val="F79646"/>
                </a:solidFill>
                <a:hlinkClick r:id="rId3"/>
              </a:rPr>
              <a:t>www.salga.org.za</a:t>
            </a:r>
            <a:endParaRPr lang="en-US" sz="1800" dirty="0">
              <a:solidFill>
                <a:srgbClr val="F79646"/>
              </a:solidFill>
            </a:endParaRPr>
          </a:p>
        </p:txBody>
      </p:sp>
      <p:pic>
        <p:nvPicPr>
          <p:cNvPr id="15" name="Picture 14">
            <a:hlinkClick r:id="rId4"/>
          </p:cNvPr>
          <p:cNvPicPr>
            <a:picLocks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704069" y="5557788"/>
            <a:ext cx="713815" cy="579975"/>
          </a:xfrm>
          <a:prstGeom prst="rect">
            <a:avLst/>
          </a:prstGeom>
        </p:spPr>
      </p:pic>
      <p:pic>
        <p:nvPicPr>
          <p:cNvPr id="16" name="Picture 15">
            <a:hlinkClick r:id="rId6"/>
          </p:cNvPr>
          <p:cNvPicPr>
            <a:picLocks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4844345" y="5567716"/>
            <a:ext cx="713815" cy="579975"/>
          </a:xfrm>
          <a:prstGeom prst="rect">
            <a:avLst/>
          </a:prstGeom>
        </p:spPr>
      </p:pic>
      <p:pic>
        <p:nvPicPr>
          <p:cNvPr id="17" name="Picture 16">
            <a:hlinkClick r:id="rId8"/>
          </p:cNvPr>
          <p:cNvPicPr>
            <a:picLocks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045880" y="5578658"/>
            <a:ext cx="713815" cy="579975"/>
          </a:xfrm>
          <a:prstGeom prst="rect">
            <a:avLst/>
          </a:prstGeom>
        </p:spPr>
      </p:pic>
      <p:pic>
        <p:nvPicPr>
          <p:cNvPr id="18" name="Picture 17">
            <a:hlinkClick r:id="rId10"/>
          </p:cNvPr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228221" y="5567716"/>
            <a:ext cx="713817" cy="59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3379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31945" y="271385"/>
            <a:ext cx="8487964" cy="704817"/>
          </a:xfrm>
        </p:spPr>
        <p:txBody>
          <a:bodyPr>
            <a:noAutofit/>
          </a:bodyPr>
          <a:lstStyle>
            <a:lvl1pPr>
              <a:defRPr sz="3733"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1543539"/>
            <a:ext cx="10972800" cy="4357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85275"/>
            <a:ext cx="12192000" cy="3386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979528" y="6434043"/>
            <a:ext cx="2758371" cy="478445"/>
          </a:xfrm>
          <a:prstGeom prst="rect">
            <a:avLst/>
          </a:prstGeom>
          <a:noFill/>
        </p:spPr>
        <p:txBody>
          <a:bodyPr wrap="square" lIns="108057" tIns="54029" rIns="108057" bIns="54029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hlinkClick r:id="rId3"/>
              </a:rPr>
              <a:t>www.salga.org.za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/>
          <a:srcRect l="550" t="-10940" r="7014" b="10940"/>
          <a:stretch/>
        </p:blipFill>
        <p:spPr>
          <a:xfrm>
            <a:off x="2" y="906734"/>
            <a:ext cx="12233159" cy="3676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60272" y="185665"/>
            <a:ext cx="1750473" cy="7905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1164894" y="97804"/>
            <a:ext cx="911457" cy="941099"/>
          </a:xfrm>
          <a:prstGeom prst="rect">
            <a:avLst/>
          </a:prstGeom>
        </p:spPr>
      </p:pic>
      <p:pic>
        <p:nvPicPr>
          <p:cNvPr id="22" name="Picture 21">
            <a:hlinkClick r:id="rId6"/>
          </p:cNvPr>
          <p:cNvPicPr>
            <a:picLocks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25941" y="6382193"/>
            <a:ext cx="411255" cy="377489"/>
          </a:xfrm>
          <a:prstGeom prst="rect">
            <a:avLst/>
          </a:prstGeom>
        </p:spPr>
      </p:pic>
      <p:pic>
        <p:nvPicPr>
          <p:cNvPr id="23" name="Picture 22">
            <a:hlinkClick r:id="rId8"/>
          </p:cNvPr>
          <p:cNvPicPr>
            <a:picLocks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55423" y="6392120"/>
            <a:ext cx="411255" cy="377489"/>
          </a:xfrm>
          <a:prstGeom prst="rect">
            <a:avLst/>
          </a:prstGeom>
        </p:spPr>
      </p:pic>
      <p:pic>
        <p:nvPicPr>
          <p:cNvPr id="24" name="Picture 23">
            <a:hlinkClick r:id="rId10"/>
          </p:cNvPr>
          <p:cNvPicPr>
            <a:picLocks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1599491" y="6403062"/>
            <a:ext cx="411255" cy="377489"/>
          </a:xfrm>
          <a:prstGeom prst="rect">
            <a:avLst/>
          </a:prstGeom>
        </p:spPr>
      </p:pic>
      <p:pic>
        <p:nvPicPr>
          <p:cNvPr id="25" name="Picture 24">
            <a:hlinkClick r:id="rId12"/>
          </p:cNvPr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331945" y="6392117"/>
            <a:ext cx="411255" cy="3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419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EDEB2092-613C-CF44-862F-D310E895BB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571500"/>
            <a:ext cx="10972800" cy="38576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2044700"/>
            <a:ext cx="10972800" cy="3856038"/>
          </a:xfrm>
        </p:spPr>
        <p:txBody>
          <a:bodyPr/>
          <a:lstStyle>
            <a:lvl1pPr>
              <a:defRPr>
                <a:latin typeface="Foco" panose="020B0504050202020203" pitchFamily="34" charset="0"/>
                <a:cs typeface="Foco" panose="020B0504050202020203" pitchFamily="34" charset="0"/>
              </a:defRPr>
            </a:lvl1pPr>
            <a:lvl2pPr>
              <a:defRPr>
                <a:latin typeface="Foco" panose="020B0504050202020203" pitchFamily="34" charset="0"/>
                <a:cs typeface="Foco" panose="020B0504050202020203" pitchFamily="34" charset="0"/>
              </a:defRPr>
            </a:lvl2pPr>
            <a:lvl3pPr>
              <a:defRPr>
                <a:latin typeface="Foco" panose="020B0504050202020203" pitchFamily="34" charset="0"/>
                <a:cs typeface="Foco" panose="020B0504050202020203" pitchFamily="34" charset="0"/>
              </a:defRPr>
            </a:lvl3pPr>
            <a:lvl4pPr>
              <a:defRPr>
                <a:latin typeface="Foco" panose="020B0504050202020203" pitchFamily="34" charset="0"/>
                <a:cs typeface="Foco" panose="020B0504050202020203" pitchFamily="34" charset="0"/>
              </a:defRPr>
            </a:lvl4pPr>
            <a:lvl5pPr>
              <a:defRPr>
                <a:latin typeface="Foco" panose="020B0504050202020203" pitchFamily="34" charset="0"/>
                <a:cs typeface="Foco" panose="020B0504050202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3"/>
          </p:nvPr>
        </p:nvSpPr>
        <p:spPr>
          <a:xfrm>
            <a:off x="10933112" y="6402581"/>
            <a:ext cx="649288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</a:defRPr>
            </a:lvl1pPr>
          </a:lstStyle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158617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F635BF2-2B2F-43DA-BCAD-AEF1A6151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23859" t="37393" r="47191" b="23812"/>
          <a:stretch/>
        </p:blipFill>
        <p:spPr>
          <a:xfrm>
            <a:off x="-2184920" y="2348880"/>
            <a:ext cx="1668016" cy="1248638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7778E9C2-C4AA-4060-A9EA-5E07339E5A14}"/>
              </a:ext>
            </a:extLst>
          </p:cNvPr>
          <p:cNvGrpSpPr/>
          <p:nvPr userDrawn="1"/>
        </p:nvGrpSpPr>
        <p:grpSpPr>
          <a:xfrm>
            <a:off x="4475820" y="1988841"/>
            <a:ext cx="3240360" cy="2880320"/>
            <a:chOff x="4475820" y="2060848"/>
            <a:chExt cx="3240360" cy="2880320"/>
          </a:xfrm>
        </p:grpSpPr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xmlns="" id="{EDCA35B9-F4C7-41DE-909C-828D33D8D024}"/>
                </a:ext>
              </a:extLst>
            </p:cNvPr>
            <p:cNvCxnSpPr/>
            <p:nvPr/>
          </p:nvCxnSpPr>
          <p:spPr>
            <a:xfrm>
              <a:off x="4475820" y="2060848"/>
              <a:ext cx="32403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xmlns="" id="{6E131EC4-D5EF-4BBD-BC59-0F828D4F5287}"/>
                </a:ext>
              </a:extLst>
            </p:cNvPr>
            <p:cNvCxnSpPr/>
            <p:nvPr/>
          </p:nvCxnSpPr>
          <p:spPr>
            <a:xfrm>
              <a:off x="4475820" y="4941168"/>
              <a:ext cx="32403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207B5ABC-9F58-41A5-AFE0-BE6F1E7451C7}"/>
              </a:ext>
            </a:extLst>
          </p:cNvPr>
          <p:cNvSpPr/>
          <p:nvPr userDrawn="1"/>
        </p:nvSpPr>
        <p:spPr>
          <a:xfrm>
            <a:off x="407368" y="311091"/>
            <a:ext cx="11377264" cy="62358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61" dirty="0">
              <a:solidFill>
                <a:prstClr val="white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9346171-1236-4225-9903-EEB8D5A02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000" y="2556404"/>
            <a:ext cx="6192000" cy="1745194"/>
          </a:xfrm>
        </p:spPr>
        <p:txBody>
          <a:bodyPr>
            <a:noAutofit/>
          </a:bodyPr>
          <a:lstStyle>
            <a:lvl1pPr>
              <a:defRPr sz="3536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GB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xmlns="" id="{980C2D01-B811-4143-9706-3D327E7B66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82400" y="6331761"/>
            <a:ext cx="649288" cy="365125"/>
          </a:xfrm>
          <a:prstGeom prst="rect">
            <a:avLst/>
          </a:prstGeom>
        </p:spPr>
        <p:txBody>
          <a:bodyPr/>
          <a:lstStyle/>
          <a:p>
            <a:fld id="{85E4C5A4-68AA-419A-9EB9-20F6985B147C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429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5918" y="164448"/>
            <a:ext cx="11646374" cy="41976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708346"/>
            <a:ext cx="10972800" cy="1143000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2044700"/>
            <a:ext cx="10972800" cy="38560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085275"/>
            <a:ext cx="12192000" cy="338667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979529" y="6434041"/>
            <a:ext cx="275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F79646"/>
                </a:solidFill>
                <a:hlinkClick r:id="rId4"/>
              </a:rPr>
              <a:t>www.salga.org.za</a:t>
            </a:r>
            <a:endParaRPr lang="en-US" dirty="0">
              <a:solidFill>
                <a:srgbClr val="F79646"/>
              </a:solidFill>
            </a:endParaRPr>
          </a:p>
        </p:txBody>
      </p:sp>
      <p:pic>
        <p:nvPicPr>
          <p:cNvPr id="14" name="Picture 13">
            <a:hlinkClick r:id="rId5"/>
          </p:cNvPr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25938" y="6382192"/>
            <a:ext cx="464602" cy="377489"/>
          </a:xfrm>
          <a:prstGeom prst="rect">
            <a:avLst/>
          </a:prstGeom>
        </p:spPr>
      </p:pic>
      <p:pic>
        <p:nvPicPr>
          <p:cNvPr id="15" name="Picture 14">
            <a:hlinkClick r:id="rId7"/>
          </p:cNvPr>
          <p:cNvPicPr>
            <a:picLocks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855421" y="6392120"/>
            <a:ext cx="464602" cy="377489"/>
          </a:xfrm>
          <a:prstGeom prst="rect">
            <a:avLst/>
          </a:prstGeom>
        </p:spPr>
      </p:pic>
      <p:pic>
        <p:nvPicPr>
          <p:cNvPr id="16" name="Picture 15">
            <a:hlinkClick r:id="rId9"/>
          </p:cNvPr>
          <p:cNvPicPr>
            <a:picLocks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1599489" y="6403062"/>
            <a:ext cx="464602" cy="377489"/>
          </a:xfrm>
          <a:prstGeom prst="rect">
            <a:avLst/>
          </a:prstGeom>
        </p:spPr>
      </p:pic>
      <p:pic>
        <p:nvPicPr>
          <p:cNvPr id="17" name="Picture 16">
            <a:hlinkClick r:id="rId11"/>
          </p:cNvPr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2331943" y="6392117"/>
            <a:ext cx="464602" cy="388431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101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xmlns="" id="{10EA8D89-139D-A541-840C-A0E8627D66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xmlns="" id="{5797A656-44C5-0448-A766-3395F1D71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1500"/>
            <a:ext cx="10972800" cy="38576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xmlns="" id="{4CA2E637-3E77-8149-AD86-215A67BCA9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044700"/>
            <a:ext cx="10972800" cy="38560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9">
            <a:extLst>
              <a:ext uri="{FF2B5EF4-FFF2-40B4-BE49-F238E27FC236}">
                <a16:creationId xmlns:a16="http://schemas.microsoft.com/office/drawing/2014/main" xmlns="" id="{6B51F342-A508-2B43-A951-47CDCA2281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33112" y="6402581"/>
            <a:ext cx="649288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</a:defRPr>
            </a:lvl1pPr>
          </a:lstStyle>
          <a:p>
            <a:fld id="{4CC04D4C-DC45-834A-A759-F6658CE957E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40994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5918" y="164448"/>
            <a:ext cx="11646374" cy="41976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69533" y="37460"/>
            <a:ext cx="7831668" cy="485454"/>
          </a:xfrm>
        </p:spPr>
        <p:txBody>
          <a:bodyPr>
            <a:normAutofit/>
          </a:bodyPr>
          <a:lstStyle>
            <a:lvl1pPr>
              <a:defRPr sz="2800" b="1" i="0" cap="all" baseline="0">
                <a:solidFill>
                  <a:schemeClr val="tx1"/>
                </a:solidFill>
                <a:latin typeface="Foc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793990"/>
            <a:ext cx="10972800" cy="51067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085275"/>
            <a:ext cx="12192000" cy="338667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979529" y="6434041"/>
            <a:ext cx="275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dirty="0">
                <a:solidFill>
                  <a:srgbClr val="F79646"/>
                </a:solidFill>
                <a:hlinkClick r:id="rId4"/>
              </a:rPr>
              <a:t>www.salga.org.za</a:t>
            </a:r>
            <a:endParaRPr lang="en-US" sz="1800" dirty="0">
              <a:solidFill>
                <a:srgbClr val="F79646"/>
              </a:solidFill>
            </a:endParaRPr>
          </a:p>
        </p:txBody>
      </p:sp>
      <p:pic>
        <p:nvPicPr>
          <p:cNvPr id="14" name="Picture 13">
            <a:hlinkClick r:id="rId5"/>
          </p:cNvPr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25938" y="6382192"/>
            <a:ext cx="464602" cy="377489"/>
          </a:xfrm>
          <a:prstGeom prst="rect">
            <a:avLst/>
          </a:prstGeom>
        </p:spPr>
      </p:pic>
      <p:pic>
        <p:nvPicPr>
          <p:cNvPr id="15" name="Picture 14">
            <a:hlinkClick r:id="rId7"/>
          </p:cNvPr>
          <p:cNvPicPr>
            <a:picLocks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855421" y="6392120"/>
            <a:ext cx="464602" cy="377489"/>
          </a:xfrm>
          <a:prstGeom prst="rect">
            <a:avLst/>
          </a:prstGeom>
        </p:spPr>
      </p:pic>
      <p:pic>
        <p:nvPicPr>
          <p:cNvPr id="16" name="Picture 15">
            <a:hlinkClick r:id="rId9"/>
          </p:cNvPr>
          <p:cNvPicPr>
            <a:picLocks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1599489" y="6403062"/>
            <a:ext cx="464602" cy="377489"/>
          </a:xfrm>
          <a:prstGeom prst="rect">
            <a:avLst/>
          </a:prstGeom>
        </p:spPr>
      </p:pic>
      <p:pic>
        <p:nvPicPr>
          <p:cNvPr id="17" name="Picture 16">
            <a:hlinkClick r:id="rId11"/>
          </p:cNvPr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2331943" y="6392117"/>
            <a:ext cx="464602" cy="388431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20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31942" y="205934"/>
            <a:ext cx="5405957" cy="840893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1543538"/>
            <a:ext cx="10972800" cy="4357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85275"/>
            <a:ext cx="12192000" cy="338667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979529" y="6434041"/>
            <a:ext cx="275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hlinkClick r:id="rId3"/>
              </a:rPr>
              <a:t>www.salga.org.za</a:t>
            </a:r>
            <a:endParaRPr lang="en-US" sz="1800" dirty="0">
              <a:solidFill>
                <a:schemeClr val="accent6"/>
              </a:solidFill>
            </a:endParaRPr>
          </a:p>
        </p:txBody>
      </p:sp>
      <p:pic>
        <p:nvPicPr>
          <p:cNvPr id="14" name="Picture 13">
            <a:hlinkClick r:id="rId4"/>
          </p:cNvPr>
          <p:cNvPicPr>
            <a:picLocks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25938" y="6382192"/>
            <a:ext cx="464602" cy="377489"/>
          </a:xfrm>
          <a:prstGeom prst="rect">
            <a:avLst/>
          </a:prstGeom>
        </p:spPr>
      </p:pic>
      <p:pic>
        <p:nvPicPr>
          <p:cNvPr id="15" name="Picture 14">
            <a:hlinkClick r:id="rId6"/>
          </p:cNvPr>
          <p:cNvPicPr>
            <a:picLocks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855421" y="6392120"/>
            <a:ext cx="464602" cy="377489"/>
          </a:xfrm>
          <a:prstGeom prst="rect">
            <a:avLst/>
          </a:prstGeom>
        </p:spPr>
      </p:pic>
      <p:pic>
        <p:nvPicPr>
          <p:cNvPr id="16" name="Picture 15">
            <a:hlinkClick r:id="rId8"/>
          </p:cNvPr>
          <p:cNvPicPr>
            <a:picLocks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599489" y="6403062"/>
            <a:ext cx="464602" cy="377489"/>
          </a:xfrm>
          <a:prstGeom prst="rect">
            <a:avLst/>
          </a:prstGeom>
        </p:spPr>
      </p:pic>
      <p:pic>
        <p:nvPicPr>
          <p:cNvPr id="17" name="Picture 16">
            <a:hlinkClick r:id="rId10"/>
          </p:cNvPr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2331943" y="6392117"/>
            <a:ext cx="464602" cy="388431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140634" y="713231"/>
            <a:ext cx="11941908" cy="44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373775" y="284205"/>
            <a:ext cx="1690315" cy="620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0724102" y="103304"/>
            <a:ext cx="1124684" cy="94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43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1E1193-345C-4EEB-9FEF-4A1E14F5B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BDD731-E91C-4CAD-8189-455C3A8CE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C784D9-5C40-4B37-A95F-C5AAFB8C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57BA34-659D-40E4-96F2-26DDC441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D71B15-C6B0-4E74-8889-CB48C261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3F9D-E985-47F5-A0F2-D95DCBD6EF9C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974526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F635BF2-2B2F-43DA-BCAD-AEF1A6151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23859" t="37393" r="47191" b="23812"/>
          <a:stretch/>
        </p:blipFill>
        <p:spPr>
          <a:xfrm>
            <a:off x="-2184920" y="2348880"/>
            <a:ext cx="1668016" cy="1248638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7778E9C2-C4AA-4060-A9EA-5E07339E5A14}"/>
              </a:ext>
            </a:extLst>
          </p:cNvPr>
          <p:cNvGrpSpPr/>
          <p:nvPr userDrawn="1"/>
        </p:nvGrpSpPr>
        <p:grpSpPr>
          <a:xfrm>
            <a:off x="4475820" y="1988841"/>
            <a:ext cx="3240360" cy="2880320"/>
            <a:chOff x="4475820" y="2060848"/>
            <a:chExt cx="3240360" cy="2880320"/>
          </a:xfrm>
        </p:grpSpPr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xmlns="" id="{EDCA35B9-F4C7-41DE-909C-828D33D8D024}"/>
                </a:ext>
              </a:extLst>
            </p:cNvPr>
            <p:cNvCxnSpPr/>
            <p:nvPr/>
          </p:nvCxnSpPr>
          <p:spPr>
            <a:xfrm>
              <a:off x="4475820" y="2060848"/>
              <a:ext cx="32403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xmlns="" id="{6E131EC4-D5EF-4BBD-BC59-0F828D4F5287}"/>
                </a:ext>
              </a:extLst>
            </p:cNvPr>
            <p:cNvCxnSpPr/>
            <p:nvPr/>
          </p:nvCxnSpPr>
          <p:spPr>
            <a:xfrm>
              <a:off x="4475820" y="4941168"/>
              <a:ext cx="324036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207B5ABC-9F58-41A5-AFE0-BE6F1E7451C7}"/>
              </a:ext>
            </a:extLst>
          </p:cNvPr>
          <p:cNvSpPr/>
          <p:nvPr userDrawn="1"/>
        </p:nvSpPr>
        <p:spPr>
          <a:xfrm>
            <a:off x="407368" y="311091"/>
            <a:ext cx="11377264" cy="62358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61" dirty="0">
              <a:solidFill>
                <a:prstClr val="white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9346171-1236-4225-9903-EEB8D5A02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000" y="2556404"/>
            <a:ext cx="6192000" cy="1745194"/>
          </a:xfrm>
        </p:spPr>
        <p:txBody>
          <a:bodyPr>
            <a:noAutofit/>
          </a:bodyPr>
          <a:lstStyle>
            <a:lvl1pPr>
              <a:defRPr sz="3536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GB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xmlns="" id="{980C2D01-B811-4143-9706-3D327E7B66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82400" y="6331761"/>
            <a:ext cx="649288" cy="365125"/>
          </a:xfrm>
          <a:prstGeom prst="rect">
            <a:avLst/>
          </a:prstGeom>
        </p:spPr>
        <p:txBody>
          <a:bodyPr/>
          <a:lstStyle/>
          <a:p>
            <a:fld id="{85E4C5A4-68AA-419A-9EB9-20F6985B147C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939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EDEB2092-613C-CF44-862F-D310E895BB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571500"/>
            <a:ext cx="10972800" cy="38576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2044700"/>
            <a:ext cx="10972800" cy="3856038"/>
          </a:xfrm>
        </p:spPr>
        <p:txBody>
          <a:bodyPr/>
          <a:lstStyle>
            <a:lvl1pPr>
              <a:defRPr>
                <a:latin typeface="Foco" panose="020B0504050202020203" pitchFamily="34" charset="0"/>
                <a:cs typeface="Foco" panose="020B0504050202020203" pitchFamily="34" charset="0"/>
              </a:defRPr>
            </a:lvl1pPr>
            <a:lvl2pPr>
              <a:defRPr>
                <a:latin typeface="Foco" panose="020B0504050202020203" pitchFamily="34" charset="0"/>
                <a:cs typeface="Foco" panose="020B0504050202020203" pitchFamily="34" charset="0"/>
              </a:defRPr>
            </a:lvl2pPr>
            <a:lvl3pPr>
              <a:defRPr>
                <a:latin typeface="Foco" panose="020B0504050202020203" pitchFamily="34" charset="0"/>
                <a:cs typeface="Foco" panose="020B0504050202020203" pitchFamily="34" charset="0"/>
              </a:defRPr>
            </a:lvl3pPr>
            <a:lvl4pPr>
              <a:defRPr>
                <a:latin typeface="Foco" panose="020B0504050202020203" pitchFamily="34" charset="0"/>
                <a:cs typeface="Foco" panose="020B0504050202020203" pitchFamily="34" charset="0"/>
              </a:defRPr>
            </a:lvl4pPr>
            <a:lvl5pPr>
              <a:defRPr>
                <a:latin typeface="Foco" panose="020B0504050202020203" pitchFamily="34" charset="0"/>
                <a:cs typeface="Foco" panose="020B0504050202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3"/>
          </p:nvPr>
        </p:nvSpPr>
        <p:spPr>
          <a:xfrm>
            <a:off x="10933112" y="6402581"/>
            <a:ext cx="649288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</a:defRPr>
            </a:lvl1pPr>
          </a:lstStyle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8129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0E8F110-9E5E-5648-B413-F1BA8E3D0B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1067428" y="2608540"/>
            <a:ext cx="8574089" cy="17094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7428" y="4532924"/>
            <a:ext cx="8574089" cy="820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25859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xmlns="" id="{D3B948FF-B3F5-0D41-ADB7-5088CF3143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 6">
            <a:extLst>
              <a:ext uri="{FF2B5EF4-FFF2-40B4-BE49-F238E27FC236}">
                <a16:creationId xmlns:a16="http://schemas.microsoft.com/office/drawing/2014/main" xmlns="" id="{1F8FA7A8-96BD-1D42-B5B0-B12ED860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1500"/>
            <a:ext cx="10972800" cy="38576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xmlns="" id="{A2349E5D-261D-404B-A810-C153A05AEE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044700"/>
            <a:ext cx="10972800" cy="38560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xmlns="" id="{F03CED27-61F1-5848-94B7-88EA462B9A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33112" y="6402581"/>
            <a:ext cx="649288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</a:defRPr>
            </a:lvl1pPr>
          </a:lstStyle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92364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xmlns="" id="{1DF8EB4D-5F99-1947-91D0-997588B108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6">
            <a:extLst>
              <a:ext uri="{FF2B5EF4-FFF2-40B4-BE49-F238E27FC236}">
                <a16:creationId xmlns:a16="http://schemas.microsoft.com/office/drawing/2014/main" xmlns="" id="{60CB5D7E-E39F-2A43-8DF7-7AEC9FAE4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1500"/>
            <a:ext cx="10972800" cy="38576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xmlns="" id="{2F292F5F-4E30-B749-9039-7B50E95BA9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044700"/>
            <a:ext cx="10972800" cy="3856038"/>
          </a:xfrm>
        </p:spPr>
        <p:txBody>
          <a:bodyPr/>
          <a:lstStyle>
            <a:lvl1pPr>
              <a:defRPr>
                <a:latin typeface="Foco" panose="020B0504050202020203" pitchFamily="34" charset="0"/>
                <a:cs typeface="Foco" panose="020B0504050202020203" pitchFamily="34" charset="0"/>
              </a:defRPr>
            </a:lvl1pPr>
            <a:lvl2pPr>
              <a:defRPr>
                <a:latin typeface="Foco" panose="020B0504050202020203" pitchFamily="34" charset="0"/>
                <a:cs typeface="Foco" panose="020B0504050202020203" pitchFamily="34" charset="0"/>
              </a:defRPr>
            </a:lvl2pPr>
            <a:lvl3pPr>
              <a:defRPr>
                <a:latin typeface="Foco" panose="020B0504050202020203" pitchFamily="34" charset="0"/>
                <a:cs typeface="Foco" panose="020B0504050202020203" pitchFamily="34" charset="0"/>
              </a:defRPr>
            </a:lvl3pPr>
            <a:lvl4pPr>
              <a:defRPr>
                <a:latin typeface="Foco" panose="020B0504050202020203" pitchFamily="34" charset="0"/>
                <a:cs typeface="Foco" panose="020B0504050202020203" pitchFamily="34" charset="0"/>
              </a:defRPr>
            </a:lvl4pPr>
            <a:lvl5pPr>
              <a:defRPr>
                <a:latin typeface="Foco" panose="020B0504050202020203" pitchFamily="34" charset="0"/>
                <a:cs typeface="Foco" panose="020B0504050202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19">
            <a:extLst>
              <a:ext uri="{FF2B5EF4-FFF2-40B4-BE49-F238E27FC236}">
                <a16:creationId xmlns:a16="http://schemas.microsoft.com/office/drawing/2014/main" xmlns="" id="{EAC43F89-AD57-AC48-AC5C-2A5E086B00C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33112" y="6402581"/>
            <a:ext cx="649288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</a:defRPr>
            </a:lvl1pPr>
          </a:lstStyle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9497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xmlns="" id="{5C3657A1-0F9D-2C4C-8B7D-67BB59F577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xmlns="" id="{BFADE2F7-1DAD-8D41-BAD8-BED367757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1500"/>
            <a:ext cx="10972800" cy="38576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xmlns="" id="{E2802E43-3E8F-1846-8AD6-0BB77AB2AE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044700"/>
            <a:ext cx="10972800" cy="38560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9">
            <a:extLst>
              <a:ext uri="{FF2B5EF4-FFF2-40B4-BE49-F238E27FC236}">
                <a16:creationId xmlns:a16="http://schemas.microsoft.com/office/drawing/2014/main" xmlns="" id="{50F8696C-DB3A-944F-9734-420ED8C59E3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33112" y="6402581"/>
            <a:ext cx="649288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</a:defRPr>
            </a:lvl1pPr>
          </a:lstStyle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20990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xmlns="" id="{F2A96DE1-4405-7147-8A87-BE2E3716B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6">
            <a:extLst>
              <a:ext uri="{FF2B5EF4-FFF2-40B4-BE49-F238E27FC236}">
                <a16:creationId xmlns:a16="http://schemas.microsoft.com/office/drawing/2014/main" xmlns="" id="{AB9896D2-F66F-9840-94A8-7D34DAA9E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1500"/>
            <a:ext cx="10972800" cy="38576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xmlns="" id="{96FFB9E4-637A-FC49-863B-733EEC14D69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044700"/>
            <a:ext cx="10972800" cy="3856038"/>
          </a:xfrm>
        </p:spPr>
        <p:txBody>
          <a:bodyPr/>
          <a:lstStyle>
            <a:lvl1pPr>
              <a:defRPr>
                <a:latin typeface="Foco" panose="020B0504050202020203" pitchFamily="34" charset="0"/>
                <a:cs typeface="Foco" panose="020B0504050202020203" pitchFamily="34" charset="0"/>
              </a:defRPr>
            </a:lvl1pPr>
            <a:lvl2pPr>
              <a:defRPr>
                <a:latin typeface="Foco" panose="020B0504050202020203" pitchFamily="34" charset="0"/>
                <a:cs typeface="Foco" panose="020B0504050202020203" pitchFamily="34" charset="0"/>
              </a:defRPr>
            </a:lvl2pPr>
            <a:lvl3pPr>
              <a:defRPr>
                <a:latin typeface="Foco" panose="020B0504050202020203" pitchFamily="34" charset="0"/>
                <a:cs typeface="Foco" panose="020B0504050202020203" pitchFamily="34" charset="0"/>
              </a:defRPr>
            </a:lvl3pPr>
            <a:lvl4pPr>
              <a:defRPr>
                <a:latin typeface="Foco" panose="020B0504050202020203" pitchFamily="34" charset="0"/>
                <a:cs typeface="Foco" panose="020B0504050202020203" pitchFamily="34" charset="0"/>
              </a:defRPr>
            </a:lvl4pPr>
            <a:lvl5pPr>
              <a:defRPr>
                <a:latin typeface="Foco" panose="020B0504050202020203" pitchFamily="34" charset="0"/>
                <a:cs typeface="Foco" panose="020B0504050202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19">
            <a:extLst>
              <a:ext uri="{FF2B5EF4-FFF2-40B4-BE49-F238E27FC236}">
                <a16:creationId xmlns:a16="http://schemas.microsoft.com/office/drawing/2014/main" xmlns="" id="{BC37EEE7-BDB6-5247-BFB2-F27750DEA0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33112" y="6402581"/>
            <a:ext cx="649288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</a:defRPr>
            </a:lvl1pPr>
          </a:lstStyle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663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xmlns="" id="{11691BCC-FD48-BD42-B233-B1549A2F75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6">
            <a:extLst>
              <a:ext uri="{FF2B5EF4-FFF2-40B4-BE49-F238E27FC236}">
                <a16:creationId xmlns:a16="http://schemas.microsoft.com/office/drawing/2014/main" xmlns="" id="{D17FB6D7-BDB3-7B43-97A6-5713E54F7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1500"/>
            <a:ext cx="10972800" cy="38576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xmlns="" id="{FCD9DB3B-E645-794D-8058-9DAFCA0AE5B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044700"/>
            <a:ext cx="10972800" cy="3856038"/>
          </a:xfrm>
        </p:spPr>
        <p:txBody>
          <a:bodyPr/>
          <a:lstStyle>
            <a:lvl1pPr>
              <a:defRPr>
                <a:latin typeface="Foco" panose="020B0504050202020203" pitchFamily="34" charset="0"/>
                <a:cs typeface="Foco" panose="020B0504050202020203" pitchFamily="34" charset="0"/>
              </a:defRPr>
            </a:lvl1pPr>
            <a:lvl2pPr>
              <a:defRPr>
                <a:latin typeface="Foco" panose="020B0504050202020203" pitchFamily="34" charset="0"/>
                <a:cs typeface="Foco" panose="020B0504050202020203" pitchFamily="34" charset="0"/>
              </a:defRPr>
            </a:lvl2pPr>
            <a:lvl3pPr>
              <a:defRPr>
                <a:latin typeface="Foco" panose="020B0504050202020203" pitchFamily="34" charset="0"/>
                <a:cs typeface="Foco" panose="020B0504050202020203" pitchFamily="34" charset="0"/>
              </a:defRPr>
            </a:lvl3pPr>
            <a:lvl4pPr>
              <a:defRPr>
                <a:latin typeface="Foco" panose="020B0504050202020203" pitchFamily="34" charset="0"/>
                <a:cs typeface="Foco" panose="020B0504050202020203" pitchFamily="34" charset="0"/>
              </a:defRPr>
            </a:lvl4pPr>
            <a:lvl5pPr>
              <a:defRPr>
                <a:latin typeface="Foco" panose="020B0504050202020203" pitchFamily="34" charset="0"/>
                <a:cs typeface="Foco" panose="020B0504050202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19">
            <a:extLst>
              <a:ext uri="{FF2B5EF4-FFF2-40B4-BE49-F238E27FC236}">
                <a16:creationId xmlns:a16="http://schemas.microsoft.com/office/drawing/2014/main" xmlns="" id="{CFE337FC-90C4-284F-821E-71A741C788C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33112" y="6402581"/>
            <a:ext cx="649288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</a:defRPr>
            </a:lvl1pPr>
          </a:lstStyle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795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8534400" cy="794815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57251" y="1752600"/>
            <a:ext cx="10725149" cy="4540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Salga 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2510" y="424667"/>
            <a:ext cx="2171452" cy="7780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83166"/>
            <a:ext cx="8885021" cy="1525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715" y="6455127"/>
            <a:ext cx="380285" cy="1525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85021" y="6327553"/>
            <a:ext cx="2988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dirty="0">
                <a:solidFill>
                  <a:srgbClr val="000000"/>
                </a:solidFill>
              </a:rPr>
              <a:t>www.salga.org.za</a:t>
            </a:r>
          </a:p>
        </p:txBody>
      </p:sp>
      <p:pic>
        <p:nvPicPr>
          <p:cNvPr id="12" name="Picture 11" descr="Speech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5212" y="1364309"/>
            <a:ext cx="6495099" cy="4999329"/>
          </a:xfrm>
          <a:prstGeom prst="rect">
            <a:avLst/>
          </a:prstGeom>
        </p:spPr>
      </p:pic>
      <p:pic>
        <p:nvPicPr>
          <p:cNvPr id="13" name="Picture 12" descr="Salga 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2510" y="424667"/>
            <a:ext cx="2171452" cy="778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6483166"/>
            <a:ext cx="8885021" cy="1525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811715" y="6455127"/>
            <a:ext cx="380285" cy="1525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885021" y="6327553"/>
            <a:ext cx="2988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dirty="0">
                <a:solidFill>
                  <a:srgbClr val="000000"/>
                </a:solidFill>
              </a:rPr>
              <a:t>www.salga.org.za</a:t>
            </a:r>
          </a:p>
        </p:txBody>
      </p:sp>
      <p:pic>
        <p:nvPicPr>
          <p:cNvPr id="17" name="Picture 16" descr="Speech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5212" y="1364309"/>
            <a:ext cx="6495099" cy="499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11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4" grpId="0" animBg="1"/>
      <p:bldP spid="15" grpId="0" animBg="1"/>
      <p:bldP spid="1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92000">
              <a:srgbClr val="EADDBF"/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3439175" y="6277731"/>
            <a:ext cx="4237971" cy="478445"/>
          </a:xfrm>
          <a:prstGeom prst="rect">
            <a:avLst/>
          </a:prstGeom>
          <a:noFill/>
        </p:spPr>
        <p:txBody>
          <a:bodyPr wrap="square" lIns="108057" tIns="54029" rIns="108057" bIns="54029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hlinkClick r:id="rId2"/>
              </a:rPr>
              <a:t>www.salga.org.za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13" name="Picture 12">
            <a:hlinkClick r:id="rId3"/>
          </p:cNvPr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850105" y="5557787"/>
            <a:ext cx="567779" cy="579976"/>
          </a:xfrm>
          <a:prstGeom prst="rect">
            <a:avLst/>
          </a:prstGeom>
        </p:spPr>
      </p:pic>
      <p:pic>
        <p:nvPicPr>
          <p:cNvPr id="14" name="Picture 13">
            <a:hlinkClick r:id="rId5"/>
          </p:cNvPr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026527" y="5567716"/>
            <a:ext cx="576000" cy="579976"/>
          </a:xfrm>
          <a:prstGeom prst="rect">
            <a:avLst/>
          </a:prstGeom>
        </p:spPr>
      </p:pic>
      <p:pic>
        <p:nvPicPr>
          <p:cNvPr id="15" name="Picture 14">
            <a:hlinkClick r:id="rId7"/>
          </p:cNvPr>
          <p:cNvPicPr>
            <a:picLocks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6238593" y="5578657"/>
            <a:ext cx="576000" cy="579976"/>
          </a:xfrm>
          <a:prstGeom prst="rect">
            <a:avLst/>
          </a:prstGeom>
        </p:spPr>
      </p:pic>
      <p:pic>
        <p:nvPicPr>
          <p:cNvPr id="16" name="Picture 15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408503" y="5557787"/>
            <a:ext cx="617899" cy="576000"/>
          </a:xfrm>
          <a:prstGeom prst="rect">
            <a:avLst/>
          </a:prstGeom>
        </p:spPr>
      </p:pic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1067429" y="2608541"/>
            <a:ext cx="8574089" cy="17094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7429" y="4532923"/>
            <a:ext cx="8574089" cy="820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0274" indent="0">
              <a:buNone/>
              <a:defRPr sz="1467"/>
            </a:lvl2pPr>
            <a:lvl3pPr marL="1080550" indent="0">
              <a:buNone/>
              <a:defRPr sz="1200"/>
            </a:lvl3pPr>
            <a:lvl4pPr marL="1620825" indent="0">
              <a:buNone/>
              <a:defRPr sz="1067"/>
            </a:lvl4pPr>
            <a:lvl5pPr marL="2161099" indent="0">
              <a:buNone/>
              <a:defRPr sz="1067"/>
            </a:lvl5pPr>
            <a:lvl6pPr marL="2701375" indent="0">
              <a:buNone/>
              <a:defRPr sz="1067"/>
            </a:lvl6pPr>
            <a:lvl7pPr marL="3241650" indent="0">
              <a:buNone/>
              <a:defRPr sz="1067"/>
            </a:lvl7pPr>
            <a:lvl8pPr marL="3781925" indent="0">
              <a:buNone/>
              <a:defRPr sz="1067"/>
            </a:lvl8pPr>
            <a:lvl9pPr marL="4322200" indent="0">
              <a:buNone/>
              <a:defRPr sz="1067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279625" y="0"/>
            <a:ext cx="11917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912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B91FBB-2DDF-4678-B1D1-D0DC5684B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8BB078-92DB-42F2-9B40-BD565D5FC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DA3E30-4CD1-45FE-85E4-0722EE8F9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FCC104-7386-4C95-869F-1CF6CED88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02F4B8-ABBF-4AFC-8B46-524A1A752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3F9D-E985-47F5-A0F2-D95DCBD6EF9C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23416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31945" y="271385"/>
            <a:ext cx="8487964" cy="704817"/>
          </a:xfrm>
        </p:spPr>
        <p:txBody>
          <a:bodyPr>
            <a:noAutofit/>
          </a:bodyPr>
          <a:lstStyle>
            <a:lvl1pPr>
              <a:defRPr sz="3733"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1543539"/>
            <a:ext cx="10972800" cy="4357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85275"/>
            <a:ext cx="12192000" cy="3386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979528" y="6434043"/>
            <a:ext cx="2758371" cy="478445"/>
          </a:xfrm>
          <a:prstGeom prst="rect">
            <a:avLst/>
          </a:prstGeom>
          <a:noFill/>
        </p:spPr>
        <p:txBody>
          <a:bodyPr wrap="square" lIns="108057" tIns="54029" rIns="108057" bIns="54029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hlinkClick r:id="rId3"/>
              </a:rPr>
              <a:t>www.salga.org.za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/>
          <a:srcRect l="550" t="-10940" r="7014" b="10940"/>
          <a:stretch/>
        </p:blipFill>
        <p:spPr>
          <a:xfrm>
            <a:off x="2" y="906734"/>
            <a:ext cx="12233159" cy="3676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60272" y="185665"/>
            <a:ext cx="1750473" cy="7905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1164894" y="97804"/>
            <a:ext cx="911457" cy="941099"/>
          </a:xfrm>
          <a:prstGeom prst="rect">
            <a:avLst/>
          </a:prstGeom>
        </p:spPr>
      </p:pic>
      <p:pic>
        <p:nvPicPr>
          <p:cNvPr id="22" name="Picture 21">
            <a:hlinkClick r:id="rId6"/>
          </p:cNvPr>
          <p:cNvPicPr>
            <a:picLocks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25941" y="6382193"/>
            <a:ext cx="411255" cy="377489"/>
          </a:xfrm>
          <a:prstGeom prst="rect">
            <a:avLst/>
          </a:prstGeom>
        </p:spPr>
      </p:pic>
      <p:pic>
        <p:nvPicPr>
          <p:cNvPr id="23" name="Picture 22">
            <a:hlinkClick r:id="rId8"/>
          </p:cNvPr>
          <p:cNvPicPr>
            <a:picLocks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55423" y="6392120"/>
            <a:ext cx="411255" cy="377489"/>
          </a:xfrm>
          <a:prstGeom prst="rect">
            <a:avLst/>
          </a:prstGeom>
        </p:spPr>
      </p:pic>
      <p:pic>
        <p:nvPicPr>
          <p:cNvPr id="24" name="Picture 23">
            <a:hlinkClick r:id="rId10"/>
          </p:cNvPr>
          <p:cNvPicPr>
            <a:picLocks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1599491" y="6403062"/>
            <a:ext cx="411255" cy="377489"/>
          </a:xfrm>
          <a:prstGeom prst="rect">
            <a:avLst/>
          </a:prstGeom>
        </p:spPr>
      </p:pic>
      <p:pic>
        <p:nvPicPr>
          <p:cNvPr id="25" name="Picture 24">
            <a:hlinkClick r:id="rId12"/>
          </p:cNvPr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331945" y="6392117"/>
            <a:ext cx="411255" cy="3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22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945" y="297315"/>
            <a:ext cx="8613415" cy="6788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733" b="1"/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7693"/>
            <a:ext cx="5384800" cy="4595787"/>
          </a:xfrm>
          <a:prstGeom prst="rect">
            <a:avLst/>
          </a:prstGeom>
        </p:spPr>
        <p:txBody>
          <a:bodyPr/>
          <a:lstStyle>
            <a:lvl1pPr>
              <a:defRPr sz="3333"/>
            </a:lvl1pPr>
            <a:lvl2pPr>
              <a:defRPr sz="28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7696"/>
            <a:ext cx="5384800" cy="4595785"/>
          </a:xfrm>
          <a:prstGeom prst="rect">
            <a:avLst/>
          </a:prstGeom>
        </p:spPr>
        <p:txBody>
          <a:bodyPr/>
          <a:lstStyle>
            <a:lvl1pPr>
              <a:defRPr sz="3333"/>
            </a:lvl1pPr>
            <a:lvl2pPr>
              <a:defRPr sz="28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E2BC727-926F-1646-BD6E-3FDEEEEFCB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85275"/>
            <a:ext cx="12192000" cy="33866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979528" y="6434043"/>
            <a:ext cx="2758371" cy="478445"/>
          </a:xfrm>
          <a:prstGeom prst="rect">
            <a:avLst/>
          </a:prstGeom>
          <a:noFill/>
        </p:spPr>
        <p:txBody>
          <a:bodyPr wrap="square" lIns="108057" tIns="54029" rIns="108057" bIns="54029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hlinkClick r:id="rId3"/>
              </a:rPr>
              <a:t>www.salga.org.za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/>
          <a:srcRect l="550" t="-10940" r="7014" b="10940"/>
          <a:stretch/>
        </p:blipFill>
        <p:spPr>
          <a:xfrm>
            <a:off x="2" y="906734"/>
            <a:ext cx="12233159" cy="367617"/>
          </a:xfrm>
          <a:prstGeom prst="rect">
            <a:avLst/>
          </a:prstGeom>
        </p:spPr>
      </p:pic>
      <p:pic>
        <p:nvPicPr>
          <p:cNvPr id="18" name="Picture 17">
            <a:hlinkClick r:id="rId4"/>
          </p:cNvPr>
          <p:cNvPicPr>
            <a:picLocks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25941" y="6382193"/>
            <a:ext cx="411255" cy="377489"/>
          </a:xfrm>
          <a:prstGeom prst="rect">
            <a:avLst/>
          </a:prstGeom>
        </p:spPr>
      </p:pic>
      <p:pic>
        <p:nvPicPr>
          <p:cNvPr id="19" name="Picture 18">
            <a:hlinkClick r:id="rId6"/>
          </p:cNvPr>
          <p:cNvPicPr>
            <a:picLocks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855423" y="6392120"/>
            <a:ext cx="411255" cy="377489"/>
          </a:xfrm>
          <a:prstGeom prst="rect">
            <a:avLst/>
          </a:prstGeom>
        </p:spPr>
      </p:pic>
      <p:pic>
        <p:nvPicPr>
          <p:cNvPr id="20" name="Picture 19">
            <a:hlinkClick r:id="rId8"/>
          </p:cNvPr>
          <p:cNvPicPr>
            <a:picLocks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599491" y="6403062"/>
            <a:ext cx="411255" cy="377489"/>
          </a:xfrm>
          <a:prstGeom prst="rect">
            <a:avLst/>
          </a:prstGeom>
        </p:spPr>
      </p:pic>
      <p:pic>
        <p:nvPicPr>
          <p:cNvPr id="21" name="Picture 20">
            <a:hlinkClick r:id="rId10"/>
          </p:cNvPr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2331945" y="6392117"/>
            <a:ext cx="411255" cy="3884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260272" y="185665"/>
            <a:ext cx="1750473" cy="7905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1164894" y="97804"/>
            <a:ext cx="911457" cy="94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557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E2BC727-926F-1646-BD6E-3FDEEEEFCB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979528" y="6434043"/>
            <a:ext cx="2758371" cy="478445"/>
          </a:xfrm>
          <a:prstGeom prst="rect">
            <a:avLst/>
          </a:prstGeom>
          <a:noFill/>
        </p:spPr>
        <p:txBody>
          <a:bodyPr wrap="square" lIns="108057" tIns="54029" rIns="108057" bIns="54029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hlinkClick r:id="rId2"/>
              </a:rPr>
              <a:t>www.salga.org.za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hlinkClick r:id="rId3"/>
          </p:cNvPr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25941" y="6382193"/>
            <a:ext cx="411255" cy="377489"/>
          </a:xfrm>
          <a:prstGeom prst="rect">
            <a:avLst/>
          </a:prstGeom>
        </p:spPr>
      </p:pic>
      <p:pic>
        <p:nvPicPr>
          <p:cNvPr id="10" name="Picture 9">
            <a:hlinkClick r:id="rId5"/>
          </p:cNvPr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55423" y="6392120"/>
            <a:ext cx="411255" cy="377489"/>
          </a:xfrm>
          <a:prstGeom prst="rect">
            <a:avLst/>
          </a:prstGeom>
        </p:spPr>
      </p:pic>
      <p:pic>
        <p:nvPicPr>
          <p:cNvPr id="11" name="Picture 10">
            <a:hlinkClick r:id="rId7"/>
          </p:cNvPr>
          <p:cNvPicPr>
            <a:picLocks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1599491" y="6403062"/>
            <a:ext cx="411255" cy="377489"/>
          </a:xfrm>
          <a:prstGeom prst="rect">
            <a:avLst/>
          </a:prstGeom>
        </p:spPr>
      </p:pic>
      <p:pic>
        <p:nvPicPr>
          <p:cNvPr id="12" name="Picture 11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2331945" y="6392117"/>
            <a:ext cx="411255" cy="388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08" y="2457052"/>
            <a:ext cx="9378453" cy="1143000"/>
          </a:xfrm>
          <a:prstGeom prst="rect">
            <a:avLst/>
          </a:prstGeom>
        </p:spPr>
        <p:txBody>
          <a:bodyPr/>
          <a:lstStyle/>
          <a:p>
            <a:r>
              <a:rPr lang="x-none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125940" y="202739"/>
            <a:ext cx="1884805" cy="646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274064" y="0"/>
            <a:ext cx="11917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817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41" y="1283195"/>
            <a:ext cx="4011084" cy="850888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1283197"/>
            <a:ext cx="6815667" cy="4842971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333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325504"/>
            <a:ext cx="4011084" cy="38006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0274" indent="0">
              <a:buNone/>
              <a:defRPr sz="1467"/>
            </a:lvl2pPr>
            <a:lvl3pPr marL="1080550" indent="0">
              <a:buNone/>
              <a:defRPr sz="1200"/>
            </a:lvl3pPr>
            <a:lvl4pPr marL="1620825" indent="0">
              <a:buNone/>
              <a:defRPr sz="1067"/>
            </a:lvl4pPr>
            <a:lvl5pPr marL="2161099" indent="0">
              <a:buNone/>
              <a:defRPr sz="1067"/>
            </a:lvl5pPr>
            <a:lvl6pPr marL="2701375" indent="0">
              <a:buNone/>
              <a:defRPr sz="1067"/>
            </a:lvl6pPr>
            <a:lvl7pPr marL="3241650" indent="0">
              <a:buNone/>
              <a:defRPr sz="1067"/>
            </a:lvl7pPr>
            <a:lvl8pPr marL="3781925" indent="0">
              <a:buNone/>
              <a:defRPr sz="1067"/>
            </a:lvl8pPr>
            <a:lvl9pPr marL="4322200" indent="0">
              <a:buNone/>
              <a:defRPr sz="1067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lIns="81043" tIns="40522" rIns="81043" bIns="4052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E2BC727-926F-1646-BD6E-3FDEEEEFCB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85275"/>
            <a:ext cx="12192000" cy="33866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979528" y="6434043"/>
            <a:ext cx="2758371" cy="478445"/>
          </a:xfrm>
          <a:prstGeom prst="rect">
            <a:avLst/>
          </a:prstGeom>
          <a:noFill/>
        </p:spPr>
        <p:txBody>
          <a:bodyPr wrap="square" lIns="108057" tIns="54029" rIns="108057" bIns="54029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hlinkClick r:id="rId3"/>
              </a:rPr>
              <a:t>www.salga.org.za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/>
          <a:srcRect l="550" t="-10940" r="7014" b="10940"/>
          <a:stretch/>
        </p:blipFill>
        <p:spPr>
          <a:xfrm>
            <a:off x="2" y="906734"/>
            <a:ext cx="12233159" cy="367617"/>
          </a:xfrm>
          <a:prstGeom prst="rect">
            <a:avLst/>
          </a:prstGeom>
        </p:spPr>
      </p:pic>
      <p:pic>
        <p:nvPicPr>
          <p:cNvPr id="18" name="Picture 17">
            <a:hlinkClick r:id="rId4"/>
          </p:cNvPr>
          <p:cNvPicPr>
            <a:picLocks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25941" y="6382193"/>
            <a:ext cx="411255" cy="377489"/>
          </a:xfrm>
          <a:prstGeom prst="rect">
            <a:avLst/>
          </a:prstGeom>
        </p:spPr>
      </p:pic>
      <p:pic>
        <p:nvPicPr>
          <p:cNvPr id="19" name="Picture 18">
            <a:hlinkClick r:id="rId6"/>
          </p:cNvPr>
          <p:cNvPicPr>
            <a:picLocks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855423" y="6392120"/>
            <a:ext cx="411255" cy="377489"/>
          </a:xfrm>
          <a:prstGeom prst="rect">
            <a:avLst/>
          </a:prstGeom>
        </p:spPr>
      </p:pic>
      <p:pic>
        <p:nvPicPr>
          <p:cNvPr id="20" name="Picture 19">
            <a:hlinkClick r:id="rId8"/>
          </p:cNvPr>
          <p:cNvPicPr>
            <a:picLocks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599491" y="6403062"/>
            <a:ext cx="411255" cy="377489"/>
          </a:xfrm>
          <a:prstGeom prst="rect">
            <a:avLst/>
          </a:prstGeom>
        </p:spPr>
      </p:pic>
      <p:pic>
        <p:nvPicPr>
          <p:cNvPr id="21" name="Picture 20">
            <a:hlinkClick r:id="rId10"/>
          </p:cNvPr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2331945" y="6392117"/>
            <a:ext cx="411255" cy="3884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260272" y="185665"/>
            <a:ext cx="1750473" cy="7905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1164894" y="97804"/>
            <a:ext cx="911457" cy="94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48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195" y="4800600"/>
            <a:ext cx="11045205" cy="566739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195" y="1431079"/>
            <a:ext cx="11045205" cy="3296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540274" indent="0">
              <a:buNone/>
              <a:defRPr sz="3333"/>
            </a:lvl2pPr>
            <a:lvl3pPr marL="1080550" indent="0">
              <a:buNone/>
              <a:defRPr sz="2800"/>
            </a:lvl3pPr>
            <a:lvl4pPr marL="1620825" indent="0">
              <a:buNone/>
              <a:defRPr sz="2400"/>
            </a:lvl4pPr>
            <a:lvl5pPr marL="2161099" indent="0">
              <a:buNone/>
              <a:defRPr sz="2400"/>
            </a:lvl5pPr>
            <a:lvl6pPr marL="2701375" indent="0">
              <a:buNone/>
              <a:defRPr sz="2400"/>
            </a:lvl6pPr>
            <a:lvl7pPr marL="3241650" indent="0">
              <a:buNone/>
              <a:defRPr sz="2400"/>
            </a:lvl7pPr>
            <a:lvl8pPr marL="3781925" indent="0">
              <a:buNone/>
              <a:defRPr sz="2400"/>
            </a:lvl8pPr>
            <a:lvl9pPr marL="4322200" indent="0">
              <a:buNone/>
              <a:defRPr sz="24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195" y="5367339"/>
            <a:ext cx="11045205" cy="804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0274" indent="0">
              <a:buNone/>
              <a:defRPr sz="1467"/>
            </a:lvl2pPr>
            <a:lvl3pPr marL="1080550" indent="0">
              <a:buNone/>
              <a:defRPr sz="1200"/>
            </a:lvl3pPr>
            <a:lvl4pPr marL="1620825" indent="0">
              <a:buNone/>
              <a:defRPr sz="1067"/>
            </a:lvl4pPr>
            <a:lvl5pPr marL="2161099" indent="0">
              <a:buNone/>
              <a:defRPr sz="1067"/>
            </a:lvl5pPr>
            <a:lvl6pPr marL="2701375" indent="0">
              <a:buNone/>
              <a:defRPr sz="1067"/>
            </a:lvl6pPr>
            <a:lvl7pPr marL="3241650" indent="0">
              <a:buNone/>
              <a:defRPr sz="1067"/>
            </a:lvl7pPr>
            <a:lvl8pPr marL="3781925" indent="0">
              <a:buNone/>
              <a:defRPr sz="1067"/>
            </a:lvl8pPr>
            <a:lvl9pPr marL="4322200" indent="0">
              <a:buNone/>
              <a:defRPr sz="1067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lIns="81043" tIns="40522" rIns="81043" bIns="4052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E2BC727-926F-1646-BD6E-3FDEEEEFCB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85275"/>
            <a:ext cx="12192000" cy="33866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979528" y="6434043"/>
            <a:ext cx="2758371" cy="478445"/>
          </a:xfrm>
          <a:prstGeom prst="rect">
            <a:avLst/>
          </a:prstGeom>
          <a:noFill/>
        </p:spPr>
        <p:txBody>
          <a:bodyPr wrap="square" lIns="108057" tIns="54029" rIns="108057" bIns="54029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hlinkClick r:id="rId3"/>
              </a:rPr>
              <a:t>www.salga.org.za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/>
          <a:srcRect l="550" t="-10940" r="7014" b="10940"/>
          <a:stretch/>
        </p:blipFill>
        <p:spPr>
          <a:xfrm>
            <a:off x="2" y="906734"/>
            <a:ext cx="12233159" cy="367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60272" y="185665"/>
            <a:ext cx="1750473" cy="7905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1164894" y="97804"/>
            <a:ext cx="911457" cy="941099"/>
          </a:xfrm>
          <a:prstGeom prst="rect">
            <a:avLst/>
          </a:prstGeom>
        </p:spPr>
      </p:pic>
      <p:pic>
        <p:nvPicPr>
          <p:cNvPr id="23" name="Picture 22">
            <a:hlinkClick r:id="rId6"/>
          </p:cNvPr>
          <p:cNvPicPr>
            <a:picLocks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25941" y="6382193"/>
            <a:ext cx="411255" cy="377489"/>
          </a:xfrm>
          <a:prstGeom prst="rect">
            <a:avLst/>
          </a:prstGeom>
        </p:spPr>
      </p:pic>
      <p:pic>
        <p:nvPicPr>
          <p:cNvPr id="24" name="Picture 23">
            <a:hlinkClick r:id="rId8"/>
          </p:cNvPr>
          <p:cNvPicPr>
            <a:picLocks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55423" y="6392120"/>
            <a:ext cx="411255" cy="377489"/>
          </a:xfrm>
          <a:prstGeom prst="rect">
            <a:avLst/>
          </a:prstGeom>
        </p:spPr>
      </p:pic>
      <p:pic>
        <p:nvPicPr>
          <p:cNvPr id="25" name="Picture 24">
            <a:hlinkClick r:id="rId10"/>
          </p:cNvPr>
          <p:cNvPicPr>
            <a:picLocks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1599491" y="6403062"/>
            <a:ext cx="411255" cy="377489"/>
          </a:xfrm>
          <a:prstGeom prst="rect">
            <a:avLst/>
          </a:prstGeom>
        </p:spPr>
      </p:pic>
      <p:pic>
        <p:nvPicPr>
          <p:cNvPr id="26" name="Picture 25">
            <a:hlinkClick r:id="rId12"/>
          </p:cNvPr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331945" y="6392117"/>
            <a:ext cx="411255" cy="3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65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bg>
      <p:bgPr>
        <a:gradFill flip="none" rotWithShape="1">
          <a:gsLst>
            <a:gs pos="90000">
              <a:srgbClr val="EADDBF"/>
            </a:gs>
            <a:gs pos="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14940" y="2489645"/>
            <a:ext cx="8710953" cy="13982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439175" y="6277731"/>
            <a:ext cx="4237971" cy="478445"/>
          </a:xfrm>
          <a:prstGeom prst="rect">
            <a:avLst/>
          </a:prstGeom>
          <a:noFill/>
        </p:spPr>
        <p:txBody>
          <a:bodyPr wrap="square" lIns="108057" tIns="54029" rIns="108057" bIns="54029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hlinkClick r:id="rId2"/>
              </a:rPr>
              <a:t>www.salga.org.za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79625" y="0"/>
            <a:ext cx="11917936" cy="6858000"/>
          </a:xfrm>
          <a:prstGeom prst="rect">
            <a:avLst/>
          </a:prstGeom>
        </p:spPr>
      </p:pic>
      <p:pic>
        <p:nvPicPr>
          <p:cNvPr id="10" name="Picture 9">
            <a:hlinkClick r:id="rId4"/>
          </p:cNvPr>
          <p:cNvPicPr>
            <a:picLocks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850105" y="5557787"/>
            <a:ext cx="567779" cy="579976"/>
          </a:xfrm>
          <a:prstGeom prst="rect">
            <a:avLst/>
          </a:prstGeom>
        </p:spPr>
      </p:pic>
      <p:pic>
        <p:nvPicPr>
          <p:cNvPr id="11" name="Picture 10">
            <a:hlinkClick r:id="rId6"/>
          </p:cNvPr>
          <p:cNvPicPr>
            <a:picLocks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5026527" y="5567716"/>
            <a:ext cx="576000" cy="579976"/>
          </a:xfrm>
          <a:prstGeom prst="rect">
            <a:avLst/>
          </a:prstGeom>
        </p:spPr>
      </p:pic>
      <p:pic>
        <p:nvPicPr>
          <p:cNvPr id="13" name="Picture 12">
            <a:hlinkClick r:id="rId8"/>
          </p:cNvPr>
          <p:cNvPicPr>
            <a:picLocks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238593" y="5578657"/>
            <a:ext cx="576000" cy="579976"/>
          </a:xfrm>
          <a:prstGeom prst="rect">
            <a:avLst/>
          </a:prstGeom>
        </p:spPr>
      </p:pic>
      <p:pic>
        <p:nvPicPr>
          <p:cNvPr id="19" name="Picture 18">
            <a:hlinkClick r:id="rId10"/>
          </p:cNvPr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408503" y="5557787"/>
            <a:ext cx="61789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0078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5918" y="164448"/>
            <a:ext cx="11646374" cy="41976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69533" y="37460"/>
            <a:ext cx="7831668" cy="485454"/>
          </a:xfrm>
        </p:spPr>
        <p:txBody>
          <a:bodyPr>
            <a:normAutofit/>
          </a:bodyPr>
          <a:lstStyle>
            <a:lvl1pPr>
              <a:defRPr sz="2800" b="1" i="0" cap="all" baseline="0">
                <a:solidFill>
                  <a:schemeClr val="tx1"/>
                </a:solidFill>
                <a:latin typeface="Foc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793990"/>
            <a:ext cx="10972800" cy="51067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E8A391-1E1E-4B1E-BA70-58563A548D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085276"/>
            <a:ext cx="12192000" cy="338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A2B25B-F42D-4F76-91BF-F14E79C336DE}"/>
              </a:ext>
            </a:extLst>
          </p:cNvPr>
          <p:cNvSpPr txBox="1"/>
          <p:nvPr userDrawn="1"/>
        </p:nvSpPr>
        <p:spPr>
          <a:xfrm>
            <a:off x="4979529" y="6434041"/>
            <a:ext cx="275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hlinkClick r:id="rId4"/>
              </a:rPr>
              <a:t>www.salga.org.za</a:t>
            </a:r>
            <a:endParaRPr lang="en-US" sz="1800" dirty="0">
              <a:solidFill>
                <a:schemeClr val="accent6"/>
              </a:solidFill>
            </a:endParaRPr>
          </a:p>
        </p:txBody>
      </p:sp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xmlns="" id="{63C3734D-6D5D-4283-8830-5E6BDF733ACC}"/>
              </a:ext>
            </a:extLst>
          </p:cNvPr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25937" y="6382193"/>
            <a:ext cx="464603" cy="377489"/>
          </a:xfrm>
          <a:prstGeom prst="rect">
            <a:avLst/>
          </a:prstGeom>
        </p:spPr>
      </p:pic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xmlns="" id="{8EB703B3-F6C8-49E9-BC78-C53A22021F75}"/>
              </a:ext>
            </a:extLst>
          </p:cNvPr>
          <p:cNvPicPr>
            <a:picLocks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855421" y="6392121"/>
            <a:ext cx="464603" cy="377489"/>
          </a:xfrm>
          <a:prstGeom prst="rect">
            <a:avLst/>
          </a:prstGeom>
        </p:spPr>
      </p:pic>
      <p:pic>
        <p:nvPicPr>
          <p:cNvPr id="10" name="Picture 9">
            <a:hlinkClick r:id="rId9"/>
            <a:extLst>
              <a:ext uri="{FF2B5EF4-FFF2-40B4-BE49-F238E27FC236}">
                <a16:creationId xmlns:a16="http://schemas.microsoft.com/office/drawing/2014/main" xmlns="" id="{D08609D4-4724-4A3F-A22E-A7EC71615AF2}"/>
              </a:ext>
            </a:extLst>
          </p:cNvPr>
          <p:cNvPicPr>
            <a:picLocks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1599489" y="6403064"/>
            <a:ext cx="464603" cy="377489"/>
          </a:xfrm>
          <a:prstGeom prst="rect">
            <a:avLst/>
          </a:prstGeom>
        </p:spPr>
      </p:pic>
      <p:pic>
        <p:nvPicPr>
          <p:cNvPr id="12" name="Picture 11">
            <a:hlinkClick r:id="rId11"/>
            <a:extLst>
              <a:ext uri="{FF2B5EF4-FFF2-40B4-BE49-F238E27FC236}">
                <a16:creationId xmlns:a16="http://schemas.microsoft.com/office/drawing/2014/main" xmlns="" id="{CA936AC2-5743-4572-A081-5D4BA64024D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2331943" y="6392118"/>
            <a:ext cx="464603" cy="388431"/>
          </a:xfrm>
          <a:prstGeom prst="rect">
            <a:avLst/>
          </a:prstGeom>
        </p:spPr>
      </p:pic>
      <p:sp>
        <p:nvSpPr>
          <p:cNvPr id="13" name="Slide Number Placeholder 19">
            <a:extLst>
              <a:ext uri="{FF2B5EF4-FFF2-40B4-BE49-F238E27FC236}">
                <a16:creationId xmlns:a16="http://schemas.microsoft.com/office/drawing/2014/main" xmlns="" id="{C0AC7F15-2CF2-442B-8338-9758C95191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786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7FE36-320D-45B2-A1ED-23F206665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E77591-BDDF-4C7C-A275-B4A899AD3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BDD291-4E98-4433-B10A-D0915E4B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0471EC-9024-4C97-BF66-36FB9F917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C87C96-1B41-4DD2-AACE-33C78985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5610-1AD4-48E0-AF6D-A90284D8B81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194253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5D969B-7BD6-4DEB-878E-F25708C17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CA608B-D7FC-4274-9541-DAFAEC5ED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0BA879-7DDE-48FC-96C3-EB76AB93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55756F-0274-4C10-A921-1483371C7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620D4A-D430-40D1-86FF-A83F9BBE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5610-1AD4-48E0-AF6D-A90284D8B81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455158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2F575-F13D-4B77-82D2-5BF77E93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0F6540-AAA0-4B74-8776-4DCD45627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926843-B271-4EB6-9FFE-606FE0973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D37A66-AAAC-48C2-8A5B-00FE4D62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9223D9-748A-4854-B0FE-AE014A55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5610-1AD4-48E0-AF6D-A90284D8B81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09418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36EABA-19C2-4075-98B5-E9C009ED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087A7E-0A18-485F-9A87-9E8A09AEFA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6E88CA-E257-4E27-98E3-25117FA60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121EC5-D0A3-489F-BF46-8EFF26C8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1EF65C-05AE-4D1F-B5DC-7F1604B5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BE9F4F-116D-486D-8EC2-ECC80E35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3F9D-E985-47F5-A0F2-D95DCBD6EF9C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234397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534D19-95DE-4205-A078-5237C146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746BDA-A8FB-4669-AC4E-C619425EBA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4F7E3A-0ABA-4C6C-A185-739A5A578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50AAE9-6B32-4F93-AA52-DED44AA6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240D9A-4E5D-47D7-8CFA-BA8459DED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60C508-0A09-46C8-B7F5-4E0D15BA6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5610-1AD4-48E0-AF6D-A90284D8B81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566377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BA4FA2-80C1-4B6D-AC7E-C55FF984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E82D2A-6D78-4F40-9915-966448094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B5546C-B185-4112-9CC9-6C30A0C14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A0AA4F-8B3C-4328-B71B-4CCC60920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F27DAC7-B2AB-40F1-98D7-8B72494A4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9A8D097-ED02-499A-B84F-6D0FC6BD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076950A-5486-4C15-8B5B-AB5924F5C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5584D4-ACD4-47A8-AA34-2C8445A3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5610-1AD4-48E0-AF6D-A90284D8B81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598095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31219B-5250-4929-8435-6F0A2AB26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6A6225C-C452-44CB-B668-2A94FE4D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E1A455-5CEE-47E7-8F75-36C2266B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48B41C-C509-4438-8EF9-F07CD6B5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5610-1AD4-48E0-AF6D-A90284D8B81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4096662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3E0D18-F559-4B10-8D8F-A272D04D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1256738-96C4-4276-91AB-92998031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6673992-5DF7-442F-A61E-6AA6F71E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5610-1AD4-48E0-AF6D-A90284D8B81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9247555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2EB3F-14F9-46B3-9B7D-AF2ABD298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EE6B90-83CA-4EE0-8762-3E0B54F80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C302B0-CB5F-460C-8CAC-42D4DD1BD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2901D8-26FC-4373-AD21-8579B5CB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4002B4-23AF-433A-AA4F-6B13E506D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4AD477-6B05-45C6-BD32-05D0CBB3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5610-1AD4-48E0-AF6D-A90284D8B81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4680353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CD445C-599D-4E4D-8049-3EAA06252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31E3FD-F4F7-4894-94B9-26CF5883D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2B36CE-2C4B-470A-9E6A-A79DCEDEF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0B9BB7-C4DB-4991-9C6A-1FB22CBD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8AC5EB-F593-444E-985E-45998BE7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4405C6-760D-4657-8055-A0B355D01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5610-1AD4-48E0-AF6D-A90284D8B81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4608465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085453-CEAA-4D1C-8188-7111A2A90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DE73252-027B-4658-AA59-4C9E75D01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9A380B-6EBE-42D9-8DE6-94D27E9D3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1013C3-59B5-40AF-B111-9165B59B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88DE81-EED0-47F8-B0E4-01152CD6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5610-1AD4-48E0-AF6D-A90284D8B81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4175761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0545F3-F1BC-44AF-AE2F-9F8A83865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E209B5-AB92-47A8-8E5A-AA48C5470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40F23C-CF0B-4B8E-B11A-0CCC2FC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688708-944D-422A-82CD-87AF2A14C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50C2D3-79C7-4A40-8863-B95A7276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5610-1AD4-48E0-AF6D-A90284D8B81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553196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5918" y="164449"/>
            <a:ext cx="11646375" cy="41976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69534" y="37461"/>
            <a:ext cx="7831668" cy="485455"/>
          </a:xfrm>
        </p:spPr>
        <p:txBody>
          <a:bodyPr>
            <a:normAutofit/>
          </a:bodyPr>
          <a:lstStyle>
            <a:lvl1pPr>
              <a:defRPr sz="2800" b="1" i="0" cap="all" baseline="0">
                <a:solidFill>
                  <a:schemeClr val="tx1"/>
                </a:solidFill>
                <a:latin typeface="Foc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793991"/>
            <a:ext cx="10972800" cy="51067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085276"/>
            <a:ext cx="12192000" cy="338667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979529" y="6434041"/>
            <a:ext cx="275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800" dirty="0">
                <a:solidFill>
                  <a:srgbClr val="F79646"/>
                </a:solidFill>
                <a:hlinkClick r:id="rId4"/>
              </a:rPr>
              <a:t>www.salga.org.za</a:t>
            </a:r>
            <a:endParaRPr lang="en-US" sz="1800" dirty="0">
              <a:solidFill>
                <a:srgbClr val="F79646"/>
              </a:solidFill>
            </a:endParaRPr>
          </a:p>
        </p:txBody>
      </p:sp>
      <p:pic>
        <p:nvPicPr>
          <p:cNvPr id="14" name="Picture 13">
            <a:hlinkClick r:id="rId5"/>
          </p:cNvPr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25937" y="6382193"/>
            <a:ext cx="464603" cy="377489"/>
          </a:xfrm>
          <a:prstGeom prst="rect">
            <a:avLst/>
          </a:prstGeom>
        </p:spPr>
      </p:pic>
      <p:pic>
        <p:nvPicPr>
          <p:cNvPr id="15" name="Picture 14">
            <a:hlinkClick r:id="rId7"/>
          </p:cNvPr>
          <p:cNvPicPr>
            <a:picLocks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855421" y="6392121"/>
            <a:ext cx="464603" cy="377489"/>
          </a:xfrm>
          <a:prstGeom prst="rect">
            <a:avLst/>
          </a:prstGeom>
        </p:spPr>
      </p:pic>
      <p:pic>
        <p:nvPicPr>
          <p:cNvPr id="16" name="Picture 15">
            <a:hlinkClick r:id="rId9"/>
          </p:cNvPr>
          <p:cNvPicPr>
            <a:picLocks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1599489" y="6403064"/>
            <a:ext cx="464603" cy="377489"/>
          </a:xfrm>
          <a:prstGeom prst="rect">
            <a:avLst/>
          </a:prstGeom>
        </p:spPr>
      </p:pic>
      <p:pic>
        <p:nvPicPr>
          <p:cNvPr id="17" name="Picture 16">
            <a:hlinkClick r:id="rId11"/>
          </p:cNvPr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2331943" y="6392118"/>
            <a:ext cx="464603" cy="388431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615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E2132F-3824-2E40-A0D6-A9BC72F58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F49D21-99E9-4F4E-81E8-21E970B1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93B0-5B36-6E4B-ACA0-C39575368A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3A1B625-4F94-D147-AFC9-AA8C9CDDD3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68813" y="347665"/>
            <a:ext cx="7148512" cy="979487"/>
          </a:xfrm>
        </p:spPr>
        <p:txBody>
          <a:bodyPr/>
          <a:lstStyle>
            <a:lvl2pPr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600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89F8F5-9B63-4F5B-9D30-B164824F3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657326-1BCD-40FF-84E0-13AC5A085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B90FFF-BA06-4401-BA5A-65F9A9A50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8B88A5-DDAE-4A9A-A59C-F1B9A3ABC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8E3E782-C592-4C0D-9573-193C0AB9E7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04D0110-498A-4551-B9D7-3D981AEA4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F7EBCBD-24A2-4996-8C70-0BF513E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9EDD5AB-D9E7-4F86-B802-80D28941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3F9D-E985-47F5-A0F2-D95DCBD6EF9C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7816835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EF862E0-43D4-4394-B432-9783ED7BCE1F}"/>
              </a:ext>
            </a:extLst>
          </p:cNvPr>
          <p:cNvGrpSpPr/>
          <p:nvPr userDrawn="1"/>
        </p:nvGrpSpPr>
        <p:grpSpPr>
          <a:xfrm>
            <a:off x="-707327" y="5394961"/>
            <a:ext cx="2128995" cy="2049780"/>
            <a:chOff x="-704710" y="5397479"/>
            <a:chExt cx="2123762" cy="204474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6F8A77D2-0352-459B-A24F-F3CD5E186897}"/>
                </a:ext>
              </a:extLst>
            </p:cNvPr>
            <p:cNvGrpSpPr/>
            <p:nvPr/>
          </p:nvGrpSpPr>
          <p:grpSpPr>
            <a:xfrm>
              <a:off x="105304" y="5429585"/>
              <a:ext cx="420353" cy="420353"/>
              <a:chOff x="722313" y="5600700"/>
              <a:chExt cx="819150" cy="819150"/>
            </a:xfrm>
            <a:solidFill>
              <a:schemeClr val="tx1">
                <a:lumMod val="65000"/>
                <a:lumOff val="35000"/>
                <a:alpha val="5000"/>
              </a:schemeClr>
            </a:solidFill>
          </p:grpSpPr>
          <p:sp>
            <p:nvSpPr>
              <p:cNvPr id="38" name="Oval 110">
                <a:extLst>
                  <a:ext uri="{FF2B5EF4-FFF2-40B4-BE49-F238E27FC236}">
                    <a16:creationId xmlns:a16="http://schemas.microsoft.com/office/drawing/2014/main" xmlns="" id="{3C949D5B-2601-450C-A51B-C19E18B0C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5600700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39" name="Oval 111">
                <a:extLst>
                  <a:ext uri="{FF2B5EF4-FFF2-40B4-BE49-F238E27FC236}">
                    <a16:creationId xmlns:a16="http://schemas.microsoft.com/office/drawing/2014/main" xmlns="" id="{626BDFC8-7AD9-4E1C-B9E0-E31FC1EF5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00700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40" name="Oval 112">
                <a:extLst>
                  <a:ext uri="{FF2B5EF4-FFF2-40B4-BE49-F238E27FC236}">
                    <a16:creationId xmlns:a16="http://schemas.microsoft.com/office/drawing/2014/main" xmlns="" id="{7BD297EE-5407-4B7E-B392-ECD08A49B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5600700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41" name="Oval 113">
                <a:extLst>
                  <a:ext uri="{FF2B5EF4-FFF2-40B4-BE49-F238E27FC236}">
                    <a16:creationId xmlns:a16="http://schemas.microsoft.com/office/drawing/2014/main" xmlns="" id="{2708F611-672F-49F8-9116-AF7AD94C1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5600700"/>
                <a:ext cx="57150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42" name="Oval 114">
                <a:extLst>
                  <a:ext uri="{FF2B5EF4-FFF2-40B4-BE49-F238E27FC236}">
                    <a16:creationId xmlns:a16="http://schemas.microsoft.com/office/drawing/2014/main" xmlns="" id="{67D4131E-709D-418A-A739-8BF769E1E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5600700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43" name="Oval 115">
                <a:extLst>
                  <a:ext uri="{FF2B5EF4-FFF2-40B4-BE49-F238E27FC236}">
                    <a16:creationId xmlns:a16="http://schemas.microsoft.com/office/drawing/2014/main" xmlns="" id="{1B50BB95-1BC3-4A36-AFA6-C81D45314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5792788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44" name="Oval 116">
                <a:extLst>
                  <a:ext uri="{FF2B5EF4-FFF2-40B4-BE49-F238E27FC236}">
                    <a16:creationId xmlns:a16="http://schemas.microsoft.com/office/drawing/2014/main" xmlns="" id="{B40A4B6D-65B9-486F-9A80-AF706E650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792788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45" name="Oval 117">
                <a:extLst>
                  <a:ext uri="{FF2B5EF4-FFF2-40B4-BE49-F238E27FC236}">
                    <a16:creationId xmlns:a16="http://schemas.microsoft.com/office/drawing/2014/main" xmlns="" id="{7CA53D61-618D-4F61-AE5E-2E34975FA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5792788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46" name="Oval 118">
                <a:extLst>
                  <a:ext uri="{FF2B5EF4-FFF2-40B4-BE49-F238E27FC236}">
                    <a16:creationId xmlns:a16="http://schemas.microsoft.com/office/drawing/2014/main" xmlns="" id="{8043C29D-96E6-4048-96F6-83CBB8B90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5792788"/>
                <a:ext cx="57150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47" name="Oval 119">
                <a:extLst>
                  <a:ext uri="{FF2B5EF4-FFF2-40B4-BE49-F238E27FC236}">
                    <a16:creationId xmlns:a16="http://schemas.microsoft.com/office/drawing/2014/main" xmlns="" id="{8469BCCC-7F6D-4B23-B421-AE5CDBC45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5792788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48" name="Oval 120">
                <a:extLst>
                  <a:ext uri="{FF2B5EF4-FFF2-40B4-BE49-F238E27FC236}">
                    <a16:creationId xmlns:a16="http://schemas.microsoft.com/office/drawing/2014/main" xmlns="" id="{B6EE5906-1F7B-4BBA-B7A7-2BC77B438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5981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49" name="Oval 121">
                <a:extLst>
                  <a:ext uri="{FF2B5EF4-FFF2-40B4-BE49-F238E27FC236}">
                    <a16:creationId xmlns:a16="http://schemas.microsoft.com/office/drawing/2014/main" xmlns="" id="{06A9E6BE-80B1-4552-A9E9-42EF8CB67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981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50" name="Oval 122">
                <a:extLst>
                  <a:ext uri="{FF2B5EF4-FFF2-40B4-BE49-F238E27FC236}">
                    <a16:creationId xmlns:a16="http://schemas.microsoft.com/office/drawing/2014/main" xmlns="" id="{9C233AC0-7869-45A4-A14C-C298FA41C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5981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51" name="Oval 123">
                <a:extLst>
                  <a:ext uri="{FF2B5EF4-FFF2-40B4-BE49-F238E27FC236}">
                    <a16:creationId xmlns:a16="http://schemas.microsoft.com/office/drawing/2014/main" xmlns="" id="{73E623A8-E528-4F8A-AFAB-DC30D8323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5981700"/>
                <a:ext cx="57150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52" name="Oval 124">
                <a:extLst>
                  <a:ext uri="{FF2B5EF4-FFF2-40B4-BE49-F238E27FC236}">
                    <a16:creationId xmlns:a16="http://schemas.microsoft.com/office/drawing/2014/main" xmlns="" id="{E1A96939-AFB2-4FE2-946C-B91428F0A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5981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53" name="Oval 125">
                <a:extLst>
                  <a:ext uri="{FF2B5EF4-FFF2-40B4-BE49-F238E27FC236}">
                    <a16:creationId xmlns:a16="http://schemas.microsoft.com/office/drawing/2014/main" xmlns="" id="{6D423A25-992D-453E-967F-E46C757AA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6175375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54" name="Oval 126">
                <a:extLst>
                  <a:ext uri="{FF2B5EF4-FFF2-40B4-BE49-F238E27FC236}">
                    <a16:creationId xmlns:a16="http://schemas.microsoft.com/office/drawing/2014/main" xmlns="" id="{18F80617-57F6-45D7-8A17-CDC17EA4E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6175375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55" name="Oval 127">
                <a:extLst>
                  <a:ext uri="{FF2B5EF4-FFF2-40B4-BE49-F238E27FC236}">
                    <a16:creationId xmlns:a16="http://schemas.microsoft.com/office/drawing/2014/main" xmlns="" id="{70584BDB-96FD-46F0-8F8A-D7288BABE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6175375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56" name="Oval 128">
                <a:extLst>
                  <a:ext uri="{FF2B5EF4-FFF2-40B4-BE49-F238E27FC236}">
                    <a16:creationId xmlns:a16="http://schemas.microsoft.com/office/drawing/2014/main" xmlns="" id="{A304E112-2F1D-4C3C-8BB0-5006FF8E8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6175375"/>
                <a:ext cx="57150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57" name="Oval 129">
                <a:extLst>
                  <a:ext uri="{FF2B5EF4-FFF2-40B4-BE49-F238E27FC236}">
                    <a16:creationId xmlns:a16="http://schemas.microsoft.com/office/drawing/2014/main" xmlns="" id="{32A25107-55B5-45D4-9E74-A49CE7F8D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6175375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58" name="Oval 130">
                <a:extLst>
                  <a:ext uri="{FF2B5EF4-FFF2-40B4-BE49-F238E27FC236}">
                    <a16:creationId xmlns:a16="http://schemas.microsoft.com/office/drawing/2014/main" xmlns="" id="{2E8E5EA4-BE4D-441D-B974-4EA80A6D0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6362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59" name="Oval 131">
                <a:extLst>
                  <a:ext uri="{FF2B5EF4-FFF2-40B4-BE49-F238E27FC236}">
                    <a16:creationId xmlns:a16="http://schemas.microsoft.com/office/drawing/2014/main" xmlns="" id="{BB7E29AB-343E-4559-9243-9CCA98288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6362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60" name="Oval 132">
                <a:extLst>
                  <a:ext uri="{FF2B5EF4-FFF2-40B4-BE49-F238E27FC236}">
                    <a16:creationId xmlns:a16="http://schemas.microsoft.com/office/drawing/2014/main" xmlns="" id="{03A3E5B8-EBB8-40CB-9D25-194BD9934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6362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61" name="Oval 133">
                <a:extLst>
                  <a:ext uri="{FF2B5EF4-FFF2-40B4-BE49-F238E27FC236}">
                    <a16:creationId xmlns:a16="http://schemas.microsoft.com/office/drawing/2014/main" xmlns="" id="{210B511A-259A-4CD8-B707-26808C3E3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6362700"/>
                <a:ext cx="57150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62" name="Oval 134">
                <a:extLst>
                  <a:ext uri="{FF2B5EF4-FFF2-40B4-BE49-F238E27FC236}">
                    <a16:creationId xmlns:a16="http://schemas.microsoft.com/office/drawing/2014/main" xmlns="" id="{3AD30732-E6D5-4FE5-85FE-F97D259B4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6362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D78D385B-2C03-4E76-8F62-4BF5C618139C}"/>
                </a:ext>
              </a:extLst>
            </p:cNvPr>
            <p:cNvGrpSpPr/>
            <p:nvPr/>
          </p:nvGrpSpPr>
          <p:grpSpPr>
            <a:xfrm>
              <a:off x="-704710" y="5397479"/>
              <a:ext cx="2123762" cy="2044742"/>
              <a:chOff x="9547226" y="-835025"/>
              <a:chExt cx="4138612" cy="3984625"/>
            </a:xfrm>
            <a:solidFill>
              <a:schemeClr val="tx1">
                <a:lumMod val="65000"/>
                <a:lumOff val="35000"/>
                <a:alpha val="5000"/>
              </a:schemeClr>
            </a:solidFill>
          </p:grpSpPr>
          <p:sp>
            <p:nvSpPr>
              <p:cNvPr id="32" name="Freeform 5">
                <a:extLst>
                  <a:ext uri="{FF2B5EF4-FFF2-40B4-BE49-F238E27FC236}">
                    <a16:creationId xmlns:a16="http://schemas.microsoft.com/office/drawing/2014/main" xmlns="" id="{FAC6866F-E13F-4EC9-95D0-CAAA0C0EF2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47226" y="-79375"/>
                <a:ext cx="3263900" cy="3228975"/>
              </a:xfrm>
              <a:custGeom>
                <a:avLst/>
                <a:gdLst>
                  <a:gd name="T0" fmla="*/ 92 w 1078"/>
                  <a:gd name="T1" fmla="*/ 1068 h 1068"/>
                  <a:gd name="T2" fmla="*/ 33 w 1078"/>
                  <a:gd name="T3" fmla="*/ 1044 h 1068"/>
                  <a:gd name="T4" fmla="*/ 39 w 1078"/>
                  <a:gd name="T5" fmla="*/ 917 h 1068"/>
                  <a:gd name="T6" fmla="*/ 927 w 1078"/>
                  <a:gd name="T7" fmla="*/ 29 h 1068"/>
                  <a:gd name="T8" fmla="*/ 995 w 1078"/>
                  <a:gd name="T9" fmla="*/ 0 h 1068"/>
                  <a:gd name="T10" fmla="*/ 1054 w 1078"/>
                  <a:gd name="T11" fmla="*/ 24 h 1068"/>
                  <a:gd name="T12" fmla="*/ 1077 w 1078"/>
                  <a:gd name="T13" fmla="*/ 86 h 1068"/>
                  <a:gd name="T14" fmla="*/ 1048 w 1078"/>
                  <a:gd name="T15" fmla="*/ 151 h 1068"/>
                  <a:gd name="T16" fmla="*/ 160 w 1078"/>
                  <a:gd name="T17" fmla="*/ 1039 h 1068"/>
                  <a:gd name="T18" fmla="*/ 92 w 1078"/>
                  <a:gd name="T19" fmla="*/ 1068 h 1068"/>
                  <a:gd name="T20" fmla="*/ 995 w 1078"/>
                  <a:gd name="T21" fmla="*/ 8 h 1068"/>
                  <a:gd name="T22" fmla="*/ 932 w 1078"/>
                  <a:gd name="T23" fmla="*/ 35 h 1068"/>
                  <a:gd name="T24" fmla="*/ 44 w 1078"/>
                  <a:gd name="T25" fmla="*/ 923 h 1068"/>
                  <a:gd name="T26" fmla="*/ 39 w 1078"/>
                  <a:gd name="T27" fmla="*/ 1038 h 1068"/>
                  <a:gd name="T28" fmla="*/ 92 w 1078"/>
                  <a:gd name="T29" fmla="*/ 1059 h 1068"/>
                  <a:gd name="T30" fmla="*/ 155 w 1078"/>
                  <a:gd name="T31" fmla="*/ 1033 h 1068"/>
                  <a:gd name="T32" fmla="*/ 1043 w 1078"/>
                  <a:gd name="T33" fmla="*/ 145 h 1068"/>
                  <a:gd name="T34" fmla="*/ 1048 w 1078"/>
                  <a:gd name="T35" fmla="*/ 30 h 1068"/>
                  <a:gd name="T36" fmla="*/ 995 w 1078"/>
                  <a:gd name="T37" fmla="*/ 8 h 1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8" h="1068">
                    <a:moveTo>
                      <a:pt x="92" y="1068"/>
                    </a:moveTo>
                    <a:cubicBezTo>
                      <a:pt x="70" y="1068"/>
                      <a:pt x="49" y="1059"/>
                      <a:pt x="33" y="1044"/>
                    </a:cubicBezTo>
                    <a:cubicBezTo>
                      <a:pt x="0" y="1010"/>
                      <a:pt x="2" y="953"/>
                      <a:pt x="39" y="917"/>
                    </a:cubicBezTo>
                    <a:cubicBezTo>
                      <a:pt x="927" y="29"/>
                      <a:pt x="927" y="29"/>
                      <a:pt x="927" y="29"/>
                    </a:cubicBezTo>
                    <a:cubicBezTo>
                      <a:pt x="945" y="10"/>
                      <a:pt x="970" y="0"/>
                      <a:pt x="995" y="0"/>
                    </a:cubicBezTo>
                    <a:cubicBezTo>
                      <a:pt x="1017" y="0"/>
                      <a:pt x="1038" y="8"/>
                      <a:pt x="1054" y="24"/>
                    </a:cubicBezTo>
                    <a:cubicBezTo>
                      <a:pt x="1070" y="40"/>
                      <a:pt x="1078" y="62"/>
                      <a:pt x="1077" y="86"/>
                    </a:cubicBezTo>
                    <a:cubicBezTo>
                      <a:pt x="1076" y="110"/>
                      <a:pt x="1066" y="133"/>
                      <a:pt x="1048" y="151"/>
                    </a:cubicBezTo>
                    <a:cubicBezTo>
                      <a:pt x="160" y="1039"/>
                      <a:pt x="160" y="1039"/>
                      <a:pt x="160" y="1039"/>
                    </a:cubicBezTo>
                    <a:cubicBezTo>
                      <a:pt x="142" y="1057"/>
                      <a:pt x="117" y="1068"/>
                      <a:pt x="92" y="1068"/>
                    </a:cubicBezTo>
                    <a:close/>
                    <a:moveTo>
                      <a:pt x="995" y="8"/>
                    </a:moveTo>
                    <a:cubicBezTo>
                      <a:pt x="972" y="8"/>
                      <a:pt x="949" y="18"/>
                      <a:pt x="932" y="35"/>
                    </a:cubicBezTo>
                    <a:cubicBezTo>
                      <a:pt x="44" y="923"/>
                      <a:pt x="44" y="923"/>
                      <a:pt x="44" y="923"/>
                    </a:cubicBezTo>
                    <a:cubicBezTo>
                      <a:pt x="11" y="956"/>
                      <a:pt x="9" y="1008"/>
                      <a:pt x="39" y="1038"/>
                    </a:cubicBezTo>
                    <a:cubicBezTo>
                      <a:pt x="53" y="1052"/>
                      <a:pt x="72" y="1059"/>
                      <a:pt x="92" y="1059"/>
                    </a:cubicBezTo>
                    <a:cubicBezTo>
                      <a:pt x="115" y="1059"/>
                      <a:pt x="138" y="1050"/>
                      <a:pt x="155" y="1033"/>
                    </a:cubicBezTo>
                    <a:cubicBezTo>
                      <a:pt x="1043" y="145"/>
                      <a:pt x="1043" y="145"/>
                      <a:pt x="1043" y="145"/>
                    </a:cubicBezTo>
                    <a:cubicBezTo>
                      <a:pt x="1076" y="112"/>
                      <a:pt x="1078" y="60"/>
                      <a:pt x="1048" y="30"/>
                    </a:cubicBezTo>
                    <a:cubicBezTo>
                      <a:pt x="1034" y="16"/>
                      <a:pt x="1015" y="8"/>
                      <a:pt x="99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xmlns="" id="{D3B4912E-E4D4-4E01-8969-2ED3C92947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71038" y="-835025"/>
                <a:ext cx="3013075" cy="2984500"/>
              </a:xfrm>
              <a:custGeom>
                <a:avLst/>
                <a:gdLst>
                  <a:gd name="T0" fmla="*/ 86 w 995"/>
                  <a:gd name="T1" fmla="*/ 987 h 987"/>
                  <a:gd name="T2" fmla="*/ 25 w 995"/>
                  <a:gd name="T3" fmla="*/ 962 h 987"/>
                  <a:gd name="T4" fmla="*/ 0 w 995"/>
                  <a:gd name="T5" fmla="*/ 901 h 987"/>
                  <a:gd name="T6" fmla="*/ 25 w 995"/>
                  <a:gd name="T7" fmla="*/ 840 h 987"/>
                  <a:gd name="T8" fmla="*/ 840 w 995"/>
                  <a:gd name="T9" fmla="*/ 26 h 987"/>
                  <a:gd name="T10" fmla="*/ 901 w 995"/>
                  <a:gd name="T11" fmla="*/ 0 h 987"/>
                  <a:gd name="T12" fmla="*/ 962 w 995"/>
                  <a:gd name="T13" fmla="*/ 26 h 987"/>
                  <a:gd name="T14" fmla="*/ 962 w 995"/>
                  <a:gd name="T15" fmla="*/ 147 h 987"/>
                  <a:gd name="T16" fmla="*/ 147 w 995"/>
                  <a:gd name="T17" fmla="*/ 962 h 987"/>
                  <a:gd name="T18" fmla="*/ 86 w 995"/>
                  <a:gd name="T19" fmla="*/ 987 h 987"/>
                  <a:gd name="T20" fmla="*/ 901 w 995"/>
                  <a:gd name="T21" fmla="*/ 8 h 987"/>
                  <a:gd name="T22" fmla="*/ 846 w 995"/>
                  <a:gd name="T23" fmla="*/ 31 h 987"/>
                  <a:gd name="T24" fmla="*/ 31 w 995"/>
                  <a:gd name="T25" fmla="*/ 846 h 987"/>
                  <a:gd name="T26" fmla="*/ 31 w 995"/>
                  <a:gd name="T27" fmla="*/ 956 h 987"/>
                  <a:gd name="T28" fmla="*/ 86 w 995"/>
                  <a:gd name="T29" fmla="*/ 979 h 987"/>
                  <a:gd name="T30" fmla="*/ 141 w 995"/>
                  <a:gd name="T31" fmla="*/ 956 h 987"/>
                  <a:gd name="T32" fmla="*/ 956 w 995"/>
                  <a:gd name="T33" fmla="*/ 142 h 987"/>
                  <a:gd name="T34" fmla="*/ 979 w 995"/>
                  <a:gd name="T35" fmla="*/ 86 h 987"/>
                  <a:gd name="T36" fmla="*/ 956 w 995"/>
                  <a:gd name="T37" fmla="*/ 31 h 987"/>
                  <a:gd name="T38" fmla="*/ 901 w 995"/>
                  <a:gd name="T39" fmla="*/ 8 h 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95" h="987">
                    <a:moveTo>
                      <a:pt x="86" y="987"/>
                    </a:moveTo>
                    <a:cubicBezTo>
                      <a:pt x="63" y="987"/>
                      <a:pt x="42" y="978"/>
                      <a:pt x="25" y="962"/>
                    </a:cubicBezTo>
                    <a:cubicBezTo>
                      <a:pt x="9" y="946"/>
                      <a:pt x="0" y="924"/>
                      <a:pt x="0" y="901"/>
                    </a:cubicBezTo>
                    <a:cubicBezTo>
                      <a:pt x="0" y="878"/>
                      <a:pt x="9" y="856"/>
                      <a:pt x="25" y="840"/>
                    </a:cubicBezTo>
                    <a:cubicBezTo>
                      <a:pt x="840" y="26"/>
                      <a:pt x="840" y="26"/>
                      <a:pt x="840" y="26"/>
                    </a:cubicBezTo>
                    <a:cubicBezTo>
                      <a:pt x="856" y="9"/>
                      <a:pt x="878" y="0"/>
                      <a:pt x="901" y="0"/>
                    </a:cubicBezTo>
                    <a:cubicBezTo>
                      <a:pt x="924" y="0"/>
                      <a:pt x="945" y="9"/>
                      <a:pt x="962" y="26"/>
                    </a:cubicBezTo>
                    <a:cubicBezTo>
                      <a:pt x="995" y="59"/>
                      <a:pt x="995" y="114"/>
                      <a:pt x="962" y="147"/>
                    </a:cubicBezTo>
                    <a:cubicBezTo>
                      <a:pt x="147" y="962"/>
                      <a:pt x="147" y="962"/>
                      <a:pt x="147" y="962"/>
                    </a:cubicBezTo>
                    <a:cubicBezTo>
                      <a:pt x="131" y="978"/>
                      <a:pt x="109" y="987"/>
                      <a:pt x="86" y="987"/>
                    </a:cubicBezTo>
                    <a:close/>
                    <a:moveTo>
                      <a:pt x="901" y="8"/>
                    </a:moveTo>
                    <a:cubicBezTo>
                      <a:pt x="880" y="8"/>
                      <a:pt x="860" y="17"/>
                      <a:pt x="846" y="31"/>
                    </a:cubicBezTo>
                    <a:cubicBezTo>
                      <a:pt x="31" y="846"/>
                      <a:pt x="31" y="846"/>
                      <a:pt x="31" y="846"/>
                    </a:cubicBezTo>
                    <a:cubicBezTo>
                      <a:pt x="1" y="876"/>
                      <a:pt x="1" y="926"/>
                      <a:pt x="31" y="956"/>
                    </a:cubicBezTo>
                    <a:cubicBezTo>
                      <a:pt x="46" y="971"/>
                      <a:pt x="65" y="979"/>
                      <a:pt x="86" y="979"/>
                    </a:cubicBezTo>
                    <a:cubicBezTo>
                      <a:pt x="107" y="979"/>
                      <a:pt x="127" y="971"/>
                      <a:pt x="141" y="956"/>
                    </a:cubicBezTo>
                    <a:cubicBezTo>
                      <a:pt x="956" y="142"/>
                      <a:pt x="956" y="142"/>
                      <a:pt x="956" y="142"/>
                    </a:cubicBezTo>
                    <a:cubicBezTo>
                      <a:pt x="971" y="127"/>
                      <a:pt x="979" y="107"/>
                      <a:pt x="979" y="86"/>
                    </a:cubicBezTo>
                    <a:cubicBezTo>
                      <a:pt x="979" y="66"/>
                      <a:pt x="971" y="46"/>
                      <a:pt x="956" y="31"/>
                    </a:cubicBezTo>
                    <a:cubicBezTo>
                      <a:pt x="941" y="17"/>
                      <a:pt x="922" y="8"/>
                      <a:pt x="90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xmlns="" id="{33A11B60-8FAF-4D9B-9F08-1DC164D8BE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72763" y="101600"/>
                <a:ext cx="3013075" cy="2981325"/>
              </a:xfrm>
              <a:custGeom>
                <a:avLst/>
                <a:gdLst>
                  <a:gd name="T0" fmla="*/ 86 w 995"/>
                  <a:gd name="T1" fmla="*/ 986 h 986"/>
                  <a:gd name="T2" fmla="*/ 25 w 995"/>
                  <a:gd name="T3" fmla="*/ 961 h 986"/>
                  <a:gd name="T4" fmla="*/ 0 w 995"/>
                  <a:gd name="T5" fmla="*/ 900 h 986"/>
                  <a:gd name="T6" fmla="*/ 25 w 995"/>
                  <a:gd name="T7" fmla="*/ 840 h 986"/>
                  <a:gd name="T8" fmla="*/ 840 w 995"/>
                  <a:gd name="T9" fmla="*/ 25 h 986"/>
                  <a:gd name="T10" fmla="*/ 901 w 995"/>
                  <a:gd name="T11" fmla="*/ 0 h 986"/>
                  <a:gd name="T12" fmla="*/ 962 w 995"/>
                  <a:gd name="T13" fmla="*/ 25 h 986"/>
                  <a:gd name="T14" fmla="*/ 962 w 995"/>
                  <a:gd name="T15" fmla="*/ 147 h 986"/>
                  <a:gd name="T16" fmla="*/ 147 w 995"/>
                  <a:gd name="T17" fmla="*/ 961 h 986"/>
                  <a:gd name="T18" fmla="*/ 86 w 995"/>
                  <a:gd name="T19" fmla="*/ 986 h 986"/>
                  <a:gd name="T20" fmla="*/ 901 w 995"/>
                  <a:gd name="T21" fmla="*/ 8 h 986"/>
                  <a:gd name="T22" fmla="*/ 846 w 995"/>
                  <a:gd name="T23" fmla="*/ 31 h 986"/>
                  <a:gd name="T24" fmla="*/ 31 w 995"/>
                  <a:gd name="T25" fmla="*/ 845 h 986"/>
                  <a:gd name="T26" fmla="*/ 8 w 995"/>
                  <a:gd name="T27" fmla="*/ 900 h 986"/>
                  <a:gd name="T28" fmla="*/ 31 w 995"/>
                  <a:gd name="T29" fmla="*/ 955 h 986"/>
                  <a:gd name="T30" fmla="*/ 86 w 995"/>
                  <a:gd name="T31" fmla="*/ 978 h 986"/>
                  <a:gd name="T32" fmla="*/ 141 w 995"/>
                  <a:gd name="T33" fmla="*/ 955 h 986"/>
                  <a:gd name="T34" fmla="*/ 956 w 995"/>
                  <a:gd name="T35" fmla="*/ 141 h 986"/>
                  <a:gd name="T36" fmla="*/ 956 w 995"/>
                  <a:gd name="T37" fmla="*/ 31 h 986"/>
                  <a:gd name="T38" fmla="*/ 901 w 995"/>
                  <a:gd name="T39" fmla="*/ 8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95" h="986">
                    <a:moveTo>
                      <a:pt x="86" y="986"/>
                    </a:moveTo>
                    <a:cubicBezTo>
                      <a:pt x="63" y="986"/>
                      <a:pt x="42" y="977"/>
                      <a:pt x="25" y="961"/>
                    </a:cubicBezTo>
                    <a:cubicBezTo>
                      <a:pt x="9" y="945"/>
                      <a:pt x="0" y="923"/>
                      <a:pt x="0" y="900"/>
                    </a:cubicBezTo>
                    <a:cubicBezTo>
                      <a:pt x="0" y="877"/>
                      <a:pt x="9" y="856"/>
                      <a:pt x="25" y="840"/>
                    </a:cubicBezTo>
                    <a:cubicBezTo>
                      <a:pt x="840" y="25"/>
                      <a:pt x="840" y="25"/>
                      <a:pt x="840" y="25"/>
                    </a:cubicBezTo>
                    <a:cubicBezTo>
                      <a:pt x="856" y="9"/>
                      <a:pt x="878" y="0"/>
                      <a:pt x="901" y="0"/>
                    </a:cubicBezTo>
                    <a:cubicBezTo>
                      <a:pt x="924" y="0"/>
                      <a:pt x="945" y="9"/>
                      <a:pt x="962" y="25"/>
                    </a:cubicBezTo>
                    <a:cubicBezTo>
                      <a:pt x="995" y="58"/>
                      <a:pt x="995" y="113"/>
                      <a:pt x="962" y="147"/>
                    </a:cubicBezTo>
                    <a:cubicBezTo>
                      <a:pt x="147" y="961"/>
                      <a:pt x="147" y="961"/>
                      <a:pt x="147" y="961"/>
                    </a:cubicBezTo>
                    <a:cubicBezTo>
                      <a:pt x="131" y="977"/>
                      <a:pt x="109" y="986"/>
                      <a:pt x="86" y="986"/>
                    </a:cubicBezTo>
                    <a:close/>
                    <a:moveTo>
                      <a:pt x="901" y="8"/>
                    </a:moveTo>
                    <a:cubicBezTo>
                      <a:pt x="880" y="8"/>
                      <a:pt x="860" y="16"/>
                      <a:pt x="846" y="31"/>
                    </a:cubicBezTo>
                    <a:cubicBezTo>
                      <a:pt x="31" y="845"/>
                      <a:pt x="31" y="845"/>
                      <a:pt x="31" y="845"/>
                    </a:cubicBezTo>
                    <a:cubicBezTo>
                      <a:pt x="16" y="860"/>
                      <a:pt x="8" y="879"/>
                      <a:pt x="8" y="900"/>
                    </a:cubicBezTo>
                    <a:cubicBezTo>
                      <a:pt x="8" y="921"/>
                      <a:pt x="16" y="941"/>
                      <a:pt x="31" y="955"/>
                    </a:cubicBezTo>
                    <a:cubicBezTo>
                      <a:pt x="46" y="970"/>
                      <a:pt x="65" y="978"/>
                      <a:pt x="86" y="978"/>
                    </a:cubicBezTo>
                    <a:cubicBezTo>
                      <a:pt x="107" y="978"/>
                      <a:pt x="127" y="970"/>
                      <a:pt x="141" y="955"/>
                    </a:cubicBezTo>
                    <a:cubicBezTo>
                      <a:pt x="956" y="141"/>
                      <a:pt x="956" y="141"/>
                      <a:pt x="956" y="141"/>
                    </a:cubicBezTo>
                    <a:cubicBezTo>
                      <a:pt x="986" y="110"/>
                      <a:pt x="986" y="61"/>
                      <a:pt x="956" y="31"/>
                    </a:cubicBezTo>
                    <a:cubicBezTo>
                      <a:pt x="941" y="16"/>
                      <a:pt x="922" y="8"/>
                      <a:pt x="90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xmlns="" id="{722B3069-BE2E-43E4-96DE-0A3851E70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52225" y="244475"/>
                <a:ext cx="1543050" cy="1538288"/>
              </a:xfrm>
              <a:custGeom>
                <a:avLst/>
                <a:gdLst>
                  <a:gd name="T0" fmla="*/ 11 w 972"/>
                  <a:gd name="T1" fmla="*/ 969 h 969"/>
                  <a:gd name="T2" fmla="*/ 0 w 972"/>
                  <a:gd name="T3" fmla="*/ 958 h 969"/>
                  <a:gd name="T4" fmla="*/ 961 w 972"/>
                  <a:gd name="T5" fmla="*/ 0 h 969"/>
                  <a:gd name="T6" fmla="*/ 972 w 972"/>
                  <a:gd name="T7" fmla="*/ 11 h 969"/>
                  <a:gd name="T8" fmla="*/ 11 w 972"/>
                  <a:gd name="T9" fmla="*/ 969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2" h="969">
                    <a:moveTo>
                      <a:pt x="11" y="969"/>
                    </a:moveTo>
                    <a:lnTo>
                      <a:pt x="0" y="958"/>
                    </a:lnTo>
                    <a:lnTo>
                      <a:pt x="961" y="0"/>
                    </a:lnTo>
                    <a:lnTo>
                      <a:pt x="972" y="11"/>
                    </a:lnTo>
                    <a:lnTo>
                      <a:pt x="11" y="9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36" name="Freeform 9">
                <a:extLst>
                  <a:ext uri="{FF2B5EF4-FFF2-40B4-BE49-F238E27FC236}">
                    <a16:creationId xmlns:a16="http://schemas.microsoft.com/office/drawing/2014/main" xmlns="" id="{5C45861D-4B7F-4F89-AF74-15AF0241C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5238" y="-523875"/>
                <a:ext cx="1544637" cy="1538288"/>
              </a:xfrm>
              <a:custGeom>
                <a:avLst/>
                <a:gdLst>
                  <a:gd name="T0" fmla="*/ 12 w 973"/>
                  <a:gd name="T1" fmla="*/ 969 h 969"/>
                  <a:gd name="T2" fmla="*/ 0 w 973"/>
                  <a:gd name="T3" fmla="*/ 958 h 969"/>
                  <a:gd name="T4" fmla="*/ 961 w 973"/>
                  <a:gd name="T5" fmla="*/ 0 h 969"/>
                  <a:gd name="T6" fmla="*/ 973 w 973"/>
                  <a:gd name="T7" fmla="*/ 12 h 969"/>
                  <a:gd name="T8" fmla="*/ 12 w 973"/>
                  <a:gd name="T9" fmla="*/ 969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3" h="969">
                    <a:moveTo>
                      <a:pt x="12" y="969"/>
                    </a:moveTo>
                    <a:lnTo>
                      <a:pt x="0" y="958"/>
                    </a:lnTo>
                    <a:lnTo>
                      <a:pt x="961" y="0"/>
                    </a:lnTo>
                    <a:lnTo>
                      <a:pt x="973" y="12"/>
                    </a:lnTo>
                    <a:lnTo>
                      <a:pt x="12" y="9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xmlns="" id="{94936006-660E-4E1D-A3F0-D3A6FDD23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1188" y="712788"/>
                <a:ext cx="1541462" cy="1538288"/>
              </a:xfrm>
              <a:custGeom>
                <a:avLst/>
                <a:gdLst>
                  <a:gd name="T0" fmla="*/ 12 w 971"/>
                  <a:gd name="T1" fmla="*/ 969 h 969"/>
                  <a:gd name="T2" fmla="*/ 0 w 971"/>
                  <a:gd name="T3" fmla="*/ 958 h 969"/>
                  <a:gd name="T4" fmla="*/ 960 w 971"/>
                  <a:gd name="T5" fmla="*/ 0 h 969"/>
                  <a:gd name="T6" fmla="*/ 971 w 971"/>
                  <a:gd name="T7" fmla="*/ 9 h 969"/>
                  <a:gd name="T8" fmla="*/ 12 w 971"/>
                  <a:gd name="T9" fmla="*/ 969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1" h="969">
                    <a:moveTo>
                      <a:pt x="12" y="969"/>
                    </a:moveTo>
                    <a:lnTo>
                      <a:pt x="0" y="958"/>
                    </a:lnTo>
                    <a:lnTo>
                      <a:pt x="960" y="0"/>
                    </a:lnTo>
                    <a:lnTo>
                      <a:pt x="971" y="9"/>
                    </a:lnTo>
                    <a:lnTo>
                      <a:pt x="12" y="9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5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879700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5918" y="164449"/>
            <a:ext cx="11646375" cy="41976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708347"/>
            <a:ext cx="10972800" cy="1143000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2044700"/>
            <a:ext cx="10972800" cy="38560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085276"/>
            <a:ext cx="12192000" cy="338667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979529" y="6434041"/>
            <a:ext cx="275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hlinkClick r:id="rId4"/>
              </a:rPr>
              <a:t>www.salga.org.za</a:t>
            </a:r>
            <a:endParaRPr lang="en-US" sz="1800" dirty="0">
              <a:solidFill>
                <a:schemeClr val="accent6"/>
              </a:solidFill>
            </a:endParaRPr>
          </a:p>
        </p:txBody>
      </p:sp>
      <p:pic>
        <p:nvPicPr>
          <p:cNvPr id="14" name="Picture 13">
            <a:hlinkClick r:id="rId5"/>
          </p:cNvPr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25937" y="6382193"/>
            <a:ext cx="464603" cy="377489"/>
          </a:xfrm>
          <a:prstGeom prst="rect">
            <a:avLst/>
          </a:prstGeom>
        </p:spPr>
      </p:pic>
      <p:pic>
        <p:nvPicPr>
          <p:cNvPr id="15" name="Picture 14">
            <a:hlinkClick r:id="rId7"/>
          </p:cNvPr>
          <p:cNvPicPr>
            <a:picLocks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855421" y="6392121"/>
            <a:ext cx="464603" cy="377489"/>
          </a:xfrm>
          <a:prstGeom prst="rect">
            <a:avLst/>
          </a:prstGeom>
        </p:spPr>
      </p:pic>
      <p:pic>
        <p:nvPicPr>
          <p:cNvPr id="16" name="Picture 15">
            <a:hlinkClick r:id="rId9"/>
          </p:cNvPr>
          <p:cNvPicPr>
            <a:picLocks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1599489" y="6403064"/>
            <a:ext cx="464603" cy="377489"/>
          </a:xfrm>
          <a:prstGeom prst="rect">
            <a:avLst/>
          </a:prstGeom>
        </p:spPr>
      </p:pic>
      <p:pic>
        <p:nvPicPr>
          <p:cNvPr id="17" name="Picture 16">
            <a:hlinkClick r:id="rId11"/>
          </p:cNvPr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2331943" y="6392118"/>
            <a:ext cx="464603" cy="388431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093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gradFill flip="none" rotWithShape="1">
          <a:gsLst>
            <a:gs pos="92000">
              <a:srgbClr val="EADDBF"/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3439175" y="6277729"/>
            <a:ext cx="423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hlinkClick r:id="rId2"/>
              </a:rPr>
              <a:t>www.salga.org.za</a:t>
            </a:r>
            <a:endParaRPr lang="en-US" sz="1800" dirty="0">
              <a:solidFill>
                <a:schemeClr val="accent6"/>
              </a:solidFill>
            </a:endParaRPr>
          </a:p>
        </p:txBody>
      </p:sp>
      <p:pic>
        <p:nvPicPr>
          <p:cNvPr id="13" name="Picture 12">
            <a:hlinkClick r:id="rId3"/>
          </p:cNvPr>
          <p:cNvPicPr>
            <a:picLocks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704070" y="5557790"/>
            <a:ext cx="713815" cy="579975"/>
          </a:xfrm>
          <a:prstGeom prst="rect">
            <a:avLst/>
          </a:prstGeom>
        </p:spPr>
      </p:pic>
      <p:pic>
        <p:nvPicPr>
          <p:cNvPr id="14" name="Picture 13">
            <a:hlinkClick r:id="rId5"/>
          </p:cNvPr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4844346" y="5567718"/>
            <a:ext cx="713815" cy="579975"/>
          </a:xfrm>
          <a:prstGeom prst="rect">
            <a:avLst/>
          </a:prstGeom>
        </p:spPr>
      </p:pic>
      <p:pic>
        <p:nvPicPr>
          <p:cNvPr id="15" name="Picture 14">
            <a:hlinkClick r:id="rId7"/>
          </p:cNvPr>
          <p:cNvPicPr>
            <a:picLocks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6045882" y="5578659"/>
            <a:ext cx="713815" cy="579975"/>
          </a:xfrm>
          <a:prstGeom prst="rect">
            <a:avLst/>
          </a:prstGeom>
        </p:spPr>
      </p:pic>
      <p:pic>
        <p:nvPicPr>
          <p:cNvPr id="16" name="Picture 15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228222" y="5567717"/>
            <a:ext cx="713817" cy="596787"/>
          </a:xfrm>
          <a:prstGeom prst="rect">
            <a:avLst/>
          </a:prstGeom>
        </p:spPr>
      </p:pic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1067425" y="2608541"/>
            <a:ext cx="8574091" cy="17094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7425" y="4532925"/>
            <a:ext cx="8574091" cy="820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247466" y="0"/>
            <a:ext cx="11944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96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83643" y="271384"/>
            <a:ext cx="7413412" cy="718659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1543539"/>
            <a:ext cx="10972800" cy="4357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85276"/>
            <a:ext cx="12192000" cy="338667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979529" y="6434041"/>
            <a:ext cx="275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hlinkClick r:id="rId3"/>
              </a:rPr>
              <a:t>www.salga.org.za</a:t>
            </a:r>
            <a:endParaRPr lang="en-US" sz="1800" dirty="0">
              <a:solidFill>
                <a:schemeClr val="accent6"/>
              </a:solidFill>
            </a:endParaRPr>
          </a:p>
        </p:txBody>
      </p:sp>
      <p:pic>
        <p:nvPicPr>
          <p:cNvPr id="14" name="Picture 13">
            <a:hlinkClick r:id="rId4"/>
          </p:cNvPr>
          <p:cNvPicPr>
            <a:picLocks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25937" y="6382193"/>
            <a:ext cx="464603" cy="377489"/>
          </a:xfrm>
          <a:prstGeom prst="rect">
            <a:avLst/>
          </a:prstGeom>
        </p:spPr>
      </p:pic>
      <p:pic>
        <p:nvPicPr>
          <p:cNvPr id="15" name="Picture 14">
            <a:hlinkClick r:id="rId6"/>
          </p:cNvPr>
          <p:cNvPicPr>
            <a:picLocks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855421" y="6392121"/>
            <a:ext cx="464603" cy="377489"/>
          </a:xfrm>
          <a:prstGeom prst="rect">
            <a:avLst/>
          </a:prstGeom>
        </p:spPr>
      </p:pic>
      <p:pic>
        <p:nvPicPr>
          <p:cNvPr id="16" name="Picture 15">
            <a:hlinkClick r:id="rId8"/>
          </p:cNvPr>
          <p:cNvPicPr>
            <a:picLocks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599489" y="6403064"/>
            <a:ext cx="464603" cy="377489"/>
          </a:xfrm>
          <a:prstGeom prst="rect">
            <a:avLst/>
          </a:prstGeom>
        </p:spPr>
      </p:pic>
      <p:pic>
        <p:nvPicPr>
          <p:cNvPr id="17" name="Picture 16">
            <a:hlinkClick r:id="rId10"/>
          </p:cNvPr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2331943" y="6392118"/>
            <a:ext cx="464603" cy="388431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/>
          <a:srcRect l="550" t="-10940" r="7014" b="10940"/>
          <a:stretch/>
        </p:blipFill>
        <p:spPr>
          <a:xfrm>
            <a:off x="2" y="906736"/>
            <a:ext cx="12233159" cy="3676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10890611" y="86296"/>
            <a:ext cx="1131324" cy="946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368152" y="156383"/>
            <a:ext cx="2271952" cy="83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364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51F699-9C1F-2F4B-A8A4-E816E5F14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629972D-8521-CB42-AF8C-50AF2D9FB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1F8182-7C08-024C-AEF2-196882F3E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FBBE-1619-0D4B-A096-E840445D2FA4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2CB550-9DC8-A249-A477-0BA891AB9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A9D92A-5437-FF47-8EDF-F04ACCAE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98AD-3EF3-1E45-83CD-F0AA85558E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8721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CB40D8-D791-2A4D-AD4F-E022E8E56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027579-7642-D54A-83F1-94C0E7544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F5612-A0D7-1B48-9A98-29E3365EF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FBBE-1619-0D4B-A096-E840445D2FA4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3BAA07-3D23-C44B-902A-6C16385E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F078F9-9537-DF45-94BE-4DE7A802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98AD-3EF3-1E45-83CD-F0AA85558E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5525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E58FC0-BD6E-944B-82B7-08E16E30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9F8691-CD58-8143-AE86-1FEF78B9A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15B35-580B-DE4F-B241-C1B09C989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FBBE-1619-0D4B-A096-E840445D2FA4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B6B53B-F8C8-FD4E-9A04-E1A588D79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EA1042-C3C9-B246-BCDF-58003742C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98AD-3EF3-1E45-83CD-F0AA85558E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27288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038ABD-096C-7249-9FFE-168E88C55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B9C53A-5D07-5B4F-833D-1A21B3400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2F94C6-3BD4-D24F-BF0F-268382CA3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683C59-794B-1247-97AE-32B54CAF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FBBE-1619-0D4B-A096-E840445D2FA4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B441D7-F822-D749-8E02-C7D4393E0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62B491-DC81-F44D-B2D3-0F2D12E7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98AD-3EF3-1E45-83CD-F0AA85558E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3318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34EC7C-FFC8-3E44-A208-995969231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2E989B-B7C5-7A45-A0D2-FF36BB3F8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24E809-9DE9-564E-B014-515177A6F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4BDA4AA-14BF-3241-AABB-98D843C3A8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5E2E614-5935-1D44-8A4E-93F7DA5E7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50276D0-DB35-D64B-B4B0-6BA15D6E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FBBE-1619-0D4B-A096-E840445D2FA4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400FEF-2E6A-5B43-AD4E-285A66A84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15B27-6D95-5542-9FEB-512C3607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98AD-3EF3-1E45-83CD-F0AA85558E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2833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7DA0A1-1F52-F441-B617-9100809D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AB7994A-431B-1142-A6CF-B930D642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FBBE-1619-0D4B-A096-E840445D2FA4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F3976B-91F5-FC4C-89CD-39DC55BD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94CFA5-C1FF-6D4F-B2C5-43F8C49B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98AD-3EF3-1E45-83CD-F0AA85558E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827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B9C6DD-6AD6-480C-808C-ED0FCFD5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74F77F-53BC-4A8D-94FB-45825D815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6CA7BD-473A-40FA-A7FE-AB73BBFE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A91D50-0721-4264-8537-D629DD24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3F9D-E985-47F5-A0F2-D95DCBD6EF9C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611642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9FB11B-CC96-3443-A74C-9B9DCDCB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FBBE-1619-0D4B-A096-E840445D2FA4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FF6E81-F335-0148-9C58-C3C8F3460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C80336-0045-A04A-9B4A-9198CA5E1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98AD-3EF3-1E45-83CD-F0AA85558E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76883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B3026-614C-2D4C-A00A-CBA51C3C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427F28-F8A9-A84B-AB58-8B278B9F2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3EB116-B55F-9544-889C-F0BAE53F9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5CBD93-535E-194F-9C27-48478F11D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FBBE-1619-0D4B-A096-E840445D2FA4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E576D4-5567-5F44-841F-ED7CF056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3B6034-3624-3947-81C7-7694EE155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98AD-3EF3-1E45-83CD-F0AA85558E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5889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1AAE20-CEEB-C248-86F5-BA7D7F294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4D88AB-3A60-A941-B470-EA83EBCB7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65EE1D-5985-4044-BD4A-094395394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B89D8A-3784-2E41-AA6F-D088CC12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FBBE-1619-0D4B-A096-E840445D2FA4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F6388F-C1F7-0A41-A3B6-4DC7F783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3B0854-10D6-E843-A353-0F721D44A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98AD-3EF3-1E45-83CD-F0AA85558E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0907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8B8B2B-6766-A94E-B771-98CAE9D01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B35463-210E-CD40-9C52-F873A9D8A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549477-C8FE-CD4B-B063-078DC0E9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FBBE-1619-0D4B-A096-E840445D2FA4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610192-751E-9946-A060-FE03B961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154F9-5A18-4C49-91A8-CCEBD954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98AD-3EF3-1E45-83CD-F0AA85558E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6507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01B6641-5EB9-B440-A6EE-64D210BCA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AF3AA3-64CF-A84F-B5DA-50285365E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E5CB7B-55DF-7A4F-9DE3-76DFDB8A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FBBE-1619-0D4B-A096-E840445D2FA4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2A4333-646C-3B44-9127-63D3A09E1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261B79-A3AA-D74C-8613-52F118700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98AD-3EF3-1E45-83CD-F0AA85558E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70884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31945" y="271385"/>
            <a:ext cx="8487964" cy="704817"/>
          </a:xfrm>
        </p:spPr>
        <p:txBody>
          <a:bodyPr>
            <a:noAutofit/>
          </a:bodyPr>
          <a:lstStyle>
            <a:lvl1pPr>
              <a:defRPr sz="3733"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1543539"/>
            <a:ext cx="10972800" cy="4357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85275"/>
            <a:ext cx="12192000" cy="3386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979528" y="6434043"/>
            <a:ext cx="2758371" cy="478445"/>
          </a:xfrm>
          <a:prstGeom prst="rect">
            <a:avLst/>
          </a:prstGeom>
          <a:noFill/>
        </p:spPr>
        <p:txBody>
          <a:bodyPr wrap="square" lIns="108057" tIns="54029" rIns="108057" bIns="54029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hlinkClick r:id="rId3"/>
              </a:rPr>
              <a:t>www.salga.org.za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/>
          <a:srcRect l="550" t="-10940" r="7014" b="10940"/>
          <a:stretch/>
        </p:blipFill>
        <p:spPr>
          <a:xfrm>
            <a:off x="2" y="906734"/>
            <a:ext cx="12233159" cy="3676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60272" y="185665"/>
            <a:ext cx="1750473" cy="7905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1164894" y="97804"/>
            <a:ext cx="911457" cy="941099"/>
          </a:xfrm>
          <a:prstGeom prst="rect">
            <a:avLst/>
          </a:prstGeom>
        </p:spPr>
      </p:pic>
      <p:pic>
        <p:nvPicPr>
          <p:cNvPr id="22" name="Picture 21">
            <a:hlinkClick r:id="rId6"/>
          </p:cNvPr>
          <p:cNvPicPr>
            <a:picLocks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25941" y="6382193"/>
            <a:ext cx="411255" cy="377489"/>
          </a:xfrm>
          <a:prstGeom prst="rect">
            <a:avLst/>
          </a:prstGeom>
        </p:spPr>
      </p:pic>
      <p:pic>
        <p:nvPicPr>
          <p:cNvPr id="23" name="Picture 22">
            <a:hlinkClick r:id="rId8"/>
          </p:cNvPr>
          <p:cNvPicPr>
            <a:picLocks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55423" y="6392120"/>
            <a:ext cx="411255" cy="377489"/>
          </a:xfrm>
          <a:prstGeom prst="rect">
            <a:avLst/>
          </a:prstGeom>
        </p:spPr>
      </p:pic>
      <p:pic>
        <p:nvPicPr>
          <p:cNvPr id="24" name="Picture 23">
            <a:hlinkClick r:id="rId10"/>
          </p:cNvPr>
          <p:cNvPicPr>
            <a:picLocks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1599491" y="6403062"/>
            <a:ext cx="411255" cy="377489"/>
          </a:xfrm>
          <a:prstGeom prst="rect">
            <a:avLst/>
          </a:prstGeom>
        </p:spPr>
      </p:pic>
      <p:pic>
        <p:nvPicPr>
          <p:cNvPr id="25" name="Picture 24">
            <a:hlinkClick r:id="rId12"/>
          </p:cNvPr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331945" y="6392117"/>
            <a:ext cx="411255" cy="3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375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F426EE-04DC-4335-8F0D-92EA48C80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D9E976-F90E-44A8-A24E-1C991EAB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92AF4D-D995-4AB8-B77E-92C350F4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3F9D-E985-47F5-A0F2-D95DCBD6EF9C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74625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1D8E5B-F84F-4168-AF50-FF7F0BC2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3823E4-BD59-475F-81EE-C2A9A7BA6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DF0D53-0D35-4911-BBD3-B82C6EEE0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DC4001-7558-46E8-B458-9E7290AFB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8FAF74-17BF-4AFE-A144-5A2F2451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CB9840-F797-41C0-AE59-CE96A6F8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3F9D-E985-47F5-A0F2-D95DCBD6EF9C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536979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6F7440-4E4A-4619-A4F6-8CC9B727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EF1EFE2-CA4D-42C4-8C01-E4DADC1415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4102A7-1A3C-4936-BDC7-3E2F7EBCF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9FD3CF-D6F5-4E80-ACD1-26415DA0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0159FE-3943-4015-A303-175D3F69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A2C349-2CA9-40CA-8E80-84B56ED7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3F9D-E985-47F5-A0F2-D95DCBD6EF9C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58488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D12E24-1B54-4244-B1EB-C47BCE173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9A10EE-CA00-4B49-9E4A-9BFAAF1F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BDB026-A6DB-455B-AB68-842121E54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9B8372-5E63-49A0-95E1-E4D9DA0BA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B5B0AD-E76E-479F-A6B5-3FBCB1FBC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03F9D-E985-47F5-A0F2-D95DCBD6EF9C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73574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61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51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21726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hf hdr="0" ftr="0" dt="0"/>
  <p:txStyles>
    <p:titleStyle>
      <a:lvl1pPr algn="ctr" defTabSz="367383" rtl="0" eaLnBrk="1" latinLnBrk="0" hangingPunct="1">
        <a:spcBef>
          <a:spcPct val="0"/>
        </a:spcBef>
        <a:buNone/>
        <a:defRPr sz="3214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5537" indent="-275537" algn="l" defTabSz="367383" rtl="0" eaLnBrk="1" latinLnBrk="0" hangingPunct="1">
        <a:spcBef>
          <a:spcPts val="964"/>
        </a:spcBef>
        <a:buFont typeface="Arial"/>
        <a:buChar char="•"/>
        <a:defRPr sz="2571" kern="1200">
          <a:solidFill>
            <a:schemeClr val="accent6"/>
          </a:solidFill>
          <a:latin typeface="+mn-lt"/>
          <a:ea typeface="+mn-ea"/>
          <a:cs typeface="+mn-cs"/>
        </a:defRPr>
      </a:lvl1pPr>
      <a:lvl2pPr marL="596997" indent="-229614" algn="l" defTabSz="367383" rtl="0" eaLnBrk="1" latinLnBrk="0" hangingPunct="1">
        <a:spcBef>
          <a:spcPts val="964"/>
        </a:spcBef>
        <a:buFont typeface="Arial"/>
        <a:buChar char="–"/>
        <a:defRPr sz="2250" kern="1200">
          <a:solidFill>
            <a:schemeClr val="accent6"/>
          </a:solidFill>
          <a:latin typeface="+mn-lt"/>
          <a:ea typeface="+mn-ea"/>
          <a:cs typeface="+mn-cs"/>
        </a:defRPr>
      </a:lvl2pPr>
      <a:lvl3pPr marL="918458" indent="-183692" algn="l" defTabSz="367383" rtl="0" eaLnBrk="1" latinLnBrk="0" hangingPunct="1">
        <a:spcBef>
          <a:spcPts val="964"/>
        </a:spcBef>
        <a:buFont typeface="Arial"/>
        <a:buChar char="•"/>
        <a:defRPr sz="1929" kern="1200">
          <a:solidFill>
            <a:schemeClr val="accent6"/>
          </a:solidFill>
          <a:latin typeface="+mn-lt"/>
          <a:ea typeface="+mn-ea"/>
          <a:cs typeface="+mn-cs"/>
        </a:defRPr>
      </a:lvl3pPr>
      <a:lvl4pPr marL="1285841" indent="-183692" algn="l" defTabSz="367383" rtl="0" eaLnBrk="1" latinLnBrk="0" hangingPunct="1">
        <a:spcBef>
          <a:spcPts val="964"/>
        </a:spcBef>
        <a:buFont typeface="Arial"/>
        <a:buChar char="–"/>
        <a:defRPr sz="1607" kern="1200">
          <a:solidFill>
            <a:schemeClr val="accent6"/>
          </a:solidFill>
          <a:latin typeface="+mn-lt"/>
          <a:ea typeface="+mn-ea"/>
          <a:cs typeface="+mn-cs"/>
        </a:defRPr>
      </a:lvl4pPr>
      <a:lvl5pPr marL="1653224" indent="-183692" algn="l" defTabSz="367383" rtl="0" eaLnBrk="1" latinLnBrk="0" hangingPunct="1">
        <a:spcBef>
          <a:spcPts val="964"/>
        </a:spcBef>
        <a:buFont typeface="Arial"/>
        <a:buChar char="»"/>
        <a:defRPr sz="1607" kern="1200">
          <a:solidFill>
            <a:schemeClr val="accent6"/>
          </a:solidFill>
          <a:latin typeface="+mn-lt"/>
          <a:ea typeface="+mn-ea"/>
          <a:cs typeface="+mn-cs"/>
        </a:defRPr>
      </a:lvl5pPr>
      <a:lvl6pPr marL="2020607" indent="-183692" algn="l" defTabSz="367383" rtl="0" eaLnBrk="1" latinLnBrk="0" hangingPunct="1">
        <a:spcBef>
          <a:spcPct val="20000"/>
        </a:spcBef>
        <a:buFont typeface="Arial"/>
        <a:buChar char="•"/>
        <a:defRPr sz="1607" kern="1200">
          <a:solidFill>
            <a:schemeClr val="tx1"/>
          </a:solidFill>
          <a:latin typeface="+mn-lt"/>
          <a:ea typeface="+mn-ea"/>
          <a:cs typeface="+mn-cs"/>
        </a:defRPr>
      </a:lvl6pPr>
      <a:lvl7pPr marL="2387990" indent="-183692" algn="l" defTabSz="367383" rtl="0" eaLnBrk="1" latinLnBrk="0" hangingPunct="1">
        <a:spcBef>
          <a:spcPct val="20000"/>
        </a:spcBef>
        <a:buFont typeface="Arial"/>
        <a:buChar char="•"/>
        <a:defRPr sz="1607" kern="1200">
          <a:solidFill>
            <a:schemeClr val="tx1"/>
          </a:solidFill>
          <a:latin typeface="+mn-lt"/>
          <a:ea typeface="+mn-ea"/>
          <a:cs typeface="+mn-cs"/>
        </a:defRPr>
      </a:lvl7pPr>
      <a:lvl8pPr marL="2755373" indent="-183692" algn="l" defTabSz="367383" rtl="0" eaLnBrk="1" latinLnBrk="0" hangingPunct="1">
        <a:spcBef>
          <a:spcPct val="20000"/>
        </a:spcBef>
        <a:buFont typeface="Arial"/>
        <a:buChar char="•"/>
        <a:defRPr sz="1607" kern="1200">
          <a:solidFill>
            <a:schemeClr val="tx1"/>
          </a:solidFill>
          <a:latin typeface="+mn-lt"/>
          <a:ea typeface="+mn-ea"/>
          <a:cs typeface="+mn-cs"/>
        </a:defRPr>
      </a:lvl8pPr>
      <a:lvl9pPr marL="3122756" indent="-183692" algn="l" defTabSz="367383" rtl="0" eaLnBrk="1" latinLnBrk="0" hangingPunct="1">
        <a:spcBef>
          <a:spcPct val="20000"/>
        </a:spcBef>
        <a:buFont typeface="Arial"/>
        <a:buChar char="•"/>
        <a:defRPr sz="16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7383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1pPr>
      <a:lvl2pPr marL="367383" algn="l" defTabSz="367383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2pPr>
      <a:lvl3pPr marL="734766" algn="l" defTabSz="367383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3pPr>
      <a:lvl4pPr marL="1102149" algn="l" defTabSz="367383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4pPr>
      <a:lvl5pPr marL="1469532" algn="l" defTabSz="367383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5pPr>
      <a:lvl6pPr marL="1836915" algn="l" defTabSz="367383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204298" algn="l" defTabSz="367383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1" algn="l" defTabSz="367383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2939064" algn="l" defTabSz="367383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81043" tIns="40522" rIns="81043" bIns="4052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81043" tIns="40522" rIns="81043" bIns="40522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04D4C-DC45-834A-A759-F6658CE957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81043" tIns="40522" rIns="81043" bIns="405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7191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850" r:id="rId8"/>
  </p:sldLayoutIdLst>
  <p:hf hdr="0" ftr="0" dt="0"/>
  <p:txStyles>
    <p:titleStyle>
      <a:lvl1pPr algn="ctr" defTabSz="540274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206" indent="-405206" algn="l" defTabSz="540274" rtl="0" eaLnBrk="1" latinLnBrk="0" hangingPunct="1">
        <a:spcBef>
          <a:spcPct val="20000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77947" indent="-337672" algn="l" defTabSz="540274" rtl="0" eaLnBrk="1" latinLnBrk="0" hangingPunct="1">
        <a:spcBef>
          <a:spcPct val="20000"/>
        </a:spcBef>
        <a:buFont typeface="Arial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0688" indent="-270137" algn="l" defTabSz="54027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0962" indent="-270137" algn="l" defTabSz="540274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1238" indent="-270137" algn="l" defTabSz="540274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71512" indent="-270137" algn="l" defTabSz="54027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11787" indent="-270137" algn="l" defTabSz="54027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063" indent="-270137" algn="l" defTabSz="54027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92337" indent="-270137" algn="l" defTabSz="54027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027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4" algn="l" defTabSz="54027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550" algn="l" defTabSz="54027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0825" algn="l" defTabSz="54027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099" algn="l" defTabSz="54027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375" algn="l" defTabSz="54027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1650" algn="l" defTabSz="54027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1925" algn="l" defTabSz="54027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2200" algn="l" defTabSz="54027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488253-E0DB-43B6-A225-6C0437D2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CEC41F-A423-4503-8723-E5DDF8F8B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7B1B87-C25A-4761-85EC-9AB763EE7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DC7B49-970D-487F-95EF-D35A76A24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D8A7C9-20D0-4E64-BD14-B40863DBB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15610-1AD4-48E0-AF6D-A90284D8B81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57726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B8F3A86-BF8E-5C43-9856-73948F6D1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0E3F8E-02AE-1F40-B275-E6AFBBCFC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B84A85-C171-2C46-8901-96C967E06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FBBE-1619-0D4B-A096-E840445D2FA4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6291E3-382A-2148-B8C4-163911F04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674B60-6453-F848-B4E9-F8600C5DC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F98AD-3EF3-1E45-83CD-F0AA85558E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667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44.em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8.sv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3CE11B-B157-CB48-8EB4-033045A9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180" y="2678488"/>
            <a:ext cx="9203097" cy="2569243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i="1" dirty="0"/>
              <a:t/>
            </a:r>
            <a:br>
              <a:rPr lang="en-ZA" b="1" i="1" dirty="0"/>
            </a:br>
            <a:r>
              <a:rPr lang="en-ZA" b="1" dirty="0"/>
              <a:t>SALGA STRATEGIC PLAN 2022 – 2027; ANNUAL PERFORMANCE PLAN AND BUDGET 2022/23</a:t>
            </a:r>
            <a:r>
              <a:rPr lang="en-ZA" b="1" i="1" dirty="0"/>
              <a:t/>
            </a:r>
            <a:br>
              <a:rPr lang="en-ZA" b="1" i="1" dirty="0"/>
            </a:br>
            <a:r>
              <a:rPr lang="en-GB" sz="3100" b="1" dirty="0"/>
              <a:t/>
            </a:r>
            <a:br>
              <a:rPr lang="en-GB" sz="3100" b="1" dirty="0"/>
            </a:b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7B3B46-1958-4F8D-90C4-83E434D7B119}"/>
              </a:ext>
            </a:extLst>
          </p:cNvPr>
          <p:cNvSpPr txBox="1"/>
          <p:nvPr/>
        </p:nvSpPr>
        <p:spPr>
          <a:xfrm>
            <a:off x="3123772" y="4742469"/>
            <a:ext cx="4705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600" b="1" i="1" dirty="0"/>
              <a:t> 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xmlns="" val="4246872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3821907" y="1019655"/>
            <a:ext cx="5176838" cy="5616576"/>
            <a:chOff x="3506788" y="1241425"/>
            <a:chExt cx="5176838" cy="5616576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4200526" y="5394325"/>
              <a:ext cx="1524000" cy="1463675"/>
            </a:xfrm>
            <a:custGeom>
              <a:avLst/>
              <a:gdLst>
                <a:gd name="T0" fmla="*/ 0 w 688"/>
                <a:gd name="T1" fmla="*/ 0 h 661"/>
                <a:gd name="T2" fmla="*/ 0 w 688"/>
                <a:gd name="T3" fmla="*/ 246 h 661"/>
                <a:gd name="T4" fmla="*/ 82 w 688"/>
                <a:gd name="T5" fmla="*/ 328 h 661"/>
                <a:gd name="T6" fmla="*/ 606 w 688"/>
                <a:gd name="T7" fmla="*/ 328 h 661"/>
                <a:gd name="T8" fmla="*/ 688 w 688"/>
                <a:gd name="T9" fmla="*/ 409 h 661"/>
                <a:gd name="T10" fmla="*/ 688 w 688"/>
                <a:gd name="T11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8" h="661">
                  <a:moveTo>
                    <a:pt x="0" y="0"/>
                  </a:moveTo>
                  <a:cubicBezTo>
                    <a:pt x="0" y="246"/>
                    <a:pt x="0" y="246"/>
                    <a:pt x="0" y="246"/>
                  </a:cubicBezTo>
                  <a:cubicBezTo>
                    <a:pt x="0" y="291"/>
                    <a:pt x="37" y="328"/>
                    <a:pt x="82" y="328"/>
                  </a:cubicBezTo>
                  <a:cubicBezTo>
                    <a:pt x="606" y="328"/>
                    <a:pt x="606" y="328"/>
                    <a:pt x="606" y="328"/>
                  </a:cubicBezTo>
                  <a:cubicBezTo>
                    <a:pt x="651" y="328"/>
                    <a:pt x="688" y="364"/>
                    <a:pt x="688" y="409"/>
                  </a:cubicBezTo>
                  <a:cubicBezTo>
                    <a:pt x="688" y="661"/>
                    <a:pt x="688" y="661"/>
                    <a:pt x="688" y="661"/>
                  </a:cubicBezTo>
                </a:path>
              </a:pathLst>
            </a:custGeom>
            <a:noFill/>
            <a:ln w="79375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165601" y="4892675"/>
              <a:ext cx="69850" cy="300038"/>
            </a:xfrm>
            <a:custGeom>
              <a:avLst/>
              <a:gdLst>
                <a:gd name="T0" fmla="*/ 32 w 32"/>
                <a:gd name="T1" fmla="*/ 0 h 136"/>
                <a:gd name="T2" fmla="*/ 0 w 32"/>
                <a:gd name="T3" fmla="*/ 0 h 136"/>
                <a:gd name="T4" fmla="*/ 1 w 32"/>
                <a:gd name="T5" fmla="*/ 25 h 136"/>
                <a:gd name="T6" fmla="*/ 1 w 32"/>
                <a:gd name="T7" fmla="*/ 136 h 136"/>
                <a:gd name="T8" fmla="*/ 30 w 32"/>
                <a:gd name="T9" fmla="*/ 136 h 136"/>
                <a:gd name="T10" fmla="*/ 30 w 32"/>
                <a:gd name="T11" fmla="*/ 25 h 136"/>
                <a:gd name="T12" fmla="*/ 32 w 32"/>
                <a:gd name="T1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36">
                  <a:moveTo>
                    <a:pt x="3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4"/>
                    <a:pt x="1" y="25"/>
                    <a:pt x="1" y="25"/>
                  </a:cubicBezTo>
                  <a:cubicBezTo>
                    <a:pt x="1" y="136"/>
                    <a:pt x="1" y="136"/>
                    <a:pt x="1" y="136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14"/>
                    <a:pt x="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260851" y="4781550"/>
              <a:ext cx="120650" cy="88900"/>
            </a:xfrm>
            <a:custGeom>
              <a:avLst/>
              <a:gdLst>
                <a:gd name="T0" fmla="*/ 41 w 55"/>
                <a:gd name="T1" fmla="*/ 4 h 40"/>
                <a:gd name="T2" fmla="*/ 26 w 55"/>
                <a:gd name="T3" fmla="*/ 0 h 40"/>
                <a:gd name="T4" fmla="*/ 0 w 55"/>
                <a:gd name="T5" fmla="*/ 40 h 40"/>
                <a:gd name="T6" fmla="*/ 36 w 55"/>
                <a:gd name="T7" fmla="*/ 40 h 40"/>
                <a:gd name="T8" fmla="*/ 54 w 55"/>
                <a:gd name="T9" fmla="*/ 28 h 40"/>
                <a:gd name="T10" fmla="*/ 41 w 55"/>
                <a:gd name="T11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40">
                  <a:moveTo>
                    <a:pt x="41" y="4"/>
                  </a:moveTo>
                  <a:cubicBezTo>
                    <a:pt x="35" y="1"/>
                    <a:pt x="31" y="0"/>
                    <a:pt x="26" y="0"/>
                  </a:cubicBezTo>
                  <a:cubicBezTo>
                    <a:pt x="10" y="0"/>
                    <a:pt x="3" y="23"/>
                    <a:pt x="0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45" y="40"/>
                    <a:pt x="52" y="35"/>
                    <a:pt x="54" y="28"/>
                  </a:cubicBezTo>
                  <a:cubicBezTo>
                    <a:pt x="55" y="21"/>
                    <a:pt x="53" y="11"/>
                    <a:pt x="41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016376" y="4781550"/>
              <a:ext cx="123825" cy="88900"/>
            </a:xfrm>
            <a:custGeom>
              <a:avLst/>
              <a:gdLst>
                <a:gd name="T0" fmla="*/ 30 w 56"/>
                <a:gd name="T1" fmla="*/ 0 h 40"/>
                <a:gd name="T2" fmla="*/ 15 w 56"/>
                <a:gd name="T3" fmla="*/ 4 h 40"/>
                <a:gd name="T4" fmla="*/ 2 w 56"/>
                <a:gd name="T5" fmla="*/ 28 h 40"/>
                <a:gd name="T6" fmla="*/ 20 w 56"/>
                <a:gd name="T7" fmla="*/ 40 h 40"/>
                <a:gd name="T8" fmla="*/ 56 w 56"/>
                <a:gd name="T9" fmla="*/ 40 h 40"/>
                <a:gd name="T10" fmla="*/ 30 w 56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0">
                  <a:moveTo>
                    <a:pt x="30" y="0"/>
                  </a:moveTo>
                  <a:cubicBezTo>
                    <a:pt x="25" y="0"/>
                    <a:pt x="21" y="1"/>
                    <a:pt x="15" y="4"/>
                  </a:cubicBezTo>
                  <a:cubicBezTo>
                    <a:pt x="3" y="11"/>
                    <a:pt x="0" y="21"/>
                    <a:pt x="2" y="28"/>
                  </a:cubicBezTo>
                  <a:cubicBezTo>
                    <a:pt x="4" y="35"/>
                    <a:pt x="11" y="40"/>
                    <a:pt x="20" y="40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3" y="23"/>
                    <a:pt x="46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3867151" y="4454525"/>
              <a:ext cx="658813" cy="968375"/>
            </a:xfrm>
            <a:custGeom>
              <a:avLst/>
              <a:gdLst>
                <a:gd name="T0" fmla="*/ 139 w 297"/>
                <a:gd name="T1" fmla="*/ 6 h 438"/>
                <a:gd name="T2" fmla="*/ 3 w 297"/>
                <a:gd name="T3" fmla="*/ 142 h 438"/>
                <a:gd name="T4" fmla="*/ 50 w 297"/>
                <a:gd name="T5" fmla="*/ 261 h 438"/>
                <a:gd name="T6" fmla="*/ 86 w 297"/>
                <a:gd name="T7" fmla="*/ 342 h 438"/>
                <a:gd name="T8" fmla="*/ 86 w 297"/>
                <a:gd name="T9" fmla="*/ 394 h 438"/>
                <a:gd name="T10" fmla="*/ 105 w 297"/>
                <a:gd name="T11" fmla="*/ 414 h 438"/>
                <a:gd name="T12" fmla="*/ 116 w 297"/>
                <a:gd name="T13" fmla="*/ 414 h 438"/>
                <a:gd name="T14" fmla="*/ 150 w 297"/>
                <a:gd name="T15" fmla="*/ 438 h 438"/>
                <a:gd name="T16" fmla="*/ 184 w 297"/>
                <a:gd name="T17" fmla="*/ 414 h 438"/>
                <a:gd name="T18" fmla="*/ 195 w 297"/>
                <a:gd name="T19" fmla="*/ 414 h 438"/>
                <a:gd name="T20" fmla="*/ 214 w 297"/>
                <a:gd name="T21" fmla="*/ 394 h 438"/>
                <a:gd name="T22" fmla="*/ 214 w 297"/>
                <a:gd name="T23" fmla="*/ 342 h 438"/>
                <a:gd name="T24" fmla="*/ 249 w 297"/>
                <a:gd name="T25" fmla="*/ 261 h 438"/>
                <a:gd name="T26" fmla="*/ 297 w 297"/>
                <a:gd name="T27" fmla="*/ 153 h 438"/>
                <a:gd name="T28" fmla="*/ 139 w 297"/>
                <a:gd name="T29" fmla="*/ 6 h 438"/>
                <a:gd name="T30" fmla="*/ 240 w 297"/>
                <a:gd name="T31" fmla="*/ 178 h 438"/>
                <a:gd name="T32" fmla="*/ 213 w 297"/>
                <a:gd name="T33" fmla="*/ 198 h 438"/>
                <a:gd name="T34" fmla="*/ 176 w 297"/>
                <a:gd name="T35" fmla="*/ 198 h 438"/>
                <a:gd name="T36" fmla="*/ 174 w 297"/>
                <a:gd name="T37" fmla="*/ 223 h 438"/>
                <a:gd name="T38" fmla="*/ 174 w 297"/>
                <a:gd name="T39" fmla="*/ 334 h 438"/>
                <a:gd name="T40" fmla="*/ 197 w 297"/>
                <a:gd name="T41" fmla="*/ 334 h 438"/>
                <a:gd name="T42" fmla="*/ 202 w 297"/>
                <a:gd name="T43" fmla="*/ 338 h 438"/>
                <a:gd name="T44" fmla="*/ 197 w 297"/>
                <a:gd name="T45" fmla="*/ 343 h 438"/>
                <a:gd name="T46" fmla="*/ 141 w 297"/>
                <a:gd name="T47" fmla="*/ 343 h 438"/>
                <a:gd name="T48" fmla="*/ 199 w 297"/>
                <a:gd name="T49" fmla="*/ 358 h 438"/>
                <a:gd name="T50" fmla="*/ 202 w 297"/>
                <a:gd name="T51" fmla="*/ 363 h 438"/>
                <a:gd name="T52" fmla="*/ 198 w 297"/>
                <a:gd name="T53" fmla="*/ 368 h 438"/>
                <a:gd name="T54" fmla="*/ 141 w 297"/>
                <a:gd name="T55" fmla="*/ 370 h 438"/>
                <a:gd name="T56" fmla="*/ 198 w 297"/>
                <a:gd name="T57" fmla="*/ 383 h 438"/>
                <a:gd name="T58" fmla="*/ 202 w 297"/>
                <a:gd name="T59" fmla="*/ 388 h 438"/>
                <a:gd name="T60" fmla="*/ 197 w 297"/>
                <a:gd name="T61" fmla="*/ 392 h 438"/>
                <a:gd name="T62" fmla="*/ 102 w 297"/>
                <a:gd name="T63" fmla="*/ 392 h 438"/>
                <a:gd name="T64" fmla="*/ 98 w 297"/>
                <a:gd name="T65" fmla="*/ 387 h 438"/>
                <a:gd name="T66" fmla="*/ 102 w 297"/>
                <a:gd name="T67" fmla="*/ 383 h 438"/>
                <a:gd name="T68" fmla="*/ 151 w 297"/>
                <a:gd name="T69" fmla="*/ 383 h 438"/>
                <a:gd name="T70" fmla="*/ 101 w 297"/>
                <a:gd name="T71" fmla="*/ 372 h 438"/>
                <a:gd name="T72" fmla="*/ 98 w 297"/>
                <a:gd name="T73" fmla="*/ 367 h 438"/>
                <a:gd name="T74" fmla="*/ 102 w 297"/>
                <a:gd name="T75" fmla="*/ 362 h 438"/>
                <a:gd name="T76" fmla="*/ 165 w 297"/>
                <a:gd name="T77" fmla="*/ 360 h 438"/>
                <a:gd name="T78" fmla="*/ 101 w 297"/>
                <a:gd name="T79" fmla="*/ 343 h 438"/>
                <a:gd name="T80" fmla="*/ 98 w 297"/>
                <a:gd name="T81" fmla="*/ 338 h 438"/>
                <a:gd name="T82" fmla="*/ 102 w 297"/>
                <a:gd name="T83" fmla="*/ 334 h 438"/>
                <a:gd name="T84" fmla="*/ 126 w 297"/>
                <a:gd name="T85" fmla="*/ 334 h 438"/>
                <a:gd name="T86" fmla="*/ 126 w 297"/>
                <a:gd name="T87" fmla="*/ 223 h 438"/>
                <a:gd name="T88" fmla="*/ 124 w 297"/>
                <a:gd name="T89" fmla="*/ 198 h 438"/>
                <a:gd name="T90" fmla="*/ 87 w 297"/>
                <a:gd name="T91" fmla="*/ 198 h 438"/>
                <a:gd name="T92" fmla="*/ 60 w 297"/>
                <a:gd name="T93" fmla="*/ 178 h 438"/>
                <a:gd name="T94" fmla="*/ 78 w 297"/>
                <a:gd name="T95" fmla="*/ 144 h 438"/>
                <a:gd name="T96" fmla="*/ 97 w 297"/>
                <a:gd name="T97" fmla="*/ 138 h 438"/>
                <a:gd name="T98" fmla="*/ 133 w 297"/>
                <a:gd name="T99" fmla="*/ 188 h 438"/>
                <a:gd name="T100" fmla="*/ 167 w 297"/>
                <a:gd name="T101" fmla="*/ 188 h 438"/>
                <a:gd name="T102" fmla="*/ 203 w 297"/>
                <a:gd name="T103" fmla="*/ 138 h 438"/>
                <a:gd name="T104" fmla="*/ 222 w 297"/>
                <a:gd name="T105" fmla="*/ 144 h 438"/>
                <a:gd name="T106" fmla="*/ 240 w 297"/>
                <a:gd name="T107" fmla="*/ 17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7" h="438">
                  <a:moveTo>
                    <a:pt x="139" y="6"/>
                  </a:moveTo>
                  <a:cubicBezTo>
                    <a:pt x="67" y="11"/>
                    <a:pt x="8" y="70"/>
                    <a:pt x="3" y="142"/>
                  </a:cubicBezTo>
                  <a:cubicBezTo>
                    <a:pt x="0" y="189"/>
                    <a:pt x="18" y="232"/>
                    <a:pt x="50" y="261"/>
                  </a:cubicBezTo>
                  <a:cubicBezTo>
                    <a:pt x="72" y="282"/>
                    <a:pt x="86" y="311"/>
                    <a:pt x="86" y="342"/>
                  </a:cubicBezTo>
                  <a:cubicBezTo>
                    <a:pt x="86" y="394"/>
                    <a:pt x="86" y="394"/>
                    <a:pt x="86" y="394"/>
                  </a:cubicBezTo>
                  <a:cubicBezTo>
                    <a:pt x="86" y="405"/>
                    <a:pt x="94" y="414"/>
                    <a:pt x="105" y="414"/>
                  </a:cubicBezTo>
                  <a:cubicBezTo>
                    <a:pt x="116" y="414"/>
                    <a:pt x="116" y="414"/>
                    <a:pt x="116" y="414"/>
                  </a:cubicBezTo>
                  <a:cubicBezTo>
                    <a:pt x="121" y="428"/>
                    <a:pt x="134" y="438"/>
                    <a:pt x="150" y="438"/>
                  </a:cubicBezTo>
                  <a:cubicBezTo>
                    <a:pt x="166" y="438"/>
                    <a:pt x="179" y="428"/>
                    <a:pt x="184" y="414"/>
                  </a:cubicBezTo>
                  <a:cubicBezTo>
                    <a:pt x="195" y="414"/>
                    <a:pt x="195" y="414"/>
                    <a:pt x="195" y="414"/>
                  </a:cubicBezTo>
                  <a:cubicBezTo>
                    <a:pt x="205" y="414"/>
                    <a:pt x="214" y="405"/>
                    <a:pt x="214" y="394"/>
                  </a:cubicBezTo>
                  <a:cubicBezTo>
                    <a:pt x="214" y="342"/>
                    <a:pt x="214" y="342"/>
                    <a:pt x="214" y="342"/>
                  </a:cubicBezTo>
                  <a:cubicBezTo>
                    <a:pt x="214" y="311"/>
                    <a:pt x="227" y="282"/>
                    <a:pt x="249" y="261"/>
                  </a:cubicBezTo>
                  <a:cubicBezTo>
                    <a:pt x="279" y="235"/>
                    <a:pt x="297" y="196"/>
                    <a:pt x="297" y="153"/>
                  </a:cubicBezTo>
                  <a:cubicBezTo>
                    <a:pt x="297" y="68"/>
                    <a:pt x="225" y="0"/>
                    <a:pt x="139" y="6"/>
                  </a:cubicBezTo>
                  <a:close/>
                  <a:moveTo>
                    <a:pt x="240" y="178"/>
                  </a:moveTo>
                  <a:cubicBezTo>
                    <a:pt x="237" y="190"/>
                    <a:pt x="226" y="198"/>
                    <a:pt x="213" y="198"/>
                  </a:cubicBezTo>
                  <a:cubicBezTo>
                    <a:pt x="176" y="198"/>
                    <a:pt x="176" y="198"/>
                    <a:pt x="176" y="198"/>
                  </a:cubicBezTo>
                  <a:cubicBezTo>
                    <a:pt x="174" y="212"/>
                    <a:pt x="174" y="223"/>
                    <a:pt x="174" y="223"/>
                  </a:cubicBezTo>
                  <a:cubicBezTo>
                    <a:pt x="174" y="334"/>
                    <a:pt x="174" y="334"/>
                    <a:pt x="174" y="334"/>
                  </a:cubicBezTo>
                  <a:cubicBezTo>
                    <a:pt x="197" y="334"/>
                    <a:pt x="197" y="334"/>
                    <a:pt x="197" y="334"/>
                  </a:cubicBezTo>
                  <a:cubicBezTo>
                    <a:pt x="200" y="334"/>
                    <a:pt x="202" y="336"/>
                    <a:pt x="202" y="338"/>
                  </a:cubicBezTo>
                  <a:cubicBezTo>
                    <a:pt x="202" y="341"/>
                    <a:pt x="200" y="343"/>
                    <a:pt x="197" y="343"/>
                  </a:cubicBezTo>
                  <a:cubicBezTo>
                    <a:pt x="141" y="343"/>
                    <a:pt x="141" y="343"/>
                    <a:pt x="141" y="343"/>
                  </a:cubicBezTo>
                  <a:cubicBezTo>
                    <a:pt x="199" y="358"/>
                    <a:pt x="199" y="358"/>
                    <a:pt x="199" y="358"/>
                  </a:cubicBezTo>
                  <a:cubicBezTo>
                    <a:pt x="201" y="359"/>
                    <a:pt x="203" y="361"/>
                    <a:pt x="202" y="363"/>
                  </a:cubicBezTo>
                  <a:cubicBezTo>
                    <a:pt x="202" y="366"/>
                    <a:pt x="200" y="368"/>
                    <a:pt x="198" y="368"/>
                  </a:cubicBezTo>
                  <a:cubicBezTo>
                    <a:pt x="141" y="370"/>
                    <a:pt x="141" y="370"/>
                    <a:pt x="141" y="370"/>
                  </a:cubicBezTo>
                  <a:cubicBezTo>
                    <a:pt x="198" y="383"/>
                    <a:pt x="198" y="383"/>
                    <a:pt x="198" y="383"/>
                  </a:cubicBezTo>
                  <a:cubicBezTo>
                    <a:pt x="201" y="383"/>
                    <a:pt x="203" y="385"/>
                    <a:pt x="202" y="388"/>
                  </a:cubicBezTo>
                  <a:cubicBezTo>
                    <a:pt x="202" y="390"/>
                    <a:pt x="200" y="392"/>
                    <a:pt x="197" y="392"/>
                  </a:cubicBezTo>
                  <a:cubicBezTo>
                    <a:pt x="102" y="392"/>
                    <a:pt x="102" y="392"/>
                    <a:pt x="102" y="392"/>
                  </a:cubicBezTo>
                  <a:cubicBezTo>
                    <a:pt x="100" y="392"/>
                    <a:pt x="98" y="390"/>
                    <a:pt x="98" y="387"/>
                  </a:cubicBezTo>
                  <a:cubicBezTo>
                    <a:pt x="98" y="385"/>
                    <a:pt x="100" y="383"/>
                    <a:pt x="102" y="383"/>
                  </a:cubicBezTo>
                  <a:cubicBezTo>
                    <a:pt x="151" y="383"/>
                    <a:pt x="151" y="383"/>
                    <a:pt x="151" y="383"/>
                  </a:cubicBezTo>
                  <a:cubicBezTo>
                    <a:pt x="101" y="372"/>
                    <a:pt x="101" y="372"/>
                    <a:pt x="101" y="372"/>
                  </a:cubicBezTo>
                  <a:cubicBezTo>
                    <a:pt x="99" y="372"/>
                    <a:pt x="97" y="369"/>
                    <a:pt x="98" y="367"/>
                  </a:cubicBezTo>
                  <a:cubicBezTo>
                    <a:pt x="98" y="365"/>
                    <a:pt x="100" y="363"/>
                    <a:pt x="102" y="362"/>
                  </a:cubicBezTo>
                  <a:cubicBezTo>
                    <a:pt x="165" y="360"/>
                    <a:pt x="165" y="360"/>
                    <a:pt x="165" y="360"/>
                  </a:cubicBezTo>
                  <a:cubicBezTo>
                    <a:pt x="101" y="343"/>
                    <a:pt x="101" y="343"/>
                    <a:pt x="101" y="343"/>
                  </a:cubicBezTo>
                  <a:cubicBezTo>
                    <a:pt x="99" y="343"/>
                    <a:pt x="97" y="340"/>
                    <a:pt x="98" y="338"/>
                  </a:cubicBezTo>
                  <a:cubicBezTo>
                    <a:pt x="98" y="335"/>
                    <a:pt x="100" y="334"/>
                    <a:pt x="102" y="334"/>
                  </a:cubicBezTo>
                  <a:cubicBezTo>
                    <a:pt x="126" y="334"/>
                    <a:pt x="126" y="334"/>
                    <a:pt x="126" y="334"/>
                  </a:cubicBezTo>
                  <a:cubicBezTo>
                    <a:pt x="126" y="223"/>
                    <a:pt x="126" y="223"/>
                    <a:pt x="126" y="223"/>
                  </a:cubicBezTo>
                  <a:cubicBezTo>
                    <a:pt x="126" y="223"/>
                    <a:pt x="126" y="212"/>
                    <a:pt x="124" y="198"/>
                  </a:cubicBezTo>
                  <a:cubicBezTo>
                    <a:pt x="87" y="198"/>
                    <a:pt x="87" y="198"/>
                    <a:pt x="87" y="198"/>
                  </a:cubicBezTo>
                  <a:cubicBezTo>
                    <a:pt x="74" y="198"/>
                    <a:pt x="63" y="190"/>
                    <a:pt x="60" y="178"/>
                  </a:cubicBezTo>
                  <a:cubicBezTo>
                    <a:pt x="56" y="165"/>
                    <a:pt x="63" y="151"/>
                    <a:pt x="78" y="144"/>
                  </a:cubicBezTo>
                  <a:cubicBezTo>
                    <a:pt x="84" y="140"/>
                    <a:pt x="91" y="138"/>
                    <a:pt x="97" y="138"/>
                  </a:cubicBezTo>
                  <a:cubicBezTo>
                    <a:pt x="109" y="138"/>
                    <a:pt x="126" y="147"/>
                    <a:pt x="133" y="18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74" y="147"/>
                    <a:pt x="191" y="138"/>
                    <a:pt x="203" y="138"/>
                  </a:cubicBezTo>
                  <a:cubicBezTo>
                    <a:pt x="209" y="138"/>
                    <a:pt x="216" y="140"/>
                    <a:pt x="222" y="144"/>
                  </a:cubicBezTo>
                  <a:cubicBezTo>
                    <a:pt x="236" y="151"/>
                    <a:pt x="243" y="165"/>
                    <a:pt x="240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8056563" y="3081338"/>
              <a:ext cx="627063" cy="730250"/>
            </a:xfrm>
            <a:custGeom>
              <a:avLst/>
              <a:gdLst>
                <a:gd name="T0" fmla="*/ 194 w 283"/>
                <a:gd name="T1" fmla="*/ 330 h 330"/>
                <a:gd name="T2" fmla="*/ 89 w 283"/>
                <a:gd name="T3" fmla="*/ 330 h 330"/>
                <a:gd name="T4" fmla="*/ 85 w 283"/>
                <a:gd name="T5" fmla="*/ 325 h 330"/>
                <a:gd name="T6" fmla="*/ 86 w 283"/>
                <a:gd name="T7" fmla="*/ 322 h 330"/>
                <a:gd name="T8" fmla="*/ 43 w 283"/>
                <a:gd name="T9" fmla="*/ 229 h 330"/>
                <a:gd name="T10" fmla="*/ 0 w 283"/>
                <a:gd name="T11" fmla="*/ 132 h 330"/>
                <a:gd name="T12" fmla="*/ 142 w 283"/>
                <a:gd name="T13" fmla="*/ 0 h 330"/>
                <a:gd name="T14" fmla="*/ 240 w 283"/>
                <a:gd name="T15" fmla="*/ 40 h 330"/>
                <a:gd name="T16" fmla="*/ 283 w 283"/>
                <a:gd name="T17" fmla="*/ 132 h 330"/>
                <a:gd name="T18" fmla="*/ 240 w 283"/>
                <a:gd name="T19" fmla="*/ 229 h 330"/>
                <a:gd name="T20" fmla="*/ 197 w 283"/>
                <a:gd name="T21" fmla="*/ 322 h 330"/>
                <a:gd name="T22" fmla="*/ 199 w 283"/>
                <a:gd name="T23" fmla="*/ 325 h 330"/>
                <a:gd name="T24" fmla="*/ 194 w 283"/>
                <a:gd name="T25" fmla="*/ 330 h 330"/>
                <a:gd name="T26" fmla="*/ 95 w 283"/>
                <a:gd name="T27" fmla="*/ 320 h 330"/>
                <a:gd name="T28" fmla="*/ 188 w 283"/>
                <a:gd name="T29" fmla="*/ 320 h 330"/>
                <a:gd name="T30" fmla="*/ 232 w 283"/>
                <a:gd name="T31" fmla="*/ 224 h 330"/>
                <a:gd name="T32" fmla="*/ 274 w 283"/>
                <a:gd name="T33" fmla="*/ 132 h 330"/>
                <a:gd name="T34" fmla="*/ 142 w 283"/>
                <a:gd name="T35" fmla="*/ 9 h 330"/>
                <a:gd name="T36" fmla="*/ 9 w 283"/>
                <a:gd name="T37" fmla="*/ 132 h 330"/>
                <a:gd name="T38" fmla="*/ 51 w 283"/>
                <a:gd name="T39" fmla="*/ 224 h 330"/>
                <a:gd name="T40" fmla="*/ 95 w 283"/>
                <a:gd name="T41" fmla="*/ 32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3" h="330">
                  <a:moveTo>
                    <a:pt x="194" y="330"/>
                  </a:moveTo>
                  <a:cubicBezTo>
                    <a:pt x="89" y="330"/>
                    <a:pt x="89" y="330"/>
                    <a:pt x="89" y="330"/>
                  </a:cubicBezTo>
                  <a:cubicBezTo>
                    <a:pt x="87" y="330"/>
                    <a:pt x="85" y="328"/>
                    <a:pt x="85" y="325"/>
                  </a:cubicBezTo>
                  <a:cubicBezTo>
                    <a:pt x="85" y="324"/>
                    <a:pt x="85" y="323"/>
                    <a:pt x="86" y="322"/>
                  </a:cubicBezTo>
                  <a:cubicBezTo>
                    <a:pt x="85" y="287"/>
                    <a:pt x="64" y="258"/>
                    <a:pt x="43" y="229"/>
                  </a:cubicBezTo>
                  <a:cubicBezTo>
                    <a:pt x="22" y="200"/>
                    <a:pt x="0" y="169"/>
                    <a:pt x="0" y="132"/>
                  </a:cubicBezTo>
                  <a:cubicBezTo>
                    <a:pt x="0" y="68"/>
                    <a:pt x="54" y="0"/>
                    <a:pt x="142" y="0"/>
                  </a:cubicBezTo>
                  <a:cubicBezTo>
                    <a:pt x="177" y="0"/>
                    <a:pt x="213" y="14"/>
                    <a:pt x="240" y="40"/>
                  </a:cubicBezTo>
                  <a:cubicBezTo>
                    <a:pt x="267" y="65"/>
                    <a:pt x="283" y="99"/>
                    <a:pt x="283" y="132"/>
                  </a:cubicBezTo>
                  <a:cubicBezTo>
                    <a:pt x="283" y="169"/>
                    <a:pt x="261" y="200"/>
                    <a:pt x="240" y="229"/>
                  </a:cubicBezTo>
                  <a:cubicBezTo>
                    <a:pt x="219" y="258"/>
                    <a:pt x="199" y="287"/>
                    <a:pt x="197" y="322"/>
                  </a:cubicBezTo>
                  <a:cubicBezTo>
                    <a:pt x="198" y="323"/>
                    <a:pt x="199" y="324"/>
                    <a:pt x="199" y="325"/>
                  </a:cubicBezTo>
                  <a:cubicBezTo>
                    <a:pt x="199" y="328"/>
                    <a:pt x="197" y="330"/>
                    <a:pt x="194" y="330"/>
                  </a:cubicBezTo>
                  <a:close/>
                  <a:moveTo>
                    <a:pt x="95" y="320"/>
                  </a:moveTo>
                  <a:cubicBezTo>
                    <a:pt x="188" y="320"/>
                    <a:pt x="188" y="320"/>
                    <a:pt x="188" y="320"/>
                  </a:cubicBezTo>
                  <a:cubicBezTo>
                    <a:pt x="190" y="283"/>
                    <a:pt x="212" y="253"/>
                    <a:pt x="232" y="224"/>
                  </a:cubicBezTo>
                  <a:cubicBezTo>
                    <a:pt x="254" y="194"/>
                    <a:pt x="274" y="166"/>
                    <a:pt x="274" y="132"/>
                  </a:cubicBezTo>
                  <a:cubicBezTo>
                    <a:pt x="274" y="67"/>
                    <a:pt x="211" y="9"/>
                    <a:pt x="142" y="9"/>
                  </a:cubicBezTo>
                  <a:cubicBezTo>
                    <a:pt x="60" y="9"/>
                    <a:pt x="9" y="73"/>
                    <a:pt x="9" y="132"/>
                  </a:cubicBezTo>
                  <a:cubicBezTo>
                    <a:pt x="9" y="166"/>
                    <a:pt x="30" y="194"/>
                    <a:pt x="51" y="224"/>
                  </a:cubicBezTo>
                  <a:cubicBezTo>
                    <a:pt x="72" y="253"/>
                    <a:pt x="93" y="283"/>
                    <a:pt x="95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8242301" y="3836988"/>
              <a:ext cx="257175" cy="96838"/>
            </a:xfrm>
            <a:custGeom>
              <a:avLst/>
              <a:gdLst>
                <a:gd name="T0" fmla="*/ 111 w 116"/>
                <a:gd name="T1" fmla="*/ 44 h 44"/>
                <a:gd name="T2" fmla="*/ 4 w 116"/>
                <a:gd name="T3" fmla="*/ 44 h 44"/>
                <a:gd name="T4" fmla="*/ 0 w 116"/>
                <a:gd name="T5" fmla="*/ 40 h 44"/>
                <a:gd name="T6" fmla="*/ 3 w 116"/>
                <a:gd name="T7" fmla="*/ 35 h 44"/>
                <a:gd name="T8" fmla="*/ 82 w 116"/>
                <a:gd name="T9" fmla="*/ 9 h 44"/>
                <a:gd name="T10" fmla="*/ 4 w 116"/>
                <a:gd name="T11" fmla="*/ 9 h 44"/>
                <a:gd name="T12" fmla="*/ 0 w 116"/>
                <a:gd name="T13" fmla="*/ 4 h 44"/>
                <a:gd name="T14" fmla="*/ 4 w 116"/>
                <a:gd name="T15" fmla="*/ 0 h 44"/>
                <a:gd name="T16" fmla="*/ 111 w 116"/>
                <a:gd name="T17" fmla="*/ 0 h 44"/>
                <a:gd name="T18" fmla="*/ 115 w 116"/>
                <a:gd name="T19" fmla="*/ 4 h 44"/>
                <a:gd name="T20" fmla="*/ 112 w 116"/>
                <a:gd name="T21" fmla="*/ 9 h 44"/>
                <a:gd name="T22" fmla="*/ 33 w 116"/>
                <a:gd name="T23" fmla="*/ 35 h 44"/>
                <a:gd name="T24" fmla="*/ 111 w 116"/>
                <a:gd name="T25" fmla="*/ 35 h 44"/>
                <a:gd name="T26" fmla="*/ 115 w 116"/>
                <a:gd name="T27" fmla="*/ 39 h 44"/>
                <a:gd name="T28" fmla="*/ 111 w 116"/>
                <a:gd name="T2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44">
                  <a:moveTo>
                    <a:pt x="111" y="44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" y="44"/>
                    <a:pt x="0" y="42"/>
                    <a:pt x="0" y="40"/>
                  </a:cubicBezTo>
                  <a:cubicBezTo>
                    <a:pt x="0" y="38"/>
                    <a:pt x="1" y="36"/>
                    <a:pt x="3" y="35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5" y="1"/>
                    <a:pt x="115" y="4"/>
                  </a:cubicBezTo>
                  <a:cubicBezTo>
                    <a:pt x="116" y="6"/>
                    <a:pt x="114" y="8"/>
                    <a:pt x="112" y="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3" y="35"/>
                    <a:pt x="115" y="37"/>
                    <a:pt x="115" y="39"/>
                  </a:cubicBezTo>
                  <a:cubicBezTo>
                    <a:pt x="115" y="42"/>
                    <a:pt x="113" y="44"/>
                    <a:pt x="111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242301" y="3960813"/>
              <a:ext cx="254000" cy="19050"/>
            </a:xfrm>
            <a:custGeom>
              <a:avLst/>
              <a:gdLst>
                <a:gd name="T0" fmla="*/ 111 w 115"/>
                <a:gd name="T1" fmla="*/ 9 h 9"/>
                <a:gd name="T2" fmla="*/ 4 w 115"/>
                <a:gd name="T3" fmla="*/ 9 h 9"/>
                <a:gd name="T4" fmla="*/ 0 w 115"/>
                <a:gd name="T5" fmla="*/ 4 h 9"/>
                <a:gd name="T6" fmla="*/ 4 w 115"/>
                <a:gd name="T7" fmla="*/ 0 h 9"/>
                <a:gd name="T8" fmla="*/ 111 w 115"/>
                <a:gd name="T9" fmla="*/ 0 h 9"/>
                <a:gd name="T10" fmla="*/ 115 w 115"/>
                <a:gd name="T11" fmla="*/ 4 h 9"/>
                <a:gd name="T12" fmla="*/ 111 w 115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9">
                  <a:moveTo>
                    <a:pt x="111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5" y="2"/>
                    <a:pt x="115" y="4"/>
                  </a:cubicBezTo>
                  <a:cubicBezTo>
                    <a:pt x="115" y="7"/>
                    <a:pt x="113" y="9"/>
                    <a:pt x="11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8399463" y="3402013"/>
              <a:ext cx="147638" cy="112713"/>
            </a:xfrm>
            <a:custGeom>
              <a:avLst/>
              <a:gdLst>
                <a:gd name="T0" fmla="*/ 40 w 67"/>
                <a:gd name="T1" fmla="*/ 51 h 51"/>
                <a:gd name="T2" fmla="*/ 5 w 67"/>
                <a:gd name="T3" fmla="*/ 51 h 51"/>
                <a:gd name="T4" fmla="*/ 1 w 67"/>
                <a:gd name="T5" fmla="*/ 50 h 51"/>
                <a:gd name="T6" fmla="*/ 0 w 67"/>
                <a:gd name="T7" fmla="*/ 46 h 51"/>
                <a:gd name="T8" fmla="*/ 32 w 67"/>
                <a:gd name="T9" fmla="*/ 0 h 51"/>
                <a:gd name="T10" fmla="*/ 48 w 67"/>
                <a:gd name="T11" fmla="*/ 4 h 51"/>
                <a:gd name="T12" fmla="*/ 64 w 67"/>
                <a:gd name="T13" fmla="*/ 34 h 51"/>
                <a:gd name="T14" fmla="*/ 40 w 67"/>
                <a:gd name="T15" fmla="*/ 51 h 51"/>
                <a:gd name="T16" fmla="*/ 10 w 67"/>
                <a:gd name="T17" fmla="*/ 42 h 51"/>
                <a:gd name="T18" fmla="*/ 40 w 67"/>
                <a:gd name="T19" fmla="*/ 42 h 51"/>
                <a:gd name="T20" fmla="*/ 55 w 67"/>
                <a:gd name="T21" fmla="*/ 32 h 51"/>
                <a:gd name="T22" fmla="*/ 44 w 67"/>
                <a:gd name="T23" fmla="*/ 12 h 51"/>
                <a:gd name="T24" fmla="*/ 32 w 67"/>
                <a:gd name="T25" fmla="*/ 9 h 51"/>
                <a:gd name="T26" fmla="*/ 10 w 67"/>
                <a:gd name="T27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51">
                  <a:moveTo>
                    <a:pt x="40" y="51"/>
                  </a:moveTo>
                  <a:cubicBezTo>
                    <a:pt x="5" y="51"/>
                    <a:pt x="5" y="51"/>
                    <a:pt x="5" y="51"/>
                  </a:cubicBezTo>
                  <a:cubicBezTo>
                    <a:pt x="4" y="51"/>
                    <a:pt x="2" y="51"/>
                    <a:pt x="1" y="50"/>
                  </a:cubicBezTo>
                  <a:cubicBezTo>
                    <a:pt x="1" y="49"/>
                    <a:pt x="0" y="47"/>
                    <a:pt x="0" y="46"/>
                  </a:cubicBezTo>
                  <a:cubicBezTo>
                    <a:pt x="6" y="8"/>
                    <a:pt x="21" y="0"/>
                    <a:pt x="32" y="0"/>
                  </a:cubicBezTo>
                  <a:cubicBezTo>
                    <a:pt x="37" y="0"/>
                    <a:pt x="42" y="1"/>
                    <a:pt x="48" y="4"/>
                  </a:cubicBezTo>
                  <a:cubicBezTo>
                    <a:pt x="60" y="11"/>
                    <a:pt x="67" y="23"/>
                    <a:pt x="64" y="34"/>
                  </a:cubicBezTo>
                  <a:cubicBezTo>
                    <a:pt x="61" y="44"/>
                    <a:pt x="52" y="51"/>
                    <a:pt x="40" y="51"/>
                  </a:cubicBezTo>
                  <a:close/>
                  <a:moveTo>
                    <a:pt x="10" y="42"/>
                  </a:moveTo>
                  <a:cubicBezTo>
                    <a:pt x="40" y="42"/>
                    <a:pt x="40" y="42"/>
                    <a:pt x="40" y="42"/>
                  </a:cubicBezTo>
                  <a:cubicBezTo>
                    <a:pt x="48" y="42"/>
                    <a:pt x="53" y="38"/>
                    <a:pt x="55" y="32"/>
                  </a:cubicBezTo>
                  <a:cubicBezTo>
                    <a:pt x="56" y="26"/>
                    <a:pt x="54" y="18"/>
                    <a:pt x="44" y="12"/>
                  </a:cubicBezTo>
                  <a:cubicBezTo>
                    <a:pt x="39" y="10"/>
                    <a:pt x="35" y="9"/>
                    <a:pt x="32" y="9"/>
                  </a:cubicBezTo>
                  <a:cubicBezTo>
                    <a:pt x="19" y="9"/>
                    <a:pt x="13" y="28"/>
                    <a:pt x="1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8193088" y="3402013"/>
              <a:ext cx="146050" cy="112713"/>
            </a:xfrm>
            <a:custGeom>
              <a:avLst/>
              <a:gdLst>
                <a:gd name="T0" fmla="*/ 61 w 66"/>
                <a:gd name="T1" fmla="*/ 51 h 51"/>
                <a:gd name="T2" fmla="*/ 26 w 66"/>
                <a:gd name="T3" fmla="*/ 51 h 51"/>
                <a:gd name="T4" fmla="*/ 3 w 66"/>
                <a:gd name="T5" fmla="*/ 34 h 51"/>
                <a:gd name="T6" fmla="*/ 18 w 66"/>
                <a:gd name="T7" fmla="*/ 4 h 51"/>
                <a:gd name="T8" fmla="*/ 34 w 66"/>
                <a:gd name="T9" fmla="*/ 0 h 51"/>
                <a:gd name="T10" fmla="*/ 66 w 66"/>
                <a:gd name="T11" fmla="*/ 46 h 51"/>
                <a:gd name="T12" fmla="*/ 65 w 66"/>
                <a:gd name="T13" fmla="*/ 50 h 51"/>
                <a:gd name="T14" fmla="*/ 61 w 66"/>
                <a:gd name="T15" fmla="*/ 51 h 51"/>
                <a:gd name="T16" fmla="*/ 34 w 66"/>
                <a:gd name="T17" fmla="*/ 9 h 51"/>
                <a:gd name="T18" fmla="*/ 22 w 66"/>
                <a:gd name="T19" fmla="*/ 12 h 51"/>
                <a:gd name="T20" fmla="*/ 11 w 66"/>
                <a:gd name="T21" fmla="*/ 32 h 51"/>
                <a:gd name="T22" fmla="*/ 26 w 66"/>
                <a:gd name="T23" fmla="*/ 42 h 51"/>
                <a:gd name="T24" fmla="*/ 56 w 66"/>
                <a:gd name="T25" fmla="*/ 42 h 51"/>
                <a:gd name="T26" fmla="*/ 34 w 66"/>
                <a:gd name="T27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51">
                  <a:moveTo>
                    <a:pt x="61" y="51"/>
                  </a:moveTo>
                  <a:cubicBezTo>
                    <a:pt x="26" y="51"/>
                    <a:pt x="26" y="51"/>
                    <a:pt x="26" y="51"/>
                  </a:cubicBezTo>
                  <a:cubicBezTo>
                    <a:pt x="15" y="51"/>
                    <a:pt x="5" y="44"/>
                    <a:pt x="3" y="34"/>
                  </a:cubicBezTo>
                  <a:cubicBezTo>
                    <a:pt x="0" y="23"/>
                    <a:pt x="6" y="11"/>
                    <a:pt x="18" y="4"/>
                  </a:cubicBezTo>
                  <a:cubicBezTo>
                    <a:pt x="24" y="1"/>
                    <a:pt x="29" y="0"/>
                    <a:pt x="34" y="0"/>
                  </a:cubicBezTo>
                  <a:cubicBezTo>
                    <a:pt x="46" y="0"/>
                    <a:pt x="60" y="8"/>
                    <a:pt x="66" y="46"/>
                  </a:cubicBezTo>
                  <a:cubicBezTo>
                    <a:pt x="66" y="47"/>
                    <a:pt x="66" y="49"/>
                    <a:pt x="65" y="50"/>
                  </a:cubicBezTo>
                  <a:cubicBezTo>
                    <a:pt x="64" y="51"/>
                    <a:pt x="63" y="51"/>
                    <a:pt x="61" y="51"/>
                  </a:cubicBezTo>
                  <a:close/>
                  <a:moveTo>
                    <a:pt x="34" y="9"/>
                  </a:moveTo>
                  <a:cubicBezTo>
                    <a:pt x="31" y="9"/>
                    <a:pt x="27" y="10"/>
                    <a:pt x="22" y="12"/>
                  </a:cubicBezTo>
                  <a:cubicBezTo>
                    <a:pt x="12" y="18"/>
                    <a:pt x="10" y="26"/>
                    <a:pt x="11" y="32"/>
                  </a:cubicBezTo>
                  <a:cubicBezTo>
                    <a:pt x="13" y="38"/>
                    <a:pt x="19" y="42"/>
                    <a:pt x="26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3" y="28"/>
                    <a:pt x="47" y="9"/>
                    <a:pt x="3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8320088" y="3495675"/>
              <a:ext cx="101600" cy="314325"/>
            </a:xfrm>
            <a:custGeom>
              <a:avLst/>
              <a:gdLst>
                <a:gd name="T0" fmla="*/ 39 w 46"/>
                <a:gd name="T1" fmla="*/ 142 h 142"/>
                <a:gd name="T2" fmla="*/ 6 w 46"/>
                <a:gd name="T3" fmla="*/ 142 h 142"/>
                <a:gd name="T4" fmla="*/ 2 w 46"/>
                <a:gd name="T5" fmla="*/ 137 h 142"/>
                <a:gd name="T6" fmla="*/ 2 w 46"/>
                <a:gd name="T7" fmla="*/ 30 h 142"/>
                <a:gd name="T8" fmla="*/ 0 w 46"/>
                <a:gd name="T9" fmla="*/ 5 h 142"/>
                <a:gd name="T10" fmla="*/ 1 w 46"/>
                <a:gd name="T11" fmla="*/ 2 h 142"/>
                <a:gd name="T12" fmla="*/ 4 w 46"/>
                <a:gd name="T13" fmla="*/ 0 h 142"/>
                <a:gd name="T14" fmla="*/ 41 w 46"/>
                <a:gd name="T15" fmla="*/ 0 h 142"/>
                <a:gd name="T16" fmla="*/ 44 w 46"/>
                <a:gd name="T17" fmla="*/ 2 h 142"/>
                <a:gd name="T18" fmla="*/ 45 w 46"/>
                <a:gd name="T19" fmla="*/ 5 h 142"/>
                <a:gd name="T20" fmla="*/ 44 w 46"/>
                <a:gd name="T21" fmla="*/ 30 h 142"/>
                <a:gd name="T22" fmla="*/ 44 w 46"/>
                <a:gd name="T23" fmla="*/ 137 h 142"/>
                <a:gd name="T24" fmla="*/ 39 w 46"/>
                <a:gd name="T25" fmla="*/ 142 h 142"/>
                <a:gd name="T26" fmla="*/ 11 w 46"/>
                <a:gd name="T27" fmla="*/ 133 h 142"/>
                <a:gd name="T28" fmla="*/ 35 w 46"/>
                <a:gd name="T29" fmla="*/ 133 h 142"/>
                <a:gd name="T30" fmla="*/ 35 w 46"/>
                <a:gd name="T31" fmla="*/ 30 h 142"/>
                <a:gd name="T32" fmla="*/ 36 w 46"/>
                <a:gd name="T33" fmla="*/ 9 h 142"/>
                <a:gd name="T34" fmla="*/ 10 w 46"/>
                <a:gd name="T35" fmla="*/ 9 h 142"/>
                <a:gd name="T36" fmla="*/ 11 w 46"/>
                <a:gd name="T37" fmla="*/ 31 h 142"/>
                <a:gd name="T38" fmla="*/ 11 w 46"/>
                <a:gd name="T39" fmla="*/ 13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142">
                  <a:moveTo>
                    <a:pt x="39" y="142"/>
                  </a:moveTo>
                  <a:cubicBezTo>
                    <a:pt x="6" y="142"/>
                    <a:pt x="6" y="142"/>
                    <a:pt x="6" y="142"/>
                  </a:cubicBezTo>
                  <a:cubicBezTo>
                    <a:pt x="4" y="142"/>
                    <a:pt x="2" y="140"/>
                    <a:pt x="2" y="137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19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0"/>
                    <a:pt x="43" y="1"/>
                    <a:pt x="44" y="2"/>
                  </a:cubicBezTo>
                  <a:cubicBezTo>
                    <a:pt x="45" y="3"/>
                    <a:pt x="46" y="4"/>
                    <a:pt x="45" y="5"/>
                  </a:cubicBezTo>
                  <a:cubicBezTo>
                    <a:pt x="43" y="19"/>
                    <a:pt x="44" y="30"/>
                    <a:pt x="44" y="30"/>
                  </a:cubicBezTo>
                  <a:cubicBezTo>
                    <a:pt x="44" y="137"/>
                    <a:pt x="44" y="137"/>
                    <a:pt x="44" y="137"/>
                  </a:cubicBezTo>
                  <a:cubicBezTo>
                    <a:pt x="44" y="140"/>
                    <a:pt x="42" y="142"/>
                    <a:pt x="39" y="142"/>
                  </a:cubicBezTo>
                  <a:close/>
                  <a:moveTo>
                    <a:pt x="11" y="133"/>
                  </a:moveTo>
                  <a:cubicBezTo>
                    <a:pt x="35" y="133"/>
                    <a:pt x="35" y="133"/>
                    <a:pt x="35" y="133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4" y="21"/>
                    <a:pt x="36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21"/>
                    <a:pt x="11" y="30"/>
                    <a:pt x="11" y="31"/>
                  </a:cubicBezTo>
                  <a:lnTo>
                    <a:pt x="11" y="1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411788" y="3960813"/>
              <a:ext cx="2959100" cy="2897188"/>
            </a:xfrm>
            <a:custGeom>
              <a:avLst/>
              <a:gdLst>
                <a:gd name="T0" fmla="*/ 1335 w 1335"/>
                <a:gd name="T1" fmla="*/ 0 h 1309"/>
                <a:gd name="T2" fmla="*/ 1335 w 1335"/>
                <a:gd name="T3" fmla="*/ 578 h 1309"/>
                <a:gd name="T4" fmla="*/ 1215 w 1335"/>
                <a:gd name="T5" fmla="*/ 697 h 1309"/>
                <a:gd name="T6" fmla="*/ 119 w 1335"/>
                <a:gd name="T7" fmla="*/ 697 h 1309"/>
                <a:gd name="T8" fmla="*/ 0 w 1335"/>
                <a:gd name="T9" fmla="*/ 817 h 1309"/>
                <a:gd name="T10" fmla="*/ 0 w 1335"/>
                <a:gd name="T11" fmla="*/ 1309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309">
                  <a:moveTo>
                    <a:pt x="1335" y="0"/>
                  </a:moveTo>
                  <a:cubicBezTo>
                    <a:pt x="1335" y="578"/>
                    <a:pt x="1335" y="578"/>
                    <a:pt x="1335" y="578"/>
                  </a:cubicBezTo>
                  <a:cubicBezTo>
                    <a:pt x="1335" y="644"/>
                    <a:pt x="1281" y="697"/>
                    <a:pt x="1215" y="697"/>
                  </a:cubicBezTo>
                  <a:cubicBezTo>
                    <a:pt x="119" y="697"/>
                    <a:pt x="119" y="697"/>
                    <a:pt x="119" y="697"/>
                  </a:cubicBezTo>
                  <a:cubicBezTo>
                    <a:pt x="53" y="697"/>
                    <a:pt x="0" y="751"/>
                    <a:pt x="0" y="817"/>
                  </a:cubicBezTo>
                  <a:cubicBezTo>
                    <a:pt x="0" y="1309"/>
                    <a:pt x="0" y="1309"/>
                    <a:pt x="0" y="1309"/>
                  </a:cubicBezTo>
                </a:path>
              </a:pathLst>
            </a:custGeom>
            <a:noFill/>
            <a:ln w="349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6429376" y="2733675"/>
              <a:ext cx="1182688" cy="4124325"/>
            </a:xfrm>
            <a:custGeom>
              <a:avLst/>
              <a:gdLst>
                <a:gd name="T0" fmla="*/ 534 w 534"/>
                <a:gd name="T1" fmla="*/ 0 h 1863"/>
                <a:gd name="T2" fmla="*/ 534 w 534"/>
                <a:gd name="T3" fmla="*/ 275 h 1863"/>
                <a:gd name="T4" fmla="*/ 413 w 534"/>
                <a:gd name="T5" fmla="*/ 395 h 1863"/>
                <a:gd name="T6" fmla="*/ 134 w 534"/>
                <a:gd name="T7" fmla="*/ 395 h 1863"/>
                <a:gd name="T8" fmla="*/ 0 w 534"/>
                <a:gd name="T9" fmla="*/ 530 h 1863"/>
                <a:gd name="T10" fmla="*/ 0 w 534"/>
                <a:gd name="T11" fmla="*/ 1863 h 1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4" h="1863">
                  <a:moveTo>
                    <a:pt x="534" y="0"/>
                  </a:moveTo>
                  <a:cubicBezTo>
                    <a:pt x="534" y="275"/>
                    <a:pt x="534" y="275"/>
                    <a:pt x="534" y="275"/>
                  </a:cubicBezTo>
                  <a:cubicBezTo>
                    <a:pt x="534" y="341"/>
                    <a:pt x="480" y="395"/>
                    <a:pt x="413" y="395"/>
                  </a:cubicBezTo>
                  <a:cubicBezTo>
                    <a:pt x="134" y="395"/>
                    <a:pt x="134" y="395"/>
                    <a:pt x="134" y="395"/>
                  </a:cubicBezTo>
                  <a:cubicBezTo>
                    <a:pt x="60" y="395"/>
                    <a:pt x="0" y="455"/>
                    <a:pt x="0" y="530"/>
                  </a:cubicBezTo>
                  <a:cubicBezTo>
                    <a:pt x="0" y="1863"/>
                    <a:pt x="0" y="1863"/>
                    <a:pt x="0" y="1863"/>
                  </a:cubicBezTo>
                </a:path>
              </a:pathLst>
            </a:custGeom>
            <a:noFill/>
            <a:ln w="61913" cap="flat">
              <a:solidFill>
                <a:schemeClr val="accent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 noEditPoints="1"/>
            </p:cNvSpPr>
            <p:nvPr/>
          </p:nvSpPr>
          <p:spPr bwMode="auto">
            <a:xfrm>
              <a:off x="7477126" y="2546350"/>
              <a:ext cx="260350" cy="157163"/>
            </a:xfrm>
            <a:custGeom>
              <a:avLst/>
              <a:gdLst>
                <a:gd name="T0" fmla="*/ 107 w 117"/>
                <a:gd name="T1" fmla="*/ 0 h 71"/>
                <a:gd name="T2" fmla="*/ 10 w 117"/>
                <a:gd name="T3" fmla="*/ 0 h 71"/>
                <a:gd name="T4" fmla="*/ 0 w 117"/>
                <a:gd name="T5" fmla="*/ 10 h 71"/>
                <a:gd name="T6" fmla="*/ 0 w 117"/>
                <a:gd name="T7" fmla="*/ 61 h 71"/>
                <a:gd name="T8" fmla="*/ 10 w 117"/>
                <a:gd name="T9" fmla="*/ 71 h 71"/>
                <a:gd name="T10" fmla="*/ 107 w 117"/>
                <a:gd name="T11" fmla="*/ 71 h 71"/>
                <a:gd name="T12" fmla="*/ 117 w 117"/>
                <a:gd name="T13" fmla="*/ 61 h 71"/>
                <a:gd name="T14" fmla="*/ 117 w 117"/>
                <a:gd name="T15" fmla="*/ 10 h 71"/>
                <a:gd name="T16" fmla="*/ 107 w 117"/>
                <a:gd name="T17" fmla="*/ 0 h 71"/>
                <a:gd name="T18" fmla="*/ 102 w 117"/>
                <a:gd name="T19" fmla="*/ 49 h 71"/>
                <a:gd name="T20" fmla="*/ 105 w 117"/>
                <a:gd name="T21" fmla="*/ 55 h 71"/>
                <a:gd name="T22" fmla="*/ 100 w 117"/>
                <a:gd name="T23" fmla="*/ 59 h 71"/>
                <a:gd name="T24" fmla="*/ 17 w 117"/>
                <a:gd name="T25" fmla="*/ 59 h 71"/>
                <a:gd name="T26" fmla="*/ 12 w 117"/>
                <a:gd name="T27" fmla="*/ 54 h 71"/>
                <a:gd name="T28" fmla="*/ 17 w 117"/>
                <a:gd name="T29" fmla="*/ 49 h 71"/>
                <a:gd name="T30" fmla="*/ 74 w 117"/>
                <a:gd name="T31" fmla="*/ 49 h 71"/>
                <a:gd name="T32" fmla="*/ 15 w 117"/>
                <a:gd name="T33" fmla="*/ 24 h 71"/>
                <a:gd name="T34" fmla="*/ 12 w 117"/>
                <a:gd name="T35" fmla="*/ 18 h 71"/>
                <a:gd name="T36" fmla="*/ 17 w 117"/>
                <a:gd name="T37" fmla="*/ 14 h 71"/>
                <a:gd name="T38" fmla="*/ 100 w 117"/>
                <a:gd name="T39" fmla="*/ 14 h 71"/>
                <a:gd name="T40" fmla="*/ 105 w 117"/>
                <a:gd name="T41" fmla="*/ 19 h 71"/>
                <a:gd name="T42" fmla="*/ 100 w 117"/>
                <a:gd name="T43" fmla="*/ 24 h 71"/>
                <a:gd name="T44" fmla="*/ 43 w 117"/>
                <a:gd name="T45" fmla="*/ 24 h 71"/>
                <a:gd name="T46" fmla="*/ 102 w 117"/>
                <a:gd name="T47" fmla="*/ 4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7" h="71">
                  <a:moveTo>
                    <a:pt x="10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7"/>
                    <a:pt x="5" y="71"/>
                    <a:pt x="10" y="71"/>
                  </a:cubicBezTo>
                  <a:cubicBezTo>
                    <a:pt x="107" y="71"/>
                    <a:pt x="107" y="71"/>
                    <a:pt x="107" y="71"/>
                  </a:cubicBezTo>
                  <a:cubicBezTo>
                    <a:pt x="112" y="71"/>
                    <a:pt x="117" y="67"/>
                    <a:pt x="117" y="61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7" y="5"/>
                    <a:pt x="112" y="0"/>
                    <a:pt x="107" y="0"/>
                  </a:cubicBezTo>
                  <a:close/>
                  <a:moveTo>
                    <a:pt x="102" y="49"/>
                  </a:moveTo>
                  <a:cubicBezTo>
                    <a:pt x="104" y="50"/>
                    <a:pt x="106" y="53"/>
                    <a:pt x="105" y="55"/>
                  </a:cubicBezTo>
                  <a:cubicBezTo>
                    <a:pt x="105" y="58"/>
                    <a:pt x="102" y="59"/>
                    <a:pt x="100" y="59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4" y="59"/>
                    <a:pt x="12" y="57"/>
                    <a:pt x="12" y="54"/>
                  </a:cubicBezTo>
                  <a:cubicBezTo>
                    <a:pt x="12" y="51"/>
                    <a:pt x="14" y="49"/>
                    <a:pt x="17" y="49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3" y="23"/>
                    <a:pt x="11" y="20"/>
                    <a:pt x="12" y="18"/>
                  </a:cubicBezTo>
                  <a:cubicBezTo>
                    <a:pt x="12" y="16"/>
                    <a:pt x="15" y="14"/>
                    <a:pt x="17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3" y="14"/>
                    <a:pt x="105" y="16"/>
                    <a:pt x="105" y="19"/>
                  </a:cubicBezTo>
                  <a:cubicBezTo>
                    <a:pt x="105" y="22"/>
                    <a:pt x="103" y="24"/>
                    <a:pt x="100" y="24"/>
                  </a:cubicBezTo>
                  <a:cubicBezTo>
                    <a:pt x="43" y="24"/>
                    <a:pt x="43" y="24"/>
                    <a:pt x="43" y="24"/>
                  </a:cubicBezTo>
                  <a:lnTo>
                    <a:pt x="102" y="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7543801" y="2722563"/>
              <a:ext cx="127000" cy="28575"/>
            </a:xfrm>
            <a:custGeom>
              <a:avLst/>
              <a:gdLst>
                <a:gd name="T0" fmla="*/ 0 w 57"/>
                <a:gd name="T1" fmla="*/ 0 h 13"/>
                <a:gd name="T2" fmla="*/ 29 w 57"/>
                <a:gd name="T3" fmla="*/ 13 h 13"/>
                <a:gd name="T4" fmla="*/ 57 w 57"/>
                <a:gd name="T5" fmla="*/ 0 h 13"/>
                <a:gd name="T6" fmla="*/ 0 w 5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3">
                  <a:moveTo>
                    <a:pt x="0" y="0"/>
                  </a:moveTo>
                  <a:cubicBezTo>
                    <a:pt x="7" y="8"/>
                    <a:pt x="17" y="13"/>
                    <a:pt x="29" y="13"/>
                  </a:cubicBezTo>
                  <a:cubicBezTo>
                    <a:pt x="40" y="13"/>
                    <a:pt x="50" y="8"/>
                    <a:pt x="5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0"/>
            <p:cNvSpPr>
              <a:spLocks noEditPoints="1"/>
            </p:cNvSpPr>
            <p:nvPr/>
          </p:nvSpPr>
          <p:spPr bwMode="auto">
            <a:xfrm>
              <a:off x="7258051" y="1735138"/>
              <a:ext cx="698500" cy="788988"/>
            </a:xfrm>
            <a:custGeom>
              <a:avLst/>
              <a:gdLst>
                <a:gd name="T0" fmla="*/ 158 w 315"/>
                <a:gd name="T1" fmla="*/ 0 h 356"/>
                <a:gd name="T2" fmla="*/ 0 w 315"/>
                <a:gd name="T3" fmla="*/ 158 h 356"/>
                <a:gd name="T4" fmla="*/ 99 w 315"/>
                <a:gd name="T5" fmla="*/ 305 h 356"/>
                <a:gd name="T6" fmla="*/ 99 w 315"/>
                <a:gd name="T7" fmla="*/ 346 h 356"/>
                <a:gd name="T8" fmla="*/ 109 w 315"/>
                <a:gd name="T9" fmla="*/ 356 h 356"/>
                <a:gd name="T10" fmla="*/ 206 w 315"/>
                <a:gd name="T11" fmla="*/ 356 h 356"/>
                <a:gd name="T12" fmla="*/ 216 w 315"/>
                <a:gd name="T13" fmla="*/ 346 h 356"/>
                <a:gd name="T14" fmla="*/ 216 w 315"/>
                <a:gd name="T15" fmla="*/ 305 h 356"/>
                <a:gd name="T16" fmla="*/ 315 w 315"/>
                <a:gd name="T17" fmla="*/ 158 h 356"/>
                <a:gd name="T18" fmla="*/ 158 w 315"/>
                <a:gd name="T19" fmla="*/ 0 h 356"/>
                <a:gd name="T20" fmla="*/ 149 w 315"/>
                <a:gd name="T21" fmla="*/ 250 h 356"/>
                <a:gd name="T22" fmla="*/ 149 w 315"/>
                <a:gd name="T23" fmla="*/ 182 h 356"/>
                <a:gd name="T24" fmla="*/ 128 w 315"/>
                <a:gd name="T25" fmla="*/ 182 h 356"/>
                <a:gd name="T26" fmla="*/ 166 w 315"/>
                <a:gd name="T27" fmla="*/ 91 h 356"/>
                <a:gd name="T28" fmla="*/ 166 w 315"/>
                <a:gd name="T29" fmla="*/ 159 h 356"/>
                <a:gd name="T30" fmla="*/ 187 w 315"/>
                <a:gd name="T31" fmla="*/ 159 h 356"/>
                <a:gd name="T32" fmla="*/ 149 w 315"/>
                <a:gd name="T33" fmla="*/ 25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5" h="356">
                  <a:moveTo>
                    <a:pt x="158" y="0"/>
                  </a:moveTo>
                  <a:cubicBezTo>
                    <a:pt x="70" y="0"/>
                    <a:pt x="0" y="70"/>
                    <a:pt x="0" y="158"/>
                  </a:cubicBezTo>
                  <a:cubicBezTo>
                    <a:pt x="0" y="224"/>
                    <a:pt x="41" y="281"/>
                    <a:pt x="99" y="305"/>
                  </a:cubicBezTo>
                  <a:cubicBezTo>
                    <a:pt x="99" y="346"/>
                    <a:pt x="99" y="346"/>
                    <a:pt x="99" y="346"/>
                  </a:cubicBezTo>
                  <a:cubicBezTo>
                    <a:pt x="99" y="352"/>
                    <a:pt x="104" y="356"/>
                    <a:pt x="109" y="356"/>
                  </a:cubicBezTo>
                  <a:cubicBezTo>
                    <a:pt x="206" y="356"/>
                    <a:pt x="206" y="356"/>
                    <a:pt x="206" y="356"/>
                  </a:cubicBezTo>
                  <a:cubicBezTo>
                    <a:pt x="212" y="356"/>
                    <a:pt x="216" y="352"/>
                    <a:pt x="216" y="346"/>
                  </a:cubicBezTo>
                  <a:cubicBezTo>
                    <a:pt x="216" y="305"/>
                    <a:pt x="216" y="305"/>
                    <a:pt x="216" y="305"/>
                  </a:cubicBezTo>
                  <a:cubicBezTo>
                    <a:pt x="274" y="281"/>
                    <a:pt x="315" y="224"/>
                    <a:pt x="315" y="158"/>
                  </a:cubicBezTo>
                  <a:cubicBezTo>
                    <a:pt x="315" y="70"/>
                    <a:pt x="245" y="0"/>
                    <a:pt x="158" y="0"/>
                  </a:cubicBezTo>
                  <a:close/>
                  <a:moveTo>
                    <a:pt x="149" y="250"/>
                  </a:moveTo>
                  <a:cubicBezTo>
                    <a:pt x="149" y="182"/>
                    <a:pt x="149" y="182"/>
                    <a:pt x="149" y="182"/>
                  </a:cubicBezTo>
                  <a:cubicBezTo>
                    <a:pt x="128" y="182"/>
                    <a:pt x="128" y="182"/>
                    <a:pt x="128" y="182"/>
                  </a:cubicBezTo>
                  <a:cubicBezTo>
                    <a:pt x="166" y="91"/>
                    <a:pt x="166" y="91"/>
                    <a:pt x="166" y="91"/>
                  </a:cubicBezTo>
                  <a:cubicBezTo>
                    <a:pt x="166" y="159"/>
                    <a:pt x="166" y="159"/>
                    <a:pt x="166" y="159"/>
                  </a:cubicBezTo>
                  <a:cubicBezTo>
                    <a:pt x="187" y="159"/>
                    <a:pt x="187" y="159"/>
                    <a:pt x="187" y="159"/>
                  </a:cubicBezTo>
                  <a:lnTo>
                    <a:pt x="149" y="2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6724651" y="6858000"/>
              <a:ext cx="0" cy="0"/>
            </a:xfrm>
            <a:prstGeom prst="line">
              <a:avLst/>
            </a:prstGeom>
            <a:noFill/>
            <a:ln w="46038" cap="flat">
              <a:solidFill>
                <a:srgbClr val="00BC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665538" y="3743325"/>
              <a:ext cx="228600" cy="31750"/>
            </a:xfrm>
            <a:custGeom>
              <a:avLst/>
              <a:gdLst>
                <a:gd name="T0" fmla="*/ 97 w 103"/>
                <a:gd name="T1" fmla="*/ 14 h 14"/>
                <a:gd name="T2" fmla="*/ 7 w 103"/>
                <a:gd name="T3" fmla="*/ 14 h 14"/>
                <a:gd name="T4" fmla="*/ 0 w 103"/>
                <a:gd name="T5" fmla="*/ 7 h 14"/>
                <a:gd name="T6" fmla="*/ 0 w 103"/>
                <a:gd name="T7" fmla="*/ 7 h 14"/>
                <a:gd name="T8" fmla="*/ 7 w 103"/>
                <a:gd name="T9" fmla="*/ 0 h 14"/>
                <a:gd name="T10" fmla="*/ 97 w 103"/>
                <a:gd name="T11" fmla="*/ 0 h 14"/>
                <a:gd name="T12" fmla="*/ 103 w 103"/>
                <a:gd name="T13" fmla="*/ 7 h 14"/>
                <a:gd name="T14" fmla="*/ 103 w 103"/>
                <a:gd name="T15" fmla="*/ 7 h 14"/>
                <a:gd name="T16" fmla="*/ 97 w 103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4">
                  <a:moveTo>
                    <a:pt x="97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0" y="0"/>
                    <a:pt x="103" y="3"/>
                    <a:pt x="103" y="7"/>
                  </a:cubicBezTo>
                  <a:cubicBezTo>
                    <a:pt x="103" y="7"/>
                    <a:pt x="103" y="7"/>
                    <a:pt x="103" y="7"/>
                  </a:cubicBezTo>
                  <a:cubicBezTo>
                    <a:pt x="103" y="11"/>
                    <a:pt x="100" y="14"/>
                    <a:pt x="97" y="1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3703638" y="3786188"/>
              <a:ext cx="153988" cy="28575"/>
            </a:xfrm>
            <a:custGeom>
              <a:avLst/>
              <a:gdLst>
                <a:gd name="T0" fmla="*/ 63 w 69"/>
                <a:gd name="T1" fmla="*/ 13 h 13"/>
                <a:gd name="T2" fmla="*/ 6 w 69"/>
                <a:gd name="T3" fmla="*/ 13 h 13"/>
                <a:gd name="T4" fmla="*/ 0 w 69"/>
                <a:gd name="T5" fmla="*/ 8 h 13"/>
                <a:gd name="T6" fmla="*/ 0 w 69"/>
                <a:gd name="T7" fmla="*/ 5 h 13"/>
                <a:gd name="T8" fmla="*/ 6 w 69"/>
                <a:gd name="T9" fmla="*/ 0 h 13"/>
                <a:gd name="T10" fmla="*/ 63 w 69"/>
                <a:gd name="T11" fmla="*/ 0 h 13"/>
                <a:gd name="T12" fmla="*/ 69 w 69"/>
                <a:gd name="T13" fmla="*/ 5 h 13"/>
                <a:gd name="T14" fmla="*/ 69 w 69"/>
                <a:gd name="T15" fmla="*/ 8 h 13"/>
                <a:gd name="T16" fmla="*/ 63 w 69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3">
                  <a:moveTo>
                    <a:pt x="63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1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7" y="0"/>
                    <a:pt x="69" y="2"/>
                    <a:pt x="69" y="5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9" y="11"/>
                    <a:pt x="67" y="13"/>
                    <a:pt x="63" y="13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3665538" y="3702050"/>
              <a:ext cx="228600" cy="30163"/>
            </a:xfrm>
            <a:custGeom>
              <a:avLst/>
              <a:gdLst>
                <a:gd name="T0" fmla="*/ 97 w 103"/>
                <a:gd name="T1" fmla="*/ 14 h 14"/>
                <a:gd name="T2" fmla="*/ 7 w 103"/>
                <a:gd name="T3" fmla="*/ 14 h 14"/>
                <a:gd name="T4" fmla="*/ 0 w 103"/>
                <a:gd name="T5" fmla="*/ 7 h 14"/>
                <a:gd name="T6" fmla="*/ 0 w 103"/>
                <a:gd name="T7" fmla="*/ 7 h 14"/>
                <a:gd name="T8" fmla="*/ 7 w 103"/>
                <a:gd name="T9" fmla="*/ 0 h 14"/>
                <a:gd name="T10" fmla="*/ 97 w 103"/>
                <a:gd name="T11" fmla="*/ 0 h 14"/>
                <a:gd name="T12" fmla="*/ 103 w 103"/>
                <a:gd name="T13" fmla="*/ 7 h 14"/>
                <a:gd name="T14" fmla="*/ 103 w 103"/>
                <a:gd name="T15" fmla="*/ 7 h 14"/>
                <a:gd name="T16" fmla="*/ 97 w 103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4">
                  <a:moveTo>
                    <a:pt x="97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0" y="0"/>
                    <a:pt x="103" y="3"/>
                    <a:pt x="103" y="7"/>
                  </a:cubicBezTo>
                  <a:cubicBezTo>
                    <a:pt x="103" y="7"/>
                    <a:pt x="103" y="7"/>
                    <a:pt x="103" y="7"/>
                  </a:cubicBezTo>
                  <a:cubicBezTo>
                    <a:pt x="103" y="11"/>
                    <a:pt x="100" y="14"/>
                    <a:pt x="97" y="1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3692526" y="3433763"/>
              <a:ext cx="177800" cy="247650"/>
            </a:xfrm>
            <a:custGeom>
              <a:avLst/>
              <a:gdLst>
                <a:gd name="T0" fmla="*/ 50 w 80"/>
                <a:gd name="T1" fmla="*/ 112 h 112"/>
                <a:gd name="T2" fmla="*/ 46 w 80"/>
                <a:gd name="T3" fmla="*/ 108 h 112"/>
                <a:gd name="T4" fmla="*/ 46 w 80"/>
                <a:gd name="T5" fmla="*/ 53 h 112"/>
                <a:gd name="T6" fmla="*/ 46 w 80"/>
                <a:gd name="T7" fmla="*/ 51 h 112"/>
                <a:gd name="T8" fmla="*/ 69 w 80"/>
                <a:gd name="T9" fmla="*/ 8 h 112"/>
                <a:gd name="T10" fmla="*/ 11 w 80"/>
                <a:gd name="T11" fmla="*/ 8 h 112"/>
                <a:gd name="T12" fmla="*/ 33 w 80"/>
                <a:gd name="T13" fmla="*/ 51 h 112"/>
                <a:gd name="T14" fmla="*/ 34 w 80"/>
                <a:gd name="T15" fmla="*/ 53 h 112"/>
                <a:gd name="T16" fmla="*/ 34 w 80"/>
                <a:gd name="T17" fmla="*/ 108 h 112"/>
                <a:gd name="T18" fmla="*/ 29 w 80"/>
                <a:gd name="T19" fmla="*/ 112 h 112"/>
                <a:gd name="T20" fmla="*/ 25 w 80"/>
                <a:gd name="T21" fmla="*/ 108 h 112"/>
                <a:gd name="T22" fmla="*/ 25 w 80"/>
                <a:gd name="T23" fmla="*/ 54 h 112"/>
                <a:gd name="T24" fmla="*/ 0 w 80"/>
                <a:gd name="T25" fmla="*/ 6 h 112"/>
                <a:gd name="T26" fmla="*/ 0 w 80"/>
                <a:gd name="T27" fmla="*/ 2 h 112"/>
                <a:gd name="T28" fmla="*/ 4 w 80"/>
                <a:gd name="T29" fmla="*/ 0 h 112"/>
                <a:gd name="T30" fmla="*/ 75 w 80"/>
                <a:gd name="T31" fmla="*/ 0 h 112"/>
                <a:gd name="T32" fmla="*/ 79 w 80"/>
                <a:gd name="T33" fmla="*/ 2 h 112"/>
                <a:gd name="T34" fmla="*/ 79 w 80"/>
                <a:gd name="T35" fmla="*/ 6 h 112"/>
                <a:gd name="T36" fmla="*/ 54 w 80"/>
                <a:gd name="T37" fmla="*/ 54 h 112"/>
                <a:gd name="T38" fmla="*/ 54 w 80"/>
                <a:gd name="T39" fmla="*/ 108 h 112"/>
                <a:gd name="T40" fmla="*/ 50 w 80"/>
                <a:gd name="T4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112">
                  <a:moveTo>
                    <a:pt x="50" y="112"/>
                  </a:moveTo>
                  <a:cubicBezTo>
                    <a:pt x="48" y="112"/>
                    <a:pt x="46" y="110"/>
                    <a:pt x="46" y="108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2"/>
                    <a:pt x="46" y="51"/>
                    <a:pt x="46" y="51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4" y="52"/>
                    <a:pt x="34" y="53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4" y="110"/>
                    <a:pt x="32" y="112"/>
                    <a:pt x="29" y="112"/>
                  </a:cubicBezTo>
                  <a:cubicBezTo>
                    <a:pt x="27" y="112"/>
                    <a:pt x="25" y="110"/>
                    <a:pt x="25" y="108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7" y="0"/>
                    <a:pt x="78" y="1"/>
                    <a:pt x="79" y="2"/>
                  </a:cubicBezTo>
                  <a:cubicBezTo>
                    <a:pt x="80" y="3"/>
                    <a:pt x="80" y="5"/>
                    <a:pt x="79" y="6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54" y="110"/>
                    <a:pt x="52" y="112"/>
                    <a:pt x="50" y="112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3506788" y="3014663"/>
              <a:ext cx="547688" cy="666750"/>
            </a:xfrm>
            <a:custGeom>
              <a:avLst/>
              <a:gdLst>
                <a:gd name="T0" fmla="*/ 166 w 247"/>
                <a:gd name="T1" fmla="*/ 301 h 301"/>
                <a:gd name="T2" fmla="*/ 81 w 247"/>
                <a:gd name="T3" fmla="*/ 301 h 301"/>
                <a:gd name="T4" fmla="*/ 70 w 247"/>
                <a:gd name="T5" fmla="*/ 290 h 301"/>
                <a:gd name="T6" fmla="*/ 35 w 247"/>
                <a:gd name="T7" fmla="*/ 205 h 301"/>
                <a:gd name="T8" fmla="*/ 0 w 247"/>
                <a:gd name="T9" fmla="*/ 112 h 301"/>
                <a:gd name="T10" fmla="*/ 124 w 247"/>
                <a:gd name="T11" fmla="*/ 0 h 301"/>
                <a:gd name="T12" fmla="*/ 247 w 247"/>
                <a:gd name="T13" fmla="*/ 112 h 301"/>
                <a:gd name="T14" fmla="*/ 212 w 247"/>
                <a:gd name="T15" fmla="*/ 205 h 301"/>
                <a:gd name="T16" fmla="*/ 178 w 247"/>
                <a:gd name="T17" fmla="*/ 290 h 301"/>
                <a:gd name="T18" fmla="*/ 166 w 247"/>
                <a:gd name="T19" fmla="*/ 301 h 301"/>
                <a:gd name="T20" fmla="*/ 124 w 247"/>
                <a:gd name="T21" fmla="*/ 8 h 301"/>
                <a:gd name="T22" fmla="*/ 9 w 247"/>
                <a:gd name="T23" fmla="*/ 112 h 301"/>
                <a:gd name="T24" fmla="*/ 42 w 247"/>
                <a:gd name="T25" fmla="*/ 201 h 301"/>
                <a:gd name="T26" fmla="*/ 78 w 247"/>
                <a:gd name="T27" fmla="*/ 290 h 301"/>
                <a:gd name="T28" fmla="*/ 81 w 247"/>
                <a:gd name="T29" fmla="*/ 293 h 301"/>
                <a:gd name="T30" fmla="*/ 166 w 247"/>
                <a:gd name="T31" fmla="*/ 293 h 301"/>
                <a:gd name="T32" fmla="*/ 170 w 247"/>
                <a:gd name="T33" fmla="*/ 290 h 301"/>
                <a:gd name="T34" fmla="*/ 205 w 247"/>
                <a:gd name="T35" fmla="*/ 201 h 301"/>
                <a:gd name="T36" fmla="*/ 239 w 247"/>
                <a:gd name="T37" fmla="*/ 112 h 301"/>
                <a:gd name="T38" fmla="*/ 124 w 247"/>
                <a:gd name="T39" fmla="*/ 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7" h="301">
                  <a:moveTo>
                    <a:pt x="166" y="301"/>
                  </a:moveTo>
                  <a:cubicBezTo>
                    <a:pt x="81" y="301"/>
                    <a:pt x="81" y="301"/>
                    <a:pt x="81" y="301"/>
                  </a:cubicBezTo>
                  <a:cubicBezTo>
                    <a:pt x="75" y="301"/>
                    <a:pt x="70" y="296"/>
                    <a:pt x="70" y="290"/>
                  </a:cubicBezTo>
                  <a:cubicBezTo>
                    <a:pt x="68" y="258"/>
                    <a:pt x="51" y="231"/>
                    <a:pt x="35" y="205"/>
                  </a:cubicBezTo>
                  <a:cubicBezTo>
                    <a:pt x="18" y="177"/>
                    <a:pt x="0" y="148"/>
                    <a:pt x="0" y="112"/>
                  </a:cubicBezTo>
                  <a:cubicBezTo>
                    <a:pt x="0" y="58"/>
                    <a:pt x="43" y="0"/>
                    <a:pt x="124" y="0"/>
                  </a:cubicBezTo>
                  <a:cubicBezTo>
                    <a:pt x="194" y="0"/>
                    <a:pt x="247" y="59"/>
                    <a:pt x="247" y="112"/>
                  </a:cubicBezTo>
                  <a:cubicBezTo>
                    <a:pt x="247" y="148"/>
                    <a:pt x="230" y="177"/>
                    <a:pt x="212" y="205"/>
                  </a:cubicBezTo>
                  <a:cubicBezTo>
                    <a:pt x="196" y="231"/>
                    <a:pt x="180" y="258"/>
                    <a:pt x="178" y="290"/>
                  </a:cubicBezTo>
                  <a:cubicBezTo>
                    <a:pt x="177" y="296"/>
                    <a:pt x="172" y="301"/>
                    <a:pt x="166" y="301"/>
                  </a:cubicBezTo>
                  <a:close/>
                  <a:moveTo>
                    <a:pt x="124" y="8"/>
                  </a:moveTo>
                  <a:cubicBezTo>
                    <a:pt x="49" y="8"/>
                    <a:pt x="9" y="62"/>
                    <a:pt x="9" y="112"/>
                  </a:cubicBezTo>
                  <a:cubicBezTo>
                    <a:pt x="9" y="145"/>
                    <a:pt x="25" y="172"/>
                    <a:pt x="42" y="201"/>
                  </a:cubicBezTo>
                  <a:cubicBezTo>
                    <a:pt x="59" y="228"/>
                    <a:pt x="76" y="256"/>
                    <a:pt x="78" y="290"/>
                  </a:cubicBezTo>
                  <a:cubicBezTo>
                    <a:pt x="78" y="292"/>
                    <a:pt x="80" y="293"/>
                    <a:pt x="81" y="293"/>
                  </a:cubicBezTo>
                  <a:cubicBezTo>
                    <a:pt x="166" y="293"/>
                    <a:pt x="166" y="293"/>
                    <a:pt x="166" y="293"/>
                  </a:cubicBezTo>
                  <a:cubicBezTo>
                    <a:pt x="168" y="293"/>
                    <a:pt x="169" y="292"/>
                    <a:pt x="170" y="290"/>
                  </a:cubicBezTo>
                  <a:cubicBezTo>
                    <a:pt x="172" y="256"/>
                    <a:pt x="189" y="228"/>
                    <a:pt x="205" y="201"/>
                  </a:cubicBezTo>
                  <a:cubicBezTo>
                    <a:pt x="223" y="172"/>
                    <a:pt x="239" y="145"/>
                    <a:pt x="239" y="112"/>
                  </a:cubicBezTo>
                  <a:cubicBezTo>
                    <a:pt x="239" y="63"/>
                    <a:pt x="190" y="8"/>
                    <a:pt x="124" y="8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3781426" y="3803650"/>
              <a:ext cx="2071688" cy="3054350"/>
            </a:xfrm>
            <a:custGeom>
              <a:avLst/>
              <a:gdLst>
                <a:gd name="T0" fmla="*/ 0 w 935"/>
                <a:gd name="T1" fmla="*/ 0 h 1380"/>
                <a:gd name="T2" fmla="*/ 0 w 935"/>
                <a:gd name="T3" fmla="*/ 104 h 1380"/>
                <a:gd name="T4" fmla="*/ 80 w 935"/>
                <a:gd name="T5" fmla="*/ 183 h 1380"/>
                <a:gd name="T6" fmla="*/ 855 w 935"/>
                <a:gd name="T7" fmla="*/ 183 h 1380"/>
                <a:gd name="T8" fmla="*/ 935 w 935"/>
                <a:gd name="T9" fmla="*/ 263 h 1380"/>
                <a:gd name="T10" fmla="*/ 935 w 935"/>
                <a:gd name="T11" fmla="*/ 1380 h 1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5" h="1380">
                  <a:moveTo>
                    <a:pt x="0" y="0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48"/>
                    <a:pt x="35" y="183"/>
                    <a:pt x="80" y="183"/>
                  </a:cubicBezTo>
                  <a:cubicBezTo>
                    <a:pt x="855" y="183"/>
                    <a:pt x="855" y="183"/>
                    <a:pt x="855" y="183"/>
                  </a:cubicBezTo>
                  <a:cubicBezTo>
                    <a:pt x="899" y="183"/>
                    <a:pt x="935" y="219"/>
                    <a:pt x="935" y="263"/>
                  </a:cubicBezTo>
                  <a:cubicBezTo>
                    <a:pt x="935" y="1380"/>
                    <a:pt x="935" y="1380"/>
                    <a:pt x="935" y="1380"/>
                  </a:cubicBezTo>
                </a:path>
              </a:pathLst>
            </a:custGeom>
            <a:noFill/>
            <a:ln w="34925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5218113" y="3910013"/>
              <a:ext cx="219075" cy="44450"/>
            </a:xfrm>
            <a:custGeom>
              <a:avLst/>
              <a:gdLst>
                <a:gd name="T0" fmla="*/ 99 w 99"/>
                <a:gd name="T1" fmla="*/ 20 h 20"/>
                <a:gd name="T2" fmla="*/ 99 w 99"/>
                <a:gd name="T3" fmla="*/ 8 h 20"/>
                <a:gd name="T4" fmla="*/ 91 w 99"/>
                <a:gd name="T5" fmla="*/ 0 h 20"/>
                <a:gd name="T6" fmla="*/ 8 w 99"/>
                <a:gd name="T7" fmla="*/ 0 h 20"/>
                <a:gd name="T8" fmla="*/ 0 w 99"/>
                <a:gd name="T9" fmla="*/ 8 h 20"/>
                <a:gd name="T10" fmla="*/ 0 w 99"/>
                <a:gd name="T11" fmla="*/ 20 h 20"/>
                <a:gd name="T12" fmla="*/ 99 w 99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20">
                  <a:moveTo>
                    <a:pt x="99" y="20"/>
                  </a:moveTo>
                  <a:cubicBezTo>
                    <a:pt x="99" y="8"/>
                    <a:pt x="99" y="8"/>
                    <a:pt x="99" y="8"/>
                  </a:cubicBezTo>
                  <a:cubicBezTo>
                    <a:pt x="99" y="4"/>
                    <a:pt x="95" y="0"/>
                    <a:pt x="9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20"/>
                    <a:pt x="0" y="20"/>
                    <a:pt x="0" y="20"/>
                  </a:cubicBezTo>
                  <a:lnTo>
                    <a:pt x="99" y="2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5218113" y="3973513"/>
              <a:ext cx="219075" cy="285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5218113" y="4022725"/>
              <a:ext cx="219075" cy="44450"/>
            </a:xfrm>
            <a:custGeom>
              <a:avLst/>
              <a:gdLst>
                <a:gd name="T0" fmla="*/ 0 w 99"/>
                <a:gd name="T1" fmla="*/ 0 h 20"/>
                <a:gd name="T2" fmla="*/ 0 w 99"/>
                <a:gd name="T3" fmla="*/ 12 h 20"/>
                <a:gd name="T4" fmla="*/ 8 w 99"/>
                <a:gd name="T5" fmla="*/ 20 h 20"/>
                <a:gd name="T6" fmla="*/ 91 w 99"/>
                <a:gd name="T7" fmla="*/ 20 h 20"/>
                <a:gd name="T8" fmla="*/ 99 w 99"/>
                <a:gd name="T9" fmla="*/ 12 h 20"/>
                <a:gd name="T10" fmla="*/ 99 w 99"/>
                <a:gd name="T11" fmla="*/ 0 h 20"/>
                <a:gd name="T12" fmla="*/ 0 w 99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20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3" y="20"/>
                    <a:pt x="8" y="20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95" y="20"/>
                    <a:pt x="99" y="16"/>
                    <a:pt x="99" y="12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1"/>
            <p:cNvSpPr>
              <a:spLocks noEditPoints="1"/>
            </p:cNvSpPr>
            <p:nvPr/>
          </p:nvSpPr>
          <p:spPr bwMode="auto">
            <a:xfrm>
              <a:off x="5046663" y="3181350"/>
              <a:ext cx="560388" cy="700088"/>
            </a:xfrm>
            <a:custGeom>
              <a:avLst/>
              <a:gdLst>
                <a:gd name="T0" fmla="*/ 126 w 253"/>
                <a:gd name="T1" fmla="*/ 0 h 316"/>
                <a:gd name="T2" fmla="*/ 0 w 253"/>
                <a:gd name="T3" fmla="*/ 111 h 316"/>
                <a:gd name="T4" fmla="*/ 70 w 253"/>
                <a:gd name="T5" fmla="*/ 305 h 316"/>
                <a:gd name="T6" fmla="*/ 83 w 253"/>
                <a:gd name="T7" fmla="*/ 316 h 316"/>
                <a:gd name="T8" fmla="*/ 169 w 253"/>
                <a:gd name="T9" fmla="*/ 316 h 316"/>
                <a:gd name="T10" fmla="*/ 182 w 253"/>
                <a:gd name="T11" fmla="*/ 305 h 316"/>
                <a:gd name="T12" fmla="*/ 253 w 253"/>
                <a:gd name="T13" fmla="*/ 111 h 316"/>
                <a:gd name="T14" fmla="*/ 126 w 253"/>
                <a:gd name="T15" fmla="*/ 0 h 316"/>
                <a:gd name="T16" fmla="*/ 113 w 253"/>
                <a:gd name="T17" fmla="*/ 285 h 316"/>
                <a:gd name="T18" fmla="*/ 111 w 253"/>
                <a:gd name="T19" fmla="*/ 285 h 316"/>
                <a:gd name="T20" fmla="*/ 107 w 253"/>
                <a:gd name="T21" fmla="*/ 283 h 316"/>
                <a:gd name="T22" fmla="*/ 66 w 253"/>
                <a:gd name="T23" fmla="*/ 176 h 316"/>
                <a:gd name="T24" fmla="*/ 65 w 253"/>
                <a:gd name="T25" fmla="*/ 176 h 316"/>
                <a:gd name="T26" fmla="*/ 49 w 253"/>
                <a:gd name="T27" fmla="*/ 160 h 316"/>
                <a:gd name="T28" fmla="*/ 65 w 253"/>
                <a:gd name="T29" fmla="*/ 144 h 316"/>
                <a:gd name="T30" fmla="*/ 80 w 253"/>
                <a:gd name="T31" fmla="*/ 160 h 316"/>
                <a:gd name="T32" fmla="*/ 74 w 253"/>
                <a:gd name="T33" fmla="*/ 173 h 316"/>
                <a:gd name="T34" fmla="*/ 115 w 253"/>
                <a:gd name="T35" fmla="*/ 279 h 316"/>
                <a:gd name="T36" fmla="*/ 113 w 253"/>
                <a:gd name="T37" fmla="*/ 285 h 316"/>
                <a:gd name="T38" fmla="*/ 188 w 253"/>
                <a:gd name="T39" fmla="*/ 176 h 316"/>
                <a:gd name="T40" fmla="*/ 187 w 253"/>
                <a:gd name="T41" fmla="*/ 176 h 316"/>
                <a:gd name="T42" fmla="*/ 145 w 253"/>
                <a:gd name="T43" fmla="*/ 283 h 316"/>
                <a:gd name="T44" fmla="*/ 141 w 253"/>
                <a:gd name="T45" fmla="*/ 285 h 316"/>
                <a:gd name="T46" fmla="*/ 140 w 253"/>
                <a:gd name="T47" fmla="*/ 285 h 316"/>
                <a:gd name="T48" fmla="*/ 137 w 253"/>
                <a:gd name="T49" fmla="*/ 279 h 316"/>
                <a:gd name="T50" fmla="*/ 178 w 253"/>
                <a:gd name="T51" fmla="*/ 173 h 316"/>
                <a:gd name="T52" fmla="*/ 172 w 253"/>
                <a:gd name="T53" fmla="*/ 160 h 316"/>
                <a:gd name="T54" fmla="*/ 188 w 253"/>
                <a:gd name="T55" fmla="*/ 144 h 316"/>
                <a:gd name="T56" fmla="*/ 204 w 253"/>
                <a:gd name="T57" fmla="*/ 160 h 316"/>
                <a:gd name="T58" fmla="*/ 188 w 253"/>
                <a:gd name="T59" fmla="*/ 17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3" h="316">
                  <a:moveTo>
                    <a:pt x="126" y="0"/>
                  </a:moveTo>
                  <a:cubicBezTo>
                    <a:pt x="41" y="0"/>
                    <a:pt x="0" y="51"/>
                    <a:pt x="0" y="111"/>
                  </a:cubicBezTo>
                  <a:cubicBezTo>
                    <a:pt x="0" y="184"/>
                    <a:pt x="55" y="235"/>
                    <a:pt x="70" y="305"/>
                  </a:cubicBezTo>
                  <a:cubicBezTo>
                    <a:pt x="71" y="311"/>
                    <a:pt x="77" y="316"/>
                    <a:pt x="83" y="316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76" y="316"/>
                    <a:pt x="181" y="311"/>
                    <a:pt x="182" y="305"/>
                  </a:cubicBezTo>
                  <a:cubicBezTo>
                    <a:pt x="197" y="235"/>
                    <a:pt x="253" y="184"/>
                    <a:pt x="253" y="111"/>
                  </a:cubicBezTo>
                  <a:cubicBezTo>
                    <a:pt x="253" y="51"/>
                    <a:pt x="201" y="0"/>
                    <a:pt x="126" y="0"/>
                  </a:cubicBezTo>
                  <a:close/>
                  <a:moveTo>
                    <a:pt x="113" y="285"/>
                  </a:moveTo>
                  <a:cubicBezTo>
                    <a:pt x="112" y="285"/>
                    <a:pt x="112" y="285"/>
                    <a:pt x="111" y="285"/>
                  </a:cubicBezTo>
                  <a:cubicBezTo>
                    <a:pt x="109" y="285"/>
                    <a:pt x="108" y="284"/>
                    <a:pt x="107" y="283"/>
                  </a:cubicBezTo>
                  <a:cubicBezTo>
                    <a:pt x="66" y="176"/>
                    <a:pt x="66" y="176"/>
                    <a:pt x="66" y="176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56" y="176"/>
                    <a:pt x="49" y="169"/>
                    <a:pt x="49" y="160"/>
                  </a:cubicBezTo>
                  <a:cubicBezTo>
                    <a:pt x="49" y="151"/>
                    <a:pt x="56" y="144"/>
                    <a:pt x="65" y="144"/>
                  </a:cubicBezTo>
                  <a:cubicBezTo>
                    <a:pt x="73" y="144"/>
                    <a:pt x="80" y="151"/>
                    <a:pt x="80" y="160"/>
                  </a:cubicBezTo>
                  <a:cubicBezTo>
                    <a:pt x="80" y="165"/>
                    <a:pt x="78" y="170"/>
                    <a:pt x="74" y="173"/>
                  </a:cubicBezTo>
                  <a:cubicBezTo>
                    <a:pt x="115" y="279"/>
                    <a:pt x="115" y="279"/>
                    <a:pt x="115" y="279"/>
                  </a:cubicBezTo>
                  <a:cubicBezTo>
                    <a:pt x="116" y="282"/>
                    <a:pt x="115" y="284"/>
                    <a:pt x="113" y="285"/>
                  </a:cubicBezTo>
                  <a:close/>
                  <a:moveTo>
                    <a:pt x="188" y="176"/>
                  </a:moveTo>
                  <a:cubicBezTo>
                    <a:pt x="187" y="176"/>
                    <a:pt x="187" y="176"/>
                    <a:pt x="187" y="176"/>
                  </a:cubicBezTo>
                  <a:cubicBezTo>
                    <a:pt x="145" y="283"/>
                    <a:pt x="145" y="283"/>
                    <a:pt x="145" y="283"/>
                  </a:cubicBezTo>
                  <a:cubicBezTo>
                    <a:pt x="145" y="284"/>
                    <a:pt x="143" y="285"/>
                    <a:pt x="141" y="285"/>
                  </a:cubicBezTo>
                  <a:cubicBezTo>
                    <a:pt x="141" y="285"/>
                    <a:pt x="140" y="285"/>
                    <a:pt x="140" y="285"/>
                  </a:cubicBezTo>
                  <a:cubicBezTo>
                    <a:pt x="137" y="284"/>
                    <a:pt x="136" y="282"/>
                    <a:pt x="137" y="279"/>
                  </a:cubicBezTo>
                  <a:cubicBezTo>
                    <a:pt x="178" y="173"/>
                    <a:pt x="178" y="173"/>
                    <a:pt x="178" y="173"/>
                  </a:cubicBezTo>
                  <a:cubicBezTo>
                    <a:pt x="174" y="170"/>
                    <a:pt x="172" y="165"/>
                    <a:pt x="172" y="160"/>
                  </a:cubicBezTo>
                  <a:cubicBezTo>
                    <a:pt x="172" y="151"/>
                    <a:pt x="179" y="144"/>
                    <a:pt x="188" y="144"/>
                  </a:cubicBezTo>
                  <a:cubicBezTo>
                    <a:pt x="197" y="144"/>
                    <a:pt x="204" y="151"/>
                    <a:pt x="204" y="160"/>
                  </a:cubicBezTo>
                  <a:cubicBezTo>
                    <a:pt x="204" y="169"/>
                    <a:pt x="197" y="176"/>
                    <a:pt x="188" y="1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5327651" y="4040188"/>
              <a:ext cx="230188" cy="2817813"/>
            </a:xfrm>
            <a:custGeom>
              <a:avLst/>
              <a:gdLst>
                <a:gd name="T0" fmla="*/ 0 w 104"/>
                <a:gd name="T1" fmla="*/ 0 h 1273"/>
                <a:gd name="T2" fmla="*/ 0 w 104"/>
                <a:gd name="T3" fmla="*/ 408 h 1273"/>
                <a:gd name="T4" fmla="*/ 52 w 104"/>
                <a:gd name="T5" fmla="*/ 460 h 1273"/>
                <a:gd name="T6" fmla="*/ 52 w 104"/>
                <a:gd name="T7" fmla="*/ 460 h 1273"/>
                <a:gd name="T8" fmla="*/ 104 w 104"/>
                <a:gd name="T9" fmla="*/ 512 h 1273"/>
                <a:gd name="T10" fmla="*/ 104 w 104"/>
                <a:gd name="T11" fmla="*/ 1273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273">
                  <a:moveTo>
                    <a:pt x="0" y="0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37"/>
                    <a:pt x="23" y="460"/>
                    <a:pt x="52" y="460"/>
                  </a:cubicBezTo>
                  <a:cubicBezTo>
                    <a:pt x="52" y="460"/>
                    <a:pt x="52" y="460"/>
                    <a:pt x="52" y="460"/>
                  </a:cubicBezTo>
                  <a:cubicBezTo>
                    <a:pt x="81" y="460"/>
                    <a:pt x="104" y="483"/>
                    <a:pt x="104" y="512"/>
                  </a:cubicBezTo>
                  <a:cubicBezTo>
                    <a:pt x="104" y="1273"/>
                    <a:pt x="104" y="1273"/>
                    <a:pt x="104" y="1273"/>
                  </a:cubicBezTo>
                </a:path>
              </a:pathLst>
            </a:custGeom>
            <a:noFill/>
            <a:ln w="106363" cap="flat">
              <a:solidFill>
                <a:schemeClr val="accent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681538" y="3109913"/>
              <a:ext cx="2043113" cy="3748088"/>
            </a:xfrm>
            <a:custGeom>
              <a:avLst/>
              <a:gdLst>
                <a:gd name="T0" fmla="*/ 0 w 922"/>
                <a:gd name="T1" fmla="*/ 0 h 1693"/>
                <a:gd name="T2" fmla="*/ 0 w 922"/>
                <a:gd name="T3" fmla="*/ 587 h 1693"/>
                <a:gd name="T4" fmla="*/ 77 w 922"/>
                <a:gd name="T5" fmla="*/ 663 h 1693"/>
                <a:gd name="T6" fmla="*/ 845 w 922"/>
                <a:gd name="T7" fmla="*/ 663 h 1693"/>
                <a:gd name="T8" fmla="*/ 922 w 922"/>
                <a:gd name="T9" fmla="*/ 740 h 1693"/>
                <a:gd name="T10" fmla="*/ 922 w 922"/>
                <a:gd name="T11" fmla="*/ 1693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2" h="1693">
                  <a:moveTo>
                    <a:pt x="0" y="0"/>
                  </a:moveTo>
                  <a:cubicBezTo>
                    <a:pt x="0" y="587"/>
                    <a:pt x="0" y="587"/>
                    <a:pt x="0" y="587"/>
                  </a:cubicBezTo>
                  <a:cubicBezTo>
                    <a:pt x="0" y="629"/>
                    <a:pt x="35" y="663"/>
                    <a:pt x="77" y="663"/>
                  </a:cubicBezTo>
                  <a:cubicBezTo>
                    <a:pt x="845" y="663"/>
                    <a:pt x="845" y="663"/>
                    <a:pt x="845" y="663"/>
                  </a:cubicBezTo>
                  <a:cubicBezTo>
                    <a:pt x="887" y="663"/>
                    <a:pt x="922" y="698"/>
                    <a:pt x="922" y="740"/>
                  </a:cubicBezTo>
                  <a:cubicBezTo>
                    <a:pt x="922" y="1693"/>
                    <a:pt x="922" y="1693"/>
                    <a:pt x="922" y="1693"/>
                  </a:cubicBezTo>
                </a:path>
              </a:pathLst>
            </a:custGeom>
            <a:noFill/>
            <a:ln w="4603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4437063" y="2339975"/>
              <a:ext cx="492125" cy="606425"/>
            </a:xfrm>
            <a:custGeom>
              <a:avLst/>
              <a:gdLst>
                <a:gd name="T0" fmla="*/ 147 w 222"/>
                <a:gd name="T1" fmla="*/ 274 h 274"/>
                <a:gd name="T2" fmla="*/ 74 w 222"/>
                <a:gd name="T3" fmla="*/ 274 h 274"/>
                <a:gd name="T4" fmla="*/ 60 w 222"/>
                <a:gd name="T5" fmla="*/ 262 h 274"/>
                <a:gd name="T6" fmla="*/ 31 w 222"/>
                <a:gd name="T7" fmla="*/ 193 h 274"/>
                <a:gd name="T8" fmla="*/ 0 w 222"/>
                <a:gd name="T9" fmla="*/ 97 h 274"/>
                <a:gd name="T10" fmla="*/ 111 w 222"/>
                <a:gd name="T11" fmla="*/ 0 h 274"/>
                <a:gd name="T12" fmla="*/ 222 w 222"/>
                <a:gd name="T13" fmla="*/ 97 h 274"/>
                <a:gd name="T14" fmla="*/ 191 w 222"/>
                <a:gd name="T15" fmla="*/ 193 h 274"/>
                <a:gd name="T16" fmla="*/ 162 w 222"/>
                <a:gd name="T17" fmla="*/ 262 h 274"/>
                <a:gd name="T18" fmla="*/ 147 w 222"/>
                <a:gd name="T19" fmla="*/ 274 h 274"/>
                <a:gd name="T20" fmla="*/ 111 w 222"/>
                <a:gd name="T21" fmla="*/ 8 h 274"/>
                <a:gd name="T22" fmla="*/ 8 w 222"/>
                <a:gd name="T23" fmla="*/ 97 h 274"/>
                <a:gd name="T24" fmla="*/ 38 w 222"/>
                <a:gd name="T25" fmla="*/ 189 h 274"/>
                <a:gd name="T26" fmla="*/ 67 w 222"/>
                <a:gd name="T27" fmla="*/ 260 h 274"/>
                <a:gd name="T28" fmla="*/ 74 w 222"/>
                <a:gd name="T29" fmla="*/ 266 h 274"/>
                <a:gd name="T30" fmla="*/ 147 w 222"/>
                <a:gd name="T31" fmla="*/ 266 h 274"/>
                <a:gd name="T32" fmla="*/ 154 w 222"/>
                <a:gd name="T33" fmla="*/ 260 h 274"/>
                <a:gd name="T34" fmla="*/ 184 w 222"/>
                <a:gd name="T35" fmla="*/ 189 h 274"/>
                <a:gd name="T36" fmla="*/ 214 w 222"/>
                <a:gd name="T37" fmla="*/ 97 h 274"/>
                <a:gd name="T38" fmla="*/ 111 w 222"/>
                <a:gd name="T39" fmla="*/ 8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2" h="274">
                  <a:moveTo>
                    <a:pt x="147" y="274"/>
                  </a:moveTo>
                  <a:cubicBezTo>
                    <a:pt x="74" y="274"/>
                    <a:pt x="74" y="274"/>
                    <a:pt x="74" y="274"/>
                  </a:cubicBezTo>
                  <a:cubicBezTo>
                    <a:pt x="67" y="274"/>
                    <a:pt x="61" y="269"/>
                    <a:pt x="60" y="262"/>
                  </a:cubicBezTo>
                  <a:cubicBezTo>
                    <a:pt x="54" y="237"/>
                    <a:pt x="43" y="215"/>
                    <a:pt x="31" y="193"/>
                  </a:cubicBezTo>
                  <a:cubicBezTo>
                    <a:pt x="16" y="164"/>
                    <a:pt x="0" y="133"/>
                    <a:pt x="0" y="97"/>
                  </a:cubicBezTo>
                  <a:cubicBezTo>
                    <a:pt x="0" y="38"/>
                    <a:pt x="44" y="0"/>
                    <a:pt x="111" y="0"/>
                  </a:cubicBezTo>
                  <a:cubicBezTo>
                    <a:pt x="174" y="0"/>
                    <a:pt x="222" y="41"/>
                    <a:pt x="222" y="97"/>
                  </a:cubicBezTo>
                  <a:cubicBezTo>
                    <a:pt x="222" y="133"/>
                    <a:pt x="206" y="164"/>
                    <a:pt x="191" y="193"/>
                  </a:cubicBezTo>
                  <a:cubicBezTo>
                    <a:pt x="179" y="215"/>
                    <a:pt x="167" y="237"/>
                    <a:pt x="162" y="262"/>
                  </a:cubicBezTo>
                  <a:cubicBezTo>
                    <a:pt x="161" y="269"/>
                    <a:pt x="155" y="274"/>
                    <a:pt x="147" y="274"/>
                  </a:cubicBezTo>
                  <a:close/>
                  <a:moveTo>
                    <a:pt x="111" y="8"/>
                  </a:moveTo>
                  <a:cubicBezTo>
                    <a:pt x="35" y="8"/>
                    <a:pt x="8" y="54"/>
                    <a:pt x="8" y="97"/>
                  </a:cubicBezTo>
                  <a:cubicBezTo>
                    <a:pt x="8" y="131"/>
                    <a:pt x="23" y="159"/>
                    <a:pt x="38" y="189"/>
                  </a:cubicBezTo>
                  <a:cubicBezTo>
                    <a:pt x="50" y="211"/>
                    <a:pt x="62" y="234"/>
                    <a:pt x="67" y="260"/>
                  </a:cubicBezTo>
                  <a:cubicBezTo>
                    <a:pt x="68" y="264"/>
                    <a:pt x="71" y="266"/>
                    <a:pt x="74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51" y="266"/>
                    <a:pt x="154" y="264"/>
                    <a:pt x="154" y="260"/>
                  </a:cubicBezTo>
                  <a:cubicBezTo>
                    <a:pt x="160" y="234"/>
                    <a:pt x="172" y="211"/>
                    <a:pt x="184" y="189"/>
                  </a:cubicBezTo>
                  <a:cubicBezTo>
                    <a:pt x="199" y="159"/>
                    <a:pt x="214" y="131"/>
                    <a:pt x="214" y="97"/>
                  </a:cubicBezTo>
                  <a:cubicBezTo>
                    <a:pt x="214" y="46"/>
                    <a:pt x="170" y="8"/>
                    <a:pt x="111" y="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4581526" y="2967038"/>
              <a:ext cx="203200" cy="61913"/>
            </a:xfrm>
            <a:custGeom>
              <a:avLst/>
              <a:gdLst>
                <a:gd name="T0" fmla="*/ 88 w 92"/>
                <a:gd name="T1" fmla="*/ 28 h 28"/>
                <a:gd name="T2" fmla="*/ 84 w 92"/>
                <a:gd name="T3" fmla="*/ 24 h 28"/>
                <a:gd name="T4" fmla="*/ 84 w 92"/>
                <a:gd name="T5" fmla="*/ 13 h 28"/>
                <a:gd name="T6" fmla="*/ 78 w 92"/>
                <a:gd name="T7" fmla="*/ 8 h 28"/>
                <a:gd name="T8" fmla="*/ 14 w 92"/>
                <a:gd name="T9" fmla="*/ 8 h 28"/>
                <a:gd name="T10" fmla="*/ 8 w 92"/>
                <a:gd name="T11" fmla="*/ 13 h 28"/>
                <a:gd name="T12" fmla="*/ 8 w 92"/>
                <a:gd name="T13" fmla="*/ 24 h 28"/>
                <a:gd name="T14" fmla="*/ 4 w 92"/>
                <a:gd name="T15" fmla="*/ 28 h 28"/>
                <a:gd name="T16" fmla="*/ 0 w 92"/>
                <a:gd name="T17" fmla="*/ 24 h 28"/>
                <a:gd name="T18" fmla="*/ 0 w 92"/>
                <a:gd name="T19" fmla="*/ 13 h 28"/>
                <a:gd name="T20" fmla="*/ 14 w 92"/>
                <a:gd name="T21" fmla="*/ 0 h 28"/>
                <a:gd name="T22" fmla="*/ 78 w 92"/>
                <a:gd name="T23" fmla="*/ 0 h 28"/>
                <a:gd name="T24" fmla="*/ 92 w 92"/>
                <a:gd name="T25" fmla="*/ 13 h 28"/>
                <a:gd name="T26" fmla="*/ 92 w 92"/>
                <a:gd name="T27" fmla="*/ 24 h 28"/>
                <a:gd name="T28" fmla="*/ 88 w 92"/>
                <a:gd name="T2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28">
                  <a:moveTo>
                    <a:pt x="88" y="28"/>
                  </a:moveTo>
                  <a:cubicBezTo>
                    <a:pt x="86" y="28"/>
                    <a:pt x="84" y="26"/>
                    <a:pt x="84" y="24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0"/>
                    <a:pt x="81" y="8"/>
                    <a:pt x="7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0" y="8"/>
                    <a:pt x="8" y="10"/>
                    <a:pt x="8" y="13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6"/>
                    <a:pt x="6" y="28"/>
                    <a:pt x="4" y="28"/>
                  </a:cubicBezTo>
                  <a:cubicBezTo>
                    <a:pt x="2" y="28"/>
                    <a:pt x="0" y="26"/>
                    <a:pt x="0" y="2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6" y="0"/>
                    <a:pt x="92" y="6"/>
                    <a:pt x="92" y="13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2" y="26"/>
                    <a:pt x="90" y="28"/>
                    <a:pt x="88" y="28"/>
                  </a:cubicBezTo>
                  <a:close/>
                </a:path>
              </a:pathLst>
            </a:custGeom>
            <a:solidFill>
              <a:srgbClr val="00BCD4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6"/>
            <p:cNvSpPr>
              <a:spLocks noEditPoints="1"/>
            </p:cNvSpPr>
            <p:nvPr/>
          </p:nvSpPr>
          <p:spPr bwMode="auto">
            <a:xfrm>
              <a:off x="4581526" y="3011488"/>
              <a:ext cx="203200" cy="103188"/>
            </a:xfrm>
            <a:custGeom>
              <a:avLst/>
              <a:gdLst>
                <a:gd name="T0" fmla="*/ 79 w 92"/>
                <a:gd name="T1" fmla="*/ 47 h 47"/>
                <a:gd name="T2" fmla="*/ 12 w 92"/>
                <a:gd name="T3" fmla="*/ 47 h 47"/>
                <a:gd name="T4" fmla="*/ 0 w 92"/>
                <a:gd name="T5" fmla="*/ 35 h 47"/>
                <a:gd name="T6" fmla="*/ 0 w 92"/>
                <a:gd name="T7" fmla="*/ 4 h 47"/>
                <a:gd name="T8" fmla="*/ 4 w 92"/>
                <a:gd name="T9" fmla="*/ 0 h 47"/>
                <a:gd name="T10" fmla="*/ 88 w 92"/>
                <a:gd name="T11" fmla="*/ 0 h 47"/>
                <a:gd name="T12" fmla="*/ 92 w 92"/>
                <a:gd name="T13" fmla="*/ 4 h 47"/>
                <a:gd name="T14" fmla="*/ 92 w 92"/>
                <a:gd name="T15" fmla="*/ 35 h 47"/>
                <a:gd name="T16" fmla="*/ 79 w 92"/>
                <a:gd name="T17" fmla="*/ 47 h 47"/>
                <a:gd name="T18" fmla="*/ 8 w 92"/>
                <a:gd name="T19" fmla="*/ 8 h 47"/>
                <a:gd name="T20" fmla="*/ 8 w 92"/>
                <a:gd name="T21" fmla="*/ 35 h 47"/>
                <a:gd name="T22" fmla="*/ 12 w 92"/>
                <a:gd name="T23" fmla="*/ 39 h 47"/>
                <a:gd name="T24" fmla="*/ 79 w 92"/>
                <a:gd name="T25" fmla="*/ 39 h 47"/>
                <a:gd name="T26" fmla="*/ 84 w 92"/>
                <a:gd name="T27" fmla="*/ 35 h 47"/>
                <a:gd name="T28" fmla="*/ 84 w 92"/>
                <a:gd name="T29" fmla="*/ 8 h 47"/>
                <a:gd name="T30" fmla="*/ 8 w 92"/>
                <a:gd name="T31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47">
                  <a:moveTo>
                    <a:pt x="79" y="47"/>
                  </a:moveTo>
                  <a:cubicBezTo>
                    <a:pt x="12" y="47"/>
                    <a:pt x="12" y="47"/>
                    <a:pt x="12" y="47"/>
                  </a:cubicBezTo>
                  <a:cubicBezTo>
                    <a:pt x="6" y="47"/>
                    <a:pt x="0" y="41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0" y="0"/>
                    <a:pt x="92" y="1"/>
                    <a:pt x="92" y="4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2" y="41"/>
                    <a:pt x="86" y="47"/>
                    <a:pt x="79" y="47"/>
                  </a:cubicBezTo>
                  <a:close/>
                  <a:moveTo>
                    <a:pt x="8" y="8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10" y="39"/>
                    <a:pt x="12" y="3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82" y="39"/>
                    <a:pt x="84" y="37"/>
                    <a:pt x="84" y="35"/>
                  </a:cubicBezTo>
                  <a:cubicBezTo>
                    <a:pt x="84" y="8"/>
                    <a:pt x="84" y="8"/>
                    <a:pt x="84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00BCD4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4586288" y="3051175"/>
              <a:ext cx="195263" cy="17463"/>
            </a:xfrm>
            <a:custGeom>
              <a:avLst/>
              <a:gdLst>
                <a:gd name="T0" fmla="*/ 84 w 88"/>
                <a:gd name="T1" fmla="*/ 8 h 8"/>
                <a:gd name="T2" fmla="*/ 4 w 88"/>
                <a:gd name="T3" fmla="*/ 8 h 8"/>
                <a:gd name="T4" fmla="*/ 0 w 88"/>
                <a:gd name="T5" fmla="*/ 4 h 8"/>
                <a:gd name="T6" fmla="*/ 4 w 88"/>
                <a:gd name="T7" fmla="*/ 0 h 8"/>
                <a:gd name="T8" fmla="*/ 84 w 88"/>
                <a:gd name="T9" fmla="*/ 0 h 8"/>
                <a:gd name="T10" fmla="*/ 88 w 88"/>
                <a:gd name="T11" fmla="*/ 4 h 8"/>
                <a:gd name="T12" fmla="*/ 84 w 88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">
                  <a:moveTo>
                    <a:pt x="8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6" y="0"/>
                    <a:pt x="88" y="2"/>
                    <a:pt x="88" y="4"/>
                  </a:cubicBezTo>
                  <a:cubicBezTo>
                    <a:pt x="88" y="6"/>
                    <a:pt x="86" y="8"/>
                    <a:pt x="84" y="8"/>
                  </a:cubicBezTo>
                  <a:close/>
                </a:path>
              </a:pathLst>
            </a:custGeom>
            <a:solidFill>
              <a:srgbClr val="00BCD4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4700588" y="2636838"/>
              <a:ext cx="106363" cy="246063"/>
            </a:xfrm>
            <a:custGeom>
              <a:avLst/>
              <a:gdLst>
                <a:gd name="T0" fmla="*/ 5 w 48"/>
                <a:gd name="T1" fmla="*/ 111 h 111"/>
                <a:gd name="T2" fmla="*/ 3 w 48"/>
                <a:gd name="T3" fmla="*/ 110 h 111"/>
                <a:gd name="T4" fmla="*/ 1 w 48"/>
                <a:gd name="T5" fmla="*/ 105 h 111"/>
                <a:gd name="T6" fmla="*/ 40 w 48"/>
                <a:gd name="T7" fmla="*/ 3 h 111"/>
                <a:gd name="T8" fmla="*/ 45 w 48"/>
                <a:gd name="T9" fmla="*/ 1 h 111"/>
                <a:gd name="T10" fmla="*/ 48 w 48"/>
                <a:gd name="T11" fmla="*/ 6 h 111"/>
                <a:gd name="T12" fmla="*/ 8 w 48"/>
                <a:gd name="T13" fmla="*/ 108 h 111"/>
                <a:gd name="T14" fmla="*/ 5 w 48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11">
                  <a:moveTo>
                    <a:pt x="5" y="111"/>
                  </a:moveTo>
                  <a:cubicBezTo>
                    <a:pt x="4" y="111"/>
                    <a:pt x="4" y="111"/>
                    <a:pt x="3" y="110"/>
                  </a:cubicBezTo>
                  <a:cubicBezTo>
                    <a:pt x="1" y="110"/>
                    <a:pt x="0" y="107"/>
                    <a:pt x="1" y="10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1" y="1"/>
                    <a:pt x="43" y="0"/>
                    <a:pt x="45" y="1"/>
                  </a:cubicBezTo>
                  <a:cubicBezTo>
                    <a:pt x="47" y="2"/>
                    <a:pt x="48" y="4"/>
                    <a:pt x="48" y="6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8" y="110"/>
                    <a:pt x="6" y="111"/>
                    <a:pt x="5" y="111"/>
                  </a:cubicBezTo>
                  <a:close/>
                </a:path>
              </a:pathLst>
            </a:custGeom>
            <a:solidFill>
              <a:srgbClr val="00BCD4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4557713" y="2636838"/>
              <a:ext cx="107950" cy="246063"/>
            </a:xfrm>
            <a:custGeom>
              <a:avLst/>
              <a:gdLst>
                <a:gd name="T0" fmla="*/ 44 w 49"/>
                <a:gd name="T1" fmla="*/ 111 h 111"/>
                <a:gd name="T2" fmla="*/ 41 w 49"/>
                <a:gd name="T3" fmla="*/ 108 h 111"/>
                <a:gd name="T4" fmla="*/ 1 w 49"/>
                <a:gd name="T5" fmla="*/ 6 h 111"/>
                <a:gd name="T6" fmla="*/ 3 w 49"/>
                <a:gd name="T7" fmla="*/ 1 h 111"/>
                <a:gd name="T8" fmla="*/ 9 w 49"/>
                <a:gd name="T9" fmla="*/ 3 h 111"/>
                <a:gd name="T10" fmla="*/ 48 w 49"/>
                <a:gd name="T11" fmla="*/ 105 h 111"/>
                <a:gd name="T12" fmla="*/ 46 w 49"/>
                <a:gd name="T13" fmla="*/ 110 h 111"/>
                <a:gd name="T14" fmla="*/ 44 w 4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111">
                  <a:moveTo>
                    <a:pt x="44" y="111"/>
                  </a:moveTo>
                  <a:cubicBezTo>
                    <a:pt x="43" y="111"/>
                    <a:pt x="41" y="110"/>
                    <a:pt x="41" y="10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48" y="105"/>
                    <a:pt x="48" y="105"/>
                    <a:pt x="48" y="105"/>
                  </a:cubicBezTo>
                  <a:cubicBezTo>
                    <a:pt x="49" y="107"/>
                    <a:pt x="48" y="110"/>
                    <a:pt x="46" y="110"/>
                  </a:cubicBezTo>
                  <a:cubicBezTo>
                    <a:pt x="45" y="111"/>
                    <a:pt x="45" y="111"/>
                    <a:pt x="44" y="111"/>
                  </a:cubicBezTo>
                  <a:close/>
                </a:path>
              </a:pathLst>
            </a:custGeom>
            <a:solidFill>
              <a:srgbClr val="00BCD4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4770438" y="2616200"/>
              <a:ext cx="57150" cy="60325"/>
            </a:xfrm>
            <a:prstGeom prst="ellipse">
              <a:avLst/>
            </a:prstGeom>
            <a:solidFill>
              <a:srgbClr val="00BCD4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4537076" y="2616200"/>
              <a:ext cx="60325" cy="60325"/>
            </a:xfrm>
            <a:prstGeom prst="ellipse">
              <a:avLst/>
            </a:prstGeom>
            <a:solidFill>
              <a:srgbClr val="00BCD4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7542213" y="5167313"/>
              <a:ext cx="365125" cy="47625"/>
            </a:xfrm>
            <a:custGeom>
              <a:avLst/>
              <a:gdLst>
                <a:gd name="T0" fmla="*/ 154 w 165"/>
                <a:gd name="T1" fmla="*/ 22 h 22"/>
                <a:gd name="T2" fmla="*/ 11 w 165"/>
                <a:gd name="T3" fmla="*/ 22 h 22"/>
                <a:gd name="T4" fmla="*/ 0 w 165"/>
                <a:gd name="T5" fmla="*/ 11 h 22"/>
                <a:gd name="T6" fmla="*/ 0 w 165"/>
                <a:gd name="T7" fmla="*/ 11 h 22"/>
                <a:gd name="T8" fmla="*/ 11 w 165"/>
                <a:gd name="T9" fmla="*/ 0 h 22"/>
                <a:gd name="T10" fmla="*/ 154 w 165"/>
                <a:gd name="T11" fmla="*/ 0 h 22"/>
                <a:gd name="T12" fmla="*/ 165 w 165"/>
                <a:gd name="T13" fmla="*/ 11 h 22"/>
                <a:gd name="T14" fmla="*/ 165 w 165"/>
                <a:gd name="T15" fmla="*/ 11 h 22"/>
                <a:gd name="T16" fmla="*/ 154 w 165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22">
                  <a:moveTo>
                    <a:pt x="154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60" y="0"/>
                    <a:pt x="165" y="5"/>
                    <a:pt x="165" y="11"/>
                  </a:cubicBezTo>
                  <a:cubicBezTo>
                    <a:pt x="165" y="11"/>
                    <a:pt x="165" y="11"/>
                    <a:pt x="165" y="11"/>
                  </a:cubicBezTo>
                  <a:cubicBezTo>
                    <a:pt x="165" y="17"/>
                    <a:pt x="160" y="22"/>
                    <a:pt x="154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7600951" y="5235575"/>
              <a:ext cx="246063" cy="49213"/>
            </a:xfrm>
            <a:custGeom>
              <a:avLst/>
              <a:gdLst>
                <a:gd name="T0" fmla="*/ 102 w 111"/>
                <a:gd name="T1" fmla="*/ 22 h 22"/>
                <a:gd name="T2" fmla="*/ 9 w 111"/>
                <a:gd name="T3" fmla="*/ 22 h 22"/>
                <a:gd name="T4" fmla="*/ 0 w 111"/>
                <a:gd name="T5" fmla="*/ 13 h 22"/>
                <a:gd name="T6" fmla="*/ 0 w 111"/>
                <a:gd name="T7" fmla="*/ 9 h 22"/>
                <a:gd name="T8" fmla="*/ 9 w 111"/>
                <a:gd name="T9" fmla="*/ 0 h 22"/>
                <a:gd name="T10" fmla="*/ 102 w 111"/>
                <a:gd name="T11" fmla="*/ 0 h 22"/>
                <a:gd name="T12" fmla="*/ 111 w 111"/>
                <a:gd name="T13" fmla="*/ 9 h 22"/>
                <a:gd name="T14" fmla="*/ 111 w 111"/>
                <a:gd name="T15" fmla="*/ 13 h 22"/>
                <a:gd name="T16" fmla="*/ 102 w 11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22">
                  <a:moveTo>
                    <a:pt x="102" y="22"/>
                  </a:moveTo>
                  <a:cubicBezTo>
                    <a:pt x="9" y="22"/>
                    <a:pt x="9" y="22"/>
                    <a:pt x="9" y="22"/>
                  </a:cubicBezTo>
                  <a:cubicBezTo>
                    <a:pt x="4" y="22"/>
                    <a:pt x="0" y="18"/>
                    <a:pt x="0" y="1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7" y="0"/>
                    <a:pt x="111" y="4"/>
                    <a:pt x="111" y="9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18"/>
                    <a:pt x="107" y="22"/>
                    <a:pt x="102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7542213" y="5100638"/>
              <a:ext cx="365125" cy="49213"/>
            </a:xfrm>
            <a:custGeom>
              <a:avLst/>
              <a:gdLst>
                <a:gd name="T0" fmla="*/ 154 w 165"/>
                <a:gd name="T1" fmla="*/ 22 h 22"/>
                <a:gd name="T2" fmla="*/ 11 w 165"/>
                <a:gd name="T3" fmla="*/ 22 h 22"/>
                <a:gd name="T4" fmla="*/ 0 w 165"/>
                <a:gd name="T5" fmla="*/ 11 h 22"/>
                <a:gd name="T6" fmla="*/ 0 w 165"/>
                <a:gd name="T7" fmla="*/ 11 h 22"/>
                <a:gd name="T8" fmla="*/ 11 w 165"/>
                <a:gd name="T9" fmla="*/ 0 h 22"/>
                <a:gd name="T10" fmla="*/ 154 w 165"/>
                <a:gd name="T11" fmla="*/ 0 h 22"/>
                <a:gd name="T12" fmla="*/ 165 w 165"/>
                <a:gd name="T13" fmla="*/ 11 h 22"/>
                <a:gd name="T14" fmla="*/ 165 w 165"/>
                <a:gd name="T15" fmla="*/ 11 h 22"/>
                <a:gd name="T16" fmla="*/ 154 w 165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22">
                  <a:moveTo>
                    <a:pt x="154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60" y="0"/>
                    <a:pt x="165" y="5"/>
                    <a:pt x="165" y="11"/>
                  </a:cubicBezTo>
                  <a:cubicBezTo>
                    <a:pt x="165" y="11"/>
                    <a:pt x="165" y="11"/>
                    <a:pt x="165" y="11"/>
                  </a:cubicBezTo>
                  <a:cubicBezTo>
                    <a:pt x="165" y="17"/>
                    <a:pt x="160" y="22"/>
                    <a:pt x="154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5"/>
            <p:cNvSpPr>
              <a:spLocks noEditPoints="1"/>
            </p:cNvSpPr>
            <p:nvPr/>
          </p:nvSpPr>
          <p:spPr bwMode="auto">
            <a:xfrm>
              <a:off x="7300913" y="3971925"/>
              <a:ext cx="847725" cy="1108075"/>
            </a:xfrm>
            <a:custGeom>
              <a:avLst/>
              <a:gdLst>
                <a:gd name="T0" fmla="*/ 273 w 383"/>
                <a:gd name="T1" fmla="*/ 479 h 501"/>
                <a:gd name="T2" fmla="*/ 271 w 383"/>
                <a:gd name="T3" fmla="*/ 479 h 501"/>
                <a:gd name="T4" fmla="*/ 383 w 383"/>
                <a:gd name="T5" fmla="*/ 177 h 501"/>
                <a:gd name="T6" fmla="*/ 192 w 383"/>
                <a:gd name="T7" fmla="*/ 0 h 501"/>
                <a:gd name="T8" fmla="*/ 0 w 383"/>
                <a:gd name="T9" fmla="*/ 177 h 501"/>
                <a:gd name="T10" fmla="*/ 112 w 383"/>
                <a:gd name="T11" fmla="*/ 479 h 501"/>
                <a:gd name="T12" fmla="*/ 110 w 383"/>
                <a:gd name="T13" fmla="*/ 479 h 501"/>
                <a:gd name="T14" fmla="*/ 97 w 383"/>
                <a:gd name="T15" fmla="*/ 490 h 501"/>
                <a:gd name="T16" fmla="*/ 110 w 383"/>
                <a:gd name="T17" fmla="*/ 501 h 501"/>
                <a:gd name="T18" fmla="*/ 273 w 383"/>
                <a:gd name="T19" fmla="*/ 501 h 501"/>
                <a:gd name="T20" fmla="*/ 286 w 383"/>
                <a:gd name="T21" fmla="*/ 490 h 501"/>
                <a:gd name="T22" fmla="*/ 273 w 383"/>
                <a:gd name="T23" fmla="*/ 479 h 501"/>
                <a:gd name="T24" fmla="*/ 255 w 383"/>
                <a:gd name="T25" fmla="*/ 303 h 501"/>
                <a:gd name="T26" fmla="*/ 215 w 383"/>
                <a:gd name="T27" fmla="*/ 381 h 501"/>
                <a:gd name="T28" fmla="*/ 215 w 383"/>
                <a:gd name="T29" fmla="*/ 470 h 501"/>
                <a:gd name="T30" fmla="*/ 208 w 383"/>
                <a:gd name="T31" fmla="*/ 476 h 501"/>
                <a:gd name="T32" fmla="*/ 201 w 383"/>
                <a:gd name="T33" fmla="*/ 470 h 501"/>
                <a:gd name="T34" fmla="*/ 201 w 383"/>
                <a:gd name="T35" fmla="*/ 380 h 501"/>
                <a:gd name="T36" fmla="*/ 202 w 383"/>
                <a:gd name="T37" fmla="*/ 377 h 501"/>
                <a:gd name="T38" fmla="*/ 238 w 383"/>
                <a:gd name="T39" fmla="*/ 307 h 501"/>
                <a:gd name="T40" fmla="*/ 145 w 383"/>
                <a:gd name="T41" fmla="*/ 307 h 501"/>
                <a:gd name="T42" fmla="*/ 181 w 383"/>
                <a:gd name="T43" fmla="*/ 377 h 501"/>
                <a:gd name="T44" fmla="*/ 182 w 383"/>
                <a:gd name="T45" fmla="*/ 380 h 501"/>
                <a:gd name="T46" fmla="*/ 182 w 383"/>
                <a:gd name="T47" fmla="*/ 470 h 501"/>
                <a:gd name="T48" fmla="*/ 175 w 383"/>
                <a:gd name="T49" fmla="*/ 476 h 501"/>
                <a:gd name="T50" fmla="*/ 168 w 383"/>
                <a:gd name="T51" fmla="*/ 470 h 501"/>
                <a:gd name="T52" fmla="*/ 168 w 383"/>
                <a:gd name="T53" fmla="*/ 381 h 501"/>
                <a:gd name="T54" fmla="*/ 128 w 383"/>
                <a:gd name="T55" fmla="*/ 303 h 501"/>
                <a:gd name="T56" fmla="*/ 128 w 383"/>
                <a:gd name="T57" fmla="*/ 297 h 501"/>
                <a:gd name="T58" fmla="*/ 134 w 383"/>
                <a:gd name="T59" fmla="*/ 294 h 501"/>
                <a:gd name="T60" fmla="*/ 249 w 383"/>
                <a:gd name="T61" fmla="*/ 294 h 501"/>
                <a:gd name="T62" fmla="*/ 255 w 383"/>
                <a:gd name="T63" fmla="*/ 297 h 501"/>
                <a:gd name="T64" fmla="*/ 255 w 383"/>
                <a:gd name="T65" fmla="*/ 30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3" h="501">
                  <a:moveTo>
                    <a:pt x="273" y="479"/>
                  </a:moveTo>
                  <a:cubicBezTo>
                    <a:pt x="271" y="479"/>
                    <a:pt x="271" y="479"/>
                    <a:pt x="271" y="479"/>
                  </a:cubicBezTo>
                  <a:cubicBezTo>
                    <a:pt x="271" y="363"/>
                    <a:pt x="383" y="290"/>
                    <a:pt x="383" y="177"/>
                  </a:cubicBezTo>
                  <a:cubicBezTo>
                    <a:pt x="383" y="97"/>
                    <a:pt x="305" y="0"/>
                    <a:pt x="192" y="0"/>
                  </a:cubicBezTo>
                  <a:cubicBezTo>
                    <a:pt x="62" y="0"/>
                    <a:pt x="0" y="97"/>
                    <a:pt x="0" y="177"/>
                  </a:cubicBezTo>
                  <a:cubicBezTo>
                    <a:pt x="0" y="290"/>
                    <a:pt x="112" y="363"/>
                    <a:pt x="112" y="479"/>
                  </a:cubicBezTo>
                  <a:cubicBezTo>
                    <a:pt x="110" y="479"/>
                    <a:pt x="110" y="479"/>
                    <a:pt x="110" y="479"/>
                  </a:cubicBezTo>
                  <a:cubicBezTo>
                    <a:pt x="103" y="479"/>
                    <a:pt x="97" y="484"/>
                    <a:pt x="97" y="490"/>
                  </a:cubicBezTo>
                  <a:cubicBezTo>
                    <a:pt x="97" y="496"/>
                    <a:pt x="103" y="501"/>
                    <a:pt x="110" y="501"/>
                  </a:cubicBezTo>
                  <a:cubicBezTo>
                    <a:pt x="273" y="501"/>
                    <a:pt x="273" y="501"/>
                    <a:pt x="273" y="501"/>
                  </a:cubicBezTo>
                  <a:cubicBezTo>
                    <a:pt x="280" y="501"/>
                    <a:pt x="286" y="496"/>
                    <a:pt x="286" y="490"/>
                  </a:cubicBezTo>
                  <a:cubicBezTo>
                    <a:pt x="286" y="484"/>
                    <a:pt x="280" y="479"/>
                    <a:pt x="273" y="479"/>
                  </a:cubicBezTo>
                  <a:close/>
                  <a:moveTo>
                    <a:pt x="255" y="303"/>
                  </a:moveTo>
                  <a:cubicBezTo>
                    <a:pt x="215" y="381"/>
                    <a:pt x="215" y="381"/>
                    <a:pt x="215" y="381"/>
                  </a:cubicBezTo>
                  <a:cubicBezTo>
                    <a:pt x="215" y="470"/>
                    <a:pt x="215" y="470"/>
                    <a:pt x="215" y="470"/>
                  </a:cubicBezTo>
                  <a:cubicBezTo>
                    <a:pt x="215" y="473"/>
                    <a:pt x="212" y="476"/>
                    <a:pt x="208" y="476"/>
                  </a:cubicBezTo>
                  <a:cubicBezTo>
                    <a:pt x="204" y="476"/>
                    <a:pt x="201" y="473"/>
                    <a:pt x="201" y="470"/>
                  </a:cubicBezTo>
                  <a:cubicBezTo>
                    <a:pt x="201" y="380"/>
                    <a:pt x="201" y="380"/>
                    <a:pt x="201" y="380"/>
                  </a:cubicBezTo>
                  <a:cubicBezTo>
                    <a:pt x="201" y="379"/>
                    <a:pt x="202" y="377"/>
                    <a:pt x="202" y="377"/>
                  </a:cubicBezTo>
                  <a:cubicBezTo>
                    <a:pt x="238" y="307"/>
                    <a:pt x="238" y="307"/>
                    <a:pt x="238" y="307"/>
                  </a:cubicBezTo>
                  <a:cubicBezTo>
                    <a:pt x="145" y="307"/>
                    <a:pt x="145" y="307"/>
                    <a:pt x="145" y="307"/>
                  </a:cubicBezTo>
                  <a:cubicBezTo>
                    <a:pt x="181" y="377"/>
                    <a:pt x="181" y="377"/>
                    <a:pt x="181" y="377"/>
                  </a:cubicBezTo>
                  <a:cubicBezTo>
                    <a:pt x="181" y="377"/>
                    <a:pt x="182" y="379"/>
                    <a:pt x="182" y="380"/>
                  </a:cubicBezTo>
                  <a:cubicBezTo>
                    <a:pt x="182" y="470"/>
                    <a:pt x="182" y="470"/>
                    <a:pt x="182" y="470"/>
                  </a:cubicBezTo>
                  <a:cubicBezTo>
                    <a:pt x="182" y="473"/>
                    <a:pt x="179" y="476"/>
                    <a:pt x="175" y="476"/>
                  </a:cubicBezTo>
                  <a:cubicBezTo>
                    <a:pt x="171" y="476"/>
                    <a:pt x="168" y="473"/>
                    <a:pt x="168" y="470"/>
                  </a:cubicBezTo>
                  <a:cubicBezTo>
                    <a:pt x="168" y="381"/>
                    <a:pt x="168" y="381"/>
                    <a:pt x="168" y="381"/>
                  </a:cubicBezTo>
                  <a:cubicBezTo>
                    <a:pt x="128" y="303"/>
                    <a:pt x="128" y="303"/>
                    <a:pt x="128" y="303"/>
                  </a:cubicBezTo>
                  <a:cubicBezTo>
                    <a:pt x="127" y="301"/>
                    <a:pt x="127" y="299"/>
                    <a:pt x="128" y="297"/>
                  </a:cubicBezTo>
                  <a:cubicBezTo>
                    <a:pt x="130" y="295"/>
                    <a:pt x="132" y="294"/>
                    <a:pt x="134" y="294"/>
                  </a:cubicBezTo>
                  <a:cubicBezTo>
                    <a:pt x="249" y="294"/>
                    <a:pt x="249" y="294"/>
                    <a:pt x="249" y="294"/>
                  </a:cubicBezTo>
                  <a:cubicBezTo>
                    <a:pt x="251" y="294"/>
                    <a:pt x="253" y="295"/>
                    <a:pt x="255" y="297"/>
                  </a:cubicBezTo>
                  <a:cubicBezTo>
                    <a:pt x="256" y="299"/>
                    <a:pt x="256" y="301"/>
                    <a:pt x="255" y="3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6278563" y="5275263"/>
              <a:ext cx="1447800" cy="1582738"/>
            </a:xfrm>
            <a:custGeom>
              <a:avLst/>
              <a:gdLst>
                <a:gd name="T0" fmla="*/ 653 w 653"/>
                <a:gd name="T1" fmla="*/ 0 h 715"/>
                <a:gd name="T2" fmla="*/ 653 w 653"/>
                <a:gd name="T3" fmla="*/ 180 h 715"/>
                <a:gd name="T4" fmla="*/ 512 w 653"/>
                <a:gd name="T5" fmla="*/ 320 h 715"/>
                <a:gd name="T6" fmla="*/ 141 w 653"/>
                <a:gd name="T7" fmla="*/ 320 h 715"/>
                <a:gd name="T8" fmla="*/ 0 w 653"/>
                <a:gd name="T9" fmla="*/ 460 h 715"/>
                <a:gd name="T10" fmla="*/ 0 w 653"/>
                <a:gd name="T11" fmla="*/ 71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3" h="715">
                  <a:moveTo>
                    <a:pt x="653" y="0"/>
                  </a:moveTo>
                  <a:cubicBezTo>
                    <a:pt x="653" y="180"/>
                    <a:pt x="653" y="180"/>
                    <a:pt x="653" y="180"/>
                  </a:cubicBezTo>
                  <a:cubicBezTo>
                    <a:pt x="653" y="257"/>
                    <a:pt x="590" y="320"/>
                    <a:pt x="512" y="320"/>
                  </a:cubicBezTo>
                  <a:cubicBezTo>
                    <a:pt x="141" y="320"/>
                    <a:pt x="141" y="320"/>
                    <a:pt x="141" y="320"/>
                  </a:cubicBezTo>
                  <a:cubicBezTo>
                    <a:pt x="63" y="320"/>
                    <a:pt x="0" y="383"/>
                    <a:pt x="0" y="460"/>
                  </a:cubicBezTo>
                  <a:cubicBezTo>
                    <a:pt x="0" y="715"/>
                    <a:pt x="0" y="715"/>
                    <a:pt x="0" y="715"/>
                  </a:cubicBezTo>
                </a:path>
              </a:pathLst>
            </a:custGeom>
            <a:noFill/>
            <a:ln w="889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6910388" y="4354513"/>
              <a:ext cx="196850" cy="38100"/>
            </a:xfrm>
            <a:custGeom>
              <a:avLst/>
              <a:gdLst>
                <a:gd name="T0" fmla="*/ 0 w 89"/>
                <a:gd name="T1" fmla="*/ 17 h 17"/>
                <a:gd name="T2" fmla="*/ 89 w 89"/>
                <a:gd name="T3" fmla="*/ 17 h 17"/>
                <a:gd name="T4" fmla="*/ 89 w 89"/>
                <a:gd name="T5" fmla="*/ 17 h 17"/>
                <a:gd name="T6" fmla="*/ 89 w 89"/>
                <a:gd name="T7" fmla="*/ 10 h 17"/>
                <a:gd name="T8" fmla="*/ 79 w 89"/>
                <a:gd name="T9" fmla="*/ 0 h 17"/>
                <a:gd name="T10" fmla="*/ 10 w 89"/>
                <a:gd name="T11" fmla="*/ 0 h 17"/>
                <a:gd name="T12" fmla="*/ 0 w 89"/>
                <a:gd name="T13" fmla="*/ 10 h 17"/>
                <a:gd name="T14" fmla="*/ 0 w 89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17">
                  <a:moveTo>
                    <a:pt x="0" y="17"/>
                  </a:moveTo>
                  <a:cubicBezTo>
                    <a:pt x="89" y="17"/>
                    <a:pt x="89" y="17"/>
                    <a:pt x="89" y="1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9" y="4"/>
                    <a:pt x="84" y="0"/>
                    <a:pt x="7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6911976" y="4410075"/>
              <a:ext cx="193675" cy="26988"/>
            </a:xfrm>
            <a:custGeom>
              <a:avLst/>
              <a:gdLst>
                <a:gd name="T0" fmla="*/ 87 w 87"/>
                <a:gd name="T1" fmla="*/ 0 h 12"/>
                <a:gd name="T2" fmla="*/ 0 w 87"/>
                <a:gd name="T3" fmla="*/ 0 h 12"/>
                <a:gd name="T4" fmla="*/ 2 w 87"/>
                <a:gd name="T5" fmla="*/ 12 h 12"/>
                <a:gd name="T6" fmla="*/ 85 w 87"/>
                <a:gd name="T7" fmla="*/ 12 h 12"/>
                <a:gd name="T8" fmla="*/ 87 w 87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2">
                  <a:moveTo>
                    <a:pt x="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6" y="8"/>
                    <a:pt x="87" y="4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6926263" y="4451350"/>
              <a:ext cx="165100" cy="47625"/>
            </a:xfrm>
            <a:custGeom>
              <a:avLst/>
              <a:gdLst>
                <a:gd name="T0" fmla="*/ 0 w 75"/>
                <a:gd name="T1" fmla="*/ 0 h 21"/>
                <a:gd name="T2" fmla="*/ 38 w 75"/>
                <a:gd name="T3" fmla="*/ 21 h 21"/>
                <a:gd name="T4" fmla="*/ 38 w 75"/>
                <a:gd name="T5" fmla="*/ 21 h 21"/>
                <a:gd name="T6" fmla="*/ 75 w 75"/>
                <a:gd name="T7" fmla="*/ 0 h 21"/>
                <a:gd name="T8" fmla="*/ 0 w 75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1">
                  <a:moveTo>
                    <a:pt x="0" y="0"/>
                  </a:moveTo>
                  <a:cubicBezTo>
                    <a:pt x="8" y="13"/>
                    <a:pt x="22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53" y="21"/>
                    <a:pt x="67" y="13"/>
                    <a:pt x="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0"/>
            <p:cNvSpPr>
              <a:spLocks noEditPoints="1"/>
            </p:cNvSpPr>
            <p:nvPr/>
          </p:nvSpPr>
          <p:spPr bwMode="auto">
            <a:xfrm>
              <a:off x="6791326" y="3783013"/>
              <a:ext cx="438150" cy="550863"/>
            </a:xfrm>
            <a:custGeom>
              <a:avLst/>
              <a:gdLst>
                <a:gd name="T0" fmla="*/ 99 w 198"/>
                <a:gd name="T1" fmla="*/ 0 h 249"/>
                <a:gd name="T2" fmla="*/ 0 w 198"/>
                <a:gd name="T3" fmla="*/ 87 h 249"/>
                <a:gd name="T4" fmla="*/ 54 w 198"/>
                <a:gd name="T5" fmla="*/ 239 h 249"/>
                <a:gd name="T6" fmla="*/ 67 w 198"/>
                <a:gd name="T7" fmla="*/ 249 h 249"/>
                <a:gd name="T8" fmla="*/ 130 w 198"/>
                <a:gd name="T9" fmla="*/ 249 h 249"/>
                <a:gd name="T10" fmla="*/ 143 w 198"/>
                <a:gd name="T11" fmla="*/ 239 h 249"/>
                <a:gd name="T12" fmla="*/ 198 w 198"/>
                <a:gd name="T13" fmla="*/ 87 h 249"/>
                <a:gd name="T14" fmla="*/ 99 w 198"/>
                <a:gd name="T15" fmla="*/ 0 h 249"/>
                <a:gd name="T16" fmla="*/ 83 w 198"/>
                <a:gd name="T17" fmla="*/ 225 h 249"/>
                <a:gd name="T18" fmla="*/ 82 w 198"/>
                <a:gd name="T19" fmla="*/ 225 h 249"/>
                <a:gd name="T20" fmla="*/ 78 w 198"/>
                <a:gd name="T21" fmla="*/ 222 h 249"/>
                <a:gd name="T22" fmla="*/ 42 w 198"/>
                <a:gd name="T23" fmla="*/ 127 h 249"/>
                <a:gd name="T24" fmla="*/ 44 w 198"/>
                <a:gd name="T25" fmla="*/ 123 h 249"/>
                <a:gd name="T26" fmla="*/ 49 w 198"/>
                <a:gd name="T27" fmla="*/ 125 h 249"/>
                <a:gd name="T28" fmla="*/ 85 w 198"/>
                <a:gd name="T29" fmla="*/ 220 h 249"/>
                <a:gd name="T30" fmla="*/ 83 w 198"/>
                <a:gd name="T31" fmla="*/ 225 h 249"/>
                <a:gd name="T32" fmla="*/ 108 w 198"/>
                <a:gd name="T33" fmla="*/ 131 h 249"/>
                <a:gd name="T34" fmla="*/ 105 w 198"/>
                <a:gd name="T35" fmla="*/ 130 h 249"/>
                <a:gd name="T36" fmla="*/ 98 w 198"/>
                <a:gd name="T37" fmla="*/ 123 h 249"/>
                <a:gd name="T38" fmla="*/ 92 w 198"/>
                <a:gd name="T39" fmla="*/ 130 h 249"/>
                <a:gd name="T40" fmla="*/ 87 w 198"/>
                <a:gd name="T41" fmla="*/ 130 h 249"/>
                <a:gd name="T42" fmla="*/ 80 w 198"/>
                <a:gd name="T43" fmla="*/ 123 h 249"/>
                <a:gd name="T44" fmla="*/ 73 w 198"/>
                <a:gd name="T45" fmla="*/ 130 h 249"/>
                <a:gd name="T46" fmla="*/ 68 w 198"/>
                <a:gd name="T47" fmla="*/ 130 h 249"/>
                <a:gd name="T48" fmla="*/ 59 w 198"/>
                <a:gd name="T49" fmla="*/ 121 h 249"/>
                <a:gd name="T50" fmla="*/ 59 w 198"/>
                <a:gd name="T51" fmla="*/ 116 h 249"/>
                <a:gd name="T52" fmla="*/ 64 w 198"/>
                <a:gd name="T53" fmla="*/ 116 h 249"/>
                <a:gd name="T54" fmla="*/ 71 w 198"/>
                <a:gd name="T55" fmla="*/ 122 h 249"/>
                <a:gd name="T56" fmla="*/ 77 w 198"/>
                <a:gd name="T57" fmla="*/ 116 h 249"/>
                <a:gd name="T58" fmla="*/ 83 w 198"/>
                <a:gd name="T59" fmla="*/ 116 h 249"/>
                <a:gd name="T60" fmla="*/ 89 w 198"/>
                <a:gd name="T61" fmla="*/ 122 h 249"/>
                <a:gd name="T62" fmla="*/ 96 w 198"/>
                <a:gd name="T63" fmla="*/ 116 h 249"/>
                <a:gd name="T64" fmla="*/ 101 w 198"/>
                <a:gd name="T65" fmla="*/ 116 h 249"/>
                <a:gd name="T66" fmla="*/ 108 w 198"/>
                <a:gd name="T67" fmla="*/ 122 h 249"/>
                <a:gd name="T68" fmla="*/ 114 w 198"/>
                <a:gd name="T69" fmla="*/ 116 h 249"/>
                <a:gd name="T70" fmla="*/ 120 w 198"/>
                <a:gd name="T71" fmla="*/ 116 h 249"/>
                <a:gd name="T72" fmla="*/ 126 w 198"/>
                <a:gd name="T73" fmla="*/ 122 h 249"/>
                <a:gd name="T74" fmla="*/ 133 w 198"/>
                <a:gd name="T75" fmla="*/ 116 h 249"/>
                <a:gd name="T76" fmla="*/ 138 w 198"/>
                <a:gd name="T77" fmla="*/ 116 h 249"/>
                <a:gd name="T78" fmla="*/ 138 w 198"/>
                <a:gd name="T79" fmla="*/ 121 h 249"/>
                <a:gd name="T80" fmla="*/ 129 w 198"/>
                <a:gd name="T81" fmla="*/ 130 h 249"/>
                <a:gd name="T82" fmla="*/ 124 w 198"/>
                <a:gd name="T83" fmla="*/ 130 h 249"/>
                <a:gd name="T84" fmla="*/ 117 w 198"/>
                <a:gd name="T85" fmla="*/ 123 h 249"/>
                <a:gd name="T86" fmla="*/ 110 w 198"/>
                <a:gd name="T87" fmla="*/ 130 h 249"/>
                <a:gd name="T88" fmla="*/ 108 w 198"/>
                <a:gd name="T89" fmla="*/ 131 h 249"/>
                <a:gd name="T90" fmla="*/ 155 w 198"/>
                <a:gd name="T91" fmla="*/ 127 h 249"/>
                <a:gd name="T92" fmla="*/ 119 w 198"/>
                <a:gd name="T93" fmla="*/ 222 h 249"/>
                <a:gd name="T94" fmla="*/ 115 w 198"/>
                <a:gd name="T95" fmla="*/ 225 h 249"/>
                <a:gd name="T96" fmla="*/ 114 w 198"/>
                <a:gd name="T97" fmla="*/ 225 h 249"/>
                <a:gd name="T98" fmla="*/ 112 w 198"/>
                <a:gd name="T99" fmla="*/ 220 h 249"/>
                <a:gd name="T100" fmla="*/ 148 w 198"/>
                <a:gd name="T101" fmla="*/ 125 h 249"/>
                <a:gd name="T102" fmla="*/ 153 w 198"/>
                <a:gd name="T103" fmla="*/ 123 h 249"/>
                <a:gd name="T104" fmla="*/ 155 w 198"/>
                <a:gd name="T105" fmla="*/ 127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8" h="249">
                  <a:moveTo>
                    <a:pt x="99" y="0"/>
                  </a:moveTo>
                  <a:cubicBezTo>
                    <a:pt x="32" y="0"/>
                    <a:pt x="0" y="40"/>
                    <a:pt x="0" y="87"/>
                  </a:cubicBezTo>
                  <a:cubicBezTo>
                    <a:pt x="0" y="145"/>
                    <a:pt x="42" y="185"/>
                    <a:pt x="54" y="239"/>
                  </a:cubicBezTo>
                  <a:cubicBezTo>
                    <a:pt x="56" y="245"/>
                    <a:pt x="61" y="249"/>
                    <a:pt x="67" y="249"/>
                  </a:cubicBezTo>
                  <a:cubicBezTo>
                    <a:pt x="130" y="249"/>
                    <a:pt x="130" y="249"/>
                    <a:pt x="130" y="249"/>
                  </a:cubicBezTo>
                  <a:cubicBezTo>
                    <a:pt x="136" y="249"/>
                    <a:pt x="141" y="245"/>
                    <a:pt x="143" y="239"/>
                  </a:cubicBezTo>
                  <a:cubicBezTo>
                    <a:pt x="155" y="185"/>
                    <a:pt x="198" y="145"/>
                    <a:pt x="198" y="87"/>
                  </a:cubicBezTo>
                  <a:cubicBezTo>
                    <a:pt x="198" y="40"/>
                    <a:pt x="157" y="0"/>
                    <a:pt x="99" y="0"/>
                  </a:cubicBezTo>
                  <a:close/>
                  <a:moveTo>
                    <a:pt x="83" y="225"/>
                  </a:moveTo>
                  <a:cubicBezTo>
                    <a:pt x="83" y="225"/>
                    <a:pt x="82" y="225"/>
                    <a:pt x="82" y="225"/>
                  </a:cubicBezTo>
                  <a:cubicBezTo>
                    <a:pt x="80" y="225"/>
                    <a:pt x="79" y="224"/>
                    <a:pt x="78" y="222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1" y="125"/>
                    <a:pt x="42" y="123"/>
                    <a:pt x="44" y="123"/>
                  </a:cubicBezTo>
                  <a:cubicBezTo>
                    <a:pt x="46" y="122"/>
                    <a:pt x="48" y="123"/>
                    <a:pt x="49" y="125"/>
                  </a:cubicBezTo>
                  <a:cubicBezTo>
                    <a:pt x="85" y="220"/>
                    <a:pt x="85" y="220"/>
                    <a:pt x="85" y="220"/>
                  </a:cubicBezTo>
                  <a:cubicBezTo>
                    <a:pt x="86" y="222"/>
                    <a:pt x="85" y="224"/>
                    <a:pt x="83" y="225"/>
                  </a:cubicBezTo>
                  <a:close/>
                  <a:moveTo>
                    <a:pt x="108" y="131"/>
                  </a:moveTo>
                  <a:cubicBezTo>
                    <a:pt x="107" y="131"/>
                    <a:pt x="106" y="131"/>
                    <a:pt x="105" y="130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0" y="131"/>
                    <a:pt x="88" y="131"/>
                    <a:pt x="87" y="130"/>
                  </a:cubicBezTo>
                  <a:cubicBezTo>
                    <a:pt x="80" y="123"/>
                    <a:pt x="80" y="123"/>
                    <a:pt x="80" y="123"/>
                  </a:cubicBezTo>
                  <a:cubicBezTo>
                    <a:pt x="73" y="130"/>
                    <a:pt x="73" y="130"/>
                    <a:pt x="73" y="130"/>
                  </a:cubicBezTo>
                  <a:cubicBezTo>
                    <a:pt x="72" y="131"/>
                    <a:pt x="70" y="131"/>
                    <a:pt x="68" y="130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8" y="119"/>
                    <a:pt x="58" y="117"/>
                    <a:pt x="59" y="116"/>
                  </a:cubicBezTo>
                  <a:cubicBezTo>
                    <a:pt x="60" y="114"/>
                    <a:pt x="63" y="114"/>
                    <a:pt x="64" y="116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9" y="114"/>
                    <a:pt x="81" y="114"/>
                    <a:pt x="83" y="116"/>
                  </a:cubicBezTo>
                  <a:cubicBezTo>
                    <a:pt x="89" y="122"/>
                    <a:pt x="89" y="122"/>
                    <a:pt x="89" y="122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7" y="114"/>
                    <a:pt x="100" y="114"/>
                    <a:pt x="101" y="116"/>
                  </a:cubicBezTo>
                  <a:cubicBezTo>
                    <a:pt x="108" y="122"/>
                    <a:pt x="108" y="122"/>
                    <a:pt x="108" y="122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6" y="114"/>
                    <a:pt x="118" y="114"/>
                    <a:pt x="120" y="116"/>
                  </a:cubicBezTo>
                  <a:cubicBezTo>
                    <a:pt x="126" y="122"/>
                    <a:pt x="126" y="122"/>
                    <a:pt x="126" y="122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34" y="114"/>
                    <a:pt x="137" y="114"/>
                    <a:pt x="138" y="116"/>
                  </a:cubicBezTo>
                  <a:cubicBezTo>
                    <a:pt x="139" y="117"/>
                    <a:pt x="139" y="119"/>
                    <a:pt x="138" y="121"/>
                  </a:cubicBezTo>
                  <a:cubicBezTo>
                    <a:pt x="129" y="130"/>
                    <a:pt x="129" y="130"/>
                    <a:pt x="129" y="130"/>
                  </a:cubicBezTo>
                  <a:cubicBezTo>
                    <a:pt x="127" y="131"/>
                    <a:pt x="125" y="131"/>
                    <a:pt x="124" y="130"/>
                  </a:cubicBezTo>
                  <a:cubicBezTo>
                    <a:pt x="117" y="123"/>
                    <a:pt x="117" y="123"/>
                    <a:pt x="117" y="12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110" y="131"/>
                    <a:pt x="109" y="131"/>
                    <a:pt x="108" y="131"/>
                  </a:cubicBezTo>
                  <a:close/>
                  <a:moveTo>
                    <a:pt x="155" y="127"/>
                  </a:moveTo>
                  <a:cubicBezTo>
                    <a:pt x="119" y="222"/>
                    <a:pt x="119" y="222"/>
                    <a:pt x="119" y="222"/>
                  </a:cubicBezTo>
                  <a:cubicBezTo>
                    <a:pt x="118" y="224"/>
                    <a:pt x="117" y="225"/>
                    <a:pt x="115" y="225"/>
                  </a:cubicBezTo>
                  <a:cubicBezTo>
                    <a:pt x="115" y="225"/>
                    <a:pt x="114" y="225"/>
                    <a:pt x="114" y="225"/>
                  </a:cubicBezTo>
                  <a:cubicBezTo>
                    <a:pt x="112" y="224"/>
                    <a:pt x="111" y="222"/>
                    <a:pt x="112" y="220"/>
                  </a:cubicBezTo>
                  <a:cubicBezTo>
                    <a:pt x="148" y="125"/>
                    <a:pt x="148" y="125"/>
                    <a:pt x="148" y="125"/>
                  </a:cubicBezTo>
                  <a:cubicBezTo>
                    <a:pt x="149" y="123"/>
                    <a:pt x="151" y="122"/>
                    <a:pt x="153" y="123"/>
                  </a:cubicBezTo>
                  <a:cubicBezTo>
                    <a:pt x="155" y="123"/>
                    <a:pt x="156" y="125"/>
                    <a:pt x="155" y="1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6575426" y="4479925"/>
              <a:ext cx="434975" cy="2378075"/>
            </a:xfrm>
            <a:custGeom>
              <a:avLst/>
              <a:gdLst>
                <a:gd name="T0" fmla="*/ 196 w 196"/>
                <a:gd name="T1" fmla="*/ 0 h 1074"/>
                <a:gd name="T2" fmla="*/ 196 w 196"/>
                <a:gd name="T3" fmla="*/ 211 h 1074"/>
                <a:gd name="T4" fmla="*/ 139 w 196"/>
                <a:gd name="T5" fmla="*/ 268 h 1074"/>
                <a:gd name="T6" fmla="*/ 57 w 196"/>
                <a:gd name="T7" fmla="*/ 268 h 1074"/>
                <a:gd name="T8" fmla="*/ 0 w 196"/>
                <a:gd name="T9" fmla="*/ 324 h 1074"/>
                <a:gd name="T10" fmla="*/ 0 w 196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1074">
                  <a:moveTo>
                    <a:pt x="196" y="0"/>
                  </a:moveTo>
                  <a:cubicBezTo>
                    <a:pt x="196" y="211"/>
                    <a:pt x="196" y="211"/>
                    <a:pt x="196" y="211"/>
                  </a:cubicBezTo>
                  <a:cubicBezTo>
                    <a:pt x="196" y="243"/>
                    <a:pt x="170" y="268"/>
                    <a:pt x="139" y="268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25" y="268"/>
                    <a:pt x="0" y="293"/>
                    <a:pt x="0" y="324"/>
                  </a:cubicBezTo>
                  <a:cubicBezTo>
                    <a:pt x="0" y="1074"/>
                    <a:pt x="0" y="1074"/>
                    <a:pt x="0" y="1074"/>
                  </a:cubicBezTo>
                </a:path>
              </a:pathLst>
            </a:custGeom>
            <a:noFill/>
            <a:ln w="3810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891088" y="5578475"/>
              <a:ext cx="1085850" cy="1279525"/>
            </a:xfrm>
            <a:custGeom>
              <a:avLst/>
              <a:gdLst>
                <a:gd name="T0" fmla="*/ 0 w 490"/>
                <a:gd name="T1" fmla="*/ 0 h 578"/>
                <a:gd name="T2" fmla="*/ 0 w 490"/>
                <a:gd name="T3" fmla="*/ 59 h 578"/>
                <a:gd name="T4" fmla="*/ 70 w 490"/>
                <a:gd name="T5" fmla="*/ 130 h 578"/>
                <a:gd name="T6" fmla="*/ 419 w 490"/>
                <a:gd name="T7" fmla="*/ 128 h 578"/>
                <a:gd name="T8" fmla="*/ 490 w 490"/>
                <a:gd name="T9" fmla="*/ 199 h 578"/>
                <a:gd name="T10" fmla="*/ 490 w 490"/>
                <a:gd name="T11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0" h="578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98"/>
                    <a:pt x="31" y="130"/>
                    <a:pt x="70" y="130"/>
                  </a:cubicBezTo>
                  <a:cubicBezTo>
                    <a:pt x="419" y="128"/>
                    <a:pt x="419" y="128"/>
                    <a:pt x="419" y="128"/>
                  </a:cubicBezTo>
                  <a:cubicBezTo>
                    <a:pt x="458" y="128"/>
                    <a:pt x="490" y="160"/>
                    <a:pt x="490" y="199"/>
                  </a:cubicBezTo>
                  <a:cubicBezTo>
                    <a:pt x="490" y="578"/>
                    <a:pt x="490" y="578"/>
                    <a:pt x="490" y="578"/>
                  </a:cubicBezTo>
                </a:path>
              </a:pathLst>
            </a:custGeom>
            <a:noFill/>
            <a:ln w="17463" cap="flat">
              <a:solidFill>
                <a:schemeClr val="accent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3"/>
            <p:cNvSpPr>
              <a:spLocks noEditPoints="1"/>
            </p:cNvSpPr>
            <p:nvPr/>
          </p:nvSpPr>
          <p:spPr bwMode="auto">
            <a:xfrm>
              <a:off x="4681538" y="4919663"/>
              <a:ext cx="420688" cy="519113"/>
            </a:xfrm>
            <a:custGeom>
              <a:avLst/>
              <a:gdLst>
                <a:gd name="T0" fmla="*/ 134 w 190"/>
                <a:gd name="T1" fmla="*/ 235 h 235"/>
                <a:gd name="T2" fmla="*/ 56 w 190"/>
                <a:gd name="T3" fmla="*/ 235 h 235"/>
                <a:gd name="T4" fmla="*/ 52 w 190"/>
                <a:gd name="T5" fmla="*/ 232 h 235"/>
                <a:gd name="T6" fmla="*/ 27 w 190"/>
                <a:gd name="T7" fmla="*/ 165 h 235"/>
                <a:gd name="T8" fmla="*/ 0 w 190"/>
                <a:gd name="T9" fmla="*/ 83 h 235"/>
                <a:gd name="T10" fmla="*/ 95 w 190"/>
                <a:gd name="T11" fmla="*/ 0 h 235"/>
                <a:gd name="T12" fmla="*/ 190 w 190"/>
                <a:gd name="T13" fmla="*/ 83 h 235"/>
                <a:gd name="T14" fmla="*/ 163 w 190"/>
                <a:gd name="T15" fmla="*/ 165 h 235"/>
                <a:gd name="T16" fmla="*/ 137 w 190"/>
                <a:gd name="T17" fmla="*/ 232 h 235"/>
                <a:gd name="T18" fmla="*/ 134 w 190"/>
                <a:gd name="T19" fmla="*/ 235 h 235"/>
                <a:gd name="T20" fmla="*/ 58 w 190"/>
                <a:gd name="T21" fmla="*/ 228 h 235"/>
                <a:gd name="T22" fmla="*/ 131 w 190"/>
                <a:gd name="T23" fmla="*/ 228 h 235"/>
                <a:gd name="T24" fmla="*/ 157 w 190"/>
                <a:gd name="T25" fmla="*/ 162 h 235"/>
                <a:gd name="T26" fmla="*/ 183 w 190"/>
                <a:gd name="T27" fmla="*/ 83 h 235"/>
                <a:gd name="T28" fmla="*/ 95 w 190"/>
                <a:gd name="T29" fmla="*/ 7 h 235"/>
                <a:gd name="T30" fmla="*/ 7 w 190"/>
                <a:gd name="T31" fmla="*/ 83 h 235"/>
                <a:gd name="T32" fmla="*/ 33 w 190"/>
                <a:gd name="T33" fmla="*/ 162 h 235"/>
                <a:gd name="T34" fmla="*/ 58 w 190"/>
                <a:gd name="T35" fmla="*/ 22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" h="235">
                  <a:moveTo>
                    <a:pt x="134" y="235"/>
                  </a:moveTo>
                  <a:cubicBezTo>
                    <a:pt x="56" y="235"/>
                    <a:pt x="56" y="235"/>
                    <a:pt x="56" y="235"/>
                  </a:cubicBezTo>
                  <a:cubicBezTo>
                    <a:pt x="54" y="235"/>
                    <a:pt x="52" y="233"/>
                    <a:pt x="52" y="232"/>
                  </a:cubicBezTo>
                  <a:cubicBezTo>
                    <a:pt x="49" y="207"/>
                    <a:pt x="37" y="186"/>
                    <a:pt x="27" y="165"/>
                  </a:cubicBezTo>
                  <a:cubicBezTo>
                    <a:pt x="13" y="140"/>
                    <a:pt x="0" y="114"/>
                    <a:pt x="0" y="83"/>
                  </a:cubicBezTo>
                  <a:cubicBezTo>
                    <a:pt x="0" y="32"/>
                    <a:pt x="37" y="0"/>
                    <a:pt x="95" y="0"/>
                  </a:cubicBezTo>
                  <a:cubicBezTo>
                    <a:pt x="149" y="0"/>
                    <a:pt x="190" y="36"/>
                    <a:pt x="190" y="83"/>
                  </a:cubicBezTo>
                  <a:cubicBezTo>
                    <a:pt x="190" y="114"/>
                    <a:pt x="176" y="140"/>
                    <a:pt x="163" y="165"/>
                  </a:cubicBezTo>
                  <a:cubicBezTo>
                    <a:pt x="152" y="186"/>
                    <a:pt x="141" y="207"/>
                    <a:pt x="137" y="232"/>
                  </a:cubicBezTo>
                  <a:cubicBezTo>
                    <a:pt x="137" y="233"/>
                    <a:pt x="136" y="235"/>
                    <a:pt x="134" y="235"/>
                  </a:cubicBezTo>
                  <a:close/>
                  <a:moveTo>
                    <a:pt x="58" y="228"/>
                  </a:moveTo>
                  <a:cubicBezTo>
                    <a:pt x="131" y="228"/>
                    <a:pt x="131" y="228"/>
                    <a:pt x="131" y="228"/>
                  </a:cubicBezTo>
                  <a:cubicBezTo>
                    <a:pt x="135" y="203"/>
                    <a:pt x="146" y="182"/>
                    <a:pt x="157" y="162"/>
                  </a:cubicBezTo>
                  <a:cubicBezTo>
                    <a:pt x="170" y="136"/>
                    <a:pt x="183" y="112"/>
                    <a:pt x="183" y="83"/>
                  </a:cubicBezTo>
                  <a:cubicBezTo>
                    <a:pt x="183" y="40"/>
                    <a:pt x="145" y="7"/>
                    <a:pt x="95" y="7"/>
                  </a:cubicBezTo>
                  <a:cubicBezTo>
                    <a:pt x="30" y="7"/>
                    <a:pt x="7" y="46"/>
                    <a:pt x="7" y="83"/>
                  </a:cubicBezTo>
                  <a:cubicBezTo>
                    <a:pt x="7" y="112"/>
                    <a:pt x="19" y="136"/>
                    <a:pt x="33" y="162"/>
                  </a:cubicBezTo>
                  <a:cubicBezTo>
                    <a:pt x="43" y="182"/>
                    <a:pt x="54" y="203"/>
                    <a:pt x="58" y="228"/>
                  </a:cubicBezTo>
                  <a:close/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4"/>
            <p:cNvSpPr>
              <a:spLocks noEditPoints="1"/>
            </p:cNvSpPr>
            <p:nvPr/>
          </p:nvSpPr>
          <p:spPr bwMode="auto">
            <a:xfrm>
              <a:off x="4783138" y="5422900"/>
              <a:ext cx="217488" cy="165100"/>
            </a:xfrm>
            <a:custGeom>
              <a:avLst/>
              <a:gdLst>
                <a:gd name="T0" fmla="*/ 49 w 98"/>
                <a:gd name="T1" fmla="*/ 74 h 74"/>
                <a:gd name="T2" fmla="*/ 0 w 98"/>
                <a:gd name="T3" fmla="*/ 25 h 74"/>
                <a:gd name="T4" fmla="*/ 0 w 98"/>
                <a:gd name="T5" fmla="*/ 13 h 74"/>
                <a:gd name="T6" fmla="*/ 14 w 98"/>
                <a:gd name="T7" fmla="*/ 0 h 74"/>
                <a:gd name="T8" fmla="*/ 84 w 98"/>
                <a:gd name="T9" fmla="*/ 0 h 74"/>
                <a:gd name="T10" fmla="*/ 98 w 98"/>
                <a:gd name="T11" fmla="*/ 13 h 74"/>
                <a:gd name="T12" fmla="*/ 98 w 98"/>
                <a:gd name="T13" fmla="*/ 25 h 74"/>
                <a:gd name="T14" fmla="*/ 49 w 98"/>
                <a:gd name="T15" fmla="*/ 74 h 74"/>
                <a:gd name="T16" fmla="*/ 14 w 98"/>
                <a:gd name="T17" fmla="*/ 7 h 74"/>
                <a:gd name="T18" fmla="*/ 7 w 98"/>
                <a:gd name="T19" fmla="*/ 13 h 74"/>
                <a:gd name="T20" fmla="*/ 7 w 98"/>
                <a:gd name="T21" fmla="*/ 25 h 74"/>
                <a:gd name="T22" fmla="*/ 49 w 98"/>
                <a:gd name="T23" fmla="*/ 67 h 74"/>
                <a:gd name="T24" fmla="*/ 91 w 98"/>
                <a:gd name="T25" fmla="*/ 25 h 74"/>
                <a:gd name="T26" fmla="*/ 91 w 98"/>
                <a:gd name="T27" fmla="*/ 13 h 74"/>
                <a:gd name="T28" fmla="*/ 84 w 98"/>
                <a:gd name="T29" fmla="*/ 7 h 74"/>
                <a:gd name="T30" fmla="*/ 14 w 98"/>
                <a:gd name="T31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74">
                  <a:moveTo>
                    <a:pt x="49" y="74"/>
                  </a:moveTo>
                  <a:cubicBezTo>
                    <a:pt x="22" y="74"/>
                    <a:pt x="0" y="52"/>
                    <a:pt x="0" y="2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2" y="0"/>
                    <a:pt x="98" y="6"/>
                    <a:pt x="98" y="13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8" y="52"/>
                    <a:pt x="76" y="74"/>
                    <a:pt x="49" y="74"/>
                  </a:cubicBezTo>
                  <a:close/>
                  <a:moveTo>
                    <a:pt x="14" y="7"/>
                  </a:moveTo>
                  <a:cubicBezTo>
                    <a:pt x="10" y="7"/>
                    <a:pt x="7" y="10"/>
                    <a:pt x="7" y="13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48"/>
                    <a:pt x="26" y="67"/>
                    <a:pt x="49" y="67"/>
                  </a:cubicBezTo>
                  <a:cubicBezTo>
                    <a:pt x="72" y="67"/>
                    <a:pt x="91" y="48"/>
                    <a:pt x="91" y="25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10"/>
                    <a:pt x="88" y="7"/>
                    <a:pt x="84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789488" y="5470525"/>
              <a:ext cx="204788" cy="14288"/>
            </a:xfrm>
            <a:custGeom>
              <a:avLst/>
              <a:gdLst>
                <a:gd name="T0" fmla="*/ 88 w 92"/>
                <a:gd name="T1" fmla="*/ 7 h 7"/>
                <a:gd name="T2" fmla="*/ 3 w 92"/>
                <a:gd name="T3" fmla="*/ 7 h 7"/>
                <a:gd name="T4" fmla="*/ 0 w 92"/>
                <a:gd name="T5" fmla="*/ 4 h 7"/>
                <a:gd name="T6" fmla="*/ 3 w 92"/>
                <a:gd name="T7" fmla="*/ 0 h 7"/>
                <a:gd name="T8" fmla="*/ 88 w 92"/>
                <a:gd name="T9" fmla="*/ 0 h 7"/>
                <a:gd name="T10" fmla="*/ 92 w 92"/>
                <a:gd name="T11" fmla="*/ 4 h 7"/>
                <a:gd name="T12" fmla="*/ 88 w 9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7">
                  <a:moveTo>
                    <a:pt x="88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0" y="0"/>
                    <a:pt x="92" y="2"/>
                    <a:pt x="92" y="4"/>
                  </a:cubicBezTo>
                  <a:cubicBezTo>
                    <a:pt x="92" y="6"/>
                    <a:pt x="90" y="7"/>
                    <a:pt x="88" y="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799013" y="5516563"/>
              <a:ext cx="184150" cy="15875"/>
            </a:xfrm>
            <a:custGeom>
              <a:avLst/>
              <a:gdLst>
                <a:gd name="T0" fmla="*/ 80 w 83"/>
                <a:gd name="T1" fmla="*/ 7 h 7"/>
                <a:gd name="T2" fmla="*/ 3 w 83"/>
                <a:gd name="T3" fmla="*/ 7 h 7"/>
                <a:gd name="T4" fmla="*/ 0 w 83"/>
                <a:gd name="T5" fmla="*/ 3 h 7"/>
                <a:gd name="T6" fmla="*/ 3 w 83"/>
                <a:gd name="T7" fmla="*/ 0 h 7"/>
                <a:gd name="T8" fmla="*/ 80 w 83"/>
                <a:gd name="T9" fmla="*/ 0 h 7"/>
                <a:gd name="T10" fmla="*/ 83 w 83"/>
                <a:gd name="T11" fmla="*/ 3 h 7"/>
                <a:gd name="T12" fmla="*/ 80 w 8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7">
                  <a:moveTo>
                    <a:pt x="8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3" y="1"/>
                    <a:pt x="83" y="3"/>
                  </a:cubicBezTo>
                  <a:cubicBezTo>
                    <a:pt x="83" y="5"/>
                    <a:pt x="82" y="7"/>
                    <a:pt x="80" y="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6488" y="5173663"/>
              <a:ext cx="92075" cy="207963"/>
            </a:xfrm>
            <a:custGeom>
              <a:avLst/>
              <a:gdLst>
                <a:gd name="T0" fmla="*/ 4 w 42"/>
                <a:gd name="T1" fmla="*/ 94 h 94"/>
                <a:gd name="T2" fmla="*/ 3 w 42"/>
                <a:gd name="T3" fmla="*/ 94 h 94"/>
                <a:gd name="T4" fmla="*/ 1 w 42"/>
                <a:gd name="T5" fmla="*/ 90 h 94"/>
                <a:gd name="T6" fmla="*/ 35 w 42"/>
                <a:gd name="T7" fmla="*/ 2 h 94"/>
                <a:gd name="T8" fmla="*/ 39 w 42"/>
                <a:gd name="T9" fmla="*/ 1 h 94"/>
                <a:gd name="T10" fmla="*/ 41 w 42"/>
                <a:gd name="T11" fmla="*/ 5 h 94"/>
                <a:gd name="T12" fmla="*/ 8 w 42"/>
                <a:gd name="T13" fmla="*/ 92 h 94"/>
                <a:gd name="T14" fmla="*/ 4 w 42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94">
                  <a:moveTo>
                    <a:pt x="4" y="94"/>
                  </a:moveTo>
                  <a:cubicBezTo>
                    <a:pt x="4" y="94"/>
                    <a:pt x="3" y="94"/>
                    <a:pt x="3" y="94"/>
                  </a:cubicBezTo>
                  <a:cubicBezTo>
                    <a:pt x="1" y="93"/>
                    <a:pt x="0" y="91"/>
                    <a:pt x="1" y="90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6" y="1"/>
                    <a:pt x="38" y="0"/>
                    <a:pt x="39" y="1"/>
                  </a:cubicBezTo>
                  <a:cubicBezTo>
                    <a:pt x="41" y="1"/>
                    <a:pt x="42" y="3"/>
                    <a:pt x="41" y="5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7" y="93"/>
                    <a:pt x="6" y="94"/>
                    <a:pt x="4" y="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773613" y="5173663"/>
              <a:ext cx="92075" cy="207963"/>
            </a:xfrm>
            <a:custGeom>
              <a:avLst/>
              <a:gdLst>
                <a:gd name="T0" fmla="*/ 37 w 41"/>
                <a:gd name="T1" fmla="*/ 94 h 94"/>
                <a:gd name="T2" fmla="*/ 34 w 41"/>
                <a:gd name="T3" fmla="*/ 92 h 94"/>
                <a:gd name="T4" fmla="*/ 0 w 41"/>
                <a:gd name="T5" fmla="*/ 5 h 94"/>
                <a:gd name="T6" fmla="*/ 2 w 41"/>
                <a:gd name="T7" fmla="*/ 1 h 94"/>
                <a:gd name="T8" fmla="*/ 7 w 41"/>
                <a:gd name="T9" fmla="*/ 2 h 94"/>
                <a:gd name="T10" fmla="*/ 40 w 41"/>
                <a:gd name="T11" fmla="*/ 90 h 94"/>
                <a:gd name="T12" fmla="*/ 38 w 41"/>
                <a:gd name="T13" fmla="*/ 94 h 94"/>
                <a:gd name="T14" fmla="*/ 37 w 41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94">
                  <a:moveTo>
                    <a:pt x="37" y="94"/>
                  </a:moveTo>
                  <a:cubicBezTo>
                    <a:pt x="36" y="94"/>
                    <a:pt x="35" y="93"/>
                    <a:pt x="34" y="9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1"/>
                    <a:pt x="2" y="1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1" y="91"/>
                    <a:pt x="40" y="93"/>
                    <a:pt x="38" y="94"/>
                  </a:cubicBezTo>
                  <a:cubicBezTo>
                    <a:pt x="38" y="94"/>
                    <a:pt x="38" y="94"/>
                    <a:pt x="37" y="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806951" y="5157788"/>
              <a:ext cx="168275" cy="34925"/>
            </a:xfrm>
            <a:custGeom>
              <a:avLst/>
              <a:gdLst>
                <a:gd name="T0" fmla="*/ 12 w 76"/>
                <a:gd name="T1" fmla="*/ 15 h 16"/>
                <a:gd name="T2" fmla="*/ 10 w 76"/>
                <a:gd name="T3" fmla="*/ 14 h 16"/>
                <a:gd name="T4" fmla="*/ 1 w 76"/>
                <a:gd name="T5" fmla="*/ 6 h 16"/>
                <a:gd name="T6" fmla="*/ 1 w 76"/>
                <a:gd name="T7" fmla="*/ 1 h 16"/>
                <a:gd name="T8" fmla="*/ 6 w 76"/>
                <a:gd name="T9" fmla="*/ 1 h 16"/>
                <a:gd name="T10" fmla="*/ 12 w 76"/>
                <a:gd name="T11" fmla="*/ 7 h 16"/>
                <a:gd name="T12" fmla="*/ 18 w 76"/>
                <a:gd name="T13" fmla="*/ 1 h 16"/>
                <a:gd name="T14" fmla="*/ 23 w 76"/>
                <a:gd name="T15" fmla="*/ 1 h 16"/>
                <a:gd name="T16" fmla="*/ 29 w 76"/>
                <a:gd name="T17" fmla="*/ 7 h 16"/>
                <a:gd name="T18" fmla="*/ 35 w 76"/>
                <a:gd name="T19" fmla="*/ 1 h 16"/>
                <a:gd name="T20" fmla="*/ 40 w 76"/>
                <a:gd name="T21" fmla="*/ 1 h 16"/>
                <a:gd name="T22" fmla="*/ 46 w 76"/>
                <a:gd name="T23" fmla="*/ 7 h 16"/>
                <a:gd name="T24" fmla="*/ 52 w 76"/>
                <a:gd name="T25" fmla="*/ 1 h 16"/>
                <a:gd name="T26" fmla="*/ 57 w 76"/>
                <a:gd name="T27" fmla="*/ 1 h 16"/>
                <a:gd name="T28" fmla="*/ 63 w 76"/>
                <a:gd name="T29" fmla="*/ 7 h 16"/>
                <a:gd name="T30" fmla="*/ 69 w 76"/>
                <a:gd name="T31" fmla="*/ 1 h 16"/>
                <a:gd name="T32" fmla="*/ 74 w 76"/>
                <a:gd name="T33" fmla="*/ 1 h 16"/>
                <a:gd name="T34" fmla="*/ 74 w 76"/>
                <a:gd name="T35" fmla="*/ 6 h 16"/>
                <a:gd name="T36" fmla="*/ 66 w 76"/>
                <a:gd name="T37" fmla="*/ 14 h 16"/>
                <a:gd name="T38" fmla="*/ 61 w 76"/>
                <a:gd name="T39" fmla="*/ 14 h 16"/>
                <a:gd name="T40" fmla="*/ 55 w 76"/>
                <a:gd name="T41" fmla="*/ 8 h 16"/>
                <a:gd name="T42" fmla="*/ 49 w 76"/>
                <a:gd name="T43" fmla="*/ 14 h 16"/>
                <a:gd name="T44" fmla="*/ 44 w 76"/>
                <a:gd name="T45" fmla="*/ 14 h 16"/>
                <a:gd name="T46" fmla="*/ 38 w 76"/>
                <a:gd name="T47" fmla="*/ 8 h 16"/>
                <a:gd name="T48" fmla="*/ 32 w 76"/>
                <a:gd name="T49" fmla="*/ 14 h 16"/>
                <a:gd name="T50" fmla="*/ 27 w 76"/>
                <a:gd name="T51" fmla="*/ 14 h 16"/>
                <a:gd name="T52" fmla="*/ 21 w 76"/>
                <a:gd name="T53" fmla="*/ 8 h 16"/>
                <a:gd name="T54" fmla="*/ 15 w 76"/>
                <a:gd name="T55" fmla="*/ 14 h 16"/>
                <a:gd name="T56" fmla="*/ 12 w 76"/>
                <a:gd name="T5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16">
                  <a:moveTo>
                    <a:pt x="12" y="15"/>
                  </a:moveTo>
                  <a:cubicBezTo>
                    <a:pt x="11" y="15"/>
                    <a:pt x="10" y="15"/>
                    <a:pt x="10" y="1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2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7" y="0"/>
                    <a:pt x="39" y="0"/>
                    <a:pt x="40" y="1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0"/>
                    <a:pt x="56" y="0"/>
                    <a:pt x="57" y="1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1" y="0"/>
                    <a:pt x="73" y="0"/>
                    <a:pt x="74" y="1"/>
                  </a:cubicBezTo>
                  <a:cubicBezTo>
                    <a:pt x="76" y="2"/>
                    <a:pt x="76" y="5"/>
                    <a:pt x="74" y="6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4" y="16"/>
                    <a:pt x="62" y="16"/>
                    <a:pt x="61" y="14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7" y="16"/>
                    <a:pt x="45" y="16"/>
                    <a:pt x="44" y="14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6"/>
                    <a:pt x="28" y="16"/>
                    <a:pt x="27" y="1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5"/>
                    <a:pt x="13" y="15"/>
                    <a:pt x="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>
              <a:off x="6108701" y="3473450"/>
              <a:ext cx="0" cy="3384550"/>
            </a:xfrm>
            <a:prstGeom prst="line">
              <a:avLst/>
            </a:prstGeom>
            <a:noFill/>
            <a:ln w="106363" cap="flat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5851526" y="3351213"/>
              <a:ext cx="511175" cy="68263"/>
            </a:xfrm>
            <a:custGeom>
              <a:avLst/>
              <a:gdLst>
                <a:gd name="T0" fmla="*/ 216 w 231"/>
                <a:gd name="T1" fmla="*/ 31 h 31"/>
                <a:gd name="T2" fmla="*/ 15 w 231"/>
                <a:gd name="T3" fmla="*/ 31 h 31"/>
                <a:gd name="T4" fmla="*/ 0 w 231"/>
                <a:gd name="T5" fmla="*/ 16 h 31"/>
                <a:gd name="T6" fmla="*/ 0 w 231"/>
                <a:gd name="T7" fmla="*/ 16 h 31"/>
                <a:gd name="T8" fmla="*/ 15 w 231"/>
                <a:gd name="T9" fmla="*/ 0 h 31"/>
                <a:gd name="T10" fmla="*/ 216 w 231"/>
                <a:gd name="T11" fmla="*/ 0 h 31"/>
                <a:gd name="T12" fmla="*/ 231 w 231"/>
                <a:gd name="T13" fmla="*/ 16 h 31"/>
                <a:gd name="T14" fmla="*/ 231 w 231"/>
                <a:gd name="T15" fmla="*/ 16 h 31"/>
                <a:gd name="T16" fmla="*/ 216 w 231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31">
                  <a:moveTo>
                    <a:pt x="216" y="31"/>
                  </a:moveTo>
                  <a:cubicBezTo>
                    <a:pt x="15" y="31"/>
                    <a:pt x="15" y="31"/>
                    <a:pt x="15" y="31"/>
                  </a:cubicBezTo>
                  <a:cubicBezTo>
                    <a:pt x="7" y="31"/>
                    <a:pt x="0" y="2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4" y="0"/>
                    <a:pt x="231" y="7"/>
                    <a:pt x="231" y="16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24"/>
                    <a:pt x="224" y="31"/>
                    <a:pt x="216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5937251" y="3446463"/>
              <a:ext cx="339725" cy="68263"/>
            </a:xfrm>
            <a:custGeom>
              <a:avLst/>
              <a:gdLst>
                <a:gd name="T0" fmla="*/ 141 w 153"/>
                <a:gd name="T1" fmla="*/ 31 h 31"/>
                <a:gd name="T2" fmla="*/ 12 w 153"/>
                <a:gd name="T3" fmla="*/ 31 h 31"/>
                <a:gd name="T4" fmla="*/ 0 w 153"/>
                <a:gd name="T5" fmla="*/ 18 h 31"/>
                <a:gd name="T6" fmla="*/ 0 w 153"/>
                <a:gd name="T7" fmla="*/ 13 h 31"/>
                <a:gd name="T8" fmla="*/ 12 w 153"/>
                <a:gd name="T9" fmla="*/ 0 h 31"/>
                <a:gd name="T10" fmla="*/ 141 w 153"/>
                <a:gd name="T11" fmla="*/ 0 h 31"/>
                <a:gd name="T12" fmla="*/ 153 w 153"/>
                <a:gd name="T13" fmla="*/ 13 h 31"/>
                <a:gd name="T14" fmla="*/ 153 w 153"/>
                <a:gd name="T15" fmla="*/ 18 h 31"/>
                <a:gd name="T16" fmla="*/ 141 w 153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31">
                  <a:moveTo>
                    <a:pt x="141" y="31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5" y="31"/>
                    <a:pt x="0" y="25"/>
                    <a:pt x="0" y="1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8" y="0"/>
                    <a:pt x="153" y="6"/>
                    <a:pt x="153" y="13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25"/>
                    <a:pt x="148" y="31"/>
                    <a:pt x="141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5851526" y="3259138"/>
              <a:ext cx="511175" cy="66675"/>
            </a:xfrm>
            <a:custGeom>
              <a:avLst/>
              <a:gdLst>
                <a:gd name="T0" fmla="*/ 216 w 231"/>
                <a:gd name="T1" fmla="*/ 30 h 30"/>
                <a:gd name="T2" fmla="*/ 15 w 231"/>
                <a:gd name="T3" fmla="*/ 30 h 30"/>
                <a:gd name="T4" fmla="*/ 0 w 231"/>
                <a:gd name="T5" fmla="*/ 15 h 30"/>
                <a:gd name="T6" fmla="*/ 0 w 231"/>
                <a:gd name="T7" fmla="*/ 15 h 30"/>
                <a:gd name="T8" fmla="*/ 15 w 231"/>
                <a:gd name="T9" fmla="*/ 0 h 30"/>
                <a:gd name="T10" fmla="*/ 216 w 231"/>
                <a:gd name="T11" fmla="*/ 0 h 30"/>
                <a:gd name="T12" fmla="*/ 231 w 231"/>
                <a:gd name="T13" fmla="*/ 15 h 30"/>
                <a:gd name="T14" fmla="*/ 231 w 231"/>
                <a:gd name="T15" fmla="*/ 15 h 30"/>
                <a:gd name="T16" fmla="*/ 216 w 231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30">
                  <a:moveTo>
                    <a:pt x="216" y="30"/>
                  </a:moveTo>
                  <a:cubicBezTo>
                    <a:pt x="15" y="30"/>
                    <a:pt x="15" y="30"/>
                    <a:pt x="15" y="30"/>
                  </a:cubicBezTo>
                  <a:cubicBezTo>
                    <a:pt x="7" y="30"/>
                    <a:pt x="0" y="23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4" y="0"/>
                    <a:pt x="231" y="7"/>
                    <a:pt x="231" y="15"/>
                  </a:cubicBezTo>
                  <a:cubicBezTo>
                    <a:pt x="231" y="15"/>
                    <a:pt x="231" y="15"/>
                    <a:pt x="231" y="15"/>
                  </a:cubicBezTo>
                  <a:cubicBezTo>
                    <a:pt x="231" y="23"/>
                    <a:pt x="224" y="30"/>
                    <a:pt x="216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5514976" y="1682750"/>
              <a:ext cx="1184275" cy="1549400"/>
            </a:xfrm>
            <a:custGeom>
              <a:avLst/>
              <a:gdLst>
                <a:gd name="T0" fmla="*/ 382 w 535"/>
                <a:gd name="T1" fmla="*/ 669 h 700"/>
                <a:gd name="T2" fmla="*/ 379 w 535"/>
                <a:gd name="T3" fmla="*/ 669 h 700"/>
                <a:gd name="T4" fmla="*/ 535 w 535"/>
                <a:gd name="T5" fmla="*/ 248 h 700"/>
                <a:gd name="T6" fmla="*/ 268 w 535"/>
                <a:gd name="T7" fmla="*/ 0 h 700"/>
                <a:gd name="T8" fmla="*/ 0 w 535"/>
                <a:gd name="T9" fmla="*/ 248 h 700"/>
                <a:gd name="T10" fmla="*/ 156 w 535"/>
                <a:gd name="T11" fmla="*/ 669 h 700"/>
                <a:gd name="T12" fmla="*/ 154 w 535"/>
                <a:gd name="T13" fmla="*/ 669 h 700"/>
                <a:gd name="T14" fmla="*/ 136 w 535"/>
                <a:gd name="T15" fmla="*/ 684 h 700"/>
                <a:gd name="T16" fmla="*/ 154 w 535"/>
                <a:gd name="T17" fmla="*/ 700 h 700"/>
                <a:gd name="T18" fmla="*/ 382 w 535"/>
                <a:gd name="T19" fmla="*/ 700 h 700"/>
                <a:gd name="T20" fmla="*/ 399 w 535"/>
                <a:gd name="T21" fmla="*/ 684 h 700"/>
                <a:gd name="T22" fmla="*/ 382 w 535"/>
                <a:gd name="T23" fmla="*/ 669 h 700"/>
                <a:gd name="T24" fmla="*/ 254 w 535"/>
                <a:gd name="T25" fmla="*/ 656 h 700"/>
                <a:gd name="T26" fmla="*/ 245 w 535"/>
                <a:gd name="T27" fmla="*/ 665 h 700"/>
                <a:gd name="T28" fmla="*/ 235 w 535"/>
                <a:gd name="T29" fmla="*/ 656 h 700"/>
                <a:gd name="T30" fmla="*/ 235 w 535"/>
                <a:gd name="T31" fmla="*/ 556 h 700"/>
                <a:gd name="T32" fmla="*/ 180 w 535"/>
                <a:gd name="T33" fmla="*/ 467 h 700"/>
                <a:gd name="T34" fmla="*/ 183 w 535"/>
                <a:gd name="T35" fmla="*/ 454 h 700"/>
                <a:gd name="T36" fmla="*/ 196 w 535"/>
                <a:gd name="T37" fmla="*/ 457 h 700"/>
                <a:gd name="T38" fmla="*/ 252 w 535"/>
                <a:gd name="T39" fmla="*/ 548 h 700"/>
                <a:gd name="T40" fmla="*/ 254 w 535"/>
                <a:gd name="T41" fmla="*/ 553 h 700"/>
                <a:gd name="T42" fmla="*/ 254 w 535"/>
                <a:gd name="T43" fmla="*/ 656 h 700"/>
                <a:gd name="T44" fmla="*/ 355 w 535"/>
                <a:gd name="T45" fmla="*/ 467 h 700"/>
                <a:gd name="T46" fmla="*/ 300 w 535"/>
                <a:gd name="T47" fmla="*/ 556 h 700"/>
                <a:gd name="T48" fmla="*/ 300 w 535"/>
                <a:gd name="T49" fmla="*/ 656 h 700"/>
                <a:gd name="T50" fmla="*/ 291 w 535"/>
                <a:gd name="T51" fmla="*/ 665 h 700"/>
                <a:gd name="T52" fmla="*/ 281 w 535"/>
                <a:gd name="T53" fmla="*/ 656 h 700"/>
                <a:gd name="T54" fmla="*/ 281 w 535"/>
                <a:gd name="T55" fmla="*/ 553 h 700"/>
                <a:gd name="T56" fmla="*/ 283 w 535"/>
                <a:gd name="T57" fmla="*/ 548 h 700"/>
                <a:gd name="T58" fmla="*/ 340 w 535"/>
                <a:gd name="T59" fmla="*/ 457 h 700"/>
                <a:gd name="T60" fmla="*/ 353 w 535"/>
                <a:gd name="T61" fmla="*/ 454 h 700"/>
                <a:gd name="T62" fmla="*/ 355 w 535"/>
                <a:gd name="T63" fmla="*/ 467 h 700"/>
                <a:gd name="T64" fmla="*/ 348 w 535"/>
                <a:gd name="T65" fmla="*/ 426 h 700"/>
                <a:gd name="T66" fmla="*/ 188 w 535"/>
                <a:gd name="T67" fmla="*/ 426 h 700"/>
                <a:gd name="T68" fmla="*/ 178 w 535"/>
                <a:gd name="T69" fmla="*/ 417 h 700"/>
                <a:gd name="T70" fmla="*/ 188 w 535"/>
                <a:gd name="T71" fmla="*/ 407 h 700"/>
                <a:gd name="T72" fmla="*/ 348 w 535"/>
                <a:gd name="T73" fmla="*/ 407 h 700"/>
                <a:gd name="T74" fmla="*/ 357 w 535"/>
                <a:gd name="T75" fmla="*/ 417 h 700"/>
                <a:gd name="T76" fmla="*/ 348 w 535"/>
                <a:gd name="T77" fmla="*/ 426 h 700"/>
                <a:gd name="T78" fmla="*/ 348 w 535"/>
                <a:gd name="T79" fmla="*/ 385 h 700"/>
                <a:gd name="T80" fmla="*/ 188 w 535"/>
                <a:gd name="T81" fmla="*/ 385 h 700"/>
                <a:gd name="T82" fmla="*/ 178 w 535"/>
                <a:gd name="T83" fmla="*/ 375 h 700"/>
                <a:gd name="T84" fmla="*/ 188 w 535"/>
                <a:gd name="T85" fmla="*/ 366 h 700"/>
                <a:gd name="T86" fmla="*/ 348 w 535"/>
                <a:gd name="T87" fmla="*/ 366 h 700"/>
                <a:gd name="T88" fmla="*/ 357 w 535"/>
                <a:gd name="T89" fmla="*/ 375 h 700"/>
                <a:gd name="T90" fmla="*/ 348 w 535"/>
                <a:gd name="T91" fmla="*/ 385 h 700"/>
                <a:gd name="T92" fmla="*/ 348 w 535"/>
                <a:gd name="T93" fmla="*/ 344 h 700"/>
                <a:gd name="T94" fmla="*/ 188 w 535"/>
                <a:gd name="T95" fmla="*/ 344 h 700"/>
                <a:gd name="T96" fmla="*/ 178 w 535"/>
                <a:gd name="T97" fmla="*/ 334 h 700"/>
                <a:gd name="T98" fmla="*/ 188 w 535"/>
                <a:gd name="T99" fmla="*/ 325 h 700"/>
                <a:gd name="T100" fmla="*/ 348 w 535"/>
                <a:gd name="T101" fmla="*/ 325 h 700"/>
                <a:gd name="T102" fmla="*/ 357 w 535"/>
                <a:gd name="T103" fmla="*/ 334 h 700"/>
                <a:gd name="T104" fmla="*/ 348 w 535"/>
                <a:gd name="T105" fmla="*/ 344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5" h="700">
                  <a:moveTo>
                    <a:pt x="382" y="669"/>
                  </a:moveTo>
                  <a:cubicBezTo>
                    <a:pt x="379" y="669"/>
                    <a:pt x="379" y="669"/>
                    <a:pt x="379" y="669"/>
                  </a:cubicBezTo>
                  <a:cubicBezTo>
                    <a:pt x="379" y="506"/>
                    <a:pt x="535" y="405"/>
                    <a:pt x="535" y="248"/>
                  </a:cubicBezTo>
                  <a:cubicBezTo>
                    <a:pt x="535" y="137"/>
                    <a:pt x="426" y="0"/>
                    <a:pt x="268" y="0"/>
                  </a:cubicBezTo>
                  <a:cubicBezTo>
                    <a:pt x="88" y="0"/>
                    <a:pt x="0" y="137"/>
                    <a:pt x="0" y="248"/>
                  </a:cubicBezTo>
                  <a:cubicBezTo>
                    <a:pt x="0" y="405"/>
                    <a:pt x="156" y="506"/>
                    <a:pt x="156" y="669"/>
                  </a:cubicBezTo>
                  <a:cubicBezTo>
                    <a:pt x="154" y="669"/>
                    <a:pt x="154" y="669"/>
                    <a:pt x="154" y="669"/>
                  </a:cubicBezTo>
                  <a:cubicBezTo>
                    <a:pt x="144" y="669"/>
                    <a:pt x="136" y="676"/>
                    <a:pt x="136" y="684"/>
                  </a:cubicBezTo>
                  <a:cubicBezTo>
                    <a:pt x="136" y="693"/>
                    <a:pt x="144" y="700"/>
                    <a:pt x="154" y="700"/>
                  </a:cubicBezTo>
                  <a:cubicBezTo>
                    <a:pt x="382" y="700"/>
                    <a:pt x="382" y="700"/>
                    <a:pt x="382" y="700"/>
                  </a:cubicBezTo>
                  <a:cubicBezTo>
                    <a:pt x="391" y="700"/>
                    <a:pt x="399" y="693"/>
                    <a:pt x="399" y="684"/>
                  </a:cubicBezTo>
                  <a:cubicBezTo>
                    <a:pt x="399" y="676"/>
                    <a:pt x="391" y="669"/>
                    <a:pt x="382" y="669"/>
                  </a:cubicBezTo>
                  <a:close/>
                  <a:moveTo>
                    <a:pt x="254" y="656"/>
                  </a:moveTo>
                  <a:cubicBezTo>
                    <a:pt x="254" y="661"/>
                    <a:pt x="250" y="665"/>
                    <a:pt x="245" y="665"/>
                  </a:cubicBezTo>
                  <a:cubicBezTo>
                    <a:pt x="239" y="665"/>
                    <a:pt x="235" y="661"/>
                    <a:pt x="235" y="656"/>
                  </a:cubicBezTo>
                  <a:cubicBezTo>
                    <a:pt x="235" y="556"/>
                    <a:pt x="235" y="556"/>
                    <a:pt x="235" y="556"/>
                  </a:cubicBezTo>
                  <a:cubicBezTo>
                    <a:pt x="180" y="467"/>
                    <a:pt x="180" y="467"/>
                    <a:pt x="180" y="467"/>
                  </a:cubicBezTo>
                  <a:cubicBezTo>
                    <a:pt x="177" y="463"/>
                    <a:pt x="178" y="457"/>
                    <a:pt x="183" y="454"/>
                  </a:cubicBezTo>
                  <a:cubicBezTo>
                    <a:pt x="187" y="452"/>
                    <a:pt x="193" y="453"/>
                    <a:pt x="196" y="457"/>
                  </a:cubicBezTo>
                  <a:cubicBezTo>
                    <a:pt x="252" y="548"/>
                    <a:pt x="252" y="548"/>
                    <a:pt x="252" y="548"/>
                  </a:cubicBezTo>
                  <a:cubicBezTo>
                    <a:pt x="253" y="549"/>
                    <a:pt x="254" y="551"/>
                    <a:pt x="254" y="553"/>
                  </a:cubicBezTo>
                  <a:lnTo>
                    <a:pt x="254" y="656"/>
                  </a:lnTo>
                  <a:close/>
                  <a:moveTo>
                    <a:pt x="355" y="467"/>
                  </a:moveTo>
                  <a:cubicBezTo>
                    <a:pt x="300" y="556"/>
                    <a:pt x="300" y="556"/>
                    <a:pt x="300" y="556"/>
                  </a:cubicBezTo>
                  <a:cubicBezTo>
                    <a:pt x="300" y="656"/>
                    <a:pt x="300" y="656"/>
                    <a:pt x="300" y="656"/>
                  </a:cubicBezTo>
                  <a:cubicBezTo>
                    <a:pt x="300" y="661"/>
                    <a:pt x="296" y="665"/>
                    <a:pt x="291" y="665"/>
                  </a:cubicBezTo>
                  <a:cubicBezTo>
                    <a:pt x="286" y="665"/>
                    <a:pt x="281" y="661"/>
                    <a:pt x="281" y="656"/>
                  </a:cubicBezTo>
                  <a:cubicBezTo>
                    <a:pt x="281" y="553"/>
                    <a:pt x="281" y="553"/>
                    <a:pt x="281" y="553"/>
                  </a:cubicBezTo>
                  <a:cubicBezTo>
                    <a:pt x="281" y="551"/>
                    <a:pt x="282" y="549"/>
                    <a:pt x="283" y="548"/>
                  </a:cubicBezTo>
                  <a:cubicBezTo>
                    <a:pt x="340" y="457"/>
                    <a:pt x="340" y="457"/>
                    <a:pt x="340" y="457"/>
                  </a:cubicBezTo>
                  <a:cubicBezTo>
                    <a:pt x="342" y="453"/>
                    <a:pt x="348" y="452"/>
                    <a:pt x="353" y="454"/>
                  </a:cubicBezTo>
                  <a:cubicBezTo>
                    <a:pt x="357" y="457"/>
                    <a:pt x="358" y="463"/>
                    <a:pt x="355" y="467"/>
                  </a:cubicBezTo>
                  <a:close/>
                  <a:moveTo>
                    <a:pt x="348" y="426"/>
                  </a:moveTo>
                  <a:cubicBezTo>
                    <a:pt x="188" y="426"/>
                    <a:pt x="188" y="426"/>
                    <a:pt x="188" y="426"/>
                  </a:cubicBezTo>
                  <a:cubicBezTo>
                    <a:pt x="183" y="426"/>
                    <a:pt x="178" y="422"/>
                    <a:pt x="178" y="417"/>
                  </a:cubicBezTo>
                  <a:cubicBezTo>
                    <a:pt x="178" y="411"/>
                    <a:pt x="183" y="407"/>
                    <a:pt x="188" y="407"/>
                  </a:cubicBezTo>
                  <a:cubicBezTo>
                    <a:pt x="348" y="407"/>
                    <a:pt x="348" y="407"/>
                    <a:pt x="348" y="407"/>
                  </a:cubicBezTo>
                  <a:cubicBezTo>
                    <a:pt x="353" y="407"/>
                    <a:pt x="357" y="411"/>
                    <a:pt x="357" y="417"/>
                  </a:cubicBezTo>
                  <a:cubicBezTo>
                    <a:pt x="357" y="422"/>
                    <a:pt x="353" y="426"/>
                    <a:pt x="348" y="426"/>
                  </a:cubicBezTo>
                  <a:close/>
                  <a:moveTo>
                    <a:pt x="348" y="385"/>
                  </a:moveTo>
                  <a:cubicBezTo>
                    <a:pt x="188" y="385"/>
                    <a:pt x="188" y="385"/>
                    <a:pt x="188" y="385"/>
                  </a:cubicBezTo>
                  <a:cubicBezTo>
                    <a:pt x="183" y="385"/>
                    <a:pt x="178" y="381"/>
                    <a:pt x="178" y="375"/>
                  </a:cubicBezTo>
                  <a:cubicBezTo>
                    <a:pt x="178" y="370"/>
                    <a:pt x="183" y="366"/>
                    <a:pt x="188" y="366"/>
                  </a:cubicBezTo>
                  <a:cubicBezTo>
                    <a:pt x="348" y="366"/>
                    <a:pt x="348" y="366"/>
                    <a:pt x="348" y="366"/>
                  </a:cubicBezTo>
                  <a:cubicBezTo>
                    <a:pt x="353" y="366"/>
                    <a:pt x="357" y="370"/>
                    <a:pt x="357" y="375"/>
                  </a:cubicBezTo>
                  <a:cubicBezTo>
                    <a:pt x="357" y="381"/>
                    <a:pt x="353" y="385"/>
                    <a:pt x="348" y="385"/>
                  </a:cubicBezTo>
                  <a:close/>
                  <a:moveTo>
                    <a:pt x="348" y="344"/>
                  </a:moveTo>
                  <a:cubicBezTo>
                    <a:pt x="188" y="344"/>
                    <a:pt x="188" y="344"/>
                    <a:pt x="188" y="344"/>
                  </a:cubicBezTo>
                  <a:cubicBezTo>
                    <a:pt x="183" y="344"/>
                    <a:pt x="178" y="339"/>
                    <a:pt x="178" y="334"/>
                  </a:cubicBezTo>
                  <a:cubicBezTo>
                    <a:pt x="178" y="329"/>
                    <a:pt x="183" y="325"/>
                    <a:pt x="188" y="325"/>
                  </a:cubicBezTo>
                  <a:cubicBezTo>
                    <a:pt x="348" y="325"/>
                    <a:pt x="348" y="325"/>
                    <a:pt x="348" y="325"/>
                  </a:cubicBezTo>
                  <a:cubicBezTo>
                    <a:pt x="353" y="325"/>
                    <a:pt x="357" y="329"/>
                    <a:pt x="357" y="334"/>
                  </a:cubicBezTo>
                  <a:cubicBezTo>
                    <a:pt x="357" y="339"/>
                    <a:pt x="353" y="344"/>
                    <a:pt x="348" y="3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6061076" y="1241425"/>
              <a:ext cx="69850" cy="1023938"/>
            </a:xfrm>
            <a:custGeom>
              <a:avLst/>
              <a:gdLst>
                <a:gd name="T0" fmla="*/ 31 w 31"/>
                <a:gd name="T1" fmla="*/ 17 h 462"/>
                <a:gd name="T2" fmla="*/ 21 w 31"/>
                <a:gd name="T3" fmla="*/ 462 h 462"/>
                <a:gd name="T4" fmla="*/ 0 w 31"/>
                <a:gd name="T5" fmla="*/ 17 h 462"/>
                <a:gd name="T6" fmla="*/ 15 w 31"/>
                <a:gd name="T7" fmla="*/ 1 h 462"/>
                <a:gd name="T8" fmla="*/ 31 w 31"/>
                <a:gd name="T9" fmla="*/ 16 h 462"/>
                <a:gd name="T10" fmla="*/ 31 w 31"/>
                <a:gd name="T11" fmla="*/ 17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462">
                  <a:moveTo>
                    <a:pt x="31" y="17"/>
                  </a:moveTo>
                  <a:cubicBezTo>
                    <a:pt x="21" y="462"/>
                    <a:pt x="21" y="462"/>
                    <a:pt x="21" y="46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6" y="1"/>
                    <a:pt x="15" y="1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16"/>
                    <a:pt x="31" y="16"/>
                    <a:pt x="31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5719763" y="1301750"/>
              <a:ext cx="388938" cy="963613"/>
            </a:xfrm>
            <a:custGeom>
              <a:avLst/>
              <a:gdLst>
                <a:gd name="T0" fmla="*/ 32 w 175"/>
                <a:gd name="T1" fmla="*/ 13 h 435"/>
                <a:gd name="T2" fmla="*/ 175 w 175"/>
                <a:gd name="T3" fmla="*/ 435 h 435"/>
                <a:gd name="T4" fmla="*/ 3 w 175"/>
                <a:gd name="T5" fmla="*/ 24 h 435"/>
                <a:gd name="T6" fmla="*/ 11 w 175"/>
                <a:gd name="T7" fmla="*/ 4 h 435"/>
                <a:gd name="T8" fmla="*/ 32 w 175"/>
                <a:gd name="T9" fmla="*/ 12 h 435"/>
                <a:gd name="T10" fmla="*/ 32 w 175"/>
                <a:gd name="T11" fmla="*/ 13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435">
                  <a:moveTo>
                    <a:pt x="32" y="13"/>
                  </a:moveTo>
                  <a:cubicBezTo>
                    <a:pt x="175" y="435"/>
                    <a:pt x="175" y="435"/>
                    <a:pt x="175" y="43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9" y="4"/>
                    <a:pt x="32" y="12"/>
                  </a:cubicBezTo>
                  <a:cubicBezTo>
                    <a:pt x="32" y="12"/>
                    <a:pt x="32" y="13"/>
                    <a:pt x="32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5426076" y="1479550"/>
              <a:ext cx="682625" cy="785813"/>
            </a:xfrm>
            <a:custGeom>
              <a:avLst/>
              <a:gdLst>
                <a:gd name="T0" fmla="*/ 29 w 308"/>
                <a:gd name="T1" fmla="*/ 7 h 355"/>
                <a:gd name="T2" fmla="*/ 308 w 308"/>
                <a:gd name="T3" fmla="*/ 355 h 355"/>
                <a:gd name="T4" fmla="*/ 6 w 308"/>
                <a:gd name="T5" fmla="*/ 28 h 355"/>
                <a:gd name="T6" fmla="*/ 7 w 308"/>
                <a:gd name="T7" fmla="*/ 5 h 355"/>
                <a:gd name="T8" fmla="*/ 29 w 308"/>
                <a:gd name="T9" fmla="*/ 6 h 355"/>
                <a:gd name="T10" fmla="*/ 29 w 308"/>
                <a:gd name="T11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355">
                  <a:moveTo>
                    <a:pt x="29" y="7"/>
                  </a:moveTo>
                  <a:cubicBezTo>
                    <a:pt x="308" y="355"/>
                    <a:pt x="308" y="355"/>
                    <a:pt x="308" y="35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0" y="21"/>
                    <a:pt x="0" y="11"/>
                    <a:pt x="7" y="5"/>
                  </a:cubicBezTo>
                  <a:cubicBezTo>
                    <a:pt x="13" y="0"/>
                    <a:pt x="23" y="0"/>
                    <a:pt x="29" y="6"/>
                  </a:cubicBezTo>
                  <a:cubicBezTo>
                    <a:pt x="29" y="7"/>
                    <a:pt x="29" y="7"/>
                    <a:pt x="29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5207001" y="1743075"/>
              <a:ext cx="901700" cy="522288"/>
            </a:xfrm>
            <a:custGeom>
              <a:avLst/>
              <a:gdLst>
                <a:gd name="T0" fmla="*/ 26 w 407"/>
                <a:gd name="T1" fmla="*/ 4 h 236"/>
                <a:gd name="T2" fmla="*/ 407 w 407"/>
                <a:gd name="T3" fmla="*/ 236 h 236"/>
                <a:gd name="T4" fmla="*/ 11 w 407"/>
                <a:gd name="T5" fmla="*/ 32 h 236"/>
                <a:gd name="T6" fmla="*/ 4 w 407"/>
                <a:gd name="T7" fmla="*/ 11 h 236"/>
                <a:gd name="T8" fmla="*/ 25 w 407"/>
                <a:gd name="T9" fmla="*/ 4 h 236"/>
                <a:gd name="T10" fmla="*/ 26 w 407"/>
                <a:gd name="T11" fmla="*/ 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236">
                  <a:moveTo>
                    <a:pt x="26" y="4"/>
                  </a:moveTo>
                  <a:cubicBezTo>
                    <a:pt x="407" y="236"/>
                    <a:pt x="407" y="236"/>
                    <a:pt x="407" y="236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3" y="28"/>
                    <a:pt x="0" y="18"/>
                    <a:pt x="4" y="11"/>
                  </a:cubicBezTo>
                  <a:cubicBezTo>
                    <a:pt x="8" y="3"/>
                    <a:pt x="17" y="0"/>
                    <a:pt x="25" y="4"/>
                  </a:cubicBezTo>
                  <a:cubicBezTo>
                    <a:pt x="25" y="4"/>
                    <a:pt x="26" y="4"/>
                    <a:pt x="26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5095876" y="2066925"/>
              <a:ext cx="1012825" cy="198438"/>
            </a:xfrm>
            <a:custGeom>
              <a:avLst/>
              <a:gdLst>
                <a:gd name="T0" fmla="*/ 20 w 457"/>
                <a:gd name="T1" fmla="*/ 2 h 89"/>
                <a:gd name="T2" fmla="*/ 457 w 457"/>
                <a:gd name="T3" fmla="*/ 89 h 89"/>
                <a:gd name="T4" fmla="*/ 15 w 457"/>
                <a:gd name="T5" fmla="*/ 32 h 89"/>
                <a:gd name="T6" fmla="*/ 1 w 457"/>
                <a:gd name="T7" fmla="*/ 15 h 89"/>
                <a:gd name="T8" fmla="*/ 19 w 457"/>
                <a:gd name="T9" fmla="*/ 1 h 89"/>
                <a:gd name="T10" fmla="*/ 20 w 457"/>
                <a:gd name="T11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7" h="89">
                  <a:moveTo>
                    <a:pt x="20" y="2"/>
                  </a:moveTo>
                  <a:cubicBezTo>
                    <a:pt x="457" y="89"/>
                    <a:pt x="457" y="89"/>
                    <a:pt x="457" y="8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6" y="31"/>
                    <a:pt x="0" y="23"/>
                    <a:pt x="1" y="15"/>
                  </a:cubicBezTo>
                  <a:cubicBezTo>
                    <a:pt x="2" y="6"/>
                    <a:pt x="10" y="0"/>
                    <a:pt x="19" y="1"/>
                  </a:cubicBezTo>
                  <a:cubicBezTo>
                    <a:pt x="19" y="1"/>
                    <a:pt x="19" y="1"/>
                    <a:pt x="2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5097463" y="2265363"/>
              <a:ext cx="1011238" cy="220663"/>
            </a:xfrm>
            <a:custGeom>
              <a:avLst/>
              <a:gdLst>
                <a:gd name="T0" fmla="*/ 15 w 456"/>
                <a:gd name="T1" fmla="*/ 67 h 100"/>
                <a:gd name="T2" fmla="*/ 456 w 456"/>
                <a:gd name="T3" fmla="*/ 0 h 100"/>
                <a:gd name="T4" fmla="*/ 21 w 456"/>
                <a:gd name="T5" fmla="*/ 98 h 100"/>
                <a:gd name="T6" fmla="*/ 2 w 456"/>
                <a:gd name="T7" fmla="*/ 86 h 100"/>
                <a:gd name="T8" fmla="*/ 14 w 456"/>
                <a:gd name="T9" fmla="*/ 67 h 100"/>
                <a:gd name="T10" fmla="*/ 15 w 456"/>
                <a:gd name="T11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" h="100">
                  <a:moveTo>
                    <a:pt x="15" y="67"/>
                  </a:moveTo>
                  <a:cubicBezTo>
                    <a:pt x="456" y="0"/>
                    <a:pt x="456" y="0"/>
                    <a:pt x="456" y="0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12" y="100"/>
                    <a:pt x="4" y="95"/>
                    <a:pt x="2" y="86"/>
                  </a:cubicBezTo>
                  <a:cubicBezTo>
                    <a:pt x="0" y="78"/>
                    <a:pt x="5" y="69"/>
                    <a:pt x="14" y="67"/>
                  </a:cubicBezTo>
                  <a:cubicBezTo>
                    <a:pt x="14" y="67"/>
                    <a:pt x="15" y="67"/>
                    <a:pt x="15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5218113" y="2265363"/>
              <a:ext cx="890588" cy="544513"/>
            </a:xfrm>
            <a:custGeom>
              <a:avLst/>
              <a:gdLst>
                <a:gd name="T0" fmla="*/ 10 w 402"/>
                <a:gd name="T1" fmla="*/ 214 h 246"/>
                <a:gd name="T2" fmla="*/ 402 w 402"/>
                <a:gd name="T3" fmla="*/ 0 h 246"/>
                <a:gd name="T4" fmla="*/ 26 w 402"/>
                <a:gd name="T5" fmla="*/ 241 h 246"/>
                <a:gd name="T6" fmla="*/ 5 w 402"/>
                <a:gd name="T7" fmla="*/ 236 h 246"/>
                <a:gd name="T8" fmla="*/ 9 w 402"/>
                <a:gd name="T9" fmla="*/ 214 h 246"/>
                <a:gd name="T10" fmla="*/ 10 w 402"/>
                <a:gd name="T11" fmla="*/ 214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2" h="246">
                  <a:moveTo>
                    <a:pt x="10" y="214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19" y="246"/>
                    <a:pt x="9" y="243"/>
                    <a:pt x="5" y="236"/>
                  </a:cubicBezTo>
                  <a:cubicBezTo>
                    <a:pt x="0" y="229"/>
                    <a:pt x="2" y="219"/>
                    <a:pt x="9" y="214"/>
                  </a:cubicBezTo>
                  <a:cubicBezTo>
                    <a:pt x="10" y="214"/>
                    <a:pt x="10" y="214"/>
                    <a:pt x="1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5441951" y="2265363"/>
              <a:ext cx="666750" cy="803275"/>
            </a:xfrm>
            <a:custGeom>
              <a:avLst/>
              <a:gdLst>
                <a:gd name="T0" fmla="*/ 6 w 301"/>
                <a:gd name="T1" fmla="*/ 335 h 363"/>
                <a:gd name="T2" fmla="*/ 301 w 301"/>
                <a:gd name="T3" fmla="*/ 0 h 363"/>
                <a:gd name="T4" fmla="*/ 30 w 301"/>
                <a:gd name="T5" fmla="*/ 355 h 363"/>
                <a:gd name="T6" fmla="*/ 8 w 301"/>
                <a:gd name="T7" fmla="*/ 358 h 363"/>
                <a:gd name="T8" fmla="*/ 5 w 301"/>
                <a:gd name="T9" fmla="*/ 336 h 363"/>
                <a:gd name="T10" fmla="*/ 6 w 301"/>
                <a:gd name="T11" fmla="*/ 3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63">
                  <a:moveTo>
                    <a:pt x="6" y="335"/>
                  </a:moveTo>
                  <a:cubicBezTo>
                    <a:pt x="301" y="0"/>
                    <a:pt x="301" y="0"/>
                    <a:pt x="301" y="0"/>
                  </a:cubicBezTo>
                  <a:cubicBezTo>
                    <a:pt x="30" y="355"/>
                    <a:pt x="30" y="355"/>
                    <a:pt x="30" y="355"/>
                  </a:cubicBezTo>
                  <a:cubicBezTo>
                    <a:pt x="25" y="362"/>
                    <a:pt x="15" y="363"/>
                    <a:pt x="8" y="358"/>
                  </a:cubicBezTo>
                  <a:cubicBezTo>
                    <a:pt x="1" y="352"/>
                    <a:pt x="0" y="343"/>
                    <a:pt x="5" y="336"/>
                  </a:cubicBezTo>
                  <a:cubicBezTo>
                    <a:pt x="6" y="335"/>
                    <a:pt x="6" y="335"/>
                    <a:pt x="6" y="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6108701" y="2265363"/>
              <a:ext cx="679450" cy="787400"/>
            </a:xfrm>
            <a:custGeom>
              <a:avLst/>
              <a:gdLst>
                <a:gd name="T0" fmla="*/ 278 w 307"/>
                <a:gd name="T1" fmla="*/ 349 h 356"/>
                <a:gd name="T2" fmla="*/ 0 w 307"/>
                <a:gd name="T3" fmla="*/ 0 h 356"/>
                <a:gd name="T4" fmla="*/ 302 w 307"/>
                <a:gd name="T5" fmla="*/ 328 h 356"/>
                <a:gd name="T6" fmla="*/ 301 w 307"/>
                <a:gd name="T7" fmla="*/ 350 h 356"/>
                <a:gd name="T8" fmla="*/ 279 w 307"/>
                <a:gd name="T9" fmla="*/ 349 h 356"/>
                <a:gd name="T10" fmla="*/ 278 w 307"/>
                <a:gd name="T11" fmla="*/ 34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356">
                  <a:moveTo>
                    <a:pt x="278" y="34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2" y="328"/>
                    <a:pt x="302" y="328"/>
                    <a:pt x="302" y="328"/>
                  </a:cubicBezTo>
                  <a:cubicBezTo>
                    <a:pt x="307" y="334"/>
                    <a:pt x="307" y="344"/>
                    <a:pt x="301" y="350"/>
                  </a:cubicBezTo>
                  <a:cubicBezTo>
                    <a:pt x="294" y="356"/>
                    <a:pt x="284" y="356"/>
                    <a:pt x="279" y="349"/>
                  </a:cubicBezTo>
                  <a:cubicBezTo>
                    <a:pt x="278" y="349"/>
                    <a:pt x="278" y="349"/>
                    <a:pt x="278" y="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6108701" y="2265363"/>
              <a:ext cx="898525" cy="523875"/>
            </a:xfrm>
            <a:custGeom>
              <a:avLst/>
              <a:gdLst>
                <a:gd name="T0" fmla="*/ 380 w 406"/>
                <a:gd name="T1" fmla="*/ 232 h 237"/>
                <a:gd name="T2" fmla="*/ 0 w 406"/>
                <a:gd name="T3" fmla="*/ 0 h 237"/>
                <a:gd name="T4" fmla="*/ 395 w 406"/>
                <a:gd name="T5" fmla="*/ 205 h 237"/>
                <a:gd name="T6" fmla="*/ 402 w 406"/>
                <a:gd name="T7" fmla="*/ 226 h 237"/>
                <a:gd name="T8" fmla="*/ 381 w 406"/>
                <a:gd name="T9" fmla="*/ 233 h 237"/>
                <a:gd name="T10" fmla="*/ 380 w 406"/>
                <a:gd name="T11" fmla="*/ 23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237">
                  <a:moveTo>
                    <a:pt x="380" y="23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95" y="205"/>
                    <a:pt x="395" y="205"/>
                    <a:pt x="395" y="205"/>
                  </a:cubicBezTo>
                  <a:cubicBezTo>
                    <a:pt x="403" y="209"/>
                    <a:pt x="406" y="218"/>
                    <a:pt x="402" y="226"/>
                  </a:cubicBezTo>
                  <a:cubicBezTo>
                    <a:pt x="398" y="234"/>
                    <a:pt x="389" y="237"/>
                    <a:pt x="381" y="233"/>
                  </a:cubicBezTo>
                  <a:cubicBezTo>
                    <a:pt x="381" y="233"/>
                    <a:pt x="380" y="233"/>
                    <a:pt x="380" y="2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6108701" y="2265363"/>
              <a:ext cx="1009650" cy="198438"/>
            </a:xfrm>
            <a:custGeom>
              <a:avLst/>
              <a:gdLst>
                <a:gd name="T0" fmla="*/ 437 w 456"/>
                <a:gd name="T1" fmla="*/ 88 h 90"/>
                <a:gd name="T2" fmla="*/ 0 w 456"/>
                <a:gd name="T3" fmla="*/ 0 h 90"/>
                <a:gd name="T4" fmla="*/ 442 w 456"/>
                <a:gd name="T5" fmla="*/ 57 h 90"/>
                <a:gd name="T6" fmla="*/ 455 w 456"/>
                <a:gd name="T7" fmla="*/ 75 h 90"/>
                <a:gd name="T8" fmla="*/ 438 w 456"/>
                <a:gd name="T9" fmla="*/ 88 h 90"/>
                <a:gd name="T10" fmla="*/ 437 w 456"/>
                <a:gd name="T11" fmla="*/ 8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" h="90">
                  <a:moveTo>
                    <a:pt x="437" y="8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42" y="57"/>
                    <a:pt x="442" y="57"/>
                    <a:pt x="442" y="57"/>
                  </a:cubicBezTo>
                  <a:cubicBezTo>
                    <a:pt x="450" y="58"/>
                    <a:pt x="456" y="66"/>
                    <a:pt x="455" y="75"/>
                  </a:cubicBezTo>
                  <a:cubicBezTo>
                    <a:pt x="454" y="83"/>
                    <a:pt x="446" y="90"/>
                    <a:pt x="438" y="88"/>
                  </a:cubicBezTo>
                  <a:cubicBezTo>
                    <a:pt x="437" y="88"/>
                    <a:pt x="437" y="88"/>
                    <a:pt x="437" y="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6108701" y="2046288"/>
              <a:ext cx="1008063" cy="219075"/>
            </a:xfrm>
            <a:custGeom>
              <a:avLst/>
              <a:gdLst>
                <a:gd name="T0" fmla="*/ 440 w 455"/>
                <a:gd name="T1" fmla="*/ 33 h 99"/>
                <a:gd name="T2" fmla="*/ 0 w 455"/>
                <a:gd name="T3" fmla="*/ 99 h 99"/>
                <a:gd name="T4" fmla="*/ 434 w 455"/>
                <a:gd name="T5" fmla="*/ 2 h 99"/>
                <a:gd name="T6" fmla="*/ 453 w 455"/>
                <a:gd name="T7" fmla="*/ 14 h 99"/>
                <a:gd name="T8" fmla="*/ 441 w 455"/>
                <a:gd name="T9" fmla="*/ 32 h 99"/>
                <a:gd name="T10" fmla="*/ 440 w 455"/>
                <a:gd name="T11" fmla="*/ 3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5" h="99">
                  <a:moveTo>
                    <a:pt x="440" y="33"/>
                  </a:moveTo>
                  <a:cubicBezTo>
                    <a:pt x="0" y="99"/>
                    <a:pt x="0" y="99"/>
                    <a:pt x="0" y="99"/>
                  </a:cubicBezTo>
                  <a:cubicBezTo>
                    <a:pt x="434" y="2"/>
                    <a:pt x="434" y="2"/>
                    <a:pt x="434" y="2"/>
                  </a:cubicBezTo>
                  <a:cubicBezTo>
                    <a:pt x="443" y="0"/>
                    <a:pt x="451" y="5"/>
                    <a:pt x="453" y="14"/>
                  </a:cubicBezTo>
                  <a:cubicBezTo>
                    <a:pt x="455" y="22"/>
                    <a:pt x="450" y="30"/>
                    <a:pt x="441" y="32"/>
                  </a:cubicBezTo>
                  <a:cubicBezTo>
                    <a:pt x="441" y="32"/>
                    <a:pt x="441" y="32"/>
                    <a:pt x="440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6108701" y="1722438"/>
              <a:ext cx="887413" cy="542925"/>
            </a:xfrm>
            <a:custGeom>
              <a:avLst/>
              <a:gdLst>
                <a:gd name="T0" fmla="*/ 391 w 401"/>
                <a:gd name="T1" fmla="*/ 32 h 245"/>
                <a:gd name="T2" fmla="*/ 0 w 401"/>
                <a:gd name="T3" fmla="*/ 245 h 245"/>
                <a:gd name="T4" fmla="*/ 375 w 401"/>
                <a:gd name="T5" fmla="*/ 5 h 245"/>
                <a:gd name="T6" fmla="*/ 396 w 401"/>
                <a:gd name="T7" fmla="*/ 10 h 245"/>
                <a:gd name="T8" fmla="*/ 392 w 401"/>
                <a:gd name="T9" fmla="*/ 31 h 245"/>
                <a:gd name="T10" fmla="*/ 391 w 401"/>
                <a:gd name="T11" fmla="*/ 32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1" h="245">
                  <a:moveTo>
                    <a:pt x="391" y="32"/>
                  </a:moveTo>
                  <a:cubicBezTo>
                    <a:pt x="0" y="245"/>
                    <a:pt x="0" y="245"/>
                    <a:pt x="0" y="245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382" y="0"/>
                    <a:pt x="392" y="2"/>
                    <a:pt x="396" y="10"/>
                  </a:cubicBezTo>
                  <a:cubicBezTo>
                    <a:pt x="401" y="17"/>
                    <a:pt x="399" y="27"/>
                    <a:pt x="392" y="31"/>
                  </a:cubicBezTo>
                  <a:cubicBezTo>
                    <a:pt x="391" y="31"/>
                    <a:pt x="391" y="32"/>
                    <a:pt x="391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6108701" y="1463675"/>
              <a:ext cx="663575" cy="801688"/>
            </a:xfrm>
            <a:custGeom>
              <a:avLst/>
              <a:gdLst>
                <a:gd name="T0" fmla="*/ 294 w 300"/>
                <a:gd name="T1" fmla="*/ 28 h 362"/>
                <a:gd name="T2" fmla="*/ 0 w 300"/>
                <a:gd name="T3" fmla="*/ 362 h 362"/>
                <a:gd name="T4" fmla="*/ 270 w 300"/>
                <a:gd name="T5" fmla="*/ 8 h 362"/>
                <a:gd name="T6" fmla="*/ 292 w 300"/>
                <a:gd name="T7" fmla="*/ 5 h 362"/>
                <a:gd name="T8" fmla="*/ 295 w 300"/>
                <a:gd name="T9" fmla="*/ 27 h 362"/>
                <a:gd name="T10" fmla="*/ 294 w 300"/>
                <a:gd name="T11" fmla="*/ 28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62">
                  <a:moveTo>
                    <a:pt x="294" y="28"/>
                  </a:moveTo>
                  <a:cubicBezTo>
                    <a:pt x="0" y="362"/>
                    <a:pt x="0" y="362"/>
                    <a:pt x="0" y="362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5" y="1"/>
                    <a:pt x="285" y="0"/>
                    <a:pt x="292" y="5"/>
                  </a:cubicBezTo>
                  <a:cubicBezTo>
                    <a:pt x="299" y="10"/>
                    <a:pt x="300" y="20"/>
                    <a:pt x="295" y="27"/>
                  </a:cubicBezTo>
                  <a:cubicBezTo>
                    <a:pt x="295" y="27"/>
                    <a:pt x="294" y="28"/>
                    <a:pt x="294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auto">
            <a:xfrm>
              <a:off x="6108701" y="1295400"/>
              <a:ext cx="365125" cy="969963"/>
            </a:xfrm>
            <a:custGeom>
              <a:avLst/>
              <a:gdLst>
                <a:gd name="T0" fmla="*/ 162 w 165"/>
                <a:gd name="T1" fmla="*/ 23 h 438"/>
                <a:gd name="T2" fmla="*/ 0 w 165"/>
                <a:gd name="T3" fmla="*/ 438 h 438"/>
                <a:gd name="T4" fmla="*/ 132 w 165"/>
                <a:gd name="T5" fmla="*/ 13 h 438"/>
                <a:gd name="T6" fmla="*/ 152 w 165"/>
                <a:gd name="T7" fmla="*/ 3 h 438"/>
                <a:gd name="T8" fmla="*/ 162 w 165"/>
                <a:gd name="T9" fmla="*/ 22 h 438"/>
                <a:gd name="T10" fmla="*/ 162 w 165"/>
                <a:gd name="T11" fmla="*/ 2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438">
                  <a:moveTo>
                    <a:pt x="162" y="23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5" y="5"/>
                    <a:pt x="144" y="0"/>
                    <a:pt x="152" y="3"/>
                  </a:cubicBezTo>
                  <a:cubicBezTo>
                    <a:pt x="160" y="5"/>
                    <a:pt x="165" y="14"/>
                    <a:pt x="162" y="22"/>
                  </a:cubicBezTo>
                  <a:cubicBezTo>
                    <a:pt x="162" y="23"/>
                    <a:pt x="162" y="23"/>
                    <a:pt x="162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37F9CC-5C6A-40B0-BBD2-9EFDB3103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STRATEGIC INTENT </a:t>
            </a:r>
            <a:endParaRPr lang="en-Z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98CCB8F6-0329-47B9-A6F1-F4FF6B77DCD5}"/>
              </a:ext>
            </a:extLst>
          </p:cNvPr>
          <p:cNvSpPr/>
          <p:nvPr/>
        </p:nvSpPr>
        <p:spPr>
          <a:xfrm>
            <a:off x="428005" y="1233511"/>
            <a:ext cx="35494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VISION:</a:t>
            </a:r>
          </a:p>
          <a:p>
            <a:pPr lvl="0" algn="ctr"/>
            <a:r>
              <a:rPr lang="en-GB" sz="2000" dirty="0">
                <a:solidFill>
                  <a:schemeClr val="tx1"/>
                </a:solidFill>
              </a:rPr>
              <a:t>An association that leads innovation through cutting edge quality and sustainable service delivery to our member municipalities for better services to communities</a:t>
            </a:r>
            <a:endParaRPr lang="en-ZA" sz="20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443A0BE-03E2-49EA-81E9-31110B0AB005}"/>
              </a:ext>
            </a:extLst>
          </p:cNvPr>
          <p:cNvSpPr/>
          <p:nvPr/>
        </p:nvSpPr>
        <p:spPr>
          <a:xfrm>
            <a:off x="8947243" y="1389446"/>
            <a:ext cx="29443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MISSION:</a:t>
            </a:r>
          </a:p>
          <a:p>
            <a:pPr lvl="0" algn="ctr"/>
            <a:r>
              <a:rPr lang="en-GB" sz="2000" dirty="0">
                <a:solidFill>
                  <a:schemeClr val="tx1"/>
                </a:solidFill>
              </a:rPr>
              <a:t>To be consultative, informed, mandated, credible, accountable and protect the interests of our membership and a catalyst for developmental local government</a:t>
            </a:r>
            <a:endParaRPr lang="en-ZA" sz="2000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A81881D5-D4BC-4D2C-90B9-9DCB94F70E7F}"/>
              </a:ext>
            </a:extLst>
          </p:cNvPr>
          <p:cNvSpPr/>
          <p:nvPr/>
        </p:nvSpPr>
        <p:spPr>
          <a:xfrm>
            <a:off x="-73646" y="5087366"/>
            <a:ext cx="51020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VALUES:</a:t>
            </a:r>
          </a:p>
          <a:p>
            <a:pPr lvl="0" algn="ctr"/>
            <a:r>
              <a:rPr lang="en-GB" sz="2000" dirty="0">
                <a:solidFill>
                  <a:schemeClr val="tx1"/>
                </a:solidFill>
              </a:rPr>
              <a:t>Responsive, </a:t>
            </a:r>
            <a:r>
              <a:rPr lang="en-GB" sz="2000" dirty="0"/>
              <a:t>Innovative, Dynamic, </a:t>
            </a:r>
          </a:p>
          <a:p>
            <a:pPr lvl="0" algn="ctr"/>
            <a:r>
              <a:rPr lang="en-GB" sz="2000" dirty="0"/>
              <a:t>Excellence </a:t>
            </a:r>
          </a:p>
          <a:p>
            <a:pPr lvl="0" algn="ctr"/>
            <a:endParaRPr lang="en-ZA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17B60B-6019-41D0-9D86-16811311CBF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70641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37F9CC-5C6A-40B0-BBD2-9EFDB3103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PRINCIPLES TO MANIFEST THE VALUES</a:t>
            </a:r>
            <a:endParaRPr lang="en-Z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17B60B-6019-41D0-9D86-16811311CBF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2D781E62-DACF-4365-82E4-767FC1D2CD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0828" y="1178891"/>
            <a:ext cx="8849443" cy="50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79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7F11A5-46A4-4147-B362-C9231639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SITUATIONAL ANALYSIS </a:t>
            </a:r>
            <a:endParaRPr lang="en-Z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08BAC4E-60A2-483F-A929-B9C72CA36A43}"/>
              </a:ext>
            </a:extLst>
          </p:cNvPr>
          <p:cNvSpPr/>
          <p:nvPr/>
        </p:nvSpPr>
        <p:spPr>
          <a:xfrm>
            <a:off x="73570" y="2515626"/>
            <a:ext cx="1660092" cy="13513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SOCIO-CULTURAL</a:t>
            </a:r>
            <a:endParaRPr lang="en-ZA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242089-1109-4AF2-8EE9-74EE3B6B2478}"/>
              </a:ext>
            </a:extLst>
          </p:cNvPr>
          <p:cNvSpPr/>
          <p:nvPr/>
        </p:nvSpPr>
        <p:spPr>
          <a:xfrm>
            <a:off x="5057643" y="2531915"/>
            <a:ext cx="1754685" cy="13676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ETHICAL</a:t>
            </a:r>
            <a:endParaRPr lang="en-ZA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C3D3762-ECE3-4D71-8FA2-E47D3338E72C}"/>
              </a:ext>
            </a:extLst>
          </p:cNvPr>
          <p:cNvSpPr/>
          <p:nvPr/>
        </p:nvSpPr>
        <p:spPr>
          <a:xfrm>
            <a:off x="6808972" y="2540061"/>
            <a:ext cx="1754686" cy="13513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POLITICAL</a:t>
            </a:r>
            <a:endParaRPr lang="en-ZA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7F8743D-EFC6-4290-9B0D-01DB085127C7}"/>
              </a:ext>
            </a:extLst>
          </p:cNvPr>
          <p:cNvSpPr/>
          <p:nvPr/>
        </p:nvSpPr>
        <p:spPr>
          <a:xfrm>
            <a:off x="3390398" y="2523771"/>
            <a:ext cx="1660092" cy="13676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ECONOMICAL</a:t>
            </a:r>
            <a:endParaRPr lang="en-ZA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782056-FA8C-4546-9D84-4AECCB44B459}"/>
              </a:ext>
            </a:extLst>
          </p:cNvPr>
          <p:cNvSpPr/>
          <p:nvPr/>
        </p:nvSpPr>
        <p:spPr>
          <a:xfrm>
            <a:off x="1733662" y="2515626"/>
            <a:ext cx="1660092" cy="13676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TECHNOLO GICAL</a:t>
            </a:r>
            <a:endParaRPr lang="en-ZA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D4E9EEA-60E3-437D-BA49-3FF09B35875A}"/>
              </a:ext>
            </a:extLst>
          </p:cNvPr>
          <p:cNvSpPr/>
          <p:nvPr/>
        </p:nvSpPr>
        <p:spPr>
          <a:xfrm>
            <a:off x="8563659" y="2540060"/>
            <a:ext cx="1662906" cy="13594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LEGAL</a:t>
            </a:r>
            <a:endParaRPr lang="en-ZA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CDB358-975C-4FE6-8481-FF59C36FE0EA}"/>
              </a:ext>
            </a:extLst>
          </p:cNvPr>
          <p:cNvSpPr/>
          <p:nvPr/>
        </p:nvSpPr>
        <p:spPr>
          <a:xfrm>
            <a:off x="10226565" y="2540059"/>
            <a:ext cx="1891320" cy="13676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ENVIRONMENTAL</a:t>
            </a:r>
            <a:endParaRPr lang="en-ZA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B049025-FDF4-4C55-9191-A982B2908503}"/>
              </a:ext>
            </a:extLst>
          </p:cNvPr>
          <p:cNvSpPr/>
          <p:nvPr/>
        </p:nvSpPr>
        <p:spPr>
          <a:xfrm>
            <a:off x="3133911" y="1554241"/>
            <a:ext cx="5719257" cy="819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STEEPLE ANALYSIS </a:t>
            </a:r>
            <a:endParaRPr lang="en-ZA" sz="3600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0488CE9-7220-4AE6-A2E9-591AC63714DC}"/>
              </a:ext>
            </a:extLst>
          </p:cNvPr>
          <p:cNvGrpSpPr/>
          <p:nvPr/>
        </p:nvGrpSpPr>
        <p:grpSpPr>
          <a:xfrm rot="11298015">
            <a:off x="2039315" y="4046579"/>
            <a:ext cx="1284586" cy="1463059"/>
            <a:chOff x="4115689" y="4153859"/>
            <a:chExt cx="1856314" cy="225086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6DDF56B-DDE7-479F-8E62-BEFFD8A7C906}"/>
                </a:ext>
              </a:extLst>
            </p:cNvPr>
            <p:cNvSpPr/>
            <p:nvPr/>
          </p:nvSpPr>
          <p:spPr>
            <a:xfrm rot="18000000">
              <a:off x="3918416" y="4351132"/>
              <a:ext cx="2250860" cy="1856314"/>
            </a:xfrm>
            <a:custGeom>
              <a:avLst/>
              <a:gdLst>
                <a:gd name="connsiteX0" fmla="*/ 1660967 w 4027991"/>
                <a:gd name="connsiteY0" fmla="*/ 0 h 3321934"/>
                <a:gd name="connsiteX1" fmla="*/ 3247260 w 4027991"/>
                <a:gd name="connsiteY1" fmla="*/ 1167046 h 3321934"/>
                <a:gd name="connsiteX2" fmla="*/ 3286927 w 4027991"/>
                <a:gd name="connsiteY2" fmla="*/ 1321314 h 3321934"/>
                <a:gd name="connsiteX3" fmla="*/ 4027991 w 4027991"/>
                <a:gd name="connsiteY3" fmla="*/ 1660968 h 3321934"/>
                <a:gd name="connsiteX4" fmla="*/ 3286927 w 4027991"/>
                <a:gd name="connsiteY4" fmla="*/ 2000621 h 3321934"/>
                <a:gd name="connsiteX5" fmla="*/ 3247260 w 4027991"/>
                <a:gd name="connsiteY5" fmla="*/ 2154888 h 3321934"/>
                <a:gd name="connsiteX6" fmla="*/ 1660967 w 4027991"/>
                <a:gd name="connsiteY6" fmla="*/ 3321934 h 3321934"/>
                <a:gd name="connsiteX7" fmla="*/ 0 w 4027991"/>
                <a:gd name="connsiteY7" fmla="*/ 1660967 h 3321934"/>
                <a:gd name="connsiteX8" fmla="*/ 1660967 w 4027991"/>
                <a:gd name="connsiteY8" fmla="*/ 0 h 33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7991" h="3321934">
                  <a:moveTo>
                    <a:pt x="1660967" y="0"/>
                  </a:moveTo>
                  <a:cubicBezTo>
                    <a:pt x="2406295" y="0"/>
                    <a:pt x="3036963" y="490919"/>
                    <a:pt x="3247260" y="1167046"/>
                  </a:cubicBezTo>
                  <a:lnTo>
                    <a:pt x="3286927" y="1321314"/>
                  </a:lnTo>
                  <a:lnTo>
                    <a:pt x="4027991" y="1660968"/>
                  </a:lnTo>
                  <a:lnTo>
                    <a:pt x="3286927" y="2000621"/>
                  </a:lnTo>
                  <a:lnTo>
                    <a:pt x="3247260" y="2154888"/>
                  </a:lnTo>
                  <a:cubicBezTo>
                    <a:pt x="3036963" y="2831016"/>
                    <a:pt x="2406295" y="3321934"/>
                    <a:pt x="1660967" y="3321934"/>
                  </a:cubicBezTo>
                  <a:cubicBezTo>
                    <a:pt x="743640" y="3321934"/>
                    <a:pt x="0" y="2578294"/>
                    <a:pt x="0" y="1660967"/>
                  </a:cubicBezTo>
                  <a:cubicBezTo>
                    <a:pt x="0" y="743640"/>
                    <a:pt x="743640" y="0"/>
                    <a:pt x="1660967" y="0"/>
                  </a:cubicBezTo>
                  <a:close/>
                </a:path>
              </a:pathLst>
            </a:custGeom>
            <a:gradFill>
              <a:gsLst>
                <a:gs pos="2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path path="circle">
                <a:fillToRect l="100000" b="100000"/>
              </a:path>
            </a:gra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innerShdw blurRad="38100" dist="76200" dir="13500000">
                <a:schemeClr val="accent4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8B4AE798-F0EA-4072-8C4D-71BF2C2461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78251" y="4992088"/>
              <a:ext cx="954630" cy="954626"/>
              <a:chOff x="2667000" y="0"/>
              <a:chExt cx="6858000" cy="6858000"/>
            </a:xfrm>
            <a:solidFill>
              <a:schemeClr val="bg1"/>
            </a:solidFill>
          </p:grpSpPr>
          <p:sp>
            <p:nvSpPr>
              <p:cNvPr id="24" name="Freeform 50">
                <a:extLst>
                  <a:ext uri="{FF2B5EF4-FFF2-40B4-BE49-F238E27FC236}">
                    <a16:creationId xmlns:a16="http://schemas.microsoft.com/office/drawing/2014/main" xmlns="" id="{CE43AC45-DAB9-4F31-A333-DA057E9828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67000" y="0"/>
                <a:ext cx="6858000" cy="6858000"/>
              </a:xfrm>
              <a:custGeom>
                <a:avLst/>
                <a:gdLst>
                  <a:gd name="T0" fmla="*/ 8611 w 8640"/>
                  <a:gd name="T1" fmla="*/ 3146 h 8640"/>
                  <a:gd name="T2" fmla="*/ 8510 w 8640"/>
                  <a:gd name="T3" fmla="*/ 2731 h 8640"/>
                  <a:gd name="T4" fmla="*/ 8388 w 8640"/>
                  <a:gd name="T5" fmla="*/ 2036 h 8640"/>
                  <a:gd name="T6" fmla="*/ 8640 w 8640"/>
                  <a:gd name="T7" fmla="*/ 1694 h 8640"/>
                  <a:gd name="T8" fmla="*/ 8354 w 8640"/>
                  <a:gd name="T9" fmla="*/ 1345 h 8640"/>
                  <a:gd name="T10" fmla="*/ 7798 w 8640"/>
                  <a:gd name="T11" fmla="*/ 810 h 8640"/>
                  <a:gd name="T12" fmla="*/ 7283 w 8640"/>
                  <a:gd name="T13" fmla="*/ 218 h 8640"/>
                  <a:gd name="T14" fmla="*/ 6916 w 8640"/>
                  <a:gd name="T15" fmla="*/ 2 h 8640"/>
                  <a:gd name="T16" fmla="*/ 6597 w 8640"/>
                  <a:gd name="T17" fmla="*/ 322 h 8640"/>
                  <a:gd name="T18" fmla="*/ 5866 w 8640"/>
                  <a:gd name="T19" fmla="*/ 81 h 8640"/>
                  <a:gd name="T20" fmla="*/ 5438 w 8640"/>
                  <a:gd name="T21" fmla="*/ 61 h 8640"/>
                  <a:gd name="T22" fmla="*/ 4684 w 8640"/>
                  <a:gd name="T23" fmla="*/ 358 h 8640"/>
                  <a:gd name="T24" fmla="*/ 4397 w 8640"/>
                  <a:gd name="T25" fmla="*/ 7 h 8640"/>
                  <a:gd name="T26" fmla="*/ 4010 w 8640"/>
                  <a:gd name="T27" fmla="*/ 187 h 8640"/>
                  <a:gd name="T28" fmla="*/ 3326 w 8640"/>
                  <a:gd name="T29" fmla="*/ 187 h 8640"/>
                  <a:gd name="T30" fmla="*/ 2938 w 8640"/>
                  <a:gd name="T31" fmla="*/ 7 h 8640"/>
                  <a:gd name="T32" fmla="*/ 2651 w 8640"/>
                  <a:gd name="T33" fmla="*/ 358 h 8640"/>
                  <a:gd name="T34" fmla="*/ 1897 w 8640"/>
                  <a:gd name="T35" fmla="*/ 61 h 8640"/>
                  <a:gd name="T36" fmla="*/ 1469 w 8640"/>
                  <a:gd name="T37" fmla="*/ 81 h 8640"/>
                  <a:gd name="T38" fmla="*/ 985 w 8640"/>
                  <a:gd name="T39" fmla="*/ 745 h 8640"/>
                  <a:gd name="T40" fmla="*/ 742 w 8640"/>
                  <a:gd name="T41" fmla="*/ 1046 h 8640"/>
                  <a:gd name="T42" fmla="*/ 43 w 8640"/>
                  <a:gd name="T43" fmla="*/ 1525 h 8640"/>
                  <a:gd name="T44" fmla="*/ 104 w 8640"/>
                  <a:gd name="T45" fmla="*/ 1948 h 8640"/>
                  <a:gd name="T46" fmla="*/ 286 w 8640"/>
                  <a:gd name="T47" fmla="*/ 2657 h 8640"/>
                  <a:gd name="T48" fmla="*/ 0 w 8640"/>
                  <a:gd name="T49" fmla="*/ 3008 h 8640"/>
                  <a:gd name="T50" fmla="*/ 252 w 8640"/>
                  <a:gd name="T51" fmla="*/ 3350 h 8640"/>
                  <a:gd name="T52" fmla="*/ 130 w 8640"/>
                  <a:gd name="T53" fmla="*/ 4045 h 8640"/>
                  <a:gd name="T54" fmla="*/ 29 w 8640"/>
                  <a:gd name="T55" fmla="*/ 4459 h 8640"/>
                  <a:gd name="T56" fmla="*/ 742 w 8640"/>
                  <a:gd name="T57" fmla="*/ 5274 h 8640"/>
                  <a:gd name="T58" fmla="*/ 29 w 8640"/>
                  <a:gd name="T59" fmla="*/ 5494 h 8640"/>
                  <a:gd name="T60" fmla="*/ 130 w 8640"/>
                  <a:gd name="T61" fmla="*/ 5909 h 8640"/>
                  <a:gd name="T62" fmla="*/ 252 w 8640"/>
                  <a:gd name="T63" fmla="*/ 6604 h 8640"/>
                  <a:gd name="T64" fmla="*/ 0 w 8640"/>
                  <a:gd name="T65" fmla="*/ 6946 h 8640"/>
                  <a:gd name="T66" fmla="*/ 286 w 8640"/>
                  <a:gd name="T67" fmla="*/ 7295 h 8640"/>
                  <a:gd name="T68" fmla="*/ 851 w 8640"/>
                  <a:gd name="T69" fmla="*/ 7830 h 8640"/>
                  <a:gd name="T70" fmla="*/ 1366 w 8640"/>
                  <a:gd name="T71" fmla="*/ 8422 h 8640"/>
                  <a:gd name="T72" fmla="*/ 1733 w 8640"/>
                  <a:gd name="T73" fmla="*/ 8638 h 8640"/>
                  <a:gd name="T74" fmla="*/ 2054 w 8640"/>
                  <a:gd name="T75" fmla="*/ 8318 h 8640"/>
                  <a:gd name="T76" fmla="*/ 2783 w 8640"/>
                  <a:gd name="T77" fmla="*/ 8559 h 8640"/>
                  <a:gd name="T78" fmla="*/ 3211 w 8640"/>
                  <a:gd name="T79" fmla="*/ 8579 h 8640"/>
                  <a:gd name="T80" fmla="*/ 3967 w 8640"/>
                  <a:gd name="T81" fmla="*/ 8282 h 8640"/>
                  <a:gd name="T82" fmla="*/ 4253 w 8640"/>
                  <a:gd name="T83" fmla="*/ 8633 h 8640"/>
                  <a:gd name="T84" fmla="*/ 4640 w 8640"/>
                  <a:gd name="T85" fmla="*/ 8453 h 8640"/>
                  <a:gd name="T86" fmla="*/ 5324 w 8640"/>
                  <a:gd name="T87" fmla="*/ 8453 h 8640"/>
                  <a:gd name="T88" fmla="*/ 5711 w 8640"/>
                  <a:gd name="T89" fmla="*/ 8633 h 8640"/>
                  <a:gd name="T90" fmla="*/ 5998 w 8640"/>
                  <a:gd name="T91" fmla="*/ 8282 h 8640"/>
                  <a:gd name="T92" fmla="*/ 6754 w 8640"/>
                  <a:gd name="T93" fmla="*/ 8579 h 8640"/>
                  <a:gd name="T94" fmla="*/ 7180 w 8640"/>
                  <a:gd name="T95" fmla="*/ 8559 h 8640"/>
                  <a:gd name="T96" fmla="*/ 7664 w 8640"/>
                  <a:gd name="T97" fmla="*/ 7895 h 8640"/>
                  <a:gd name="T98" fmla="*/ 7909 w 8640"/>
                  <a:gd name="T99" fmla="*/ 7594 h 8640"/>
                  <a:gd name="T100" fmla="*/ 8597 w 8640"/>
                  <a:gd name="T101" fmla="*/ 7115 h 8640"/>
                  <a:gd name="T102" fmla="*/ 8536 w 8640"/>
                  <a:gd name="T103" fmla="*/ 6692 h 8640"/>
                  <a:gd name="T104" fmla="*/ 8354 w 8640"/>
                  <a:gd name="T105" fmla="*/ 5983 h 8640"/>
                  <a:gd name="T106" fmla="*/ 8640 w 8640"/>
                  <a:gd name="T107" fmla="*/ 5632 h 8640"/>
                  <a:gd name="T108" fmla="*/ 8388 w 8640"/>
                  <a:gd name="T109" fmla="*/ 5290 h 8640"/>
                  <a:gd name="T110" fmla="*/ 8510 w 8640"/>
                  <a:gd name="T111" fmla="*/ 4595 h 8640"/>
                  <a:gd name="T112" fmla="*/ 8611 w 8640"/>
                  <a:gd name="T113" fmla="*/ 4181 h 8640"/>
                  <a:gd name="T114" fmla="*/ 7909 w 8640"/>
                  <a:gd name="T115" fmla="*/ 3366 h 8640"/>
                  <a:gd name="T116" fmla="*/ 1262 w 8640"/>
                  <a:gd name="T117" fmla="*/ 7313 h 8640"/>
                  <a:gd name="T118" fmla="*/ 1262 w 8640"/>
                  <a:gd name="T119" fmla="*/ 1327 h 8640"/>
                  <a:gd name="T120" fmla="*/ 7232 w 8640"/>
                  <a:gd name="T121" fmla="*/ 1222 h 8640"/>
                  <a:gd name="T122" fmla="*/ 7430 w 8640"/>
                  <a:gd name="T123" fmla="*/ 1465 h 8640"/>
                  <a:gd name="T124" fmla="*/ 7279 w 8640"/>
                  <a:gd name="T125" fmla="*/ 7403 h 8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640" h="8640">
                    <a:moveTo>
                      <a:pt x="8282" y="3366"/>
                    </a:moveTo>
                    <a:lnTo>
                      <a:pt x="8282" y="3366"/>
                    </a:lnTo>
                    <a:lnTo>
                      <a:pt x="8318" y="3364"/>
                    </a:lnTo>
                    <a:lnTo>
                      <a:pt x="8354" y="3359"/>
                    </a:lnTo>
                    <a:lnTo>
                      <a:pt x="8388" y="3350"/>
                    </a:lnTo>
                    <a:lnTo>
                      <a:pt x="8420" y="3337"/>
                    </a:lnTo>
                    <a:lnTo>
                      <a:pt x="8453" y="3323"/>
                    </a:lnTo>
                    <a:lnTo>
                      <a:pt x="8482" y="3305"/>
                    </a:lnTo>
                    <a:lnTo>
                      <a:pt x="8510" y="3283"/>
                    </a:lnTo>
                    <a:lnTo>
                      <a:pt x="8536" y="3260"/>
                    </a:lnTo>
                    <a:lnTo>
                      <a:pt x="8559" y="3235"/>
                    </a:lnTo>
                    <a:lnTo>
                      <a:pt x="8579" y="3208"/>
                    </a:lnTo>
                    <a:lnTo>
                      <a:pt x="8597" y="3179"/>
                    </a:lnTo>
                    <a:lnTo>
                      <a:pt x="8611" y="3146"/>
                    </a:lnTo>
                    <a:lnTo>
                      <a:pt x="8624" y="3114"/>
                    </a:lnTo>
                    <a:lnTo>
                      <a:pt x="8633" y="3080"/>
                    </a:lnTo>
                    <a:lnTo>
                      <a:pt x="8638" y="3044"/>
                    </a:lnTo>
                    <a:lnTo>
                      <a:pt x="8640" y="3008"/>
                    </a:lnTo>
                    <a:lnTo>
                      <a:pt x="8640" y="3008"/>
                    </a:lnTo>
                    <a:lnTo>
                      <a:pt x="8638" y="2970"/>
                    </a:lnTo>
                    <a:lnTo>
                      <a:pt x="8633" y="2936"/>
                    </a:lnTo>
                    <a:lnTo>
                      <a:pt x="8624" y="2902"/>
                    </a:lnTo>
                    <a:lnTo>
                      <a:pt x="8611" y="2867"/>
                    </a:lnTo>
                    <a:lnTo>
                      <a:pt x="8597" y="2837"/>
                    </a:lnTo>
                    <a:lnTo>
                      <a:pt x="8579" y="2808"/>
                    </a:lnTo>
                    <a:lnTo>
                      <a:pt x="8559" y="2779"/>
                    </a:lnTo>
                    <a:lnTo>
                      <a:pt x="8536" y="2754"/>
                    </a:lnTo>
                    <a:lnTo>
                      <a:pt x="8510" y="2731"/>
                    </a:lnTo>
                    <a:lnTo>
                      <a:pt x="8482" y="2711"/>
                    </a:lnTo>
                    <a:lnTo>
                      <a:pt x="8453" y="2693"/>
                    </a:lnTo>
                    <a:lnTo>
                      <a:pt x="8420" y="2677"/>
                    </a:lnTo>
                    <a:lnTo>
                      <a:pt x="8388" y="2666"/>
                    </a:lnTo>
                    <a:lnTo>
                      <a:pt x="8354" y="2657"/>
                    </a:lnTo>
                    <a:lnTo>
                      <a:pt x="8318" y="2651"/>
                    </a:lnTo>
                    <a:lnTo>
                      <a:pt x="8282" y="2650"/>
                    </a:lnTo>
                    <a:lnTo>
                      <a:pt x="7909" y="2650"/>
                    </a:lnTo>
                    <a:lnTo>
                      <a:pt x="7909" y="2052"/>
                    </a:lnTo>
                    <a:lnTo>
                      <a:pt x="8282" y="2052"/>
                    </a:lnTo>
                    <a:lnTo>
                      <a:pt x="8282" y="2052"/>
                    </a:lnTo>
                    <a:lnTo>
                      <a:pt x="8318" y="2050"/>
                    </a:lnTo>
                    <a:lnTo>
                      <a:pt x="8354" y="2045"/>
                    </a:lnTo>
                    <a:lnTo>
                      <a:pt x="8388" y="2036"/>
                    </a:lnTo>
                    <a:lnTo>
                      <a:pt x="8420" y="2025"/>
                    </a:lnTo>
                    <a:lnTo>
                      <a:pt x="8453" y="2009"/>
                    </a:lnTo>
                    <a:lnTo>
                      <a:pt x="8482" y="1991"/>
                    </a:lnTo>
                    <a:lnTo>
                      <a:pt x="8510" y="1971"/>
                    </a:lnTo>
                    <a:lnTo>
                      <a:pt x="8536" y="1948"/>
                    </a:lnTo>
                    <a:lnTo>
                      <a:pt x="8559" y="1922"/>
                    </a:lnTo>
                    <a:lnTo>
                      <a:pt x="8579" y="1895"/>
                    </a:lnTo>
                    <a:lnTo>
                      <a:pt x="8597" y="1865"/>
                    </a:lnTo>
                    <a:lnTo>
                      <a:pt x="8611" y="1834"/>
                    </a:lnTo>
                    <a:lnTo>
                      <a:pt x="8624" y="1802"/>
                    </a:lnTo>
                    <a:lnTo>
                      <a:pt x="8633" y="1768"/>
                    </a:lnTo>
                    <a:lnTo>
                      <a:pt x="8638" y="1732"/>
                    </a:lnTo>
                    <a:lnTo>
                      <a:pt x="8640" y="1694"/>
                    </a:lnTo>
                    <a:lnTo>
                      <a:pt x="8640" y="1694"/>
                    </a:lnTo>
                    <a:lnTo>
                      <a:pt x="8638" y="1658"/>
                    </a:lnTo>
                    <a:lnTo>
                      <a:pt x="8633" y="1622"/>
                    </a:lnTo>
                    <a:lnTo>
                      <a:pt x="8624" y="1588"/>
                    </a:lnTo>
                    <a:lnTo>
                      <a:pt x="8611" y="1555"/>
                    </a:lnTo>
                    <a:lnTo>
                      <a:pt x="8597" y="1525"/>
                    </a:lnTo>
                    <a:lnTo>
                      <a:pt x="8579" y="1494"/>
                    </a:lnTo>
                    <a:lnTo>
                      <a:pt x="8559" y="1467"/>
                    </a:lnTo>
                    <a:lnTo>
                      <a:pt x="8536" y="1442"/>
                    </a:lnTo>
                    <a:lnTo>
                      <a:pt x="8510" y="1418"/>
                    </a:lnTo>
                    <a:lnTo>
                      <a:pt x="8482" y="1399"/>
                    </a:lnTo>
                    <a:lnTo>
                      <a:pt x="8453" y="1381"/>
                    </a:lnTo>
                    <a:lnTo>
                      <a:pt x="8420" y="1364"/>
                    </a:lnTo>
                    <a:lnTo>
                      <a:pt x="8388" y="1352"/>
                    </a:lnTo>
                    <a:lnTo>
                      <a:pt x="8354" y="1345"/>
                    </a:lnTo>
                    <a:lnTo>
                      <a:pt x="8318" y="1339"/>
                    </a:lnTo>
                    <a:lnTo>
                      <a:pt x="8282" y="1337"/>
                    </a:lnTo>
                    <a:lnTo>
                      <a:pt x="7909" y="1337"/>
                    </a:lnTo>
                    <a:lnTo>
                      <a:pt x="7909" y="1046"/>
                    </a:lnTo>
                    <a:lnTo>
                      <a:pt x="7909" y="1046"/>
                    </a:lnTo>
                    <a:lnTo>
                      <a:pt x="7907" y="1013"/>
                    </a:lnTo>
                    <a:lnTo>
                      <a:pt x="7902" y="983"/>
                    </a:lnTo>
                    <a:lnTo>
                      <a:pt x="7895" y="954"/>
                    </a:lnTo>
                    <a:lnTo>
                      <a:pt x="7884" y="927"/>
                    </a:lnTo>
                    <a:lnTo>
                      <a:pt x="7871" y="900"/>
                    </a:lnTo>
                    <a:lnTo>
                      <a:pt x="7857" y="875"/>
                    </a:lnTo>
                    <a:lnTo>
                      <a:pt x="7839" y="851"/>
                    </a:lnTo>
                    <a:lnTo>
                      <a:pt x="7819" y="830"/>
                    </a:lnTo>
                    <a:lnTo>
                      <a:pt x="7798" y="810"/>
                    </a:lnTo>
                    <a:lnTo>
                      <a:pt x="7774" y="792"/>
                    </a:lnTo>
                    <a:lnTo>
                      <a:pt x="7749" y="778"/>
                    </a:lnTo>
                    <a:lnTo>
                      <a:pt x="7722" y="763"/>
                    </a:lnTo>
                    <a:lnTo>
                      <a:pt x="7695" y="754"/>
                    </a:lnTo>
                    <a:lnTo>
                      <a:pt x="7664" y="745"/>
                    </a:lnTo>
                    <a:lnTo>
                      <a:pt x="7634" y="742"/>
                    </a:lnTo>
                    <a:lnTo>
                      <a:pt x="7603" y="740"/>
                    </a:lnTo>
                    <a:lnTo>
                      <a:pt x="7312" y="740"/>
                    </a:lnTo>
                    <a:lnTo>
                      <a:pt x="7312" y="358"/>
                    </a:lnTo>
                    <a:lnTo>
                      <a:pt x="7312" y="358"/>
                    </a:lnTo>
                    <a:lnTo>
                      <a:pt x="7310" y="322"/>
                    </a:lnTo>
                    <a:lnTo>
                      <a:pt x="7304" y="286"/>
                    </a:lnTo>
                    <a:lnTo>
                      <a:pt x="7295" y="252"/>
                    </a:lnTo>
                    <a:lnTo>
                      <a:pt x="7283" y="218"/>
                    </a:lnTo>
                    <a:lnTo>
                      <a:pt x="7268" y="187"/>
                    </a:lnTo>
                    <a:lnTo>
                      <a:pt x="7250" y="158"/>
                    </a:lnTo>
                    <a:lnTo>
                      <a:pt x="7229" y="130"/>
                    </a:lnTo>
                    <a:lnTo>
                      <a:pt x="7207" y="104"/>
                    </a:lnTo>
                    <a:lnTo>
                      <a:pt x="7180" y="81"/>
                    </a:lnTo>
                    <a:lnTo>
                      <a:pt x="7153" y="61"/>
                    </a:lnTo>
                    <a:lnTo>
                      <a:pt x="7124" y="43"/>
                    </a:lnTo>
                    <a:lnTo>
                      <a:pt x="7092" y="29"/>
                    </a:lnTo>
                    <a:lnTo>
                      <a:pt x="7060" y="16"/>
                    </a:lnTo>
                    <a:lnTo>
                      <a:pt x="7025" y="7"/>
                    </a:lnTo>
                    <a:lnTo>
                      <a:pt x="6989" y="2"/>
                    </a:lnTo>
                    <a:lnTo>
                      <a:pt x="6953" y="0"/>
                    </a:lnTo>
                    <a:lnTo>
                      <a:pt x="6953" y="0"/>
                    </a:lnTo>
                    <a:lnTo>
                      <a:pt x="6916" y="2"/>
                    </a:lnTo>
                    <a:lnTo>
                      <a:pt x="6881" y="7"/>
                    </a:lnTo>
                    <a:lnTo>
                      <a:pt x="6847" y="16"/>
                    </a:lnTo>
                    <a:lnTo>
                      <a:pt x="6813" y="29"/>
                    </a:lnTo>
                    <a:lnTo>
                      <a:pt x="6782" y="43"/>
                    </a:lnTo>
                    <a:lnTo>
                      <a:pt x="6754" y="61"/>
                    </a:lnTo>
                    <a:lnTo>
                      <a:pt x="6725" y="81"/>
                    </a:lnTo>
                    <a:lnTo>
                      <a:pt x="6700" y="104"/>
                    </a:lnTo>
                    <a:lnTo>
                      <a:pt x="6676" y="130"/>
                    </a:lnTo>
                    <a:lnTo>
                      <a:pt x="6656" y="158"/>
                    </a:lnTo>
                    <a:lnTo>
                      <a:pt x="6638" y="187"/>
                    </a:lnTo>
                    <a:lnTo>
                      <a:pt x="6622" y="218"/>
                    </a:lnTo>
                    <a:lnTo>
                      <a:pt x="6611" y="252"/>
                    </a:lnTo>
                    <a:lnTo>
                      <a:pt x="6602" y="286"/>
                    </a:lnTo>
                    <a:lnTo>
                      <a:pt x="6597" y="322"/>
                    </a:lnTo>
                    <a:lnTo>
                      <a:pt x="6595" y="358"/>
                    </a:lnTo>
                    <a:lnTo>
                      <a:pt x="6595" y="740"/>
                    </a:lnTo>
                    <a:lnTo>
                      <a:pt x="5998" y="740"/>
                    </a:lnTo>
                    <a:lnTo>
                      <a:pt x="5998" y="358"/>
                    </a:lnTo>
                    <a:lnTo>
                      <a:pt x="5998" y="358"/>
                    </a:lnTo>
                    <a:lnTo>
                      <a:pt x="5996" y="322"/>
                    </a:lnTo>
                    <a:lnTo>
                      <a:pt x="5990" y="286"/>
                    </a:lnTo>
                    <a:lnTo>
                      <a:pt x="5981" y="252"/>
                    </a:lnTo>
                    <a:lnTo>
                      <a:pt x="5969" y="218"/>
                    </a:lnTo>
                    <a:lnTo>
                      <a:pt x="5954" y="187"/>
                    </a:lnTo>
                    <a:lnTo>
                      <a:pt x="5936" y="158"/>
                    </a:lnTo>
                    <a:lnTo>
                      <a:pt x="5915" y="130"/>
                    </a:lnTo>
                    <a:lnTo>
                      <a:pt x="5893" y="104"/>
                    </a:lnTo>
                    <a:lnTo>
                      <a:pt x="5866" y="81"/>
                    </a:lnTo>
                    <a:lnTo>
                      <a:pt x="5839" y="61"/>
                    </a:lnTo>
                    <a:lnTo>
                      <a:pt x="5810" y="43"/>
                    </a:lnTo>
                    <a:lnTo>
                      <a:pt x="5778" y="29"/>
                    </a:lnTo>
                    <a:lnTo>
                      <a:pt x="5746" y="16"/>
                    </a:lnTo>
                    <a:lnTo>
                      <a:pt x="5711" y="7"/>
                    </a:lnTo>
                    <a:lnTo>
                      <a:pt x="5675" y="2"/>
                    </a:lnTo>
                    <a:lnTo>
                      <a:pt x="5639" y="0"/>
                    </a:lnTo>
                    <a:lnTo>
                      <a:pt x="5639" y="0"/>
                    </a:lnTo>
                    <a:lnTo>
                      <a:pt x="5602" y="2"/>
                    </a:lnTo>
                    <a:lnTo>
                      <a:pt x="5567" y="7"/>
                    </a:lnTo>
                    <a:lnTo>
                      <a:pt x="5533" y="16"/>
                    </a:lnTo>
                    <a:lnTo>
                      <a:pt x="5499" y="29"/>
                    </a:lnTo>
                    <a:lnTo>
                      <a:pt x="5468" y="43"/>
                    </a:lnTo>
                    <a:lnTo>
                      <a:pt x="5438" y="61"/>
                    </a:lnTo>
                    <a:lnTo>
                      <a:pt x="5411" y="81"/>
                    </a:lnTo>
                    <a:lnTo>
                      <a:pt x="5386" y="104"/>
                    </a:lnTo>
                    <a:lnTo>
                      <a:pt x="5362" y="130"/>
                    </a:lnTo>
                    <a:lnTo>
                      <a:pt x="5342" y="158"/>
                    </a:lnTo>
                    <a:lnTo>
                      <a:pt x="5324" y="187"/>
                    </a:lnTo>
                    <a:lnTo>
                      <a:pt x="5308" y="218"/>
                    </a:lnTo>
                    <a:lnTo>
                      <a:pt x="5297" y="252"/>
                    </a:lnTo>
                    <a:lnTo>
                      <a:pt x="5288" y="286"/>
                    </a:lnTo>
                    <a:lnTo>
                      <a:pt x="5283" y="322"/>
                    </a:lnTo>
                    <a:lnTo>
                      <a:pt x="5281" y="358"/>
                    </a:lnTo>
                    <a:lnTo>
                      <a:pt x="5281" y="740"/>
                    </a:lnTo>
                    <a:lnTo>
                      <a:pt x="4684" y="740"/>
                    </a:lnTo>
                    <a:lnTo>
                      <a:pt x="4684" y="358"/>
                    </a:lnTo>
                    <a:lnTo>
                      <a:pt x="4684" y="358"/>
                    </a:lnTo>
                    <a:lnTo>
                      <a:pt x="4682" y="322"/>
                    </a:lnTo>
                    <a:lnTo>
                      <a:pt x="4676" y="286"/>
                    </a:lnTo>
                    <a:lnTo>
                      <a:pt x="4667" y="252"/>
                    </a:lnTo>
                    <a:lnTo>
                      <a:pt x="4655" y="218"/>
                    </a:lnTo>
                    <a:lnTo>
                      <a:pt x="4640" y="187"/>
                    </a:lnTo>
                    <a:lnTo>
                      <a:pt x="4622" y="158"/>
                    </a:lnTo>
                    <a:lnTo>
                      <a:pt x="4601" y="130"/>
                    </a:lnTo>
                    <a:lnTo>
                      <a:pt x="4577" y="104"/>
                    </a:lnTo>
                    <a:lnTo>
                      <a:pt x="4552" y="81"/>
                    </a:lnTo>
                    <a:lnTo>
                      <a:pt x="4525" y="61"/>
                    </a:lnTo>
                    <a:lnTo>
                      <a:pt x="4496" y="43"/>
                    </a:lnTo>
                    <a:lnTo>
                      <a:pt x="4464" y="29"/>
                    </a:lnTo>
                    <a:lnTo>
                      <a:pt x="4432" y="16"/>
                    </a:lnTo>
                    <a:lnTo>
                      <a:pt x="4397" y="7"/>
                    </a:lnTo>
                    <a:lnTo>
                      <a:pt x="4361" y="2"/>
                    </a:lnTo>
                    <a:lnTo>
                      <a:pt x="4325" y="0"/>
                    </a:lnTo>
                    <a:lnTo>
                      <a:pt x="4325" y="0"/>
                    </a:lnTo>
                    <a:lnTo>
                      <a:pt x="4288" y="2"/>
                    </a:lnTo>
                    <a:lnTo>
                      <a:pt x="4253" y="7"/>
                    </a:lnTo>
                    <a:lnTo>
                      <a:pt x="4217" y="16"/>
                    </a:lnTo>
                    <a:lnTo>
                      <a:pt x="4185" y="29"/>
                    </a:lnTo>
                    <a:lnTo>
                      <a:pt x="4154" y="43"/>
                    </a:lnTo>
                    <a:lnTo>
                      <a:pt x="4124" y="61"/>
                    </a:lnTo>
                    <a:lnTo>
                      <a:pt x="4097" y="81"/>
                    </a:lnTo>
                    <a:lnTo>
                      <a:pt x="4072" y="104"/>
                    </a:lnTo>
                    <a:lnTo>
                      <a:pt x="4048" y="130"/>
                    </a:lnTo>
                    <a:lnTo>
                      <a:pt x="4028" y="158"/>
                    </a:lnTo>
                    <a:lnTo>
                      <a:pt x="4010" y="187"/>
                    </a:lnTo>
                    <a:lnTo>
                      <a:pt x="3994" y="218"/>
                    </a:lnTo>
                    <a:lnTo>
                      <a:pt x="3982" y="252"/>
                    </a:lnTo>
                    <a:lnTo>
                      <a:pt x="3974" y="286"/>
                    </a:lnTo>
                    <a:lnTo>
                      <a:pt x="3969" y="322"/>
                    </a:lnTo>
                    <a:lnTo>
                      <a:pt x="3967" y="358"/>
                    </a:lnTo>
                    <a:lnTo>
                      <a:pt x="3967" y="740"/>
                    </a:lnTo>
                    <a:lnTo>
                      <a:pt x="3370" y="740"/>
                    </a:lnTo>
                    <a:lnTo>
                      <a:pt x="3370" y="358"/>
                    </a:lnTo>
                    <a:lnTo>
                      <a:pt x="3370" y="358"/>
                    </a:lnTo>
                    <a:lnTo>
                      <a:pt x="3368" y="322"/>
                    </a:lnTo>
                    <a:lnTo>
                      <a:pt x="3362" y="286"/>
                    </a:lnTo>
                    <a:lnTo>
                      <a:pt x="3353" y="252"/>
                    </a:lnTo>
                    <a:lnTo>
                      <a:pt x="3341" y="218"/>
                    </a:lnTo>
                    <a:lnTo>
                      <a:pt x="3326" y="187"/>
                    </a:lnTo>
                    <a:lnTo>
                      <a:pt x="3308" y="158"/>
                    </a:lnTo>
                    <a:lnTo>
                      <a:pt x="3287" y="130"/>
                    </a:lnTo>
                    <a:lnTo>
                      <a:pt x="3263" y="104"/>
                    </a:lnTo>
                    <a:lnTo>
                      <a:pt x="3238" y="81"/>
                    </a:lnTo>
                    <a:lnTo>
                      <a:pt x="3211" y="61"/>
                    </a:lnTo>
                    <a:lnTo>
                      <a:pt x="3181" y="43"/>
                    </a:lnTo>
                    <a:lnTo>
                      <a:pt x="3150" y="29"/>
                    </a:lnTo>
                    <a:lnTo>
                      <a:pt x="3118" y="16"/>
                    </a:lnTo>
                    <a:lnTo>
                      <a:pt x="3083" y="7"/>
                    </a:lnTo>
                    <a:lnTo>
                      <a:pt x="3047" y="2"/>
                    </a:lnTo>
                    <a:lnTo>
                      <a:pt x="3011" y="0"/>
                    </a:lnTo>
                    <a:lnTo>
                      <a:pt x="3011" y="0"/>
                    </a:lnTo>
                    <a:lnTo>
                      <a:pt x="2974" y="2"/>
                    </a:lnTo>
                    <a:lnTo>
                      <a:pt x="2938" y="7"/>
                    </a:lnTo>
                    <a:lnTo>
                      <a:pt x="2903" y="16"/>
                    </a:lnTo>
                    <a:lnTo>
                      <a:pt x="2871" y="29"/>
                    </a:lnTo>
                    <a:lnTo>
                      <a:pt x="2840" y="43"/>
                    </a:lnTo>
                    <a:lnTo>
                      <a:pt x="2810" y="61"/>
                    </a:lnTo>
                    <a:lnTo>
                      <a:pt x="2783" y="81"/>
                    </a:lnTo>
                    <a:lnTo>
                      <a:pt x="2758" y="104"/>
                    </a:lnTo>
                    <a:lnTo>
                      <a:pt x="2734" y="130"/>
                    </a:lnTo>
                    <a:lnTo>
                      <a:pt x="2713" y="158"/>
                    </a:lnTo>
                    <a:lnTo>
                      <a:pt x="2695" y="187"/>
                    </a:lnTo>
                    <a:lnTo>
                      <a:pt x="2680" y="218"/>
                    </a:lnTo>
                    <a:lnTo>
                      <a:pt x="2668" y="252"/>
                    </a:lnTo>
                    <a:lnTo>
                      <a:pt x="2659" y="286"/>
                    </a:lnTo>
                    <a:lnTo>
                      <a:pt x="2653" y="322"/>
                    </a:lnTo>
                    <a:lnTo>
                      <a:pt x="2651" y="358"/>
                    </a:lnTo>
                    <a:lnTo>
                      <a:pt x="2651" y="740"/>
                    </a:lnTo>
                    <a:lnTo>
                      <a:pt x="2056" y="740"/>
                    </a:lnTo>
                    <a:lnTo>
                      <a:pt x="2056" y="358"/>
                    </a:lnTo>
                    <a:lnTo>
                      <a:pt x="2056" y="358"/>
                    </a:lnTo>
                    <a:lnTo>
                      <a:pt x="2054" y="322"/>
                    </a:lnTo>
                    <a:lnTo>
                      <a:pt x="2048" y="286"/>
                    </a:lnTo>
                    <a:lnTo>
                      <a:pt x="2039" y="252"/>
                    </a:lnTo>
                    <a:lnTo>
                      <a:pt x="2027" y="218"/>
                    </a:lnTo>
                    <a:lnTo>
                      <a:pt x="2012" y="187"/>
                    </a:lnTo>
                    <a:lnTo>
                      <a:pt x="1994" y="158"/>
                    </a:lnTo>
                    <a:lnTo>
                      <a:pt x="1973" y="130"/>
                    </a:lnTo>
                    <a:lnTo>
                      <a:pt x="1949" y="104"/>
                    </a:lnTo>
                    <a:lnTo>
                      <a:pt x="1924" y="81"/>
                    </a:lnTo>
                    <a:lnTo>
                      <a:pt x="1897" y="61"/>
                    </a:lnTo>
                    <a:lnTo>
                      <a:pt x="1867" y="43"/>
                    </a:lnTo>
                    <a:lnTo>
                      <a:pt x="1836" y="29"/>
                    </a:lnTo>
                    <a:lnTo>
                      <a:pt x="1804" y="16"/>
                    </a:lnTo>
                    <a:lnTo>
                      <a:pt x="1769" y="7"/>
                    </a:lnTo>
                    <a:lnTo>
                      <a:pt x="1733" y="2"/>
                    </a:lnTo>
                    <a:lnTo>
                      <a:pt x="1696" y="0"/>
                    </a:lnTo>
                    <a:lnTo>
                      <a:pt x="1696" y="0"/>
                    </a:lnTo>
                    <a:lnTo>
                      <a:pt x="1660" y="2"/>
                    </a:lnTo>
                    <a:lnTo>
                      <a:pt x="1624" y="7"/>
                    </a:lnTo>
                    <a:lnTo>
                      <a:pt x="1589" y="16"/>
                    </a:lnTo>
                    <a:lnTo>
                      <a:pt x="1557" y="29"/>
                    </a:lnTo>
                    <a:lnTo>
                      <a:pt x="1526" y="43"/>
                    </a:lnTo>
                    <a:lnTo>
                      <a:pt x="1496" y="61"/>
                    </a:lnTo>
                    <a:lnTo>
                      <a:pt x="1469" y="81"/>
                    </a:lnTo>
                    <a:lnTo>
                      <a:pt x="1444" y="104"/>
                    </a:lnTo>
                    <a:lnTo>
                      <a:pt x="1420" y="130"/>
                    </a:lnTo>
                    <a:lnTo>
                      <a:pt x="1399" y="158"/>
                    </a:lnTo>
                    <a:lnTo>
                      <a:pt x="1381" y="187"/>
                    </a:lnTo>
                    <a:lnTo>
                      <a:pt x="1366" y="218"/>
                    </a:lnTo>
                    <a:lnTo>
                      <a:pt x="1354" y="252"/>
                    </a:lnTo>
                    <a:lnTo>
                      <a:pt x="1345" y="286"/>
                    </a:lnTo>
                    <a:lnTo>
                      <a:pt x="1339" y="322"/>
                    </a:lnTo>
                    <a:lnTo>
                      <a:pt x="1337" y="358"/>
                    </a:lnTo>
                    <a:lnTo>
                      <a:pt x="1337" y="740"/>
                    </a:lnTo>
                    <a:lnTo>
                      <a:pt x="1046" y="740"/>
                    </a:lnTo>
                    <a:lnTo>
                      <a:pt x="1046" y="740"/>
                    </a:lnTo>
                    <a:lnTo>
                      <a:pt x="1015" y="742"/>
                    </a:lnTo>
                    <a:lnTo>
                      <a:pt x="985" y="745"/>
                    </a:lnTo>
                    <a:lnTo>
                      <a:pt x="956" y="754"/>
                    </a:lnTo>
                    <a:lnTo>
                      <a:pt x="927" y="763"/>
                    </a:lnTo>
                    <a:lnTo>
                      <a:pt x="900" y="778"/>
                    </a:lnTo>
                    <a:lnTo>
                      <a:pt x="875" y="792"/>
                    </a:lnTo>
                    <a:lnTo>
                      <a:pt x="851" y="810"/>
                    </a:lnTo>
                    <a:lnTo>
                      <a:pt x="830" y="830"/>
                    </a:lnTo>
                    <a:lnTo>
                      <a:pt x="810" y="851"/>
                    </a:lnTo>
                    <a:lnTo>
                      <a:pt x="792" y="875"/>
                    </a:lnTo>
                    <a:lnTo>
                      <a:pt x="778" y="900"/>
                    </a:lnTo>
                    <a:lnTo>
                      <a:pt x="765" y="927"/>
                    </a:lnTo>
                    <a:lnTo>
                      <a:pt x="754" y="954"/>
                    </a:lnTo>
                    <a:lnTo>
                      <a:pt x="747" y="983"/>
                    </a:lnTo>
                    <a:lnTo>
                      <a:pt x="742" y="1013"/>
                    </a:lnTo>
                    <a:lnTo>
                      <a:pt x="742" y="1046"/>
                    </a:lnTo>
                    <a:lnTo>
                      <a:pt x="742" y="1337"/>
                    </a:lnTo>
                    <a:lnTo>
                      <a:pt x="358" y="1337"/>
                    </a:lnTo>
                    <a:lnTo>
                      <a:pt x="358" y="1337"/>
                    </a:lnTo>
                    <a:lnTo>
                      <a:pt x="322" y="1339"/>
                    </a:lnTo>
                    <a:lnTo>
                      <a:pt x="286" y="1345"/>
                    </a:lnTo>
                    <a:lnTo>
                      <a:pt x="252" y="1352"/>
                    </a:lnTo>
                    <a:lnTo>
                      <a:pt x="220" y="1364"/>
                    </a:lnTo>
                    <a:lnTo>
                      <a:pt x="187" y="1381"/>
                    </a:lnTo>
                    <a:lnTo>
                      <a:pt x="158" y="1399"/>
                    </a:lnTo>
                    <a:lnTo>
                      <a:pt x="130" y="1418"/>
                    </a:lnTo>
                    <a:lnTo>
                      <a:pt x="104" y="1442"/>
                    </a:lnTo>
                    <a:lnTo>
                      <a:pt x="81" y="1467"/>
                    </a:lnTo>
                    <a:lnTo>
                      <a:pt x="61" y="1494"/>
                    </a:lnTo>
                    <a:lnTo>
                      <a:pt x="43" y="1525"/>
                    </a:lnTo>
                    <a:lnTo>
                      <a:pt x="29" y="1555"/>
                    </a:lnTo>
                    <a:lnTo>
                      <a:pt x="16" y="1588"/>
                    </a:lnTo>
                    <a:lnTo>
                      <a:pt x="7" y="1622"/>
                    </a:lnTo>
                    <a:lnTo>
                      <a:pt x="2" y="1658"/>
                    </a:lnTo>
                    <a:lnTo>
                      <a:pt x="0" y="1694"/>
                    </a:lnTo>
                    <a:lnTo>
                      <a:pt x="0" y="1694"/>
                    </a:lnTo>
                    <a:lnTo>
                      <a:pt x="2" y="1732"/>
                    </a:lnTo>
                    <a:lnTo>
                      <a:pt x="7" y="1768"/>
                    </a:lnTo>
                    <a:lnTo>
                      <a:pt x="16" y="1802"/>
                    </a:lnTo>
                    <a:lnTo>
                      <a:pt x="29" y="1834"/>
                    </a:lnTo>
                    <a:lnTo>
                      <a:pt x="43" y="1865"/>
                    </a:lnTo>
                    <a:lnTo>
                      <a:pt x="61" y="1895"/>
                    </a:lnTo>
                    <a:lnTo>
                      <a:pt x="81" y="1922"/>
                    </a:lnTo>
                    <a:lnTo>
                      <a:pt x="104" y="1948"/>
                    </a:lnTo>
                    <a:lnTo>
                      <a:pt x="130" y="1971"/>
                    </a:lnTo>
                    <a:lnTo>
                      <a:pt x="158" y="1991"/>
                    </a:lnTo>
                    <a:lnTo>
                      <a:pt x="187" y="2009"/>
                    </a:lnTo>
                    <a:lnTo>
                      <a:pt x="220" y="2025"/>
                    </a:lnTo>
                    <a:lnTo>
                      <a:pt x="252" y="2036"/>
                    </a:lnTo>
                    <a:lnTo>
                      <a:pt x="286" y="2045"/>
                    </a:lnTo>
                    <a:lnTo>
                      <a:pt x="322" y="2050"/>
                    </a:lnTo>
                    <a:lnTo>
                      <a:pt x="358" y="2052"/>
                    </a:lnTo>
                    <a:lnTo>
                      <a:pt x="742" y="2052"/>
                    </a:lnTo>
                    <a:lnTo>
                      <a:pt x="742" y="2650"/>
                    </a:lnTo>
                    <a:lnTo>
                      <a:pt x="358" y="2650"/>
                    </a:lnTo>
                    <a:lnTo>
                      <a:pt x="358" y="2650"/>
                    </a:lnTo>
                    <a:lnTo>
                      <a:pt x="322" y="2651"/>
                    </a:lnTo>
                    <a:lnTo>
                      <a:pt x="286" y="2657"/>
                    </a:lnTo>
                    <a:lnTo>
                      <a:pt x="252" y="2666"/>
                    </a:lnTo>
                    <a:lnTo>
                      <a:pt x="220" y="2677"/>
                    </a:lnTo>
                    <a:lnTo>
                      <a:pt x="187" y="2693"/>
                    </a:lnTo>
                    <a:lnTo>
                      <a:pt x="158" y="2711"/>
                    </a:lnTo>
                    <a:lnTo>
                      <a:pt x="130" y="2731"/>
                    </a:lnTo>
                    <a:lnTo>
                      <a:pt x="104" y="2754"/>
                    </a:lnTo>
                    <a:lnTo>
                      <a:pt x="81" y="2779"/>
                    </a:lnTo>
                    <a:lnTo>
                      <a:pt x="61" y="2808"/>
                    </a:lnTo>
                    <a:lnTo>
                      <a:pt x="43" y="2837"/>
                    </a:lnTo>
                    <a:lnTo>
                      <a:pt x="29" y="2867"/>
                    </a:lnTo>
                    <a:lnTo>
                      <a:pt x="16" y="2902"/>
                    </a:lnTo>
                    <a:lnTo>
                      <a:pt x="7" y="2936"/>
                    </a:lnTo>
                    <a:lnTo>
                      <a:pt x="2" y="2970"/>
                    </a:lnTo>
                    <a:lnTo>
                      <a:pt x="0" y="3008"/>
                    </a:lnTo>
                    <a:lnTo>
                      <a:pt x="0" y="3008"/>
                    </a:lnTo>
                    <a:lnTo>
                      <a:pt x="2" y="3044"/>
                    </a:lnTo>
                    <a:lnTo>
                      <a:pt x="7" y="3080"/>
                    </a:lnTo>
                    <a:lnTo>
                      <a:pt x="16" y="3114"/>
                    </a:lnTo>
                    <a:lnTo>
                      <a:pt x="29" y="3146"/>
                    </a:lnTo>
                    <a:lnTo>
                      <a:pt x="43" y="3179"/>
                    </a:lnTo>
                    <a:lnTo>
                      <a:pt x="61" y="3208"/>
                    </a:lnTo>
                    <a:lnTo>
                      <a:pt x="81" y="3235"/>
                    </a:lnTo>
                    <a:lnTo>
                      <a:pt x="104" y="3260"/>
                    </a:lnTo>
                    <a:lnTo>
                      <a:pt x="130" y="3283"/>
                    </a:lnTo>
                    <a:lnTo>
                      <a:pt x="158" y="3305"/>
                    </a:lnTo>
                    <a:lnTo>
                      <a:pt x="187" y="3323"/>
                    </a:lnTo>
                    <a:lnTo>
                      <a:pt x="220" y="3337"/>
                    </a:lnTo>
                    <a:lnTo>
                      <a:pt x="252" y="3350"/>
                    </a:lnTo>
                    <a:lnTo>
                      <a:pt x="286" y="3359"/>
                    </a:lnTo>
                    <a:lnTo>
                      <a:pt x="322" y="3364"/>
                    </a:lnTo>
                    <a:lnTo>
                      <a:pt x="358" y="3366"/>
                    </a:lnTo>
                    <a:lnTo>
                      <a:pt x="742" y="3366"/>
                    </a:lnTo>
                    <a:lnTo>
                      <a:pt x="742" y="3962"/>
                    </a:lnTo>
                    <a:lnTo>
                      <a:pt x="358" y="3962"/>
                    </a:lnTo>
                    <a:lnTo>
                      <a:pt x="358" y="3962"/>
                    </a:lnTo>
                    <a:lnTo>
                      <a:pt x="322" y="3964"/>
                    </a:lnTo>
                    <a:lnTo>
                      <a:pt x="286" y="3969"/>
                    </a:lnTo>
                    <a:lnTo>
                      <a:pt x="252" y="3978"/>
                    </a:lnTo>
                    <a:lnTo>
                      <a:pt x="220" y="3991"/>
                    </a:lnTo>
                    <a:lnTo>
                      <a:pt x="187" y="4005"/>
                    </a:lnTo>
                    <a:lnTo>
                      <a:pt x="158" y="4023"/>
                    </a:lnTo>
                    <a:lnTo>
                      <a:pt x="130" y="4045"/>
                    </a:lnTo>
                    <a:lnTo>
                      <a:pt x="104" y="4066"/>
                    </a:lnTo>
                    <a:lnTo>
                      <a:pt x="81" y="4091"/>
                    </a:lnTo>
                    <a:lnTo>
                      <a:pt x="61" y="4120"/>
                    </a:lnTo>
                    <a:lnTo>
                      <a:pt x="43" y="4149"/>
                    </a:lnTo>
                    <a:lnTo>
                      <a:pt x="29" y="4181"/>
                    </a:lnTo>
                    <a:lnTo>
                      <a:pt x="16" y="4214"/>
                    </a:lnTo>
                    <a:lnTo>
                      <a:pt x="7" y="4248"/>
                    </a:lnTo>
                    <a:lnTo>
                      <a:pt x="2" y="4284"/>
                    </a:lnTo>
                    <a:lnTo>
                      <a:pt x="0" y="4320"/>
                    </a:lnTo>
                    <a:lnTo>
                      <a:pt x="0" y="4320"/>
                    </a:lnTo>
                    <a:lnTo>
                      <a:pt x="2" y="4356"/>
                    </a:lnTo>
                    <a:lnTo>
                      <a:pt x="7" y="4392"/>
                    </a:lnTo>
                    <a:lnTo>
                      <a:pt x="16" y="4426"/>
                    </a:lnTo>
                    <a:lnTo>
                      <a:pt x="29" y="4459"/>
                    </a:lnTo>
                    <a:lnTo>
                      <a:pt x="43" y="4491"/>
                    </a:lnTo>
                    <a:lnTo>
                      <a:pt x="61" y="4520"/>
                    </a:lnTo>
                    <a:lnTo>
                      <a:pt x="81" y="4549"/>
                    </a:lnTo>
                    <a:lnTo>
                      <a:pt x="104" y="4574"/>
                    </a:lnTo>
                    <a:lnTo>
                      <a:pt x="130" y="4595"/>
                    </a:lnTo>
                    <a:lnTo>
                      <a:pt x="158" y="4617"/>
                    </a:lnTo>
                    <a:lnTo>
                      <a:pt x="187" y="4635"/>
                    </a:lnTo>
                    <a:lnTo>
                      <a:pt x="220" y="4649"/>
                    </a:lnTo>
                    <a:lnTo>
                      <a:pt x="252" y="4662"/>
                    </a:lnTo>
                    <a:lnTo>
                      <a:pt x="286" y="4671"/>
                    </a:lnTo>
                    <a:lnTo>
                      <a:pt x="322" y="4676"/>
                    </a:lnTo>
                    <a:lnTo>
                      <a:pt x="358" y="4678"/>
                    </a:lnTo>
                    <a:lnTo>
                      <a:pt x="742" y="4678"/>
                    </a:lnTo>
                    <a:lnTo>
                      <a:pt x="742" y="5274"/>
                    </a:lnTo>
                    <a:lnTo>
                      <a:pt x="358" y="5274"/>
                    </a:lnTo>
                    <a:lnTo>
                      <a:pt x="358" y="5274"/>
                    </a:lnTo>
                    <a:lnTo>
                      <a:pt x="322" y="5276"/>
                    </a:lnTo>
                    <a:lnTo>
                      <a:pt x="286" y="5281"/>
                    </a:lnTo>
                    <a:lnTo>
                      <a:pt x="252" y="5290"/>
                    </a:lnTo>
                    <a:lnTo>
                      <a:pt x="220" y="5303"/>
                    </a:lnTo>
                    <a:lnTo>
                      <a:pt x="187" y="5317"/>
                    </a:lnTo>
                    <a:lnTo>
                      <a:pt x="158" y="5335"/>
                    </a:lnTo>
                    <a:lnTo>
                      <a:pt x="130" y="5357"/>
                    </a:lnTo>
                    <a:lnTo>
                      <a:pt x="104" y="5380"/>
                    </a:lnTo>
                    <a:lnTo>
                      <a:pt x="81" y="5405"/>
                    </a:lnTo>
                    <a:lnTo>
                      <a:pt x="61" y="5432"/>
                    </a:lnTo>
                    <a:lnTo>
                      <a:pt x="43" y="5461"/>
                    </a:lnTo>
                    <a:lnTo>
                      <a:pt x="29" y="5494"/>
                    </a:lnTo>
                    <a:lnTo>
                      <a:pt x="16" y="5526"/>
                    </a:lnTo>
                    <a:lnTo>
                      <a:pt x="7" y="5560"/>
                    </a:lnTo>
                    <a:lnTo>
                      <a:pt x="2" y="5596"/>
                    </a:lnTo>
                    <a:lnTo>
                      <a:pt x="0" y="5632"/>
                    </a:lnTo>
                    <a:lnTo>
                      <a:pt x="0" y="5632"/>
                    </a:lnTo>
                    <a:lnTo>
                      <a:pt x="2" y="5670"/>
                    </a:lnTo>
                    <a:lnTo>
                      <a:pt x="7" y="5704"/>
                    </a:lnTo>
                    <a:lnTo>
                      <a:pt x="16" y="5738"/>
                    </a:lnTo>
                    <a:lnTo>
                      <a:pt x="29" y="5773"/>
                    </a:lnTo>
                    <a:lnTo>
                      <a:pt x="43" y="5803"/>
                    </a:lnTo>
                    <a:lnTo>
                      <a:pt x="61" y="5832"/>
                    </a:lnTo>
                    <a:lnTo>
                      <a:pt x="81" y="5861"/>
                    </a:lnTo>
                    <a:lnTo>
                      <a:pt x="104" y="5886"/>
                    </a:lnTo>
                    <a:lnTo>
                      <a:pt x="130" y="5909"/>
                    </a:lnTo>
                    <a:lnTo>
                      <a:pt x="158" y="5929"/>
                    </a:lnTo>
                    <a:lnTo>
                      <a:pt x="187" y="5947"/>
                    </a:lnTo>
                    <a:lnTo>
                      <a:pt x="220" y="5963"/>
                    </a:lnTo>
                    <a:lnTo>
                      <a:pt x="252" y="5974"/>
                    </a:lnTo>
                    <a:lnTo>
                      <a:pt x="286" y="5983"/>
                    </a:lnTo>
                    <a:lnTo>
                      <a:pt x="322" y="5989"/>
                    </a:lnTo>
                    <a:lnTo>
                      <a:pt x="358" y="5990"/>
                    </a:lnTo>
                    <a:lnTo>
                      <a:pt x="742" y="5990"/>
                    </a:lnTo>
                    <a:lnTo>
                      <a:pt x="742" y="6588"/>
                    </a:lnTo>
                    <a:lnTo>
                      <a:pt x="358" y="6588"/>
                    </a:lnTo>
                    <a:lnTo>
                      <a:pt x="358" y="6588"/>
                    </a:lnTo>
                    <a:lnTo>
                      <a:pt x="322" y="6590"/>
                    </a:lnTo>
                    <a:lnTo>
                      <a:pt x="286" y="6595"/>
                    </a:lnTo>
                    <a:lnTo>
                      <a:pt x="252" y="6604"/>
                    </a:lnTo>
                    <a:lnTo>
                      <a:pt x="220" y="6615"/>
                    </a:lnTo>
                    <a:lnTo>
                      <a:pt x="187" y="6631"/>
                    </a:lnTo>
                    <a:lnTo>
                      <a:pt x="158" y="6649"/>
                    </a:lnTo>
                    <a:lnTo>
                      <a:pt x="130" y="6669"/>
                    </a:lnTo>
                    <a:lnTo>
                      <a:pt x="104" y="6692"/>
                    </a:lnTo>
                    <a:lnTo>
                      <a:pt x="81" y="6718"/>
                    </a:lnTo>
                    <a:lnTo>
                      <a:pt x="61" y="6745"/>
                    </a:lnTo>
                    <a:lnTo>
                      <a:pt x="43" y="6775"/>
                    </a:lnTo>
                    <a:lnTo>
                      <a:pt x="29" y="6806"/>
                    </a:lnTo>
                    <a:lnTo>
                      <a:pt x="16" y="6838"/>
                    </a:lnTo>
                    <a:lnTo>
                      <a:pt x="7" y="6872"/>
                    </a:lnTo>
                    <a:lnTo>
                      <a:pt x="2" y="6908"/>
                    </a:lnTo>
                    <a:lnTo>
                      <a:pt x="0" y="6946"/>
                    </a:lnTo>
                    <a:lnTo>
                      <a:pt x="0" y="6946"/>
                    </a:lnTo>
                    <a:lnTo>
                      <a:pt x="2" y="6982"/>
                    </a:lnTo>
                    <a:lnTo>
                      <a:pt x="7" y="7018"/>
                    </a:lnTo>
                    <a:lnTo>
                      <a:pt x="16" y="7052"/>
                    </a:lnTo>
                    <a:lnTo>
                      <a:pt x="29" y="7085"/>
                    </a:lnTo>
                    <a:lnTo>
                      <a:pt x="43" y="7115"/>
                    </a:lnTo>
                    <a:lnTo>
                      <a:pt x="61" y="7146"/>
                    </a:lnTo>
                    <a:lnTo>
                      <a:pt x="81" y="7173"/>
                    </a:lnTo>
                    <a:lnTo>
                      <a:pt x="104" y="7198"/>
                    </a:lnTo>
                    <a:lnTo>
                      <a:pt x="130" y="7222"/>
                    </a:lnTo>
                    <a:lnTo>
                      <a:pt x="158" y="7241"/>
                    </a:lnTo>
                    <a:lnTo>
                      <a:pt x="187" y="7259"/>
                    </a:lnTo>
                    <a:lnTo>
                      <a:pt x="220" y="7276"/>
                    </a:lnTo>
                    <a:lnTo>
                      <a:pt x="252" y="7288"/>
                    </a:lnTo>
                    <a:lnTo>
                      <a:pt x="286" y="7295"/>
                    </a:lnTo>
                    <a:lnTo>
                      <a:pt x="322" y="7301"/>
                    </a:lnTo>
                    <a:lnTo>
                      <a:pt x="358" y="7303"/>
                    </a:lnTo>
                    <a:lnTo>
                      <a:pt x="742" y="7303"/>
                    </a:lnTo>
                    <a:lnTo>
                      <a:pt x="742" y="7594"/>
                    </a:lnTo>
                    <a:lnTo>
                      <a:pt x="742" y="7594"/>
                    </a:lnTo>
                    <a:lnTo>
                      <a:pt x="742" y="7627"/>
                    </a:lnTo>
                    <a:lnTo>
                      <a:pt x="747" y="7657"/>
                    </a:lnTo>
                    <a:lnTo>
                      <a:pt x="754" y="7686"/>
                    </a:lnTo>
                    <a:lnTo>
                      <a:pt x="765" y="7713"/>
                    </a:lnTo>
                    <a:lnTo>
                      <a:pt x="778" y="7740"/>
                    </a:lnTo>
                    <a:lnTo>
                      <a:pt x="792" y="7765"/>
                    </a:lnTo>
                    <a:lnTo>
                      <a:pt x="810" y="7789"/>
                    </a:lnTo>
                    <a:lnTo>
                      <a:pt x="830" y="7810"/>
                    </a:lnTo>
                    <a:lnTo>
                      <a:pt x="851" y="7830"/>
                    </a:lnTo>
                    <a:lnTo>
                      <a:pt x="875" y="7848"/>
                    </a:lnTo>
                    <a:lnTo>
                      <a:pt x="900" y="7862"/>
                    </a:lnTo>
                    <a:lnTo>
                      <a:pt x="927" y="7877"/>
                    </a:lnTo>
                    <a:lnTo>
                      <a:pt x="956" y="7886"/>
                    </a:lnTo>
                    <a:lnTo>
                      <a:pt x="985" y="7895"/>
                    </a:lnTo>
                    <a:lnTo>
                      <a:pt x="1015" y="7898"/>
                    </a:lnTo>
                    <a:lnTo>
                      <a:pt x="1046" y="7900"/>
                    </a:lnTo>
                    <a:lnTo>
                      <a:pt x="1337" y="7900"/>
                    </a:lnTo>
                    <a:lnTo>
                      <a:pt x="1337" y="8282"/>
                    </a:lnTo>
                    <a:lnTo>
                      <a:pt x="1337" y="8282"/>
                    </a:lnTo>
                    <a:lnTo>
                      <a:pt x="1339" y="8318"/>
                    </a:lnTo>
                    <a:lnTo>
                      <a:pt x="1345" y="8354"/>
                    </a:lnTo>
                    <a:lnTo>
                      <a:pt x="1354" y="8388"/>
                    </a:lnTo>
                    <a:lnTo>
                      <a:pt x="1366" y="8422"/>
                    </a:lnTo>
                    <a:lnTo>
                      <a:pt x="1381" y="8453"/>
                    </a:lnTo>
                    <a:lnTo>
                      <a:pt x="1399" y="8482"/>
                    </a:lnTo>
                    <a:lnTo>
                      <a:pt x="1420" y="8510"/>
                    </a:lnTo>
                    <a:lnTo>
                      <a:pt x="1444" y="8536"/>
                    </a:lnTo>
                    <a:lnTo>
                      <a:pt x="1469" y="8559"/>
                    </a:lnTo>
                    <a:lnTo>
                      <a:pt x="1496" y="8579"/>
                    </a:lnTo>
                    <a:lnTo>
                      <a:pt x="1526" y="8597"/>
                    </a:lnTo>
                    <a:lnTo>
                      <a:pt x="1557" y="8611"/>
                    </a:lnTo>
                    <a:lnTo>
                      <a:pt x="1589" y="8624"/>
                    </a:lnTo>
                    <a:lnTo>
                      <a:pt x="1624" y="8633"/>
                    </a:lnTo>
                    <a:lnTo>
                      <a:pt x="1660" y="8638"/>
                    </a:lnTo>
                    <a:lnTo>
                      <a:pt x="1696" y="8640"/>
                    </a:lnTo>
                    <a:lnTo>
                      <a:pt x="1696" y="8640"/>
                    </a:lnTo>
                    <a:lnTo>
                      <a:pt x="1733" y="8638"/>
                    </a:lnTo>
                    <a:lnTo>
                      <a:pt x="1769" y="8633"/>
                    </a:lnTo>
                    <a:lnTo>
                      <a:pt x="1804" y="8624"/>
                    </a:lnTo>
                    <a:lnTo>
                      <a:pt x="1836" y="8611"/>
                    </a:lnTo>
                    <a:lnTo>
                      <a:pt x="1867" y="8597"/>
                    </a:lnTo>
                    <a:lnTo>
                      <a:pt x="1897" y="8579"/>
                    </a:lnTo>
                    <a:lnTo>
                      <a:pt x="1924" y="8559"/>
                    </a:lnTo>
                    <a:lnTo>
                      <a:pt x="1949" y="8536"/>
                    </a:lnTo>
                    <a:lnTo>
                      <a:pt x="1973" y="8510"/>
                    </a:lnTo>
                    <a:lnTo>
                      <a:pt x="1994" y="8482"/>
                    </a:lnTo>
                    <a:lnTo>
                      <a:pt x="2012" y="8453"/>
                    </a:lnTo>
                    <a:lnTo>
                      <a:pt x="2027" y="8422"/>
                    </a:lnTo>
                    <a:lnTo>
                      <a:pt x="2039" y="8388"/>
                    </a:lnTo>
                    <a:lnTo>
                      <a:pt x="2048" y="8354"/>
                    </a:lnTo>
                    <a:lnTo>
                      <a:pt x="2054" y="8318"/>
                    </a:lnTo>
                    <a:lnTo>
                      <a:pt x="2056" y="8282"/>
                    </a:lnTo>
                    <a:lnTo>
                      <a:pt x="2056" y="7900"/>
                    </a:lnTo>
                    <a:lnTo>
                      <a:pt x="2651" y="7900"/>
                    </a:lnTo>
                    <a:lnTo>
                      <a:pt x="2651" y="8282"/>
                    </a:lnTo>
                    <a:lnTo>
                      <a:pt x="2651" y="8282"/>
                    </a:lnTo>
                    <a:lnTo>
                      <a:pt x="2653" y="8318"/>
                    </a:lnTo>
                    <a:lnTo>
                      <a:pt x="2659" y="8354"/>
                    </a:lnTo>
                    <a:lnTo>
                      <a:pt x="2668" y="8388"/>
                    </a:lnTo>
                    <a:lnTo>
                      <a:pt x="2680" y="8422"/>
                    </a:lnTo>
                    <a:lnTo>
                      <a:pt x="2695" y="8453"/>
                    </a:lnTo>
                    <a:lnTo>
                      <a:pt x="2713" y="8482"/>
                    </a:lnTo>
                    <a:lnTo>
                      <a:pt x="2734" y="8510"/>
                    </a:lnTo>
                    <a:lnTo>
                      <a:pt x="2758" y="8536"/>
                    </a:lnTo>
                    <a:lnTo>
                      <a:pt x="2783" y="8559"/>
                    </a:lnTo>
                    <a:lnTo>
                      <a:pt x="2810" y="8579"/>
                    </a:lnTo>
                    <a:lnTo>
                      <a:pt x="2840" y="8597"/>
                    </a:lnTo>
                    <a:lnTo>
                      <a:pt x="2871" y="8611"/>
                    </a:lnTo>
                    <a:lnTo>
                      <a:pt x="2903" y="8624"/>
                    </a:lnTo>
                    <a:lnTo>
                      <a:pt x="2938" y="8633"/>
                    </a:lnTo>
                    <a:lnTo>
                      <a:pt x="2974" y="8638"/>
                    </a:lnTo>
                    <a:lnTo>
                      <a:pt x="3011" y="8640"/>
                    </a:lnTo>
                    <a:lnTo>
                      <a:pt x="3011" y="8640"/>
                    </a:lnTo>
                    <a:lnTo>
                      <a:pt x="3047" y="8638"/>
                    </a:lnTo>
                    <a:lnTo>
                      <a:pt x="3083" y="8633"/>
                    </a:lnTo>
                    <a:lnTo>
                      <a:pt x="3118" y="8624"/>
                    </a:lnTo>
                    <a:lnTo>
                      <a:pt x="3150" y="8611"/>
                    </a:lnTo>
                    <a:lnTo>
                      <a:pt x="3181" y="8597"/>
                    </a:lnTo>
                    <a:lnTo>
                      <a:pt x="3211" y="8579"/>
                    </a:lnTo>
                    <a:lnTo>
                      <a:pt x="3238" y="8559"/>
                    </a:lnTo>
                    <a:lnTo>
                      <a:pt x="3263" y="8536"/>
                    </a:lnTo>
                    <a:lnTo>
                      <a:pt x="3287" y="8510"/>
                    </a:lnTo>
                    <a:lnTo>
                      <a:pt x="3308" y="8482"/>
                    </a:lnTo>
                    <a:lnTo>
                      <a:pt x="3326" y="8453"/>
                    </a:lnTo>
                    <a:lnTo>
                      <a:pt x="3341" y="8422"/>
                    </a:lnTo>
                    <a:lnTo>
                      <a:pt x="3353" y="8388"/>
                    </a:lnTo>
                    <a:lnTo>
                      <a:pt x="3362" y="8354"/>
                    </a:lnTo>
                    <a:lnTo>
                      <a:pt x="3368" y="8318"/>
                    </a:lnTo>
                    <a:lnTo>
                      <a:pt x="3370" y="8282"/>
                    </a:lnTo>
                    <a:lnTo>
                      <a:pt x="3370" y="7900"/>
                    </a:lnTo>
                    <a:lnTo>
                      <a:pt x="3967" y="7900"/>
                    </a:lnTo>
                    <a:lnTo>
                      <a:pt x="3967" y="8282"/>
                    </a:lnTo>
                    <a:lnTo>
                      <a:pt x="3967" y="8282"/>
                    </a:lnTo>
                    <a:lnTo>
                      <a:pt x="3969" y="8318"/>
                    </a:lnTo>
                    <a:lnTo>
                      <a:pt x="3974" y="8354"/>
                    </a:lnTo>
                    <a:lnTo>
                      <a:pt x="3982" y="8388"/>
                    </a:lnTo>
                    <a:lnTo>
                      <a:pt x="3994" y="8422"/>
                    </a:lnTo>
                    <a:lnTo>
                      <a:pt x="4010" y="8453"/>
                    </a:lnTo>
                    <a:lnTo>
                      <a:pt x="4028" y="8482"/>
                    </a:lnTo>
                    <a:lnTo>
                      <a:pt x="4048" y="8510"/>
                    </a:lnTo>
                    <a:lnTo>
                      <a:pt x="4072" y="8536"/>
                    </a:lnTo>
                    <a:lnTo>
                      <a:pt x="4097" y="8559"/>
                    </a:lnTo>
                    <a:lnTo>
                      <a:pt x="4124" y="8579"/>
                    </a:lnTo>
                    <a:lnTo>
                      <a:pt x="4154" y="8597"/>
                    </a:lnTo>
                    <a:lnTo>
                      <a:pt x="4185" y="8611"/>
                    </a:lnTo>
                    <a:lnTo>
                      <a:pt x="4217" y="8624"/>
                    </a:lnTo>
                    <a:lnTo>
                      <a:pt x="4253" y="8633"/>
                    </a:lnTo>
                    <a:lnTo>
                      <a:pt x="4288" y="8638"/>
                    </a:lnTo>
                    <a:lnTo>
                      <a:pt x="4325" y="8640"/>
                    </a:lnTo>
                    <a:lnTo>
                      <a:pt x="4325" y="8640"/>
                    </a:lnTo>
                    <a:lnTo>
                      <a:pt x="4361" y="8638"/>
                    </a:lnTo>
                    <a:lnTo>
                      <a:pt x="4397" y="8633"/>
                    </a:lnTo>
                    <a:lnTo>
                      <a:pt x="4432" y="8624"/>
                    </a:lnTo>
                    <a:lnTo>
                      <a:pt x="4464" y="8611"/>
                    </a:lnTo>
                    <a:lnTo>
                      <a:pt x="4496" y="8597"/>
                    </a:lnTo>
                    <a:lnTo>
                      <a:pt x="4525" y="8579"/>
                    </a:lnTo>
                    <a:lnTo>
                      <a:pt x="4552" y="8559"/>
                    </a:lnTo>
                    <a:lnTo>
                      <a:pt x="4577" y="8536"/>
                    </a:lnTo>
                    <a:lnTo>
                      <a:pt x="4601" y="8510"/>
                    </a:lnTo>
                    <a:lnTo>
                      <a:pt x="4622" y="8482"/>
                    </a:lnTo>
                    <a:lnTo>
                      <a:pt x="4640" y="8453"/>
                    </a:lnTo>
                    <a:lnTo>
                      <a:pt x="4655" y="8422"/>
                    </a:lnTo>
                    <a:lnTo>
                      <a:pt x="4667" y="8388"/>
                    </a:lnTo>
                    <a:lnTo>
                      <a:pt x="4676" y="8354"/>
                    </a:lnTo>
                    <a:lnTo>
                      <a:pt x="4682" y="8318"/>
                    </a:lnTo>
                    <a:lnTo>
                      <a:pt x="4684" y="8282"/>
                    </a:lnTo>
                    <a:lnTo>
                      <a:pt x="4684" y="7900"/>
                    </a:lnTo>
                    <a:lnTo>
                      <a:pt x="5281" y="7900"/>
                    </a:lnTo>
                    <a:lnTo>
                      <a:pt x="5281" y="8282"/>
                    </a:lnTo>
                    <a:lnTo>
                      <a:pt x="5281" y="8282"/>
                    </a:lnTo>
                    <a:lnTo>
                      <a:pt x="5283" y="8318"/>
                    </a:lnTo>
                    <a:lnTo>
                      <a:pt x="5288" y="8354"/>
                    </a:lnTo>
                    <a:lnTo>
                      <a:pt x="5297" y="8388"/>
                    </a:lnTo>
                    <a:lnTo>
                      <a:pt x="5308" y="8422"/>
                    </a:lnTo>
                    <a:lnTo>
                      <a:pt x="5324" y="8453"/>
                    </a:lnTo>
                    <a:lnTo>
                      <a:pt x="5342" y="8482"/>
                    </a:lnTo>
                    <a:lnTo>
                      <a:pt x="5362" y="8510"/>
                    </a:lnTo>
                    <a:lnTo>
                      <a:pt x="5386" y="8536"/>
                    </a:lnTo>
                    <a:lnTo>
                      <a:pt x="5411" y="8559"/>
                    </a:lnTo>
                    <a:lnTo>
                      <a:pt x="5438" y="8579"/>
                    </a:lnTo>
                    <a:lnTo>
                      <a:pt x="5468" y="8597"/>
                    </a:lnTo>
                    <a:lnTo>
                      <a:pt x="5499" y="8611"/>
                    </a:lnTo>
                    <a:lnTo>
                      <a:pt x="5533" y="8624"/>
                    </a:lnTo>
                    <a:lnTo>
                      <a:pt x="5567" y="8633"/>
                    </a:lnTo>
                    <a:lnTo>
                      <a:pt x="5602" y="8638"/>
                    </a:lnTo>
                    <a:lnTo>
                      <a:pt x="5639" y="8640"/>
                    </a:lnTo>
                    <a:lnTo>
                      <a:pt x="5639" y="8640"/>
                    </a:lnTo>
                    <a:lnTo>
                      <a:pt x="5675" y="8638"/>
                    </a:lnTo>
                    <a:lnTo>
                      <a:pt x="5711" y="8633"/>
                    </a:lnTo>
                    <a:lnTo>
                      <a:pt x="5746" y="8624"/>
                    </a:lnTo>
                    <a:lnTo>
                      <a:pt x="5778" y="8611"/>
                    </a:lnTo>
                    <a:lnTo>
                      <a:pt x="5810" y="8597"/>
                    </a:lnTo>
                    <a:lnTo>
                      <a:pt x="5839" y="8579"/>
                    </a:lnTo>
                    <a:lnTo>
                      <a:pt x="5866" y="8559"/>
                    </a:lnTo>
                    <a:lnTo>
                      <a:pt x="5893" y="8536"/>
                    </a:lnTo>
                    <a:lnTo>
                      <a:pt x="5915" y="8510"/>
                    </a:lnTo>
                    <a:lnTo>
                      <a:pt x="5936" y="8482"/>
                    </a:lnTo>
                    <a:lnTo>
                      <a:pt x="5954" y="8453"/>
                    </a:lnTo>
                    <a:lnTo>
                      <a:pt x="5969" y="8422"/>
                    </a:lnTo>
                    <a:lnTo>
                      <a:pt x="5981" y="8388"/>
                    </a:lnTo>
                    <a:lnTo>
                      <a:pt x="5990" y="8354"/>
                    </a:lnTo>
                    <a:lnTo>
                      <a:pt x="5996" y="8318"/>
                    </a:lnTo>
                    <a:lnTo>
                      <a:pt x="5998" y="8282"/>
                    </a:lnTo>
                    <a:lnTo>
                      <a:pt x="5998" y="7900"/>
                    </a:lnTo>
                    <a:lnTo>
                      <a:pt x="6595" y="7900"/>
                    </a:lnTo>
                    <a:lnTo>
                      <a:pt x="6595" y="8282"/>
                    </a:lnTo>
                    <a:lnTo>
                      <a:pt x="6595" y="8282"/>
                    </a:lnTo>
                    <a:lnTo>
                      <a:pt x="6597" y="8318"/>
                    </a:lnTo>
                    <a:lnTo>
                      <a:pt x="6602" y="8354"/>
                    </a:lnTo>
                    <a:lnTo>
                      <a:pt x="6611" y="8388"/>
                    </a:lnTo>
                    <a:lnTo>
                      <a:pt x="6622" y="8422"/>
                    </a:lnTo>
                    <a:lnTo>
                      <a:pt x="6638" y="8453"/>
                    </a:lnTo>
                    <a:lnTo>
                      <a:pt x="6656" y="8482"/>
                    </a:lnTo>
                    <a:lnTo>
                      <a:pt x="6676" y="8510"/>
                    </a:lnTo>
                    <a:lnTo>
                      <a:pt x="6700" y="8536"/>
                    </a:lnTo>
                    <a:lnTo>
                      <a:pt x="6725" y="8559"/>
                    </a:lnTo>
                    <a:lnTo>
                      <a:pt x="6754" y="8579"/>
                    </a:lnTo>
                    <a:lnTo>
                      <a:pt x="6782" y="8597"/>
                    </a:lnTo>
                    <a:lnTo>
                      <a:pt x="6813" y="8611"/>
                    </a:lnTo>
                    <a:lnTo>
                      <a:pt x="6847" y="8624"/>
                    </a:lnTo>
                    <a:lnTo>
                      <a:pt x="6881" y="8633"/>
                    </a:lnTo>
                    <a:lnTo>
                      <a:pt x="6916" y="8638"/>
                    </a:lnTo>
                    <a:lnTo>
                      <a:pt x="6953" y="8640"/>
                    </a:lnTo>
                    <a:lnTo>
                      <a:pt x="6953" y="8640"/>
                    </a:lnTo>
                    <a:lnTo>
                      <a:pt x="6989" y="8638"/>
                    </a:lnTo>
                    <a:lnTo>
                      <a:pt x="7025" y="8633"/>
                    </a:lnTo>
                    <a:lnTo>
                      <a:pt x="7060" y="8624"/>
                    </a:lnTo>
                    <a:lnTo>
                      <a:pt x="7092" y="8611"/>
                    </a:lnTo>
                    <a:lnTo>
                      <a:pt x="7124" y="8597"/>
                    </a:lnTo>
                    <a:lnTo>
                      <a:pt x="7153" y="8579"/>
                    </a:lnTo>
                    <a:lnTo>
                      <a:pt x="7180" y="8559"/>
                    </a:lnTo>
                    <a:lnTo>
                      <a:pt x="7207" y="8536"/>
                    </a:lnTo>
                    <a:lnTo>
                      <a:pt x="7229" y="8510"/>
                    </a:lnTo>
                    <a:lnTo>
                      <a:pt x="7250" y="8482"/>
                    </a:lnTo>
                    <a:lnTo>
                      <a:pt x="7268" y="8453"/>
                    </a:lnTo>
                    <a:lnTo>
                      <a:pt x="7283" y="8422"/>
                    </a:lnTo>
                    <a:lnTo>
                      <a:pt x="7295" y="8388"/>
                    </a:lnTo>
                    <a:lnTo>
                      <a:pt x="7304" y="8354"/>
                    </a:lnTo>
                    <a:lnTo>
                      <a:pt x="7310" y="8318"/>
                    </a:lnTo>
                    <a:lnTo>
                      <a:pt x="7312" y="8282"/>
                    </a:lnTo>
                    <a:lnTo>
                      <a:pt x="7312" y="7900"/>
                    </a:lnTo>
                    <a:lnTo>
                      <a:pt x="7603" y="7900"/>
                    </a:lnTo>
                    <a:lnTo>
                      <a:pt x="7603" y="7900"/>
                    </a:lnTo>
                    <a:lnTo>
                      <a:pt x="7634" y="7898"/>
                    </a:lnTo>
                    <a:lnTo>
                      <a:pt x="7664" y="7895"/>
                    </a:lnTo>
                    <a:lnTo>
                      <a:pt x="7695" y="7886"/>
                    </a:lnTo>
                    <a:lnTo>
                      <a:pt x="7722" y="7877"/>
                    </a:lnTo>
                    <a:lnTo>
                      <a:pt x="7749" y="7862"/>
                    </a:lnTo>
                    <a:lnTo>
                      <a:pt x="7774" y="7848"/>
                    </a:lnTo>
                    <a:lnTo>
                      <a:pt x="7798" y="7830"/>
                    </a:lnTo>
                    <a:lnTo>
                      <a:pt x="7819" y="7810"/>
                    </a:lnTo>
                    <a:lnTo>
                      <a:pt x="7839" y="7789"/>
                    </a:lnTo>
                    <a:lnTo>
                      <a:pt x="7857" y="7765"/>
                    </a:lnTo>
                    <a:lnTo>
                      <a:pt x="7871" y="7740"/>
                    </a:lnTo>
                    <a:lnTo>
                      <a:pt x="7884" y="7713"/>
                    </a:lnTo>
                    <a:lnTo>
                      <a:pt x="7895" y="7686"/>
                    </a:lnTo>
                    <a:lnTo>
                      <a:pt x="7902" y="7657"/>
                    </a:lnTo>
                    <a:lnTo>
                      <a:pt x="7907" y="7627"/>
                    </a:lnTo>
                    <a:lnTo>
                      <a:pt x="7909" y="7594"/>
                    </a:lnTo>
                    <a:lnTo>
                      <a:pt x="7909" y="7303"/>
                    </a:lnTo>
                    <a:lnTo>
                      <a:pt x="8282" y="7303"/>
                    </a:lnTo>
                    <a:lnTo>
                      <a:pt x="8282" y="7303"/>
                    </a:lnTo>
                    <a:lnTo>
                      <a:pt x="8318" y="7301"/>
                    </a:lnTo>
                    <a:lnTo>
                      <a:pt x="8354" y="7295"/>
                    </a:lnTo>
                    <a:lnTo>
                      <a:pt x="8388" y="7288"/>
                    </a:lnTo>
                    <a:lnTo>
                      <a:pt x="8420" y="7276"/>
                    </a:lnTo>
                    <a:lnTo>
                      <a:pt x="8453" y="7259"/>
                    </a:lnTo>
                    <a:lnTo>
                      <a:pt x="8482" y="7241"/>
                    </a:lnTo>
                    <a:lnTo>
                      <a:pt x="8510" y="7222"/>
                    </a:lnTo>
                    <a:lnTo>
                      <a:pt x="8536" y="7198"/>
                    </a:lnTo>
                    <a:lnTo>
                      <a:pt x="8559" y="7173"/>
                    </a:lnTo>
                    <a:lnTo>
                      <a:pt x="8579" y="7146"/>
                    </a:lnTo>
                    <a:lnTo>
                      <a:pt x="8597" y="7115"/>
                    </a:lnTo>
                    <a:lnTo>
                      <a:pt x="8611" y="7085"/>
                    </a:lnTo>
                    <a:lnTo>
                      <a:pt x="8624" y="7052"/>
                    </a:lnTo>
                    <a:lnTo>
                      <a:pt x="8633" y="7018"/>
                    </a:lnTo>
                    <a:lnTo>
                      <a:pt x="8638" y="6982"/>
                    </a:lnTo>
                    <a:lnTo>
                      <a:pt x="8640" y="6946"/>
                    </a:lnTo>
                    <a:lnTo>
                      <a:pt x="8640" y="6946"/>
                    </a:lnTo>
                    <a:lnTo>
                      <a:pt x="8638" y="6908"/>
                    </a:lnTo>
                    <a:lnTo>
                      <a:pt x="8633" y="6872"/>
                    </a:lnTo>
                    <a:lnTo>
                      <a:pt x="8624" y="6838"/>
                    </a:lnTo>
                    <a:lnTo>
                      <a:pt x="8611" y="6806"/>
                    </a:lnTo>
                    <a:lnTo>
                      <a:pt x="8597" y="6775"/>
                    </a:lnTo>
                    <a:lnTo>
                      <a:pt x="8579" y="6745"/>
                    </a:lnTo>
                    <a:lnTo>
                      <a:pt x="8559" y="6718"/>
                    </a:lnTo>
                    <a:lnTo>
                      <a:pt x="8536" y="6692"/>
                    </a:lnTo>
                    <a:lnTo>
                      <a:pt x="8510" y="6669"/>
                    </a:lnTo>
                    <a:lnTo>
                      <a:pt x="8482" y="6649"/>
                    </a:lnTo>
                    <a:lnTo>
                      <a:pt x="8453" y="6631"/>
                    </a:lnTo>
                    <a:lnTo>
                      <a:pt x="8420" y="6615"/>
                    </a:lnTo>
                    <a:lnTo>
                      <a:pt x="8388" y="6604"/>
                    </a:lnTo>
                    <a:lnTo>
                      <a:pt x="8354" y="6595"/>
                    </a:lnTo>
                    <a:lnTo>
                      <a:pt x="8318" y="6590"/>
                    </a:lnTo>
                    <a:lnTo>
                      <a:pt x="8282" y="6588"/>
                    </a:lnTo>
                    <a:lnTo>
                      <a:pt x="7909" y="6588"/>
                    </a:lnTo>
                    <a:lnTo>
                      <a:pt x="7909" y="5990"/>
                    </a:lnTo>
                    <a:lnTo>
                      <a:pt x="8282" y="5990"/>
                    </a:lnTo>
                    <a:lnTo>
                      <a:pt x="8282" y="5990"/>
                    </a:lnTo>
                    <a:lnTo>
                      <a:pt x="8318" y="5989"/>
                    </a:lnTo>
                    <a:lnTo>
                      <a:pt x="8354" y="5983"/>
                    </a:lnTo>
                    <a:lnTo>
                      <a:pt x="8388" y="5974"/>
                    </a:lnTo>
                    <a:lnTo>
                      <a:pt x="8420" y="5963"/>
                    </a:lnTo>
                    <a:lnTo>
                      <a:pt x="8453" y="5947"/>
                    </a:lnTo>
                    <a:lnTo>
                      <a:pt x="8482" y="5929"/>
                    </a:lnTo>
                    <a:lnTo>
                      <a:pt x="8510" y="5909"/>
                    </a:lnTo>
                    <a:lnTo>
                      <a:pt x="8536" y="5886"/>
                    </a:lnTo>
                    <a:lnTo>
                      <a:pt x="8559" y="5861"/>
                    </a:lnTo>
                    <a:lnTo>
                      <a:pt x="8579" y="5832"/>
                    </a:lnTo>
                    <a:lnTo>
                      <a:pt x="8597" y="5803"/>
                    </a:lnTo>
                    <a:lnTo>
                      <a:pt x="8611" y="5773"/>
                    </a:lnTo>
                    <a:lnTo>
                      <a:pt x="8624" y="5738"/>
                    </a:lnTo>
                    <a:lnTo>
                      <a:pt x="8633" y="5704"/>
                    </a:lnTo>
                    <a:lnTo>
                      <a:pt x="8638" y="5670"/>
                    </a:lnTo>
                    <a:lnTo>
                      <a:pt x="8640" y="5632"/>
                    </a:lnTo>
                    <a:lnTo>
                      <a:pt x="8640" y="5632"/>
                    </a:lnTo>
                    <a:lnTo>
                      <a:pt x="8638" y="5596"/>
                    </a:lnTo>
                    <a:lnTo>
                      <a:pt x="8633" y="5560"/>
                    </a:lnTo>
                    <a:lnTo>
                      <a:pt x="8624" y="5526"/>
                    </a:lnTo>
                    <a:lnTo>
                      <a:pt x="8611" y="5494"/>
                    </a:lnTo>
                    <a:lnTo>
                      <a:pt x="8597" y="5461"/>
                    </a:lnTo>
                    <a:lnTo>
                      <a:pt x="8579" y="5432"/>
                    </a:lnTo>
                    <a:lnTo>
                      <a:pt x="8559" y="5405"/>
                    </a:lnTo>
                    <a:lnTo>
                      <a:pt x="8536" y="5380"/>
                    </a:lnTo>
                    <a:lnTo>
                      <a:pt x="8510" y="5357"/>
                    </a:lnTo>
                    <a:lnTo>
                      <a:pt x="8482" y="5335"/>
                    </a:lnTo>
                    <a:lnTo>
                      <a:pt x="8453" y="5317"/>
                    </a:lnTo>
                    <a:lnTo>
                      <a:pt x="8420" y="5303"/>
                    </a:lnTo>
                    <a:lnTo>
                      <a:pt x="8388" y="5290"/>
                    </a:lnTo>
                    <a:lnTo>
                      <a:pt x="8354" y="5281"/>
                    </a:lnTo>
                    <a:lnTo>
                      <a:pt x="8318" y="5276"/>
                    </a:lnTo>
                    <a:lnTo>
                      <a:pt x="8282" y="5274"/>
                    </a:lnTo>
                    <a:lnTo>
                      <a:pt x="7909" y="5274"/>
                    </a:lnTo>
                    <a:lnTo>
                      <a:pt x="7909" y="4678"/>
                    </a:lnTo>
                    <a:lnTo>
                      <a:pt x="8282" y="4678"/>
                    </a:lnTo>
                    <a:lnTo>
                      <a:pt x="8282" y="4678"/>
                    </a:lnTo>
                    <a:lnTo>
                      <a:pt x="8318" y="4676"/>
                    </a:lnTo>
                    <a:lnTo>
                      <a:pt x="8354" y="4671"/>
                    </a:lnTo>
                    <a:lnTo>
                      <a:pt x="8388" y="4662"/>
                    </a:lnTo>
                    <a:lnTo>
                      <a:pt x="8420" y="4649"/>
                    </a:lnTo>
                    <a:lnTo>
                      <a:pt x="8453" y="4635"/>
                    </a:lnTo>
                    <a:lnTo>
                      <a:pt x="8482" y="4617"/>
                    </a:lnTo>
                    <a:lnTo>
                      <a:pt x="8510" y="4595"/>
                    </a:lnTo>
                    <a:lnTo>
                      <a:pt x="8536" y="4574"/>
                    </a:lnTo>
                    <a:lnTo>
                      <a:pt x="8559" y="4549"/>
                    </a:lnTo>
                    <a:lnTo>
                      <a:pt x="8579" y="4520"/>
                    </a:lnTo>
                    <a:lnTo>
                      <a:pt x="8597" y="4491"/>
                    </a:lnTo>
                    <a:lnTo>
                      <a:pt x="8611" y="4459"/>
                    </a:lnTo>
                    <a:lnTo>
                      <a:pt x="8624" y="4426"/>
                    </a:lnTo>
                    <a:lnTo>
                      <a:pt x="8633" y="4392"/>
                    </a:lnTo>
                    <a:lnTo>
                      <a:pt x="8638" y="4356"/>
                    </a:lnTo>
                    <a:lnTo>
                      <a:pt x="8640" y="4320"/>
                    </a:lnTo>
                    <a:lnTo>
                      <a:pt x="8640" y="4320"/>
                    </a:lnTo>
                    <a:lnTo>
                      <a:pt x="8638" y="4284"/>
                    </a:lnTo>
                    <a:lnTo>
                      <a:pt x="8633" y="4248"/>
                    </a:lnTo>
                    <a:lnTo>
                      <a:pt x="8624" y="4214"/>
                    </a:lnTo>
                    <a:lnTo>
                      <a:pt x="8611" y="4181"/>
                    </a:lnTo>
                    <a:lnTo>
                      <a:pt x="8597" y="4149"/>
                    </a:lnTo>
                    <a:lnTo>
                      <a:pt x="8579" y="4120"/>
                    </a:lnTo>
                    <a:lnTo>
                      <a:pt x="8559" y="4091"/>
                    </a:lnTo>
                    <a:lnTo>
                      <a:pt x="8536" y="4066"/>
                    </a:lnTo>
                    <a:lnTo>
                      <a:pt x="8510" y="4045"/>
                    </a:lnTo>
                    <a:lnTo>
                      <a:pt x="8482" y="4023"/>
                    </a:lnTo>
                    <a:lnTo>
                      <a:pt x="8453" y="4005"/>
                    </a:lnTo>
                    <a:lnTo>
                      <a:pt x="8420" y="3991"/>
                    </a:lnTo>
                    <a:lnTo>
                      <a:pt x="8388" y="3978"/>
                    </a:lnTo>
                    <a:lnTo>
                      <a:pt x="8354" y="3969"/>
                    </a:lnTo>
                    <a:lnTo>
                      <a:pt x="8318" y="3964"/>
                    </a:lnTo>
                    <a:lnTo>
                      <a:pt x="8282" y="3962"/>
                    </a:lnTo>
                    <a:lnTo>
                      <a:pt x="7909" y="3962"/>
                    </a:lnTo>
                    <a:lnTo>
                      <a:pt x="7909" y="3366"/>
                    </a:lnTo>
                    <a:lnTo>
                      <a:pt x="8282" y="3366"/>
                    </a:lnTo>
                    <a:close/>
                    <a:moveTo>
                      <a:pt x="7182" y="7423"/>
                    </a:moveTo>
                    <a:lnTo>
                      <a:pt x="1467" y="7423"/>
                    </a:lnTo>
                    <a:lnTo>
                      <a:pt x="1467" y="7423"/>
                    </a:lnTo>
                    <a:lnTo>
                      <a:pt x="1442" y="7421"/>
                    </a:lnTo>
                    <a:lnTo>
                      <a:pt x="1417" y="7418"/>
                    </a:lnTo>
                    <a:lnTo>
                      <a:pt x="1393" y="7412"/>
                    </a:lnTo>
                    <a:lnTo>
                      <a:pt x="1370" y="7403"/>
                    </a:lnTo>
                    <a:lnTo>
                      <a:pt x="1348" y="7393"/>
                    </a:lnTo>
                    <a:lnTo>
                      <a:pt x="1328" y="7380"/>
                    </a:lnTo>
                    <a:lnTo>
                      <a:pt x="1309" y="7366"/>
                    </a:lnTo>
                    <a:lnTo>
                      <a:pt x="1291" y="7349"/>
                    </a:lnTo>
                    <a:lnTo>
                      <a:pt x="1276" y="7333"/>
                    </a:lnTo>
                    <a:lnTo>
                      <a:pt x="1262" y="7313"/>
                    </a:lnTo>
                    <a:lnTo>
                      <a:pt x="1249" y="7294"/>
                    </a:lnTo>
                    <a:lnTo>
                      <a:pt x="1238" y="7272"/>
                    </a:lnTo>
                    <a:lnTo>
                      <a:pt x="1229" y="7249"/>
                    </a:lnTo>
                    <a:lnTo>
                      <a:pt x="1224" y="7225"/>
                    </a:lnTo>
                    <a:lnTo>
                      <a:pt x="1220" y="7200"/>
                    </a:lnTo>
                    <a:lnTo>
                      <a:pt x="1219" y="7175"/>
                    </a:lnTo>
                    <a:lnTo>
                      <a:pt x="1219" y="1465"/>
                    </a:lnTo>
                    <a:lnTo>
                      <a:pt x="1219" y="1465"/>
                    </a:lnTo>
                    <a:lnTo>
                      <a:pt x="1220" y="1440"/>
                    </a:lnTo>
                    <a:lnTo>
                      <a:pt x="1224" y="1415"/>
                    </a:lnTo>
                    <a:lnTo>
                      <a:pt x="1229" y="1391"/>
                    </a:lnTo>
                    <a:lnTo>
                      <a:pt x="1238" y="1368"/>
                    </a:lnTo>
                    <a:lnTo>
                      <a:pt x="1249" y="1346"/>
                    </a:lnTo>
                    <a:lnTo>
                      <a:pt x="1262" y="1327"/>
                    </a:lnTo>
                    <a:lnTo>
                      <a:pt x="1276" y="1307"/>
                    </a:lnTo>
                    <a:lnTo>
                      <a:pt x="1291" y="1291"/>
                    </a:lnTo>
                    <a:lnTo>
                      <a:pt x="1309" y="1274"/>
                    </a:lnTo>
                    <a:lnTo>
                      <a:pt x="1328" y="1260"/>
                    </a:lnTo>
                    <a:lnTo>
                      <a:pt x="1348" y="1247"/>
                    </a:lnTo>
                    <a:lnTo>
                      <a:pt x="1370" y="1237"/>
                    </a:lnTo>
                    <a:lnTo>
                      <a:pt x="1393" y="1228"/>
                    </a:lnTo>
                    <a:lnTo>
                      <a:pt x="1417" y="1222"/>
                    </a:lnTo>
                    <a:lnTo>
                      <a:pt x="1442" y="1219"/>
                    </a:lnTo>
                    <a:lnTo>
                      <a:pt x="1467" y="1217"/>
                    </a:lnTo>
                    <a:lnTo>
                      <a:pt x="7182" y="1217"/>
                    </a:lnTo>
                    <a:lnTo>
                      <a:pt x="7182" y="1217"/>
                    </a:lnTo>
                    <a:lnTo>
                      <a:pt x="7207" y="1219"/>
                    </a:lnTo>
                    <a:lnTo>
                      <a:pt x="7232" y="1222"/>
                    </a:lnTo>
                    <a:lnTo>
                      <a:pt x="7256" y="1228"/>
                    </a:lnTo>
                    <a:lnTo>
                      <a:pt x="7279" y="1237"/>
                    </a:lnTo>
                    <a:lnTo>
                      <a:pt x="7301" y="1247"/>
                    </a:lnTo>
                    <a:lnTo>
                      <a:pt x="7321" y="1260"/>
                    </a:lnTo>
                    <a:lnTo>
                      <a:pt x="7340" y="1274"/>
                    </a:lnTo>
                    <a:lnTo>
                      <a:pt x="7358" y="1291"/>
                    </a:lnTo>
                    <a:lnTo>
                      <a:pt x="7375" y="1307"/>
                    </a:lnTo>
                    <a:lnTo>
                      <a:pt x="7389" y="1327"/>
                    </a:lnTo>
                    <a:lnTo>
                      <a:pt x="7402" y="1346"/>
                    </a:lnTo>
                    <a:lnTo>
                      <a:pt x="7411" y="1368"/>
                    </a:lnTo>
                    <a:lnTo>
                      <a:pt x="7420" y="1391"/>
                    </a:lnTo>
                    <a:lnTo>
                      <a:pt x="7427" y="1415"/>
                    </a:lnTo>
                    <a:lnTo>
                      <a:pt x="7430" y="1440"/>
                    </a:lnTo>
                    <a:lnTo>
                      <a:pt x="7430" y="1465"/>
                    </a:lnTo>
                    <a:lnTo>
                      <a:pt x="7430" y="7175"/>
                    </a:lnTo>
                    <a:lnTo>
                      <a:pt x="7430" y="7175"/>
                    </a:lnTo>
                    <a:lnTo>
                      <a:pt x="7430" y="7200"/>
                    </a:lnTo>
                    <a:lnTo>
                      <a:pt x="7427" y="7225"/>
                    </a:lnTo>
                    <a:lnTo>
                      <a:pt x="7420" y="7249"/>
                    </a:lnTo>
                    <a:lnTo>
                      <a:pt x="7411" y="7272"/>
                    </a:lnTo>
                    <a:lnTo>
                      <a:pt x="7402" y="7294"/>
                    </a:lnTo>
                    <a:lnTo>
                      <a:pt x="7389" y="7313"/>
                    </a:lnTo>
                    <a:lnTo>
                      <a:pt x="7375" y="7333"/>
                    </a:lnTo>
                    <a:lnTo>
                      <a:pt x="7358" y="7349"/>
                    </a:lnTo>
                    <a:lnTo>
                      <a:pt x="7340" y="7366"/>
                    </a:lnTo>
                    <a:lnTo>
                      <a:pt x="7321" y="7380"/>
                    </a:lnTo>
                    <a:lnTo>
                      <a:pt x="7301" y="7393"/>
                    </a:lnTo>
                    <a:lnTo>
                      <a:pt x="7279" y="7403"/>
                    </a:lnTo>
                    <a:lnTo>
                      <a:pt x="7256" y="7412"/>
                    </a:lnTo>
                    <a:lnTo>
                      <a:pt x="7232" y="7418"/>
                    </a:lnTo>
                    <a:lnTo>
                      <a:pt x="7207" y="7421"/>
                    </a:lnTo>
                    <a:lnTo>
                      <a:pt x="7182" y="7423"/>
                    </a:lnTo>
                    <a:lnTo>
                      <a:pt x="7182" y="74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51">
                <a:extLst>
                  <a:ext uri="{FF2B5EF4-FFF2-40B4-BE49-F238E27FC236}">
                    <a16:creationId xmlns:a16="http://schemas.microsoft.com/office/drawing/2014/main" xmlns="" id="{3CB318EE-8052-4F64-8808-7B67A19F08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1125" y="1250950"/>
                <a:ext cx="4357688" cy="43576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61D5AD3-B481-47EE-9E61-B4FA8A91C68A}"/>
              </a:ext>
            </a:extLst>
          </p:cNvPr>
          <p:cNvGrpSpPr/>
          <p:nvPr/>
        </p:nvGrpSpPr>
        <p:grpSpPr>
          <a:xfrm>
            <a:off x="284897" y="3972734"/>
            <a:ext cx="1188484" cy="1197698"/>
            <a:chOff x="6249784" y="4153856"/>
            <a:chExt cx="1856314" cy="225086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6ED543B9-295E-4B97-9AAE-65D24F0C0E54}"/>
                </a:ext>
              </a:extLst>
            </p:cNvPr>
            <p:cNvSpPr/>
            <p:nvPr/>
          </p:nvSpPr>
          <p:spPr>
            <a:xfrm rot="14400000">
              <a:off x="6052509" y="4351131"/>
              <a:ext cx="2250863" cy="1856314"/>
            </a:xfrm>
            <a:custGeom>
              <a:avLst/>
              <a:gdLst>
                <a:gd name="connsiteX0" fmla="*/ 1660967 w 4027991"/>
                <a:gd name="connsiteY0" fmla="*/ 0 h 3321934"/>
                <a:gd name="connsiteX1" fmla="*/ 3247260 w 4027991"/>
                <a:gd name="connsiteY1" fmla="*/ 1167046 h 3321934"/>
                <a:gd name="connsiteX2" fmla="*/ 3286927 w 4027991"/>
                <a:gd name="connsiteY2" fmla="*/ 1321314 h 3321934"/>
                <a:gd name="connsiteX3" fmla="*/ 4027991 w 4027991"/>
                <a:gd name="connsiteY3" fmla="*/ 1660968 h 3321934"/>
                <a:gd name="connsiteX4" fmla="*/ 3286927 w 4027991"/>
                <a:gd name="connsiteY4" fmla="*/ 2000621 h 3321934"/>
                <a:gd name="connsiteX5" fmla="*/ 3247260 w 4027991"/>
                <a:gd name="connsiteY5" fmla="*/ 2154888 h 3321934"/>
                <a:gd name="connsiteX6" fmla="*/ 1660967 w 4027991"/>
                <a:gd name="connsiteY6" fmla="*/ 3321934 h 3321934"/>
                <a:gd name="connsiteX7" fmla="*/ 0 w 4027991"/>
                <a:gd name="connsiteY7" fmla="*/ 1660967 h 3321934"/>
                <a:gd name="connsiteX8" fmla="*/ 1660967 w 4027991"/>
                <a:gd name="connsiteY8" fmla="*/ 0 h 33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7991" h="3321934">
                  <a:moveTo>
                    <a:pt x="1660967" y="0"/>
                  </a:moveTo>
                  <a:cubicBezTo>
                    <a:pt x="2406295" y="0"/>
                    <a:pt x="3036963" y="490919"/>
                    <a:pt x="3247260" y="1167046"/>
                  </a:cubicBezTo>
                  <a:lnTo>
                    <a:pt x="3286927" y="1321314"/>
                  </a:lnTo>
                  <a:lnTo>
                    <a:pt x="4027991" y="1660968"/>
                  </a:lnTo>
                  <a:lnTo>
                    <a:pt x="3286927" y="2000621"/>
                  </a:lnTo>
                  <a:lnTo>
                    <a:pt x="3247260" y="2154888"/>
                  </a:lnTo>
                  <a:cubicBezTo>
                    <a:pt x="3036963" y="2831016"/>
                    <a:pt x="2406295" y="3321934"/>
                    <a:pt x="1660967" y="3321934"/>
                  </a:cubicBezTo>
                  <a:cubicBezTo>
                    <a:pt x="743640" y="3321934"/>
                    <a:pt x="0" y="2578294"/>
                    <a:pt x="0" y="1660967"/>
                  </a:cubicBezTo>
                  <a:cubicBezTo>
                    <a:pt x="0" y="743640"/>
                    <a:pt x="743640" y="0"/>
                    <a:pt x="1660967" y="0"/>
                  </a:cubicBezTo>
                  <a:close/>
                </a:path>
              </a:pathLst>
            </a:custGeom>
            <a:gradFill>
              <a:gsLst>
                <a:gs pos="2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100000" b="100000"/>
              </a:path>
            </a:gra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innerShdw blurRad="38100" dist="76200" dir="13500000">
                <a:schemeClr val="accent3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209469C5-2944-465C-8AB0-9BBEE7CF49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45778" y="4949480"/>
              <a:ext cx="1525258" cy="871343"/>
              <a:chOff x="93663" y="0"/>
              <a:chExt cx="12004676" cy="6858000"/>
            </a:xfrm>
            <a:solidFill>
              <a:schemeClr val="bg1"/>
            </a:solidFill>
          </p:grpSpPr>
          <p:sp>
            <p:nvSpPr>
              <p:cNvPr id="29" name="Freeform 44">
                <a:extLst>
                  <a:ext uri="{FF2B5EF4-FFF2-40B4-BE49-F238E27FC236}">
                    <a16:creationId xmlns:a16="http://schemas.microsoft.com/office/drawing/2014/main" xmlns="" id="{F8563E7C-BC36-4A95-A60D-E11DB3812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613" y="0"/>
                <a:ext cx="7470775" cy="6858000"/>
              </a:xfrm>
              <a:custGeom>
                <a:avLst/>
                <a:gdLst>
                  <a:gd name="T0" fmla="*/ 3015 w 4706"/>
                  <a:gd name="T1" fmla="*/ 2574 h 4320"/>
                  <a:gd name="T2" fmla="*/ 2967 w 4706"/>
                  <a:gd name="T3" fmla="*/ 2539 h 4320"/>
                  <a:gd name="T4" fmla="*/ 2938 w 4706"/>
                  <a:gd name="T5" fmla="*/ 2485 h 4320"/>
                  <a:gd name="T6" fmla="*/ 2935 w 4706"/>
                  <a:gd name="T7" fmla="*/ 2432 h 4320"/>
                  <a:gd name="T8" fmla="*/ 2964 w 4706"/>
                  <a:gd name="T9" fmla="*/ 2357 h 4320"/>
                  <a:gd name="T10" fmla="*/ 3043 w 4706"/>
                  <a:gd name="T11" fmla="*/ 2293 h 4320"/>
                  <a:gd name="T12" fmla="*/ 3158 w 4706"/>
                  <a:gd name="T13" fmla="*/ 2163 h 4320"/>
                  <a:gd name="T14" fmla="*/ 3247 w 4706"/>
                  <a:gd name="T15" fmla="*/ 2010 h 4320"/>
                  <a:gd name="T16" fmla="*/ 3308 w 4706"/>
                  <a:gd name="T17" fmla="*/ 1836 h 4320"/>
                  <a:gd name="T18" fmla="*/ 3368 w 4706"/>
                  <a:gd name="T19" fmla="*/ 1479 h 4320"/>
                  <a:gd name="T20" fmla="*/ 3376 w 4706"/>
                  <a:gd name="T21" fmla="*/ 1150 h 4320"/>
                  <a:gd name="T22" fmla="*/ 3331 w 4706"/>
                  <a:gd name="T23" fmla="*/ 838 h 4320"/>
                  <a:gd name="T24" fmla="*/ 3229 w 4706"/>
                  <a:gd name="T25" fmla="*/ 566 h 4320"/>
                  <a:gd name="T26" fmla="*/ 3077 w 4706"/>
                  <a:gd name="T27" fmla="*/ 340 h 4320"/>
                  <a:gd name="T28" fmla="*/ 2884 w 4706"/>
                  <a:gd name="T29" fmla="*/ 167 h 4320"/>
                  <a:gd name="T30" fmla="*/ 2658 w 4706"/>
                  <a:gd name="T31" fmla="*/ 50 h 4320"/>
                  <a:gd name="T32" fmla="*/ 2406 w 4706"/>
                  <a:gd name="T33" fmla="*/ 2 h 4320"/>
                  <a:gd name="T34" fmla="*/ 2197 w 4706"/>
                  <a:gd name="T35" fmla="*/ 13 h 4320"/>
                  <a:gd name="T36" fmla="*/ 1954 w 4706"/>
                  <a:gd name="T37" fmla="*/ 89 h 4320"/>
                  <a:gd name="T38" fmla="*/ 1741 w 4706"/>
                  <a:gd name="T39" fmla="*/ 230 h 4320"/>
                  <a:gd name="T40" fmla="*/ 1563 w 4706"/>
                  <a:gd name="T41" fmla="*/ 426 h 4320"/>
                  <a:gd name="T42" fmla="*/ 1430 w 4706"/>
                  <a:gd name="T43" fmla="*/ 670 h 4320"/>
                  <a:gd name="T44" fmla="*/ 1351 w 4706"/>
                  <a:gd name="T45" fmla="*/ 959 h 4320"/>
                  <a:gd name="T46" fmla="*/ 1330 w 4706"/>
                  <a:gd name="T47" fmla="*/ 1217 h 4320"/>
                  <a:gd name="T48" fmla="*/ 1357 w 4706"/>
                  <a:gd name="T49" fmla="*/ 1644 h 4320"/>
                  <a:gd name="T50" fmla="*/ 1420 w 4706"/>
                  <a:gd name="T51" fmla="*/ 1908 h 4320"/>
                  <a:gd name="T52" fmla="*/ 1492 w 4706"/>
                  <a:gd name="T53" fmla="*/ 2074 h 4320"/>
                  <a:gd name="T54" fmla="*/ 1590 w 4706"/>
                  <a:gd name="T55" fmla="*/ 2218 h 4320"/>
                  <a:gd name="T56" fmla="*/ 1720 w 4706"/>
                  <a:gd name="T57" fmla="*/ 2336 h 4320"/>
                  <a:gd name="T58" fmla="*/ 1760 w 4706"/>
                  <a:gd name="T59" fmla="*/ 2385 h 4320"/>
                  <a:gd name="T60" fmla="*/ 1773 w 4706"/>
                  <a:gd name="T61" fmla="*/ 2448 h 4320"/>
                  <a:gd name="T62" fmla="*/ 1765 w 4706"/>
                  <a:gd name="T63" fmla="*/ 2497 h 4320"/>
                  <a:gd name="T64" fmla="*/ 1731 w 4706"/>
                  <a:gd name="T65" fmla="*/ 2547 h 4320"/>
                  <a:gd name="T66" fmla="*/ 1679 w 4706"/>
                  <a:gd name="T67" fmla="*/ 2579 h 4320"/>
                  <a:gd name="T68" fmla="*/ 1479 w 4706"/>
                  <a:gd name="T69" fmla="*/ 2623 h 4320"/>
                  <a:gd name="T70" fmla="*/ 1068 w 4706"/>
                  <a:gd name="T71" fmla="*/ 2746 h 4320"/>
                  <a:gd name="T72" fmla="*/ 710 w 4706"/>
                  <a:gd name="T73" fmla="*/ 2912 h 4320"/>
                  <a:gd name="T74" fmla="*/ 414 w 4706"/>
                  <a:gd name="T75" fmla="*/ 3116 h 4320"/>
                  <a:gd name="T76" fmla="*/ 191 w 4706"/>
                  <a:gd name="T77" fmla="*/ 3351 h 4320"/>
                  <a:gd name="T78" fmla="*/ 50 w 4706"/>
                  <a:gd name="T79" fmla="*/ 3611 h 4320"/>
                  <a:gd name="T80" fmla="*/ 5 w 4706"/>
                  <a:gd name="T81" fmla="*/ 3805 h 4320"/>
                  <a:gd name="T82" fmla="*/ 0 w 4706"/>
                  <a:gd name="T83" fmla="*/ 4179 h 4320"/>
                  <a:gd name="T84" fmla="*/ 18 w 4706"/>
                  <a:gd name="T85" fmla="*/ 4247 h 4320"/>
                  <a:gd name="T86" fmla="*/ 63 w 4706"/>
                  <a:gd name="T87" fmla="*/ 4296 h 4320"/>
                  <a:gd name="T88" fmla="*/ 126 w 4706"/>
                  <a:gd name="T89" fmla="*/ 4320 h 4320"/>
                  <a:gd name="T90" fmla="*/ 4594 w 4706"/>
                  <a:gd name="T91" fmla="*/ 4317 h 4320"/>
                  <a:gd name="T92" fmla="*/ 4654 w 4706"/>
                  <a:gd name="T93" fmla="*/ 4288 h 4320"/>
                  <a:gd name="T94" fmla="*/ 4694 w 4706"/>
                  <a:gd name="T95" fmla="*/ 4234 h 4320"/>
                  <a:gd name="T96" fmla="*/ 4706 w 4706"/>
                  <a:gd name="T97" fmla="*/ 3891 h 4320"/>
                  <a:gd name="T98" fmla="*/ 4698 w 4706"/>
                  <a:gd name="T99" fmla="*/ 3778 h 4320"/>
                  <a:gd name="T100" fmla="*/ 4636 w 4706"/>
                  <a:gd name="T101" fmla="*/ 3556 h 4320"/>
                  <a:gd name="T102" fmla="*/ 4478 w 4706"/>
                  <a:gd name="T103" fmla="*/ 3301 h 4320"/>
                  <a:gd name="T104" fmla="*/ 4238 w 4706"/>
                  <a:gd name="T105" fmla="*/ 3073 h 4320"/>
                  <a:gd name="T106" fmla="*/ 3929 w 4706"/>
                  <a:gd name="T107" fmla="*/ 2875 h 4320"/>
                  <a:gd name="T108" fmla="*/ 3560 w 4706"/>
                  <a:gd name="T109" fmla="*/ 2718 h 4320"/>
                  <a:gd name="T110" fmla="*/ 3140 w 4706"/>
                  <a:gd name="T111" fmla="*/ 2603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706" h="4320">
                    <a:moveTo>
                      <a:pt x="3051" y="2587"/>
                    </a:moveTo>
                    <a:lnTo>
                      <a:pt x="3051" y="2587"/>
                    </a:lnTo>
                    <a:lnTo>
                      <a:pt x="3040" y="2584"/>
                    </a:lnTo>
                    <a:lnTo>
                      <a:pt x="3027" y="2579"/>
                    </a:lnTo>
                    <a:lnTo>
                      <a:pt x="3015" y="2574"/>
                    </a:lnTo>
                    <a:lnTo>
                      <a:pt x="3004" y="2569"/>
                    </a:lnTo>
                    <a:lnTo>
                      <a:pt x="2994" y="2563"/>
                    </a:lnTo>
                    <a:lnTo>
                      <a:pt x="2985" y="2555"/>
                    </a:lnTo>
                    <a:lnTo>
                      <a:pt x="2975" y="2547"/>
                    </a:lnTo>
                    <a:lnTo>
                      <a:pt x="2967" y="2539"/>
                    </a:lnTo>
                    <a:lnTo>
                      <a:pt x="2959" y="2529"/>
                    </a:lnTo>
                    <a:lnTo>
                      <a:pt x="2952" y="2519"/>
                    </a:lnTo>
                    <a:lnTo>
                      <a:pt x="2947" y="2508"/>
                    </a:lnTo>
                    <a:lnTo>
                      <a:pt x="2943" y="2497"/>
                    </a:lnTo>
                    <a:lnTo>
                      <a:pt x="2938" y="2485"/>
                    </a:lnTo>
                    <a:lnTo>
                      <a:pt x="2936" y="2472"/>
                    </a:lnTo>
                    <a:lnTo>
                      <a:pt x="2933" y="2459"/>
                    </a:lnTo>
                    <a:lnTo>
                      <a:pt x="2933" y="2448"/>
                    </a:lnTo>
                    <a:lnTo>
                      <a:pt x="2933" y="2448"/>
                    </a:lnTo>
                    <a:lnTo>
                      <a:pt x="2935" y="2432"/>
                    </a:lnTo>
                    <a:lnTo>
                      <a:pt x="2936" y="2416"/>
                    </a:lnTo>
                    <a:lnTo>
                      <a:pt x="2941" y="2399"/>
                    </a:lnTo>
                    <a:lnTo>
                      <a:pt x="2947" y="2385"/>
                    </a:lnTo>
                    <a:lnTo>
                      <a:pt x="2956" y="2370"/>
                    </a:lnTo>
                    <a:lnTo>
                      <a:pt x="2964" y="2357"/>
                    </a:lnTo>
                    <a:lnTo>
                      <a:pt x="2975" y="2346"/>
                    </a:lnTo>
                    <a:lnTo>
                      <a:pt x="2988" y="2336"/>
                    </a:lnTo>
                    <a:lnTo>
                      <a:pt x="2988" y="2336"/>
                    </a:lnTo>
                    <a:lnTo>
                      <a:pt x="3015" y="2315"/>
                    </a:lnTo>
                    <a:lnTo>
                      <a:pt x="3043" y="2293"/>
                    </a:lnTo>
                    <a:lnTo>
                      <a:pt x="3069" y="2268"/>
                    </a:lnTo>
                    <a:lnTo>
                      <a:pt x="3093" y="2244"/>
                    </a:lnTo>
                    <a:lnTo>
                      <a:pt x="3116" y="2218"/>
                    </a:lnTo>
                    <a:lnTo>
                      <a:pt x="3138" y="2191"/>
                    </a:lnTo>
                    <a:lnTo>
                      <a:pt x="3158" y="2163"/>
                    </a:lnTo>
                    <a:lnTo>
                      <a:pt x="3179" y="2134"/>
                    </a:lnTo>
                    <a:lnTo>
                      <a:pt x="3197" y="2105"/>
                    </a:lnTo>
                    <a:lnTo>
                      <a:pt x="3214" y="2074"/>
                    </a:lnTo>
                    <a:lnTo>
                      <a:pt x="3231" y="2042"/>
                    </a:lnTo>
                    <a:lnTo>
                      <a:pt x="3247" y="2010"/>
                    </a:lnTo>
                    <a:lnTo>
                      <a:pt x="3260" y="1977"/>
                    </a:lnTo>
                    <a:lnTo>
                      <a:pt x="3274" y="1943"/>
                    </a:lnTo>
                    <a:lnTo>
                      <a:pt x="3286" y="1908"/>
                    </a:lnTo>
                    <a:lnTo>
                      <a:pt x="3297" y="1872"/>
                    </a:lnTo>
                    <a:lnTo>
                      <a:pt x="3308" y="1836"/>
                    </a:lnTo>
                    <a:lnTo>
                      <a:pt x="3318" y="1799"/>
                    </a:lnTo>
                    <a:lnTo>
                      <a:pt x="3334" y="1722"/>
                    </a:lnTo>
                    <a:lnTo>
                      <a:pt x="3349" y="1644"/>
                    </a:lnTo>
                    <a:lnTo>
                      <a:pt x="3360" y="1561"/>
                    </a:lnTo>
                    <a:lnTo>
                      <a:pt x="3368" y="1479"/>
                    </a:lnTo>
                    <a:lnTo>
                      <a:pt x="3373" y="1393"/>
                    </a:lnTo>
                    <a:lnTo>
                      <a:pt x="3376" y="1306"/>
                    </a:lnTo>
                    <a:lnTo>
                      <a:pt x="3376" y="1217"/>
                    </a:lnTo>
                    <a:lnTo>
                      <a:pt x="3376" y="1217"/>
                    </a:lnTo>
                    <a:lnTo>
                      <a:pt x="3376" y="1150"/>
                    </a:lnTo>
                    <a:lnTo>
                      <a:pt x="3371" y="1086"/>
                    </a:lnTo>
                    <a:lnTo>
                      <a:pt x="3365" y="1021"/>
                    </a:lnTo>
                    <a:lnTo>
                      <a:pt x="3357" y="959"/>
                    </a:lnTo>
                    <a:lnTo>
                      <a:pt x="3344" y="898"/>
                    </a:lnTo>
                    <a:lnTo>
                      <a:pt x="3331" y="838"/>
                    </a:lnTo>
                    <a:lnTo>
                      <a:pt x="3315" y="781"/>
                    </a:lnTo>
                    <a:lnTo>
                      <a:pt x="3297" y="725"/>
                    </a:lnTo>
                    <a:lnTo>
                      <a:pt x="3276" y="670"/>
                    </a:lnTo>
                    <a:lnTo>
                      <a:pt x="3253" y="618"/>
                    </a:lnTo>
                    <a:lnTo>
                      <a:pt x="3229" y="566"/>
                    </a:lnTo>
                    <a:lnTo>
                      <a:pt x="3201" y="518"/>
                    </a:lnTo>
                    <a:lnTo>
                      <a:pt x="3174" y="471"/>
                    </a:lnTo>
                    <a:lnTo>
                      <a:pt x="3143" y="426"/>
                    </a:lnTo>
                    <a:lnTo>
                      <a:pt x="3111" y="382"/>
                    </a:lnTo>
                    <a:lnTo>
                      <a:pt x="3077" y="340"/>
                    </a:lnTo>
                    <a:lnTo>
                      <a:pt x="3041" y="301"/>
                    </a:lnTo>
                    <a:lnTo>
                      <a:pt x="3004" y="264"/>
                    </a:lnTo>
                    <a:lnTo>
                      <a:pt x="2965" y="230"/>
                    </a:lnTo>
                    <a:lnTo>
                      <a:pt x="2925" y="196"/>
                    </a:lnTo>
                    <a:lnTo>
                      <a:pt x="2884" y="167"/>
                    </a:lnTo>
                    <a:lnTo>
                      <a:pt x="2841" y="138"/>
                    </a:lnTo>
                    <a:lnTo>
                      <a:pt x="2797" y="113"/>
                    </a:lnTo>
                    <a:lnTo>
                      <a:pt x="2752" y="89"/>
                    </a:lnTo>
                    <a:lnTo>
                      <a:pt x="2705" y="70"/>
                    </a:lnTo>
                    <a:lnTo>
                      <a:pt x="2658" y="50"/>
                    </a:lnTo>
                    <a:lnTo>
                      <a:pt x="2609" y="36"/>
                    </a:lnTo>
                    <a:lnTo>
                      <a:pt x="2559" y="23"/>
                    </a:lnTo>
                    <a:lnTo>
                      <a:pt x="2509" y="13"/>
                    </a:lnTo>
                    <a:lnTo>
                      <a:pt x="2457" y="5"/>
                    </a:lnTo>
                    <a:lnTo>
                      <a:pt x="2406" y="2"/>
                    </a:lnTo>
                    <a:lnTo>
                      <a:pt x="2354" y="0"/>
                    </a:lnTo>
                    <a:lnTo>
                      <a:pt x="2354" y="0"/>
                    </a:lnTo>
                    <a:lnTo>
                      <a:pt x="2300" y="2"/>
                    </a:lnTo>
                    <a:lnTo>
                      <a:pt x="2249" y="5"/>
                    </a:lnTo>
                    <a:lnTo>
                      <a:pt x="2197" y="13"/>
                    </a:lnTo>
                    <a:lnTo>
                      <a:pt x="2147" y="23"/>
                    </a:lnTo>
                    <a:lnTo>
                      <a:pt x="2098" y="36"/>
                    </a:lnTo>
                    <a:lnTo>
                      <a:pt x="2048" y="50"/>
                    </a:lnTo>
                    <a:lnTo>
                      <a:pt x="2001" y="70"/>
                    </a:lnTo>
                    <a:lnTo>
                      <a:pt x="1954" y="89"/>
                    </a:lnTo>
                    <a:lnTo>
                      <a:pt x="1909" y="113"/>
                    </a:lnTo>
                    <a:lnTo>
                      <a:pt x="1865" y="138"/>
                    </a:lnTo>
                    <a:lnTo>
                      <a:pt x="1823" y="167"/>
                    </a:lnTo>
                    <a:lnTo>
                      <a:pt x="1781" y="196"/>
                    </a:lnTo>
                    <a:lnTo>
                      <a:pt x="1741" y="230"/>
                    </a:lnTo>
                    <a:lnTo>
                      <a:pt x="1702" y="264"/>
                    </a:lnTo>
                    <a:lnTo>
                      <a:pt x="1665" y="301"/>
                    </a:lnTo>
                    <a:lnTo>
                      <a:pt x="1629" y="340"/>
                    </a:lnTo>
                    <a:lnTo>
                      <a:pt x="1595" y="382"/>
                    </a:lnTo>
                    <a:lnTo>
                      <a:pt x="1563" y="426"/>
                    </a:lnTo>
                    <a:lnTo>
                      <a:pt x="1534" y="471"/>
                    </a:lnTo>
                    <a:lnTo>
                      <a:pt x="1505" y="518"/>
                    </a:lnTo>
                    <a:lnTo>
                      <a:pt x="1479" y="566"/>
                    </a:lnTo>
                    <a:lnTo>
                      <a:pt x="1453" y="618"/>
                    </a:lnTo>
                    <a:lnTo>
                      <a:pt x="1430" y="670"/>
                    </a:lnTo>
                    <a:lnTo>
                      <a:pt x="1411" y="725"/>
                    </a:lnTo>
                    <a:lnTo>
                      <a:pt x="1391" y="781"/>
                    </a:lnTo>
                    <a:lnTo>
                      <a:pt x="1375" y="838"/>
                    </a:lnTo>
                    <a:lnTo>
                      <a:pt x="1362" y="898"/>
                    </a:lnTo>
                    <a:lnTo>
                      <a:pt x="1351" y="959"/>
                    </a:lnTo>
                    <a:lnTo>
                      <a:pt x="1341" y="1021"/>
                    </a:lnTo>
                    <a:lnTo>
                      <a:pt x="1335" y="1086"/>
                    </a:lnTo>
                    <a:lnTo>
                      <a:pt x="1332" y="1150"/>
                    </a:lnTo>
                    <a:lnTo>
                      <a:pt x="1330" y="1217"/>
                    </a:lnTo>
                    <a:lnTo>
                      <a:pt x="1330" y="1217"/>
                    </a:lnTo>
                    <a:lnTo>
                      <a:pt x="1332" y="1306"/>
                    </a:lnTo>
                    <a:lnTo>
                      <a:pt x="1333" y="1393"/>
                    </a:lnTo>
                    <a:lnTo>
                      <a:pt x="1340" y="1479"/>
                    </a:lnTo>
                    <a:lnTo>
                      <a:pt x="1348" y="1561"/>
                    </a:lnTo>
                    <a:lnTo>
                      <a:pt x="1357" y="1644"/>
                    </a:lnTo>
                    <a:lnTo>
                      <a:pt x="1372" y="1722"/>
                    </a:lnTo>
                    <a:lnTo>
                      <a:pt x="1388" y="1799"/>
                    </a:lnTo>
                    <a:lnTo>
                      <a:pt x="1398" y="1836"/>
                    </a:lnTo>
                    <a:lnTo>
                      <a:pt x="1409" y="1872"/>
                    </a:lnTo>
                    <a:lnTo>
                      <a:pt x="1420" y="1908"/>
                    </a:lnTo>
                    <a:lnTo>
                      <a:pt x="1433" y="1943"/>
                    </a:lnTo>
                    <a:lnTo>
                      <a:pt x="1446" y="1977"/>
                    </a:lnTo>
                    <a:lnTo>
                      <a:pt x="1461" y="2010"/>
                    </a:lnTo>
                    <a:lnTo>
                      <a:pt x="1475" y="2042"/>
                    </a:lnTo>
                    <a:lnTo>
                      <a:pt x="1492" y="2074"/>
                    </a:lnTo>
                    <a:lnTo>
                      <a:pt x="1509" y="2105"/>
                    </a:lnTo>
                    <a:lnTo>
                      <a:pt x="1529" y="2134"/>
                    </a:lnTo>
                    <a:lnTo>
                      <a:pt x="1548" y="2163"/>
                    </a:lnTo>
                    <a:lnTo>
                      <a:pt x="1569" y="2191"/>
                    </a:lnTo>
                    <a:lnTo>
                      <a:pt x="1590" y="2218"/>
                    </a:lnTo>
                    <a:lnTo>
                      <a:pt x="1615" y="2244"/>
                    </a:lnTo>
                    <a:lnTo>
                      <a:pt x="1639" y="2268"/>
                    </a:lnTo>
                    <a:lnTo>
                      <a:pt x="1663" y="2293"/>
                    </a:lnTo>
                    <a:lnTo>
                      <a:pt x="1691" y="2315"/>
                    </a:lnTo>
                    <a:lnTo>
                      <a:pt x="1720" y="2336"/>
                    </a:lnTo>
                    <a:lnTo>
                      <a:pt x="1720" y="2336"/>
                    </a:lnTo>
                    <a:lnTo>
                      <a:pt x="1731" y="2346"/>
                    </a:lnTo>
                    <a:lnTo>
                      <a:pt x="1742" y="2357"/>
                    </a:lnTo>
                    <a:lnTo>
                      <a:pt x="1752" y="2370"/>
                    </a:lnTo>
                    <a:lnTo>
                      <a:pt x="1760" y="2385"/>
                    </a:lnTo>
                    <a:lnTo>
                      <a:pt x="1765" y="2399"/>
                    </a:lnTo>
                    <a:lnTo>
                      <a:pt x="1770" y="2416"/>
                    </a:lnTo>
                    <a:lnTo>
                      <a:pt x="1773" y="2432"/>
                    </a:lnTo>
                    <a:lnTo>
                      <a:pt x="1773" y="2448"/>
                    </a:lnTo>
                    <a:lnTo>
                      <a:pt x="1773" y="2448"/>
                    </a:lnTo>
                    <a:lnTo>
                      <a:pt x="1773" y="2448"/>
                    </a:lnTo>
                    <a:lnTo>
                      <a:pt x="1773" y="2459"/>
                    </a:lnTo>
                    <a:lnTo>
                      <a:pt x="1771" y="2472"/>
                    </a:lnTo>
                    <a:lnTo>
                      <a:pt x="1768" y="2485"/>
                    </a:lnTo>
                    <a:lnTo>
                      <a:pt x="1765" y="2497"/>
                    </a:lnTo>
                    <a:lnTo>
                      <a:pt x="1760" y="2508"/>
                    </a:lnTo>
                    <a:lnTo>
                      <a:pt x="1754" y="2519"/>
                    </a:lnTo>
                    <a:lnTo>
                      <a:pt x="1747" y="2529"/>
                    </a:lnTo>
                    <a:lnTo>
                      <a:pt x="1739" y="2539"/>
                    </a:lnTo>
                    <a:lnTo>
                      <a:pt x="1731" y="2547"/>
                    </a:lnTo>
                    <a:lnTo>
                      <a:pt x="1723" y="2555"/>
                    </a:lnTo>
                    <a:lnTo>
                      <a:pt x="1713" y="2563"/>
                    </a:lnTo>
                    <a:lnTo>
                      <a:pt x="1702" y="2569"/>
                    </a:lnTo>
                    <a:lnTo>
                      <a:pt x="1691" y="2574"/>
                    </a:lnTo>
                    <a:lnTo>
                      <a:pt x="1679" y="2579"/>
                    </a:lnTo>
                    <a:lnTo>
                      <a:pt x="1668" y="2584"/>
                    </a:lnTo>
                    <a:lnTo>
                      <a:pt x="1655" y="2587"/>
                    </a:lnTo>
                    <a:lnTo>
                      <a:pt x="1655" y="2587"/>
                    </a:lnTo>
                    <a:lnTo>
                      <a:pt x="1566" y="2603"/>
                    </a:lnTo>
                    <a:lnTo>
                      <a:pt x="1479" y="2623"/>
                    </a:lnTo>
                    <a:lnTo>
                      <a:pt x="1393" y="2644"/>
                    </a:lnTo>
                    <a:lnTo>
                      <a:pt x="1309" y="2666"/>
                    </a:lnTo>
                    <a:lnTo>
                      <a:pt x="1226" y="2691"/>
                    </a:lnTo>
                    <a:lnTo>
                      <a:pt x="1147" y="2718"/>
                    </a:lnTo>
                    <a:lnTo>
                      <a:pt x="1068" y="2746"/>
                    </a:lnTo>
                    <a:lnTo>
                      <a:pt x="992" y="2776"/>
                    </a:lnTo>
                    <a:lnTo>
                      <a:pt x="919" y="2807"/>
                    </a:lnTo>
                    <a:lnTo>
                      <a:pt x="846" y="2841"/>
                    </a:lnTo>
                    <a:lnTo>
                      <a:pt x="777" y="2875"/>
                    </a:lnTo>
                    <a:lnTo>
                      <a:pt x="710" y="2912"/>
                    </a:lnTo>
                    <a:lnTo>
                      <a:pt x="646" y="2950"/>
                    </a:lnTo>
                    <a:lnTo>
                      <a:pt x="584" y="2990"/>
                    </a:lnTo>
                    <a:lnTo>
                      <a:pt x="524" y="3030"/>
                    </a:lnTo>
                    <a:lnTo>
                      <a:pt x="468" y="3073"/>
                    </a:lnTo>
                    <a:lnTo>
                      <a:pt x="414" y="3116"/>
                    </a:lnTo>
                    <a:lnTo>
                      <a:pt x="364" y="3160"/>
                    </a:lnTo>
                    <a:lnTo>
                      <a:pt x="316" y="3205"/>
                    </a:lnTo>
                    <a:lnTo>
                      <a:pt x="272" y="3254"/>
                    </a:lnTo>
                    <a:lnTo>
                      <a:pt x="230" y="3301"/>
                    </a:lnTo>
                    <a:lnTo>
                      <a:pt x="191" y="3351"/>
                    </a:lnTo>
                    <a:lnTo>
                      <a:pt x="156" y="3401"/>
                    </a:lnTo>
                    <a:lnTo>
                      <a:pt x="125" y="3451"/>
                    </a:lnTo>
                    <a:lnTo>
                      <a:pt x="96" y="3505"/>
                    </a:lnTo>
                    <a:lnTo>
                      <a:pt x="71" y="3556"/>
                    </a:lnTo>
                    <a:lnTo>
                      <a:pt x="50" y="3611"/>
                    </a:lnTo>
                    <a:lnTo>
                      <a:pt x="33" y="3666"/>
                    </a:lnTo>
                    <a:lnTo>
                      <a:pt x="18" y="3721"/>
                    </a:lnTo>
                    <a:lnTo>
                      <a:pt x="13" y="3749"/>
                    </a:lnTo>
                    <a:lnTo>
                      <a:pt x="8" y="3778"/>
                    </a:lnTo>
                    <a:lnTo>
                      <a:pt x="5" y="3805"/>
                    </a:lnTo>
                    <a:lnTo>
                      <a:pt x="2" y="3835"/>
                    </a:lnTo>
                    <a:lnTo>
                      <a:pt x="0" y="3864"/>
                    </a:lnTo>
                    <a:lnTo>
                      <a:pt x="0" y="3891"/>
                    </a:lnTo>
                    <a:lnTo>
                      <a:pt x="0" y="4179"/>
                    </a:lnTo>
                    <a:lnTo>
                      <a:pt x="0" y="4179"/>
                    </a:lnTo>
                    <a:lnTo>
                      <a:pt x="2" y="4194"/>
                    </a:lnTo>
                    <a:lnTo>
                      <a:pt x="4" y="4208"/>
                    </a:lnTo>
                    <a:lnTo>
                      <a:pt x="7" y="4221"/>
                    </a:lnTo>
                    <a:lnTo>
                      <a:pt x="12" y="4234"/>
                    </a:lnTo>
                    <a:lnTo>
                      <a:pt x="18" y="4247"/>
                    </a:lnTo>
                    <a:lnTo>
                      <a:pt x="25" y="4259"/>
                    </a:lnTo>
                    <a:lnTo>
                      <a:pt x="33" y="4270"/>
                    </a:lnTo>
                    <a:lnTo>
                      <a:pt x="42" y="4280"/>
                    </a:lnTo>
                    <a:lnTo>
                      <a:pt x="52" y="4288"/>
                    </a:lnTo>
                    <a:lnTo>
                      <a:pt x="63" y="4296"/>
                    </a:lnTo>
                    <a:lnTo>
                      <a:pt x="75" y="4304"/>
                    </a:lnTo>
                    <a:lnTo>
                      <a:pt x="86" y="4309"/>
                    </a:lnTo>
                    <a:lnTo>
                      <a:pt x="99" y="4314"/>
                    </a:lnTo>
                    <a:lnTo>
                      <a:pt x="114" y="4317"/>
                    </a:lnTo>
                    <a:lnTo>
                      <a:pt x="126" y="4320"/>
                    </a:lnTo>
                    <a:lnTo>
                      <a:pt x="141" y="4320"/>
                    </a:lnTo>
                    <a:lnTo>
                      <a:pt x="4565" y="4320"/>
                    </a:lnTo>
                    <a:lnTo>
                      <a:pt x="4565" y="4320"/>
                    </a:lnTo>
                    <a:lnTo>
                      <a:pt x="4580" y="4320"/>
                    </a:lnTo>
                    <a:lnTo>
                      <a:pt x="4594" y="4317"/>
                    </a:lnTo>
                    <a:lnTo>
                      <a:pt x="4607" y="4314"/>
                    </a:lnTo>
                    <a:lnTo>
                      <a:pt x="4620" y="4309"/>
                    </a:lnTo>
                    <a:lnTo>
                      <a:pt x="4633" y="4304"/>
                    </a:lnTo>
                    <a:lnTo>
                      <a:pt x="4644" y="4296"/>
                    </a:lnTo>
                    <a:lnTo>
                      <a:pt x="4654" y="4288"/>
                    </a:lnTo>
                    <a:lnTo>
                      <a:pt x="4665" y="4280"/>
                    </a:lnTo>
                    <a:lnTo>
                      <a:pt x="4673" y="4270"/>
                    </a:lnTo>
                    <a:lnTo>
                      <a:pt x="4681" y="4259"/>
                    </a:lnTo>
                    <a:lnTo>
                      <a:pt x="4690" y="4247"/>
                    </a:lnTo>
                    <a:lnTo>
                      <a:pt x="4694" y="4234"/>
                    </a:lnTo>
                    <a:lnTo>
                      <a:pt x="4699" y="4221"/>
                    </a:lnTo>
                    <a:lnTo>
                      <a:pt x="4702" y="4208"/>
                    </a:lnTo>
                    <a:lnTo>
                      <a:pt x="4706" y="4194"/>
                    </a:lnTo>
                    <a:lnTo>
                      <a:pt x="4706" y="4179"/>
                    </a:lnTo>
                    <a:lnTo>
                      <a:pt x="4706" y="3891"/>
                    </a:lnTo>
                    <a:lnTo>
                      <a:pt x="4706" y="3891"/>
                    </a:lnTo>
                    <a:lnTo>
                      <a:pt x="4706" y="3864"/>
                    </a:lnTo>
                    <a:lnTo>
                      <a:pt x="4704" y="3835"/>
                    </a:lnTo>
                    <a:lnTo>
                      <a:pt x="4701" y="3805"/>
                    </a:lnTo>
                    <a:lnTo>
                      <a:pt x="4698" y="3778"/>
                    </a:lnTo>
                    <a:lnTo>
                      <a:pt x="4693" y="3749"/>
                    </a:lnTo>
                    <a:lnTo>
                      <a:pt x="4688" y="3721"/>
                    </a:lnTo>
                    <a:lnTo>
                      <a:pt x="4675" y="3666"/>
                    </a:lnTo>
                    <a:lnTo>
                      <a:pt x="4657" y="3611"/>
                    </a:lnTo>
                    <a:lnTo>
                      <a:pt x="4636" y="3556"/>
                    </a:lnTo>
                    <a:lnTo>
                      <a:pt x="4610" y="3505"/>
                    </a:lnTo>
                    <a:lnTo>
                      <a:pt x="4583" y="3451"/>
                    </a:lnTo>
                    <a:lnTo>
                      <a:pt x="4550" y="3401"/>
                    </a:lnTo>
                    <a:lnTo>
                      <a:pt x="4515" y="3351"/>
                    </a:lnTo>
                    <a:lnTo>
                      <a:pt x="4478" y="3301"/>
                    </a:lnTo>
                    <a:lnTo>
                      <a:pt x="4436" y="3254"/>
                    </a:lnTo>
                    <a:lnTo>
                      <a:pt x="4390" y="3205"/>
                    </a:lnTo>
                    <a:lnTo>
                      <a:pt x="4343" y="3160"/>
                    </a:lnTo>
                    <a:lnTo>
                      <a:pt x="4292" y="3116"/>
                    </a:lnTo>
                    <a:lnTo>
                      <a:pt x="4238" y="3073"/>
                    </a:lnTo>
                    <a:lnTo>
                      <a:pt x="4182" y="3030"/>
                    </a:lnTo>
                    <a:lnTo>
                      <a:pt x="4122" y="2990"/>
                    </a:lnTo>
                    <a:lnTo>
                      <a:pt x="4060" y="2950"/>
                    </a:lnTo>
                    <a:lnTo>
                      <a:pt x="3996" y="2912"/>
                    </a:lnTo>
                    <a:lnTo>
                      <a:pt x="3929" y="2875"/>
                    </a:lnTo>
                    <a:lnTo>
                      <a:pt x="3860" y="2841"/>
                    </a:lnTo>
                    <a:lnTo>
                      <a:pt x="3789" y="2807"/>
                    </a:lnTo>
                    <a:lnTo>
                      <a:pt x="3714" y="2776"/>
                    </a:lnTo>
                    <a:lnTo>
                      <a:pt x="3638" y="2746"/>
                    </a:lnTo>
                    <a:lnTo>
                      <a:pt x="3560" y="2718"/>
                    </a:lnTo>
                    <a:lnTo>
                      <a:pt x="3480" y="2691"/>
                    </a:lnTo>
                    <a:lnTo>
                      <a:pt x="3397" y="2666"/>
                    </a:lnTo>
                    <a:lnTo>
                      <a:pt x="3313" y="2644"/>
                    </a:lnTo>
                    <a:lnTo>
                      <a:pt x="3227" y="2623"/>
                    </a:lnTo>
                    <a:lnTo>
                      <a:pt x="3140" y="2603"/>
                    </a:lnTo>
                    <a:lnTo>
                      <a:pt x="3051" y="2587"/>
                    </a:lnTo>
                    <a:lnTo>
                      <a:pt x="3051" y="2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xmlns="" id="{4F51893B-51AC-40E0-ADF2-5F9F02F40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63" y="917575"/>
                <a:ext cx="3925888" cy="5022850"/>
              </a:xfrm>
              <a:custGeom>
                <a:avLst/>
                <a:gdLst>
                  <a:gd name="T0" fmla="*/ 2279 w 2473"/>
                  <a:gd name="T1" fmla="*/ 2033 h 3164"/>
                  <a:gd name="T2" fmla="*/ 2303 w 2473"/>
                  <a:gd name="T3" fmla="*/ 1990 h 3164"/>
                  <a:gd name="T4" fmla="*/ 2297 w 2473"/>
                  <a:gd name="T5" fmla="*/ 1941 h 3164"/>
                  <a:gd name="T6" fmla="*/ 2265 w 2473"/>
                  <a:gd name="T7" fmla="*/ 1904 h 3164"/>
                  <a:gd name="T8" fmla="*/ 2235 w 2473"/>
                  <a:gd name="T9" fmla="*/ 1894 h 3164"/>
                  <a:gd name="T10" fmla="*/ 2187 w 2473"/>
                  <a:gd name="T11" fmla="*/ 1872 h 3164"/>
                  <a:gd name="T12" fmla="*/ 2150 w 2473"/>
                  <a:gd name="T13" fmla="*/ 1812 h 3164"/>
                  <a:gd name="T14" fmla="*/ 2151 w 2473"/>
                  <a:gd name="T15" fmla="*/ 1770 h 3164"/>
                  <a:gd name="T16" fmla="*/ 2172 w 2473"/>
                  <a:gd name="T17" fmla="*/ 1728 h 3164"/>
                  <a:gd name="T18" fmla="*/ 2210 w 2473"/>
                  <a:gd name="T19" fmla="*/ 1695 h 3164"/>
                  <a:gd name="T20" fmla="*/ 2282 w 2473"/>
                  <a:gd name="T21" fmla="*/ 1624 h 3164"/>
                  <a:gd name="T22" fmla="*/ 2342 w 2473"/>
                  <a:gd name="T23" fmla="*/ 1542 h 3164"/>
                  <a:gd name="T24" fmla="*/ 2417 w 2473"/>
                  <a:gd name="T25" fmla="*/ 1372 h 3164"/>
                  <a:gd name="T26" fmla="*/ 2460 w 2473"/>
                  <a:gd name="T27" fmla="*/ 1144 h 3164"/>
                  <a:gd name="T28" fmla="*/ 2473 w 2473"/>
                  <a:gd name="T29" fmla="*/ 891 h 3164"/>
                  <a:gd name="T30" fmla="*/ 2465 w 2473"/>
                  <a:gd name="T31" fmla="*/ 749 h 3164"/>
                  <a:gd name="T32" fmla="*/ 2428 w 2473"/>
                  <a:gd name="T33" fmla="*/ 572 h 3164"/>
                  <a:gd name="T34" fmla="*/ 2365 w 2473"/>
                  <a:gd name="T35" fmla="*/ 415 h 3164"/>
                  <a:gd name="T36" fmla="*/ 2279 w 2473"/>
                  <a:gd name="T37" fmla="*/ 280 h 3164"/>
                  <a:gd name="T38" fmla="*/ 2172 w 2473"/>
                  <a:gd name="T39" fmla="*/ 168 h 3164"/>
                  <a:gd name="T40" fmla="*/ 2049 w 2473"/>
                  <a:gd name="T41" fmla="*/ 82 h 3164"/>
                  <a:gd name="T42" fmla="*/ 1912 w 2473"/>
                  <a:gd name="T43" fmla="*/ 26 h 3164"/>
                  <a:gd name="T44" fmla="*/ 1763 w 2473"/>
                  <a:gd name="T45" fmla="*/ 1 h 3164"/>
                  <a:gd name="T46" fmla="*/ 1647 w 2473"/>
                  <a:gd name="T47" fmla="*/ 4 h 3164"/>
                  <a:gd name="T48" fmla="*/ 1501 w 2473"/>
                  <a:gd name="T49" fmla="*/ 37 h 3164"/>
                  <a:gd name="T50" fmla="*/ 1367 w 2473"/>
                  <a:gd name="T51" fmla="*/ 102 h 3164"/>
                  <a:gd name="T52" fmla="*/ 1247 w 2473"/>
                  <a:gd name="T53" fmla="*/ 194 h 3164"/>
                  <a:gd name="T54" fmla="*/ 1145 w 2473"/>
                  <a:gd name="T55" fmla="*/ 310 h 3164"/>
                  <a:gd name="T56" fmla="*/ 1064 w 2473"/>
                  <a:gd name="T57" fmla="*/ 453 h 3164"/>
                  <a:gd name="T58" fmla="*/ 1008 w 2473"/>
                  <a:gd name="T59" fmla="*/ 614 h 3164"/>
                  <a:gd name="T60" fmla="*/ 979 w 2473"/>
                  <a:gd name="T61" fmla="*/ 794 h 3164"/>
                  <a:gd name="T62" fmla="*/ 975 w 2473"/>
                  <a:gd name="T63" fmla="*/ 956 h 3164"/>
                  <a:gd name="T64" fmla="*/ 995 w 2473"/>
                  <a:gd name="T65" fmla="*/ 1203 h 3164"/>
                  <a:gd name="T66" fmla="*/ 1050 w 2473"/>
                  <a:gd name="T67" fmla="*/ 1423 h 3164"/>
                  <a:gd name="T68" fmla="*/ 1119 w 2473"/>
                  <a:gd name="T69" fmla="*/ 1563 h 3164"/>
                  <a:gd name="T70" fmla="*/ 1182 w 2473"/>
                  <a:gd name="T71" fmla="*/ 1643 h 3164"/>
                  <a:gd name="T72" fmla="*/ 1260 w 2473"/>
                  <a:gd name="T73" fmla="*/ 1711 h 3164"/>
                  <a:gd name="T74" fmla="*/ 1283 w 2473"/>
                  <a:gd name="T75" fmla="*/ 1737 h 3164"/>
                  <a:gd name="T76" fmla="*/ 1299 w 2473"/>
                  <a:gd name="T77" fmla="*/ 1781 h 3164"/>
                  <a:gd name="T78" fmla="*/ 1297 w 2473"/>
                  <a:gd name="T79" fmla="*/ 1812 h 3164"/>
                  <a:gd name="T80" fmla="*/ 1262 w 2473"/>
                  <a:gd name="T81" fmla="*/ 1872 h 3164"/>
                  <a:gd name="T82" fmla="*/ 1213 w 2473"/>
                  <a:gd name="T83" fmla="*/ 1894 h 3164"/>
                  <a:gd name="T84" fmla="*/ 959 w 2473"/>
                  <a:gd name="T85" fmla="*/ 1953 h 3164"/>
                  <a:gd name="T86" fmla="*/ 726 w 2473"/>
                  <a:gd name="T87" fmla="*/ 2033 h 3164"/>
                  <a:gd name="T88" fmla="*/ 521 w 2473"/>
                  <a:gd name="T89" fmla="*/ 2134 h 3164"/>
                  <a:gd name="T90" fmla="*/ 343 w 2473"/>
                  <a:gd name="T91" fmla="*/ 2250 h 3164"/>
                  <a:gd name="T92" fmla="*/ 199 w 2473"/>
                  <a:gd name="T93" fmla="*/ 2383 h 3164"/>
                  <a:gd name="T94" fmla="*/ 91 w 2473"/>
                  <a:gd name="T95" fmla="*/ 2529 h 3164"/>
                  <a:gd name="T96" fmla="*/ 24 w 2473"/>
                  <a:gd name="T97" fmla="*/ 2685 h 3164"/>
                  <a:gd name="T98" fmla="*/ 0 w 2473"/>
                  <a:gd name="T99" fmla="*/ 2850 h 3164"/>
                  <a:gd name="T100" fmla="*/ 6 w 2473"/>
                  <a:gd name="T101" fmla="*/ 3114 h 3164"/>
                  <a:gd name="T102" fmla="*/ 50 w 2473"/>
                  <a:gd name="T103" fmla="*/ 3158 h 3164"/>
                  <a:gd name="T104" fmla="*/ 1168 w 2473"/>
                  <a:gd name="T105" fmla="*/ 3164 h 3164"/>
                  <a:gd name="T106" fmla="*/ 1221 w 2473"/>
                  <a:gd name="T107" fmla="*/ 3147 h 3164"/>
                  <a:gd name="T108" fmla="*/ 1250 w 2473"/>
                  <a:gd name="T109" fmla="*/ 3101 h 3164"/>
                  <a:gd name="T110" fmla="*/ 1283 w 2473"/>
                  <a:gd name="T111" fmla="*/ 2982 h 3164"/>
                  <a:gd name="T112" fmla="*/ 1349 w 2473"/>
                  <a:gd name="T113" fmla="*/ 2828 h 3164"/>
                  <a:gd name="T114" fmla="*/ 1438 w 2473"/>
                  <a:gd name="T115" fmla="*/ 2681 h 3164"/>
                  <a:gd name="T116" fmla="*/ 1551 w 2473"/>
                  <a:gd name="T117" fmla="*/ 2541 h 3164"/>
                  <a:gd name="T118" fmla="*/ 1684 w 2473"/>
                  <a:gd name="T119" fmla="*/ 2409 h 3164"/>
                  <a:gd name="T120" fmla="*/ 1839 w 2473"/>
                  <a:gd name="T121" fmla="*/ 2286 h 3164"/>
                  <a:gd name="T122" fmla="*/ 2012 w 2473"/>
                  <a:gd name="T123" fmla="*/ 2174 h 3164"/>
                  <a:gd name="T124" fmla="*/ 2205 w 2473"/>
                  <a:gd name="T125" fmla="*/ 2072 h 3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73" h="3164">
                    <a:moveTo>
                      <a:pt x="2256" y="2050"/>
                    </a:moveTo>
                    <a:lnTo>
                      <a:pt x="2256" y="2050"/>
                    </a:lnTo>
                    <a:lnTo>
                      <a:pt x="2269" y="2043"/>
                    </a:lnTo>
                    <a:lnTo>
                      <a:pt x="2279" y="2033"/>
                    </a:lnTo>
                    <a:lnTo>
                      <a:pt x="2287" y="2024"/>
                    </a:lnTo>
                    <a:lnTo>
                      <a:pt x="2295" y="2014"/>
                    </a:lnTo>
                    <a:lnTo>
                      <a:pt x="2300" y="2001"/>
                    </a:lnTo>
                    <a:lnTo>
                      <a:pt x="2303" y="1990"/>
                    </a:lnTo>
                    <a:lnTo>
                      <a:pt x="2303" y="1977"/>
                    </a:lnTo>
                    <a:lnTo>
                      <a:pt x="2303" y="1965"/>
                    </a:lnTo>
                    <a:lnTo>
                      <a:pt x="2302" y="1953"/>
                    </a:lnTo>
                    <a:lnTo>
                      <a:pt x="2297" y="1941"/>
                    </a:lnTo>
                    <a:lnTo>
                      <a:pt x="2292" y="1930"/>
                    </a:lnTo>
                    <a:lnTo>
                      <a:pt x="2284" y="1920"/>
                    </a:lnTo>
                    <a:lnTo>
                      <a:pt x="2276" y="1912"/>
                    </a:lnTo>
                    <a:lnTo>
                      <a:pt x="2265" y="1904"/>
                    </a:lnTo>
                    <a:lnTo>
                      <a:pt x="2252" y="1899"/>
                    </a:lnTo>
                    <a:lnTo>
                      <a:pt x="2239" y="1894"/>
                    </a:lnTo>
                    <a:lnTo>
                      <a:pt x="2239" y="1894"/>
                    </a:lnTo>
                    <a:lnTo>
                      <a:pt x="2235" y="1894"/>
                    </a:lnTo>
                    <a:lnTo>
                      <a:pt x="2235" y="1894"/>
                    </a:lnTo>
                    <a:lnTo>
                      <a:pt x="2218" y="1889"/>
                    </a:lnTo>
                    <a:lnTo>
                      <a:pt x="2201" y="1881"/>
                    </a:lnTo>
                    <a:lnTo>
                      <a:pt x="2187" y="1872"/>
                    </a:lnTo>
                    <a:lnTo>
                      <a:pt x="2174" y="1859"/>
                    </a:lnTo>
                    <a:lnTo>
                      <a:pt x="2163" y="1844"/>
                    </a:lnTo>
                    <a:lnTo>
                      <a:pt x="2155" y="1828"/>
                    </a:lnTo>
                    <a:lnTo>
                      <a:pt x="2150" y="1812"/>
                    </a:lnTo>
                    <a:lnTo>
                      <a:pt x="2148" y="1792"/>
                    </a:lnTo>
                    <a:lnTo>
                      <a:pt x="2148" y="1792"/>
                    </a:lnTo>
                    <a:lnTo>
                      <a:pt x="2150" y="1781"/>
                    </a:lnTo>
                    <a:lnTo>
                      <a:pt x="2151" y="1770"/>
                    </a:lnTo>
                    <a:lnTo>
                      <a:pt x="2155" y="1758"/>
                    </a:lnTo>
                    <a:lnTo>
                      <a:pt x="2159" y="1747"/>
                    </a:lnTo>
                    <a:lnTo>
                      <a:pt x="2164" y="1737"/>
                    </a:lnTo>
                    <a:lnTo>
                      <a:pt x="2172" y="1728"/>
                    </a:lnTo>
                    <a:lnTo>
                      <a:pt x="2179" y="1718"/>
                    </a:lnTo>
                    <a:lnTo>
                      <a:pt x="2189" y="1711"/>
                    </a:lnTo>
                    <a:lnTo>
                      <a:pt x="2189" y="1711"/>
                    </a:lnTo>
                    <a:lnTo>
                      <a:pt x="2210" y="1695"/>
                    </a:lnTo>
                    <a:lnTo>
                      <a:pt x="2229" y="1679"/>
                    </a:lnTo>
                    <a:lnTo>
                      <a:pt x="2248" y="1661"/>
                    </a:lnTo>
                    <a:lnTo>
                      <a:pt x="2266" y="1643"/>
                    </a:lnTo>
                    <a:lnTo>
                      <a:pt x="2282" y="1624"/>
                    </a:lnTo>
                    <a:lnTo>
                      <a:pt x="2299" y="1605"/>
                    </a:lnTo>
                    <a:lnTo>
                      <a:pt x="2315" y="1584"/>
                    </a:lnTo>
                    <a:lnTo>
                      <a:pt x="2328" y="1563"/>
                    </a:lnTo>
                    <a:lnTo>
                      <a:pt x="2342" y="1542"/>
                    </a:lnTo>
                    <a:lnTo>
                      <a:pt x="2355" y="1519"/>
                    </a:lnTo>
                    <a:lnTo>
                      <a:pt x="2378" y="1472"/>
                    </a:lnTo>
                    <a:lnTo>
                      <a:pt x="2399" y="1423"/>
                    </a:lnTo>
                    <a:lnTo>
                      <a:pt x="2417" y="1372"/>
                    </a:lnTo>
                    <a:lnTo>
                      <a:pt x="2431" y="1317"/>
                    </a:lnTo>
                    <a:lnTo>
                      <a:pt x="2442" y="1262"/>
                    </a:lnTo>
                    <a:lnTo>
                      <a:pt x="2454" y="1203"/>
                    </a:lnTo>
                    <a:lnTo>
                      <a:pt x="2460" y="1144"/>
                    </a:lnTo>
                    <a:lnTo>
                      <a:pt x="2467" y="1082"/>
                    </a:lnTo>
                    <a:lnTo>
                      <a:pt x="2472" y="1021"/>
                    </a:lnTo>
                    <a:lnTo>
                      <a:pt x="2473" y="956"/>
                    </a:lnTo>
                    <a:lnTo>
                      <a:pt x="2473" y="891"/>
                    </a:lnTo>
                    <a:lnTo>
                      <a:pt x="2473" y="891"/>
                    </a:lnTo>
                    <a:lnTo>
                      <a:pt x="2473" y="843"/>
                    </a:lnTo>
                    <a:lnTo>
                      <a:pt x="2470" y="794"/>
                    </a:lnTo>
                    <a:lnTo>
                      <a:pt x="2465" y="749"/>
                    </a:lnTo>
                    <a:lnTo>
                      <a:pt x="2459" y="702"/>
                    </a:lnTo>
                    <a:lnTo>
                      <a:pt x="2451" y="658"/>
                    </a:lnTo>
                    <a:lnTo>
                      <a:pt x="2441" y="614"/>
                    </a:lnTo>
                    <a:lnTo>
                      <a:pt x="2428" y="572"/>
                    </a:lnTo>
                    <a:lnTo>
                      <a:pt x="2415" y="530"/>
                    </a:lnTo>
                    <a:lnTo>
                      <a:pt x="2400" y="491"/>
                    </a:lnTo>
                    <a:lnTo>
                      <a:pt x="2383" y="453"/>
                    </a:lnTo>
                    <a:lnTo>
                      <a:pt x="2365" y="415"/>
                    </a:lnTo>
                    <a:lnTo>
                      <a:pt x="2345" y="378"/>
                    </a:lnTo>
                    <a:lnTo>
                      <a:pt x="2324" y="344"/>
                    </a:lnTo>
                    <a:lnTo>
                      <a:pt x="2303" y="310"/>
                    </a:lnTo>
                    <a:lnTo>
                      <a:pt x="2279" y="280"/>
                    </a:lnTo>
                    <a:lnTo>
                      <a:pt x="2255" y="249"/>
                    </a:lnTo>
                    <a:lnTo>
                      <a:pt x="2229" y="220"/>
                    </a:lnTo>
                    <a:lnTo>
                      <a:pt x="2201" y="194"/>
                    </a:lnTo>
                    <a:lnTo>
                      <a:pt x="2172" y="168"/>
                    </a:lnTo>
                    <a:lnTo>
                      <a:pt x="2143" y="144"/>
                    </a:lnTo>
                    <a:lnTo>
                      <a:pt x="2113" y="121"/>
                    </a:lnTo>
                    <a:lnTo>
                      <a:pt x="2082" y="102"/>
                    </a:lnTo>
                    <a:lnTo>
                      <a:pt x="2049" y="82"/>
                    </a:lnTo>
                    <a:lnTo>
                      <a:pt x="2015" y="66"/>
                    </a:lnTo>
                    <a:lnTo>
                      <a:pt x="1981" y="50"/>
                    </a:lnTo>
                    <a:lnTo>
                      <a:pt x="1948" y="37"/>
                    </a:lnTo>
                    <a:lnTo>
                      <a:pt x="1912" y="26"/>
                    </a:lnTo>
                    <a:lnTo>
                      <a:pt x="1875" y="16"/>
                    </a:lnTo>
                    <a:lnTo>
                      <a:pt x="1838" y="9"/>
                    </a:lnTo>
                    <a:lnTo>
                      <a:pt x="1800" y="4"/>
                    </a:lnTo>
                    <a:lnTo>
                      <a:pt x="1763" y="1"/>
                    </a:lnTo>
                    <a:lnTo>
                      <a:pt x="1724" y="0"/>
                    </a:lnTo>
                    <a:lnTo>
                      <a:pt x="1724" y="0"/>
                    </a:lnTo>
                    <a:lnTo>
                      <a:pt x="1685" y="1"/>
                    </a:lnTo>
                    <a:lnTo>
                      <a:pt x="1647" y="4"/>
                    </a:lnTo>
                    <a:lnTo>
                      <a:pt x="1609" y="9"/>
                    </a:lnTo>
                    <a:lnTo>
                      <a:pt x="1572" y="16"/>
                    </a:lnTo>
                    <a:lnTo>
                      <a:pt x="1537" y="26"/>
                    </a:lnTo>
                    <a:lnTo>
                      <a:pt x="1501" y="37"/>
                    </a:lnTo>
                    <a:lnTo>
                      <a:pt x="1465" y="50"/>
                    </a:lnTo>
                    <a:lnTo>
                      <a:pt x="1432" y="66"/>
                    </a:lnTo>
                    <a:lnTo>
                      <a:pt x="1399" y="82"/>
                    </a:lnTo>
                    <a:lnTo>
                      <a:pt x="1367" y="102"/>
                    </a:lnTo>
                    <a:lnTo>
                      <a:pt x="1336" y="121"/>
                    </a:lnTo>
                    <a:lnTo>
                      <a:pt x="1305" y="144"/>
                    </a:lnTo>
                    <a:lnTo>
                      <a:pt x="1276" y="168"/>
                    </a:lnTo>
                    <a:lnTo>
                      <a:pt x="1247" y="194"/>
                    </a:lnTo>
                    <a:lnTo>
                      <a:pt x="1220" y="220"/>
                    </a:lnTo>
                    <a:lnTo>
                      <a:pt x="1194" y="249"/>
                    </a:lnTo>
                    <a:lnTo>
                      <a:pt x="1169" y="280"/>
                    </a:lnTo>
                    <a:lnTo>
                      <a:pt x="1145" y="310"/>
                    </a:lnTo>
                    <a:lnTo>
                      <a:pt x="1123" y="344"/>
                    </a:lnTo>
                    <a:lnTo>
                      <a:pt x="1102" y="378"/>
                    </a:lnTo>
                    <a:lnTo>
                      <a:pt x="1082" y="415"/>
                    </a:lnTo>
                    <a:lnTo>
                      <a:pt x="1064" y="453"/>
                    </a:lnTo>
                    <a:lnTo>
                      <a:pt x="1048" y="491"/>
                    </a:lnTo>
                    <a:lnTo>
                      <a:pt x="1034" y="530"/>
                    </a:lnTo>
                    <a:lnTo>
                      <a:pt x="1019" y="572"/>
                    </a:lnTo>
                    <a:lnTo>
                      <a:pt x="1008" y="614"/>
                    </a:lnTo>
                    <a:lnTo>
                      <a:pt x="998" y="658"/>
                    </a:lnTo>
                    <a:lnTo>
                      <a:pt x="990" y="702"/>
                    </a:lnTo>
                    <a:lnTo>
                      <a:pt x="983" y="749"/>
                    </a:lnTo>
                    <a:lnTo>
                      <a:pt x="979" y="794"/>
                    </a:lnTo>
                    <a:lnTo>
                      <a:pt x="975" y="843"/>
                    </a:lnTo>
                    <a:lnTo>
                      <a:pt x="974" y="891"/>
                    </a:lnTo>
                    <a:lnTo>
                      <a:pt x="974" y="891"/>
                    </a:lnTo>
                    <a:lnTo>
                      <a:pt x="975" y="956"/>
                    </a:lnTo>
                    <a:lnTo>
                      <a:pt x="977" y="1021"/>
                    </a:lnTo>
                    <a:lnTo>
                      <a:pt x="982" y="1082"/>
                    </a:lnTo>
                    <a:lnTo>
                      <a:pt x="987" y="1144"/>
                    </a:lnTo>
                    <a:lnTo>
                      <a:pt x="995" y="1203"/>
                    </a:lnTo>
                    <a:lnTo>
                      <a:pt x="1004" y="1262"/>
                    </a:lnTo>
                    <a:lnTo>
                      <a:pt x="1017" y="1317"/>
                    </a:lnTo>
                    <a:lnTo>
                      <a:pt x="1032" y="1372"/>
                    </a:lnTo>
                    <a:lnTo>
                      <a:pt x="1050" y="1423"/>
                    </a:lnTo>
                    <a:lnTo>
                      <a:pt x="1071" y="1472"/>
                    </a:lnTo>
                    <a:lnTo>
                      <a:pt x="1093" y="1519"/>
                    </a:lnTo>
                    <a:lnTo>
                      <a:pt x="1106" y="1542"/>
                    </a:lnTo>
                    <a:lnTo>
                      <a:pt x="1119" y="1563"/>
                    </a:lnTo>
                    <a:lnTo>
                      <a:pt x="1134" y="1584"/>
                    </a:lnTo>
                    <a:lnTo>
                      <a:pt x="1150" y="1605"/>
                    </a:lnTo>
                    <a:lnTo>
                      <a:pt x="1166" y="1624"/>
                    </a:lnTo>
                    <a:lnTo>
                      <a:pt x="1182" y="1643"/>
                    </a:lnTo>
                    <a:lnTo>
                      <a:pt x="1200" y="1661"/>
                    </a:lnTo>
                    <a:lnTo>
                      <a:pt x="1220" y="1679"/>
                    </a:lnTo>
                    <a:lnTo>
                      <a:pt x="1239" y="1695"/>
                    </a:lnTo>
                    <a:lnTo>
                      <a:pt x="1260" y="1711"/>
                    </a:lnTo>
                    <a:lnTo>
                      <a:pt x="1260" y="1711"/>
                    </a:lnTo>
                    <a:lnTo>
                      <a:pt x="1268" y="1718"/>
                    </a:lnTo>
                    <a:lnTo>
                      <a:pt x="1276" y="1728"/>
                    </a:lnTo>
                    <a:lnTo>
                      <a:pt x="1283" y="1737"/>
                    </a:lnTo>
                    <a:lnTo>
                      <a:pt x="1289" y="1747"/>
                    </a:lnTo>
                    <a:lnTo>
                      <a:pt x="1294" y="1758"/>
                    </a:lnTo>
                    <a:lnTo>
                      <a:pt x="1297" y="1770"/>
                    </a:lnTo>
                    <a:lnTo>
                      <a:pt x="1299" y="1781"/>
                    </a:lnTo>
                    <a:lnTo>
                      <a:pt x="1299" y="1792"/>
                    </a:lnTo>
                    <a:lnTo>
                      <a:pt x="1299" y="1792"/>
                    </a:lnTo>
                    <a:lnTo>
                      <a:pt x="1299" y="1792"/>
                    </a:lnTo>
                    <a:lnTo>
                      <a:pt x="1297" y="1812"/>
                    </a:lnTo>
                    <a:lnTo>
                      <a:pt x="1292" y="1828"/>
                    </a:lnTo>
                    <a:lnTo>
                      <a:pt x="1284" y="1844"/>
                    </a:lnTo>
                    <a:lnTo>
                      <a:pt x="1275" y="1859"/>
                    </a:lnTo>
                    <a:lnTo>
                      <a:pt x="1262" y="1872"/>
                    </a:lnTo>
                    <a:lnTo>
                      <a:pt x="1247" y="1881"/>
                    </a:lnTo>
                    <a:lnTo>
                      <a:pt x="1231" y="1889"/>
                    </a:lnTo>
                    <a:lnTo>
                      <a:pt x="1213" y="1894"/>
                    </a:lnTo>
                    <a:lnTo>
                      <a:pt x="1213" y="1894"/>
                    </a:lnTo>
                    <a:lnTo>
                      <a:pt x="1147" y="1907"/>
                    </a:lnTo>
                    <a:lnTo>
                      <a:pt x="1084" y="1920"/>
                    </a:lnTo>
                    <a:lnTo>
                      <a:pt x="1021" y="1936"/>
                    </a:lnTo>
                    <a:lnTo>
                      <a:pt x="959" y="1953"/>
                    </a:lnTo>
                    <a:lnTo>
                      <a:pt x="899" y="1972"/>
                    </a:lnTo>
                    <a:lnTo>
                      <a:pt x="840" y="1991"/>
                    </a:lnTo>
                    <a:lnTo>
                      <a:pt x="783" y="2011"/>
                    </a:lnTo>
                    <a:lnTo>
                      <a:pt x="726" y="2033"/>
                    </a:lnTo>
                    <a:lnTo>
                      <a:pt x="673" y="2056"/>
                    </a:lnTo>
                    <a:lnTo>
                      <a:pt x="621" y="2080"/>
                    </a:lnTo>
                    <a:lnTo>
                      <a:pt x="569" y="2106"/>
                    </a:lnTo>
                    <a:lnTo>
                      <a:pt x="521" y="2134"/>
                    </a:lnTo>
                    <a:lnTo>
                      <a:pt x="474" y="2161"/>
                    </a:lnTo>
                    <a:lnTo>
                      <a:pt x="429" y="2190"/>
                    </a:lnTo>
                    <a:lnTo>
                      <a:pt x="385" y="2219"/>
                    </a:lnTo>
                    <a:lnTo>
                      <a:pt x="343" y="2250"/>
                    </a:lnTo>
                    <a:lnTo>
                      <a:pt x="304" y="2283"/>
                    </a:lnTo>
                    <a:lnTo>
                      <a:pt x="267" y="2315"/>
                    </a:lnTo>
                    <a:lnTo>
                      <a:pt x="231" y="2349"/>
                    </a:lnTo>
                    <a:lnTo>
                      <a:pt x="199" y="2383"/>
                    </a:lnTo>
                    <a:lnTo>
                      <a:pt x="168" y="2418"/>
                    </a:lnTo>
                    <a:lnTo>
                      <a:pt x="141" y="2454"/>
                    </a:lnTo>
                    <a:lnTo>
                      <a:pt x="115" y="2491"/>
                    </a:lnTo>
                    <a:lnTo>
                      <a:pt x="91" y="2529"/>
                    </a:lnTo>
                    <a:lnTo>
                      <a:pt x="71" y="2566"/>
                    </a:lnTo>
                    <a:lnTo>
                      <a:pt x="52" y="2606"/>
                    </a:lnTo>
                    <a:lnTo>
                      <a:pt x="37" y="2645"/>
                    </a:lnTo>
                    <a:lnTo>
                      <a:pt x="24" y="2685"/>
                    </a:lnTo>
                    <a:lnTo>
                      <a:pt x="15" y="2726"/>
                    </a:lnTo>
                    <a:lnTo>
                      <a:pt x="6" y="2766"/>
                    </a:lnTo>
                    <a:lnTo>
                      <a:pt x="2" y="2808"/>
                    </a:lnTo>
                    <a:lnTo>
                      <a:pt x="0" y="2850"/>
                    </a:lnTo>
                    <a:lnTo>
                      <a:pt x="0" y="3083"/>
                    </a:lnTo>
                    <a:lnTo>
                      <a:pt x="0" y="3083"/>
                    </a:lnTo>
                    <a:lnTo>
                      <a:pt x="2" y="3100"/>
                    </a:lnTo>
                    <a:lnTo>
                      <a:pt x="6" y="3114"/>
                    </a:lnTo>
                    <a:lnTo>
                      <a:pt x="15" y="3129"/>
                    </a:lnTo>
                    <a:lnTo>
                      <a:pt x="24" y="3140"/>
                    </a:lnTo>
                    <a:lnTo>
                      <a:pt x="37" y="3151"/>
                    </a:lnTo>
                    <a:lnTo>
                      <a:pt x="50" y="3158"/>
                    </a:lnTo>
                    <a:lnTo>
                      <a:pt x="66" y="3163"/>
                    </a:lnTo>
                    <a:lnTo>
                      <a:pt x="82" y="3164"/>
                    </a:lnTo>
                    <a:lnTo>
                      <a:pt x="1168" y="3164"/>
                    </a:lnTo>
                    <a:lnTo>
                      <a:pt x="1168" y="3164"/>
                    </a:lnTo>
                    <a:lnTo>
                      <a:pt x="1182" y="3163"/>
                    </a:lnTo>
                    <a:lnTo>
                      <a:pt x="1197" y="3160"/>
                    </a:lnTo>
                    <a:lnTo>
                      <a:pt x="1208" y="3155"/>
                    </a:lnTo>
                    <a:lnTo>
                      <a:pt x="1221" y="3147"/>
                    </a:lnTo>
                    <a:lnTo>
                      <a:pt x="1231" y="3137"/>
                    </a:lnTo>
                    <a:lnTo>
                      <a:pt x="1239" y="3127"/>
                    </a:lnTo>
                    <a:lnTo>
                      <a:pt x="1246" y="3114"/>
                    </a:lnTo>
                    <a:lnTo>
                      <a:pt x="1250" y="3101"/>
                    </a:lnTo>
                    <a:lnTo>
                      <a:pt x="1250" y="3101"/>
                    </a:lnTo>
                    <a:lnTo>
                      <a:pt x="1260" y="3061"/>
                    </a:lnTo>
                    <a:lnTo>
                      <a:pt x="1270" y="3020"/>
                    </a:lnTo>
                    <a:lnTo>
                      <a:pt x="1283" y="2982"/>
                    </a:lnTo>
                    <a:lnTo>
                      <a:pt x="1297" y="2943"/>
                    </a:lnTo>
                    <a:lnTo>
                      <a:pt x="1313" y="2904"/>
                    </a:lnTo>
                    <a:lnTo>
                      <a:pt x="1330" y="2865"/>
                    </a:lnTo>
                    <a:lnTo>
                      <a:pt x="1349" y="2828"/>
                    </a:lnTo>
                    <a:lnTo>
                      <a:pt x="1368" y="2791"/>
                    </a:lnTo>
                    <a:lnTo>
                      <a:pt x="1391" y="2753"/>
                    </a:lnTo>
                    <a:lnTo>
                      <a:pt x="1414" y="2716"/>
                    </a:lnTo>
                    <a:lnTo>
                      <a:pt x="1438" y="2681"/>
                    </a:lnTo>
                    <a:lnTo>
                      <a:pt x="1464" y="2645"/>
                    </a:lnTo>
                    <a:lnTo>
                      <a:pt x="1491" y="2609"/>
                    </a:lnTo>
                    <a:lnTo>
                      <a:pt x="1520" y="2575"/>
                    </a:lnTo>
                    <a:lnTo>
                      <a:pt x="1551" y="2541"/>
                    </a:lnTo>
                    <a:lnTo>
                      <a:pt x="1582" y="2507"/>
                    </a:lnTo>
                    <a:lnTo>
                      <a:pt x="1614" y="2474"/>
                    </a:lnTo>
                    <a:lnTo>
                      <a:pt x="1650" y="2441"/>
                    </a:lnTo>
                    <a:lnTo>
                      <a:pt x="1684" y="2409"/>
                    </a:lnTo>
                    <a:lnTo>
                      <a:pt x="1721" y="2378"/>
                    </a:lnTo>
                    <a:lnTo>
                      <a:pt x="1760" y="2347"/>
                    </a:lnTo>
                    <a:lnTo>
                      <a:pt x="1799" y="2317"/>
                    </a:lnTo>
                    <a:lnTo>
                      <a:pt x="1839" y="2286"/>
                    </a:lnTo>
                    <a:lnTo>
                      <a:pt x="1881" y="2258"/>
                    </a:lnTo>
                    <a:lnTo>
                      <a:pt x="1923" y="2229"/>
                    </a:lnTo>
                    <a:lnTo>
                      <a:pt x="1967" y="2202"/>
                    </a:lnTo>
                    <a:lnTo>
                      <a:pt x="2012" y="2174"/>
                    </a:lnTo>
                    <a:lnTo>
                      <a:pt x="2059" y="2148"/>
                    </a:lnTo>
                    <a:lnTo>
                      <a:pt x="2108" y="2122"/>
                    </a:lnTo>
                    <a:lnTo>
                      <a:pt x="2156" y="2097"/>
                    </a:lnTo>
                    <a:lnTo>
                      <a:pt x="2205" y="2072"/>
                    </a:lnTo>
                    <a:lnTo>
                      <a:pt x="2256" y="2050"/>
                    </a:lnTo>
                    <a:lnTo>
                      <a:pt x="2256" y="205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xmlns="" id="{77803F76-3E7C-431C-A6BE-31260A239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2451" y="917575"/>
                <a:ext cx="3925888" cy="5022850"/>
              </a:xfrm>
              <a:custGeom>
                <a:avLst/>
                <a:gdLst>
                  <a:gd name="T0" fmla="*/ 1226 w 2473"/>
                  <a:gd name="T1" fmla="*/ 1881 h 3164"/>
                  <a:gd name="T2" fmla="*/ 1181 w 2473"/>
                  <a:gd name="T3" fmla="*/ 1828 h 3164"/>
                  <a:gd name="T4" fmla="*/ 1174 w 2473"/>
                  <a:gd name="T5" fmla="*/ 1781 h 3164"/>
                  <a:gd name="T6" fmla="*/ 1190 w 2473"/>
                  <a:gd name="T7" fmla="*/ 1737 h 3164"/>
                  <a:gd name="T8" fmla="*/ 1215 w 2473"/>
                  <a:gd name="T9" fmla="*/ 1711 h 3164"/>
                  <a:gd name="T10" fmla="*/ 1291 w 2473"/>
                  <a:gd name="T11" fmla="*/ 1643 h 3164"/>
                  <a:gd name="T12" fmla="*/ 1354 w 2473"/>
                  <a:gd name="T13" fmla="*/ 1563 h 3164"/>
                  <a:gd name="T14" fmla="*/ 1423 w 2473"/>
                  <a:gd name="T15" fmla="*/ 1423 h 3164"/>
                  <a:gd name="T16" fmla="*/ 1478 w 2473"/>
                  <a:gd name="T17" fmla="*/ 1203 h 3164"/>
                  <a:gd name="T18" fmla="*/ 1499 w 2473"/>
                  <a:gd name="T19" fmla="*/ 956 h 3164"/>
                  <a:gd name="T20" fmla="*/ 1496 w 2473"/>
                  <a:gd name="T21" fmla="*/ 794 h 3164"/>
                  <a:gd name="T22" fmla="*/ 1465 w 2473"/>
                  <a:gd name="T23" fmla="*/ 614 h 3164"/>
                  <a:gd name="T24" fmla="*/ 1409 w 2473"/>
                  <a:gd name="T25" fmla="*/ 453 h 3164"/>
                  <a:gd name="T26" fmla="*/ 1328 w 2473"/>
                  <a:gd name="T27" fmla="*/ 310 h 3164"/>
                  <a:gd name="T28" fmla="*/ 1226 w 2473"/>
                  <a:gd name="T29" fmla="*/ 194 h 3164"/>
                  <a:gd name="T30" fmla="*/ 1106 w 2473"/>
                  <a:gd name="T31" fmla="*/ 102 h 3164"/>
                  <a:gd name="T32" fmla="*/ 972 w 2473"/>
                  <a:gd name="T33" fmla="*/ 37 h 3164"/>
                  <a:gd name="T34" fmla="*/ 826 w 2473"/>
                  <a:gd name="T35" fmla="*/ 4 h 3164"/>
                  <a:gd name="T36" fmla="*/ 711 w 2473"/>
                  <a:gd name="T37" fmla="*/ 1 h 3164"/>
                  <a:gd name="T38" fmla="*/ 563 w 2473"/>
                  <a:gd name="T39" fmla="*/ 26 h 3164"/>
                  <a:gd name="T40" fmla="*/ 424 w 2473"/>
                  <a:gd name="T41" fmla="*/ 82 h 3164"/>
                  <a:gd name="T42" fmla="*/ 301 w 2473"/>
                  <a:gd name="T43" fmla="*/ 168 h 3164"/>
                  <a:gd name="T44" fmla="*/ 194 w 2473"/>
                  <a:gd name="T45" fmla="*/ 280 h 3164"/>
                  <a:gd name="T46" fmla="*/ 108 w 2473"/>
                  <a:gd name="T47" fmla="*/ 415 h 3164"/>
                  <a:gd name="T48" fmla="*/ 45 w 2473"/>
                  <a:gd name="T49" fmla="*/ 572 h 3164"/>
                  <a:gd name="T50" fmla="*/ 8 w 2473"/>
                  <a:gd name="T51" fmla="*/ 749 h 3164"/>
                  <a:gd name="T52" fmla="*/ 0 w 2473"/>
                  <a:gd name="T53" fmla="*/ 891 h 3164"/>
                  <a:gd name="T54" fmla="*/ 13 w 2473"/>
                  <a:gd name="T55" fmla="*/ 1144 h 3164"/>
                  <a:gd name="T56" fmla="*/ 58 w 2473"/>
                  <a:gd name="T57" fmla="*/ 1372 h 3164"/>
                  <a:gd name="T58" fmla="*/ 131 w 2473"/>
                  <a:gd name="T59" fmla="*/ 1542 h 3164"/>
                  <a:gd name="T60" fmla="*/ 191 w 2473"/>
                  <a:gd name="T61" fmla="*/ 1624 h 3164"/>
                  <a:gd name="T62" fmla="*/ 263 w 2473"/>
                  <a:gd name="T63" fmla="*/ 1695 h 3164"/>
                  <a:gd name="T64" fmla="*/ 302 w 2473"/>
                  <a:gd name="T65" fmla="*/ 1728 h 3164"/>
                  <a:gd name="T66" fmla="*/ 322 w 2473"/>
                  <a:gd name="T67" fmla="*/ 1770 h 3164"/>
                  <a:gd name="T68" fmla="*/ 325 w 2473"/>
                  <a:gd name="T69" fmla="*/ 1792 h 3164"/>
                  <a:gd name="T70" fmla="*/ 301 w 2473"/>
                  <a:gd name="T71" fmla="*/ 1859 h 3164"/>
                  <a:gd name="T72" fmla="*/ 238 w 2473"/>
                  <a:gd name="T73" fmla="*/ 1894 h 3164"/>
                  <a:gd name="T74" fmla="*/ 221 w 2473"/>
                  <a:gd name="T75" fmla="*/ 1899 h 3164"/>
                  <a:gd name="T76" fmla="*/ 183 w 2473"/>
                  <a:gd name="T77" fmla="*/ 1930 h 3164"/>
                  <a:gd name="T78" fmla="*/ 170 w 2473"/>
                  <a:gd name="T79" fmla="*/ 1977 h 3164"/>
                  <a:gd name="T80" fmla="*/ 186 w 2473"/>
                  <a:gd name="T81" fmla="*/ 2024 h 3164"/>
                  <a:gd name="T82" fmla="*/ 218 w 2473"/>
                  <a:gd name="T83" fmla="*/ 2050 h 3164"/>
                  <a:gd name="T84" fmla="*/ 414 w 2473"/>
                  <a:gd name="T85" fmla="*/ 2148 h 3164"/>
                  <a:gd name="T86" fmla="*/ 593 w 2473"/>
                  <a:gd name="T87" fmla="*/ 2258 h 3164"/>
                  <a:gd name="T88" fmla="*/ 752 w 2473"/>
                  <a:gd name="T89" fmla="*/ 2378 h 3164"/>
                  <a:gd name="T90" fmla="*/ 891 w 2473"/>
                  <a:gd name="T91" fmla="*/ 2507 h 3164"/>
                  <a:gd name="T92" fmla="*/ 1009 w 2473"/>
                  <a:gd name="T93" fmla="*/ 2645 h 3164"/>
                  <a:gd name="T94" fmla="*/ 1105 w 2473"/>
                  <a:gd name="T95" fmla="*/ 2791 h 3164"/>
                  <a:gd name="T96" fmla="*/ 1176 w 2473"/>
                  <a:gd name="T97" fmla="*/ 2943 h 3164"/>
                  <a:gd name="T98" fmla="*/ 1224 w 2473"/>
                  <a:gd name="T99" fmla="*/ 3101 h 3164"/>
                  <a:gd name="T100" fmla="*/ 1242 w 2473"/>
                  <a:gd name="T101" fmla="*/ 3137 h 3164"/>
                  <a:gd name="T102" fmla="*/ 1291 w 2473"/>
                  <a:gd name="T103" fmla="*/ 3163 h 3164"/>
                  <a:gd name="T104" fmla="*/ 2408 w 2473"/>
                  <a:gd name="T105" fmla="*/ 3163 h 3164"/>
                  <a:gd name="T106" fmla="*/ 2458 w 2473"/>
                  <a:gd name="T107" fmla="*/ 3129 h 3164"/>
                  <a:gd name="T108" fmla="*/ 2473 w 2473"/>
                  <a:gd name="T109" fmla="*/ 2850 h 3164"/>
                  <a:gd name="T110" fmla="*/ 2460 w 2473"/>
                  <a:gd name="T111" fmla="*/ 2726 h 3164"/>
                  <a:gd name="T112" fmla="*/ 2403 w 2473"/>
                  <a:gd name="T113" fmla="*/ 2566 h 3164"/>
                  <a:gd name="T114" fmla="*/ 2305 w 2473"/>
                  <a:gd name="T115" fmla="*/ 2418 h 3164"/>
                  <a:gd name="T116" fmla="*/ 2169 w 2473"/>
                  <a:gd name="T117" fmla="*/ 2283 h 3164"/>
                  <a:gd name="T118" fmla="*/ 2001 w 2473"/>
                  <a:gd name="T119" fmla="*/ 2161 h 3164"/>
                  <a:gd name="T120" fmla="*/ 1800 w 2473"/>
                  <a:gd name="T121" fmla="*/ 2056 h 3164"/>
                  <a:gd name="T122" fmla="*/ 1575 w 2473"/>
                  <a:gd name="T123" fmla="*/ 1972 h 3164"/>
                  <a:gd name="T124" fmla="*/ 1326 w 2473"/>
                  <a:gd name="T125" fmla="*/ 1907 h 3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73" h="3164">
                    <a:moveTo>
                      <a:pt x="1261" y="1894"/>
                    </a:moveTo>
                    <a:lnTo>
                      <a:pt x="1261" y="1894"/>
                    </a:lnTo>
                    <a:lnTo>
                      <a:pt x="1242" y="1889"/>
                    </a:lnTo>
                    <a:lnTo>
                      <a:pt x="1226" y="1881"/>
                    </a:lnTo>
                    <a:lnTo>
                      <a:pt x="1211" y="1872"/>
                    </a:lnTo>
                    <a:lnTo>
                      <a:pt x="1198" y="1859"/>
                    </a:lnTo>
                    <a:lnTo>
                      <a:pt x="1189" y="1844"/>
                    </a:lnTo>
                    <a:lnTo>
                      <a:pt x="1181" y="1828"/>
                    </a:lnTo>
                    <a:lnTo>
                      <a:pt x="1176" y="1812"/>
                    </a:lnTo>
                    <a:lnTo>
                      <a:pt x="1174" y="1792"/>
                    </a:lnTo>
                    <a:lnTo>
                      <a:pt x="1174" y="1792"/>
                    </a:lnTo>
                    <a:lnTo>
                      <a:pt x="1174" y="1781"/>
                    </a:lnTo>
                    <a:lnTo>
                      <a:pt x="1177" y="1770"/>
                    </a:lnTo>
                    <a:lnTo>
                      <a:pt x="1181" y="1758"/>
                    </a:lnTo>
                    <a:lnTo>
                      <a:pt x="1184" y="1747"/>
                    </a:lnTo>
                    <a:lnTo>
                      <a:pt x="1190" y="1737"/>
                    </a:lnTo>
                    <a:lnTo>
                      <a:pt x="1197" y="1728"/>
                    </a:lnTo>
                    <a:lnTo>
                      <a:pt x="1205" y="1718"/>
                    </a:lnTo>
                    <a:lnTo>
                      <a:pt x="1215" y="1711"/>
                    </a:lnTo>
                    <a:lnTo>
                      <a:pt x="1215" y="1711"/>
                    </a:lnTo>
                    <a:lnTo>
                      <a:pt x="1234" y="1695"/>
                    </a:lnTo>
                    <a:lnTo>
                      <a:pt x="1255" y="1679"/>
                    </a:lnTo>
                    <a:lnTo>
                      <a:pt x="1273" y="1661"/>
                    </a:lnTo>
                    <a:lnTo>
                      <a:pt x="1291" y="1643"/>
                    </a:lnTo>
                    <a:lnTo>
                      <a:pt x="1308" y="1624"/>
                    </a:lnTo>
                    <a:lnTo>
                      <a:pt x="1325" y="1605"/>
                    </a:lnTo>
                    <a:lnTo>
                      <a:pt x="1339" y="1584"/>
                    </a:lnTo>
                    <a:lnTo>
                      <a:pt x="1354" y="1563"/>
                    </a:lnTo>
                    <a:lnTo>
                      <a:pt x="1367" y="1542"/>
                    </a:lnTo>
                    <a:lnTo>
                      <a:pt x="1380" y="1519"/>
                    </a:lnTo>
                    <a:lnTo>
                      <a:pt x="1404" y="1472"/>
                    </a:lnTo>
                    <a:lnTo>
                      <a:pt x="1423" y="1423"/>
                    </a:lnTo>
                    <a:lnTo>
                      <a:pt x="1441" y="1372"/>
                    </a:lnTo>
                    <a:lnTo>
                      <a:pt x="1456" y="1317"/>
                    </a:lnTo>
                    <a:lnTo>
                      <a:pt x="1469" y="1262"/>
                    </a:lnTo>
                    <a:lnTo>
                      <a:pt x="1478" y="1203"/>
                    </a:lnTo>
                    <a:lnTo>
                      <a:pt x="1486" y="1144"/>
                    </a:lnTo>
                    <a:lnTo>
                      <a:pt x="1493" y="1082"/>
                    </a:lnTo>
                    <a:lnTo>
                      <a:pt x="1496" y="1021"/>
                    </a:lnTo>
                    <a:lnTo>
                      <a:pt x="1499" y="956"/>
                    </a:lnTo>
                    <a:lnTo>
                      <a:pt x="1499" y="891"/>
                    </a:lnTo>
                    <a:lnTo>
                      <a:pt x="1499" y="891"/>
                    </a:lnTo>
                    <a:lnTo>
                      <a:pt x="1498" y="843"/>
                    </a:lnTo>
                    <a:lnTo>
                      <a:pt x="1496" y="794"/>
                    </a:lnTo>
                    <a:lnTo>
                      <a:pt x="1491" y="749"/>
                    </a:lnTo>
                    <a:lnTo>
                      <a:pt x="1485" y="702"/>
                    </a:lnTo>
                    <a:lnTo>
                      <a:pt x="1475" y="658"/>
                    </a:lnTo>
                    <a:lnTo>
                      <a:pt x="1465" y="614"/>
                    </a:lnTo>
                    <a:lnTo>
                      <a:pt x="1454" y="572"/>
                    </a:lnTo>
                    <a:lnTo>
                      <a:pt x="1441" y="530"/>
                    </a:lnTo>
                    <a:lnTo>
                      <a:pt x="1425" y="491"/>
                    </a:lnTo>
                    <a:lnTo>
                      <a:pt x="1409" y="453"/>
                    </a:lnTo>
                    <a:lnTo>
                      <a:pt x="1391" y="415"/>
                    </a:lnTo>
                    <a:lnTo>
                      <a:pt x="1371" y="378"/>
                    </a:lnTo>
                    <a:lnTo>
                      <a:pt x="1350" y="344"/>
                    </a:lnTo>
                    <a:lnTo>
                      <a:pt x="1328" y="310"/>
                    </a:lnTo>
                    <a:lnTo>
                      <a:pt x="1305" y="280"/>
                    </a:lnTo>
                    <a:lnTo>
                      <a:pt x="1279" y="249"/>
                    </a:lnTo>
                    <a:lnTo>
                      <a:pt x="1253" y="220"/>
                    </a:lnTo>
                    <a:lnTo>
                      <a:pt x="1226" y="194"/>
                    </a:lnTo>
                    <a:lnTo>
                      <a:pt x="1198" y="168"/>
                    </a:lnTo>
                    <a:lnTo>
                      <a:pt x="1169" y="144"/>
                    </a:lnTo>
                    <a:lnTo>
                      <a:pt x="1139" y="121"/>
                    </a:lnTo>
                    <a:lnTo>
                      <a:pt x="1106" y="102"/>
                    </a:lnTo>
                    <a:lnTo>
                      <a:pt x="1074" y="82"/>
                    </a:lnTo>
                    <a:lnTo>
                      <a:pt x="1041" y="66"/>
                    </a:lnTo>
                    <a:lnTo>
                      <a:pt x="1008" y="50"/>
                    </a:lnTo>
                    <a:lnTo>
                      <a:pt x="972" y="37"/>
                    </a:lnTo>
                    <a:lnTo>
                      <a:pt x="936" y="26"/>
                    </a:lnTo>
                    <a:lnTo>
                      <a:pt x="901" y="16"/>
                    </a:lnTo>
                    <a:lnTo>
                      <a:pt x="864" y="9"/>
                    </a:lnTo>
                    <a:lnTo>
                      <a:pt x="826" y="4"/>
                    </a:lnTo>
                    <a:lnTo>
                      <a:pt x="788" y="1"/>
                    </a:lnTo>
                    <a:lnTo>
                      <a:pt x="749" y="0"/>
                    </a:lnTo>
                    <a:lnTo>
                      <a:pt x="749" y="0"/>
                    </a:lnTo>
                    <a:lnTo>
                      <a:pt x="711" y="1"/>
                    </a:lnTo>
                    <a:lnTo>
                      <a:pt x="673" y="4"/>
                    </a:lnTo>
                    <a:lnTo>
                      <a:pt x="635" y="9"/>
                    </a:lnTo>
                    <a:lnTo>
                      <a:pt x="598" y="16"/>
                    </a:lnTo>
                    <a:lnTo>
                      <a:pt x="563" y="26"/>
                    </a:lnTo>
                    <a:lnTo>
                      <a:pt x="527" y="37"/>
                    </a:lnTo>
                    <a:lnTo>
                      <a:pt x="492" y="50"/>
                    </a:lnTo>
                    <a:lnTo>
                      <a:pt x="458" y="66"/>
                    </a:lnTo>
                    <a:lnTo>
                      <a:pt x="424" y="82"/>
                    </a:lnTo>
                    <a:lnTo>
                      <a:pt x="393" y="102"/>
                    </a:lnTo>
                    <a:lnTo>
                      <a:pt x="360" y="121"/>
                    </a:lnTo>
                    <a:lnTo>
                      <a:pt x="330" y="144"/>
                    </a:lnTo>
                    <a:lnTo>
                      <a:pt x="301" y="168"/>
                    </a:lnTo>
                    <a:lnTo>
                      <a:pt x="273" y="194"/>
                    </a:lnTo>
                    <a:lnTo>
                      <a:pt x="246" y="220"/>
                    </a:lnTo>
                    <a:lnTo>
                      <a:pt x="220" y="249"/>
                    </a:lnTo>
                    <a:lnTo>
                      <a:pt x="194" y="280"/>
                    </a:lnTo>
                    <a:lnTo>
                      <a:pt x="171" y="310"/>
                    </a:lnTo>
                    <a:lnTo>
                      <a:pt x="149" y="344"/>
                    </a:lnTo>
                    <a:lnTo>
                      <a:pt x="128" y="378"/>
                    </a:lnTo>
                    <a:lnTo>
                      <a:pt x="108" y="415"/>
                    </a:lnTo>
                    <a:lnTo>
                      <a:pt x="90" y="453"/>
                    </a:lnTo>
                    <a:lnTo>
                      <a:pt x="74" y="491"/>
                    </a:lnTo>
                    <a:lnTo>
                      <a:pt x="58" y="530"/>
                    </a:lnTo>
                    <a:lnTo>
                      <a:pt x="45" y="572"/>
                    </a:lnTo>
                    <a:lnTo>
                      <a:pt x="34" y="614"/>
                    </a:lnTo>
                    <a:lnTo>
                      <a:pt x="24" y="658"/>
                    </a:lnTo>
                    <a:lnTo>
                      <a:pt x="14" y="702"/>
                    </a:lnTo>
                    <a:lnTo>
                      <a:pt x="8" y="749"/>
                    </a:lnTo>
                    <a:lnTo>
                      <a:pt x="3" y="794"/>
                    </a:lnTo>
                    <a:lnTo>
                      <a:pt x="1" y="843"/>
                    </a:lnTo>
                    <a:lnTo>
                      <a:pt x="0" y="891"/>
                    </a:lnTo>
                    <a:lnTo>
                      <a:pt x="0" y="891"/>
                    </a:lnTo>
                    <a:lnTo>
                      <a:pt x="0" y="956"/>
                    </a:lnTo>
                    <a:lnTo>
                      <a:pt x="3" y="1021"/>
                    </a:lnTo>
                    <a:lnTo>
                      <a:pt x="6" y="1082"/>
                    </a:lnTo>
                    <a:lnTo>
                      <a:pt x="13" y="1144"/>
                    </a:lnTo>
                    <a:lnTo>
                      <a:pt x="21" y="1203"/>
                    </a:lnTo>
                    <a:lnTo>
                      <a:pt x="31" y="1262"/>
                    </a:lnTo>
                    <a:lnTo>
                      <a:pt x="43" y="1317"/>
                    </a:lnTo>
                    <a:lnTo>
                      <a:pt x="58" y="1372"/>
                    </a:lnTo>
                    <a:lnTo>
                      <a:pt x="76" y="1423"/>
                    </a:lnTo>
                    <a:lnTo>
                      <a:pt x="95" y="1472"/>
                    </a:lnTo>
                    <a:lnTo>
                      <a:pt x="119" y="1519"/>
                    </a:lnTo>
                    <a:lnTo>
                      <a:pt x="131" y="1542"/>
                    </a:lnTo>
                    <a:lnTo>
                      <a:pt x="145" y="1563"/>
                    </a:lnTo>
                    <a:lnTo>
                      <a:pt x="160" y="1584"/>
                    </a:lnTo>
                    <a:lnTo>
                      <a:pt x="174" y="1605"/>
                    </a:lnTo>
                    <a:lnTo>
                      <a:pt x="191" y="1624"/>
                    </a:lnTo>
                    <a:lnTo>
                      <a:pt x="208" y="1643"/>
                    </a:lnTo>
                    <a:lnTo>
                      <a:pt x="226" y="1661"/>
                    </a:lnTo>
                    <a:lnTo>
                      <a:pt x="244" y="1679"/>
                    </a:lnTo>
                    <a:lnTo>
                      <a:pt x="263" y="1695"/>
                    </a:lnTo>
                    <a:lnTo>
                      <a:pt x="284" y="1711"/>
                    </a:lnTo>
                    <a:lnTo>
                      <a:pt x="284" y="1711"/>
                    </a:lnTo>
                    <a:lnTo>
                      <a:pt x="294" y="1718"/>
                    </a:lnTo>
                    <a:lnTo>
                      <a:pt x="302" y="1728"/>
                    </a:lnTo>
                    <a:lnTo>
                      <a:pt x="309" y="1737"/>
                    </a:lnTo>
                    <a:lnTo>
                      <a:pt x="315" y="1747"/>
                    </a:lnTo>
                    <a:lnTo>
                      <a:pt x="318" y="1758"/>
                    </a:lnTo>
                    <a:lnTo>
                      <a:pt x="322" y="1770"/>
                    </a:lnTo>
                    <a:lnTo>
                      <a:pt x="323" y="1781"/>
                    </a:lnTo>
                    <a:lnTo>
                      <a:pt x="325" y="1792"/>
                    </a:lnTo>
                    <a:lnTo>
                      <a:pt x="325" y="1792"/>
                    </a:lnTo>
                    <a:lnTo>
                      <a:pt x="325" y="1792"/>
                    </a:lnTo>
                    <a:lnTo>
                      <a:pt x="323" y="1812"/>
                    </a:lnTo>
                    <a:lnTo>
                      <a:pt x="318" y="1828"/>
                    </a:lnTo>
                    <a:lnTo>
                      <a:pt x="310" y="1844"/>
                    </a:lnTo>
                    <a:lnTo>
                      <a:pt x="301" y="1859"/>
                    </a:lnTo>
                    <a:lnTo>
                      <a:pt x="288" y="1872"/>
                    </a:lnTo>
                    <a:lnTo>
                      <a:pt x="273" y="1881"/>
                    </a:lnTo>
                    <a:lnTo>
                      <a:pt x="255" y="1889"/>
                    </a:lnTo>
                    <a:lnTo>
                      <a:pt x="238" y="1894"/>
                    </a:lnTo>
                    <a:lnTo>
                      <a:pt x="238" y="1894"/>
                    </a:lnTo>
                    <a:lnTo>
                      <a:pt x="236" y="1894"/>
                    </a:lnTo>
                    <a:lnTo>
                      <a:pt x="236" y="1894"/>
                    </a:lnTo>
                    <a:lnTo>
                      <a:pt x="221" y="1899"/>
                    </a:lnTo>
                    <a:lnTo>
                      <a:pt x="208" y="1904"/>
                    </a:lnTo>
                    <a:lnTo>
                      <a:pt x="199" y="1912"/>
                    </a:lnTo>
                    <a:lnTo>
                      <a:pt x="189" y="1920"/>
                    </a:lnTo>
                    <a:lnTo>
                      <a:pt x="183" y="1930"/>
                    </a:lnTo>
                    <a:lnTo>
                      <a:pt x="176" y="1941"/>
                    </a:lnTo>
                    <a:lnTo>
                      <a:pt x="173" y="1953"/>
                    </a:lnTo>
                    <a:lnTo>
                      <a:pt x="170" y="1965"/>
                    </a:lnTo>
                    <a:lnTo>
                      <a:pt x="170" y="1977"/>
                    </a:lnTo>
                    <a:lnTo>
                      <a:pt x="171" y="1990"/>
                    </a:lnTo>
                    <a:lnTo>
                      <a:pt x="174" y="2001"/>
                    </a:lnTo>
                    <a:lnTo>
                      <a:pt x="179" y="2014"/>
                    </a:lnTo>
                    <a:lnTo>
                      <a:pt x="186" y="2024"/>
                    </a:lnTo>
                    <a:lnTo>
                      <a:pt x="194" y="2033"/>
                    </a:lnTo>
                    <a:lnTo>
                      <a:pt x="205" y="2043"/>
                    </a:lnTo>
                    <a:lnTo>
                      <a:pt x="218" y="2050"/>
                    </a:lnTo>
                    <a:lnTo>
                      <a:pt x="218" y="2050"/>
                    </a:lnTo>
                    <a:lnTo>
                      <a:pt x="268" y="2072"/>
                    </a:lnTo>
                    <a:lnTo>
                      <a:pt x="318" y="2097"/>
                    </a:lnTo>
                    <a:lnTo>
                      <a:pt x="367" y="2122"/>
                    </a:lnTo>
                    <a:lnTo>
                      <a:pt x="414" y="2148"/>
                    </a:lnTo>
                    <a:lnTo>
                      <a:pt x="461" y="2174"/>
                    </a:lnTo>
                    <a:lnTo>
                      <a:pt x="506" y="2202"/>
                    </a:lnTo>
                    <a:lnTo>
                      <a:pt x="550" y="2229"/>
                    </a:lnTo>
                    <a:lnTo>
                      <a:pt x="593" y="2258"/>
                    </a:lnTo>
                    <a:lnTo>
                      <a:pt x="634" y="2286"/>
                    </a:lnTo>
                    <a:lnTo>
                      <a:pt x="674" y="2317"/>
                    </a:lnTo>
                    <a:lnTo>
                      <a:pt x="715" y="2347"/>
                    </a:lnTo>
                    <a:lnTo>
                      <a:pt x="752" y="2378"/>
                    </a:lnTo>
                    <a:lnTo>
                      <a:pt x="789" y="2409"/>
                    </a:lnTo>
                    <a:lnTo>
                      <a:pt x="825" y="2441"/>
                    </a:lnTo>
                    <a:lnTo>
                      <a:pt x="859" y="2474"/>
                    </a:lnTo>
                    <a:lnTo>
                      <a:pt x="891" y="2507"/>
                    </a:lnTo>
                    <a:lnTo>
                      <a:pt x="923" y="2541"/>
                    </a:lnTo>
                    <a:lnTo>
                      <a:pt x="953" y="2575"/>
                    </a:lnTo>
                    <a:lnTo>
                      <a:pt x="982" y="2609"/>
                    </a:lnTo>
                    <a:lnTo>
                      <a:pt x="1009" y="2645"/>
                    </a:lnTo>
                    <a:lnTo>
                      <a:pt x="1035" y="2681"/>
                    </a:lnTo>
                    <a:lnTo>
                      <a:pt x="1059" y="2716"/>
                    </a:lnTo>
                    <a:lnTo>
                      <a:pt x="1084" y="2753"/>
                    </a:lnTo>
                    <a:lnTo>
                      <a:pt x="1105" y="2791"/>
                    </a:lnTo>
                    <a:lnTo>
                      <a:pt x="1124" y="2828"/>
                    </a:lnTo>
                    <a:lnTo>
                      <a:pt x="1143" y="2865"/>
                    </a:lnTo>
                    <a:lnTo>
                      <a:pt x="1161" y="2904"/>
                    </a:lnTo>
                    <a:lnTo>
                      <a:pt x="1176" y="2943"/>
                    </a:lnTo>
                    <a:lnTo>
                      <a:pt x="1190" y="2982"/>
                    </a:lnTo>
                    <a:lnTo>
                      <a:pt x="1203" y="3020"/>
                    </a:lnTo>
                    <a:lnTo>
                      <a:pt x="1215" y="3061"/>
                    </a:lnTo>
                    <a:lnTo>
                      <a:pt x="1224" y="3101"/>
                    </a:lnTo>
                    <a:lnTo>
                      <a:pt x="1224" y="3101"/>
                    </a:lnTo>
                    <a:lnTo>
                      <a:pt x="1227" y="3114"/>
                    </a:lnTo>
                    <a:lnTo>
                      <a:pt x="1234" y="3127"/>
                    </a:lnTo>
                    <a:lnTo>
                      <a:pt x="1242" y="3137"/>
                    </a:lnTo>
                    <a:lnTo>
                      <a:pt x="1253" y="3147"/>
                    </a:lnTo>
                    <a:lnTo>
                      <a:pt x="1265" y="3155"/>
                    </a:lnTo>
                    <a:lnTo>
                      <a:pt x="1278" y="3160"/>
                    </a:lnTo>
                    <a:lnTo>
                      <a:pt x="1291" y="3163"/>
                    </a:lnTo>
                    <a:lnTo>
                      <a:pt x="1305" y="3164"/>
                    </a:lnTo>
                    <a:lnTo>
                      <a:pt x="2391" y="3164"/>
                    </a:lnTo>
                    <a:lnTo>
                      <a:pt x="2391" y="3164"/>
                    </a:lnTo>
                    <a:lnTo>
                      <a:pt x="2408" y="3163"/>
                    </a:lnTo>
                    <a:lnTo>
                      <a:pt x="2423" y="3158"/>
                    </a:lnTo>
                    <a:lnTo>
                      <a:pt x="2437" y="3151"/>
                    </a:lnTo>
                    <a:lnTo>
                      <a:pt x="2449" y="3140"/>
                    </a:lnTo>
                    <a:lnTo>
                      <a:pt x="2458" y="3129"/>
                    </a:lnTo>
                    <a:lnTo>
                      <a:pt x="2467" y="3114"/>
                    </a:lnTo>
                    <a:lnTo>
                      <a:pt x="2471" y="3100"/>
                    </a:lnTo>
                    <a:lnTo>
                      <a:pt x="2473" y="3083"/>
                    </a:lnTo>
                    <a:lnTo>
                      <a:pt x="2473" y="2850"/>
                    </a:lnTo>
                    <a:lnTo>
                      <a:pt x="2473" y="2850"/>
                    </a:lnTo>
                    <a:lnTo>
                      <a:pt x="2471" y="2808"/>
                    </a:lnTo>
                    <a:lnTo>
                      <a:pt x="2467" y="2766"/>
                    </a:lnTo>
                    <a:lnTo>
                      <a:pt x="2460" y="2726"/>
                    </a:lnTo>
                    <a:lnTo>
                      <a:pt x="2450" y="2685"/>
                    </a:lnTo>
                    <a:lnTo>
                      <a:pt x="2437" y="2645"/>
                    </a:lnTo>
                    <a:lnTo>
                      <a:pt x="2421" y="2606"/>
                    </a:lnTo>
                    <a:lnTo>
                      <a:pt x="2403" y="2566"/>
                    </a:lnTo>
                    <a:lnTo>
                      <a:pt x="2382" y="2529"/>
                    </a:lnTo>
                    <a:lnTo>
                      <a:pt x="2360" y="2491"/>
                    </a:lnTo>
                    <a:lnTo>
                      <a:pt x="2334" y="2454"/>
                    </a:lnTo>
                    <a:lnTo>
                      <a:pt x="2305" y="2418"/>
                    </a:lnTo>
                    <a:lnTo>
                      <a:pt x="2274" y="2383"/>
                    </a:lnTo>
                    <a:lnTo>
                      <a:pt x="2242" y="2349"/>
                    </a:lnTo>
                    <a:lnTo>
                      <a:pt x="2206" y="2315"/>
                    </a:lnTo>
                    <a:lnTo>
                      <a:pt x="2169" y="2283"/>
                    </a:lnTo>
                    <a:lnTo>
                      <a:pt x="2130" y="2250"/>
                    </a:lnTo>
                    <a:lnTo>
                      <a:pt x="2088" y="2219"/>
                    </a:lnTo>
                    <a:lnTo>
                      <a:pt x="2046" y="2190"/>
                    </a:lnTo>
                    <a:lnTo>
                      <a:pt x="2001" y="2161"/>
                    </a:lnTo>
                    <a:lnTo>
                      <a:pt x="1952" y="2134"/>
                    </a:lnTo>
                    <a:lnTo>
                      <a:pt x="1904" y="2106"/>
                    </a:lnTo>
                    <a:lnTo>
                      <a:pt x="1853" y="2080"/>
                    </a:lnTo>
                    <a:lnTo>
                      <a:pt x="1800" y="2056"/>
                    </a:lnTo>
                    <a:lnTo>
                      <a:pt x="1747" y="2033"/>
                    </a:lnTo>
                    <a:lnTo>
                      <a:pt x="1690" y="2011"/>
                    </a:lnTo>
                    <a:lnTo>
                      <a:pt x="1633" y="1991"/>
                    </a:lnTo>
                    <a:lnTo>
                      <a:pt x="1575" y="1972"/>
                    </a:lnTo>
                    <a:lnTo>
                      <a:pt x="1514" y="1953"/>
                    </a:lnTo>
                    <a:lnTo>
                      <a:pt x="1452" y="1936"/>
                    </a:lnTo>
                    <a:lnTo>
                      <a:pt x="1391" y="1920"/>
                    </a:lnTo>
                    <a:lnTo>
                      <a:pt x="1326" y="1907"/>
                    </a:lnTo>
                    <a:lnTo>
                      <a:pt x="1261" y="1894"/>
                    </a:lnTo>
                    <a:lnTo>
                      <a:pt x="1261" y="18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7DAA63F-2A97-4F36-BCF6-623CD9CC52D5}"/>
              </a:ext>
            </a:extLst>
          </p:cNvPr>
          <p:cNvGrpSpPr/>
          <p:nvPr/>
        </p:nvGrpSpPr>
        <p:grpSpPr>
          <a:xfrm rot="777804">
            <a:off x="8931696" y="3983194"/>
            <a:ext cx="1391067" cy="1211111"/>
            <a:chOff x="2860636" y="2448870"/>
            <a:chExt cx="2250863" cy="185631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942FE95D-9144-4A83-862A-94BA97571218}"/>
                </a:ext>
              </a:extLst>
            </p:cNvPr>
            <p:cNvSpPr/>
            <p:nvPr/>
          </p:nvSpPr>
          <p:spPr>
            <a:xfrm>
              <a:off x="2860636" y="2448870"/>
              <a:ext cx="2250863" cy="1856313"/>
            </a:xfrm>
            <a:custGeom>
              <a:avLst/>
              <a:gdLst>
                <a:gd name="connsiteX0" fmla="*/ 1660967 w 4027991"/>
                <a:gd name="connsiteY0" fmla="*/ 0 h 3321934"/>
                <a:gd name="connsiteX1" fmla="*/ 3247260 w 4027991"/>
                <a:gd name="connsiteY1" fmla="*/ 1167046 h 3321934"/>
                <a:gd name="connsiteX2" fmla="*/ 3286927 w 4027991"/>
                <a:gd name="connsiteY2" fmla="*/ 1321314 h 3321934"/>
                <a:gd name="connsiteX3" fmla="*/ 4027991 w 4027991"/>
                <a:gd name="connsiteY3" fmla="*/ 1660968 h 3321934"/>
                <a:gd name="connsiteX4" fmla="*/ 3286927 w 4027991"/>
                <a:gd name="connsiteY4" fmla="*/ 2000621 h 3321934"/>
                <a:gd name="connsiteX5" fmla="*/ 3247260 w 4027991"/>
                <a:gd name="connsiteY5" fmla="*/ 2154888 h 3321934"/>
                <a:gd name="connsiteX6" fmla="*/ 1660967 w 4027991"/>
                <a:gd name="connsiteY6" fmla="*/ 3321934 h 3321934"/>
                <a:gd name="connsiteX7" fmla="*/ 0 w 4027991"/>
                <a:gd name="connsiteY7" fmla="*/ 1660967 h 3321934"/>
                <a:gd name="connsiteX8" fmla="*/ 1660967 w 4027991"/>
                <a:gd name="connsiteY8" fmla="*/ 0 h 33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7991" h="3321934">
                  <a:moveTo>
                    <a:pt x="1660967" y="0"/>
                  </a:moveTo>
                  <a:cubicBezTo>
                    <a:pt x="2406295" y="0"/>
                    <a:pt x="3036963" y="490919"/>
                    <a:pt x="3247260" y="1167046"/>
                  </a:cubicBezTo>
                  <a:lnTo>
                    <a:pt x="3286927" y="1321314"/>
                  </a:lnTo>
                  <a:lnTo>
                    <a:pt x="4027991" y="1660968"/>
                  </a:lnTo>
                  <a:lnTo>
                    <a:pt x="3286927" y="2000621"/>
                  </a:lnTo>
                  <a:lnTo>
                    <a:pt x="3247260" y="2154888"/>
                  </a:lnTo>
                  <a:cubicBezTo>
                    <a:pt x="3036963" y="2831016"/>
                    <a:pt x="2406295" y="3321934"/>
                    <a:pt x="1660967" y="3321934"/>
                  </a:cubicBezTo>
                  <a:cubicBezTo>
                    <a:pt x="743640" y="3321934"/>
                    <a:pt x="0" y="2578294"/>
                    <a:pt x="0" y="1660967"/>
                  </a:cubicBezTo>
                  <a:cubicBezTo>
                    <a:pt x="0" y="743640"/>
                    <a:pt x="743640" y="0"/>
                    <a:pt x="1660967" y="0"/>
                  </a:cubicBezTo>
                  <a:close/>
                </a:path>
              </a:pathLst>
            </a:custGeom>
            <a:gradFill>
              <a:gsLst>
                <a:gs pos="20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path path="circle">
                <a:fillToRect l="100000" b="100000"/>
              </a:path>
            </a:gra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innerShdw blurRad="38100" dist="76200" dir="13500000">
                <a:schemeClr val="accent5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E2531289-60EB-49A8-9913-FEB5A3E28EBE}"/>
                </a:ext>
              </a:extLst>
            </p:cNvPr>
            <p:cNvGrpSpPr/>
            <p:nvPr/>
          </p:nvGrpSpPr>
          <p:grpSpPr>
            <a:xfrm>
              <a:off x="3167933" y="2720833"/>
              <a:ext cx="1282489" cy="1064428"/>
              <a:chOff x="7569200" y="0"/>
              <a:chExt cx="550861" cy="457201"/>
            </a:xfrm>
            <a:solidFill>
              <a:schemeClr val="bg1"/>
            </a:solidFill>
          </p:grpSpPr>
          <p:sp>
            <p:nvSpPr>
              <p:cNvPr id="35" name="Freeform 64">
                <a:extLst>
                  <a:ext uri="{FF2B5EF4-FFF2-40B4-BE49-F238E27FC236}">
                    <a16:creationId xmlns:a16="http://schemas.microsoft.com/office/drawing/2014/main" xmlns="" id="{6AB6D006-4A24-484D-88A3-B9B1F3B12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6700" y="134938"/>
                <a:ext cx="128588" cy="128588"/>
              </a:xfrm>
              <a:custGeom>
                <a:avLst/>
                <a:gdLst>
                  <a:gd name="T0" fmla="*/ 165 w 1134"/>
                  <a:gd name="T1" fmla="*/ 1135 h 1135"/>
                  <a:gd name="T2" fmla="*/ 134 w 1134"/>
                  <a:gd name="T3" fmla="*/ 1132 h 1135"/>
                  <a:gd name="T4" fmla="*/ 104 w 1134"/>
                  <a:gd name="T5" fmla="*/ 1123 h 1135"/>
                  <a:gd name="T6" fmla="*/ 75 w 1134"/>
                  <a:gd name="T7" fmla="*/ 1108 h 1135"/>
                  <a:gd name="T8" fmla="*/ 49 w 1134"/>
                  <a:gd name="T9" fmla="*/ 1088 h 1135"/>
                  <a:gd name="T10" fmla="*/ 38 w 1134"/>
                  <a:gd name="T11" fmla="*/ 1075 h 1135"/>
                  <a:gd name="T12" fmla="*/ 20 w 1134"/>
                  <a:gd name="T13" fmla="*/ 1047 h 1135"/>
                  <a:gd name="T14" fmla="*/ 8 w 1134"/>
                  <a:gd name="T15" fmla="*/ 1018 h 1135"/>
                  <a:gd name="T16" fmla="*/ 1 w 1134"/>
                  <a:gd name="T17" fmla="*/ 986 h 1135"/>
                  <a:gd name="T18" fmla="*/ 1 w 1134"/>
                  <a:gd name="T19" fmla="*/ 955 h 1135"/>
                  <a:gd name="T20" fmla="*/ 8 w 1134"/>
                  <a:gd name="T21" fmla="*/ 923 h 1135"/>
                  <a:gd name="T22" fmla="*/ 20 w 1134"/>
                  <a:gd name="T23" fmla="*/ 894 h 1135"/>
                  <a:gd name="T24" fmla="*/ 38 w 1134"/>
                  <a:gd name="T25" fmla="*/ 866 h 1135"/>
                  <a:gd name="T26" fmla="*/ 853 w 1134"/>
                  <a:gd name="T27" fmla="*/ 48 h 1135"/>
                  <a:gd name="T28" fmla="*/ 865 w 1134"/>
                  <a:gd name="T29" fmla="*/ 37 h 1135"/>
                  <a:gd name="T30" fmla="*/ 893 w 1134"/>
                  <a:gd name="T31" fmla="*/ 19 h 1135"/>
                  <a:gd name="T32" fmla="*/ 922 w 1134"/>
                  <a:gd name="T33" fmla="*/ 7 h 1135"/>
                  <a:gd name="T34" fmla="*/ 954 w 1134"/>
                  <a:gd name="T35" fmla="*/ 1 h 1135"/>
                  <a:gd name="T36" fmla="*/ 985 w 1134"/>
                  <a:gd name="T37" fmla="*/ 1 h 1135"/>
                  <a:gd name="T38" fmla="*/ 1017 w 1134"/>
                  <a:gd name="T39" fmla="*/ 7 h 1135"/>
                  <a:gd name="T40" fmla="*/ 1046 w 1134"/>
                  <a:gd name="T41" fmla="*/ 19 h 1135"/>
                  <a:gd name="T42" fmla="*/ 1073 w 1134"/>
                  <a:gd name="T43" fmla="*/ 37 h 1135"/>
                  <a:gd name="T44" fmla="*/ 1086 w 1134"/>
                  <a:gd name="T45" fmla="*/ 48 h 1135"/>
                  <a:gd name="T46" fmla="*/ 1107 w 1134"/>
                  <a:gd name="T47" fmla="*/ 75 h 1135"/>
                  <a:gd name="T48" fmla="*/ 1122 w 1134"/>
                  <a:gd name="T49" fmla="*/ 103 h 1135"/>
                  <a:gd name="T50" fmla="*/ 1131 w 1134"/>
                  <a:gd name="T51" fmla="*/ 133 h 1135"/>
                  <a:gd name="T52" fmla="*/ 1134 w 1134"/>
                  <a:gd name="T53" fmla="*/ 165 h 1135"/>
                  <a:gd name="T54" fmla="*/ 1131 w 1134"/>
                  <a:gd name="T55" fmla="*/ 196 h 1135"/>
                  <a:gd name="T56" fmla="*/ 1122 w 1134"/>
                  <a:gd name="T57" fmla="*/ 228 h 1135"/>
                  <a:gd name="T58" fmla="*/ 1107 w 1134"/>
                  <a:gd name="T59" fmla="*/ 256 h 1135"/>
                  <a:gd name="T60" fmla="*/ 1086 w 1134"/>
                  <a:gd name="T61" fmla="*/ 283 h 1135"/>
                  <a:gd name="T62" fmla="*/ 282 w 1134"/>
                  <a:gd name="T63" fmla="*/ 1088 h 1135"/>
                  <a:gd name="T64" fmla="*/ 257 w 1134"/>
                  <a:gd name="T65" fmla="*/ 1108 h 1135"/>
                  <a:gd name="T66" fmla="*/ 228 w 1134"/>
                  <a:gd name="T67" fmla="*/ 1123 h 1135"/>
                  <a:gd name="T68" fmla="*/ 197 w 1134"/>
                  <a:gd name="T69" fmla="*/ 1132 h 1135"/>
                  <a:gd name="T70" fmla="*/ 165 w 1134"/>
                  <a:gd name="T71" fmla="*/ 1135 h 1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34" h="1135">
                    <a:moveTo>
                      <a:pt x="165" y="1135"/>
                    </a:moveTo>
                    <a:lnTo>
                      <a:pt x="165" y="1135"/>
                    </a:lnTo>
                    <a:lnTo>
                      <a:pt x="150" y="1135"/>
                    </a:lnTo>
                    <a:lnTo>
                      <a:pt x="134" y="1132"/>
                    </a:lnTo>
                    <a:lnTo>
                      <a:pt x="119" y="1129"/>
                    </a:lnTo>
                    <a:lnTo>
                      <a:pt x="104" y="1123"/>
                    </a:lnTo>
                    <a:lnTo>
                      <a:pt x="89" y="1117"/>
                    </a:lnTo>
                    <a:lnTo>
                      <a:pt x="75" y="1108"/>
                    </a:lnTo>
                    <a:lnTo>
                      <a:pt x="61" y="1099"/>
                    </a:lnTo>
                    <a:lnTo>
                      <a:pt x="49" y="1088"/>
                    </a:lnTo>
                    <a:lnTo>
                      <a:pt x="49" y="1088"/>
                    </a:lnTo>
                    <a:lnTo>
                      <a:pt x="38" y="1075"/>
                    </a:lnTo>
                    <a:lnTo>
                      <a:pt x="28" y="1061"/>
                    </a:lnTo>
                    <a:lnTo>
                      <a:pt x="20" y="1047"/>
                    </a:lnTo>
                    <a:lnTo>
                      <a:pt x="13" y="1033"/>
                    </a:lnTo>
                    <a:lnTo>
                      <a:pt x="8" y="1018"/>
                    </a:lnTo>
                    <a:lnTo>
                      <a:pt x="4" y="1001"/>
                    </a:lnTo>
                    <a:lnTo>
                      <a:pt x="1" y="986"/>
                    </a:lnTo>
                    <a:lnTo>
                      <a:pt x="0" y="970"/>
                    </a:lnTo>
                    <a:lnTo>
                      <a:pt x="1" y="955"/>
                    </a:lnTo>
                    <a:lnTo>
                      <a:pt x="4" y="939"/>
                    </a:lnTo>
                    <a:lnTo>
                      <a:pt x="8" y="923"/>
                    </a:lnTo>
                    <a:lnTo>
                      <a:pt x="13" y="908"/>
                    </a:lnTo>
                    <a:lnTo>
                      <a:pt x="20" y="894"/>
                    </a:lnTo>
                    <a:lnTo>
                      <a:pt x="28" y="880"/>
                    </a:lnTo>
                    <a:lnTo>
                      <a:pt x="38" y="866"/>
                    </a:lnTo>
                    <a:lnTo>
                      <a:pt x="49" y="853"/>
                    </a:lnTo>
                    <a:lnTo>
                      <a:pt x="853" y="48"/>
                    </a:lnTo>
                    <a:lnTo>
                      <a:pt x="853" y="48"/>
                    </a:lnTo>
                    <a:lnTo>
                      <a:pt x="865" y="37"/>
                    </a:lnTo>
                    <a:lnTo>
                      <a:pt x="879" y="27"/>
                    </a:lnTo>
                    <a:lnTo>
                      <a:pt x="893" y="19"/>
                    </a:lnTo>
                    <a:lnTo>
                      <a:pt x="907" y="12"/>
                    </a:lnTo>
                    <a:lnTo>
                      <a:pt x="922" y="7"/>
                    </a:lnTo>
                    <a:lnTo>
                      <a:pt x="938" y="3"/>
                    </a:lnTo>
                    <a:lnTo>
                      <a:pt x="954" y="1"/>
                    </a:lnTo>
                    <a:lnTo>
                      <a:pt x="969" y="0"/>
                    </a:lnTo>
                    <a:lnTo>
                      <a:pt x="985" y="1"/>
                    </a:lnTo>
                    <a:lnTo>
                      <a:pt x="1000" y="3"/>
                    </a:lnTo>
                    <a:lnTo>
                      <a:pt x="1017" y="7"/>
                    </a:lnTo>
                    <a:lnTo>
                      <a:pt x="1032" y="12"/>
                    </a:lnTo>
                    <a:lnTo>
                      <a:pt x="1046" y="19"/>
                    </a:lnTo>
                    <a:lnTo>
                      <a:pt x="1060" y="27"/>
                    </a:lnTo>
                    <a:lnTo>
                      <a:pt x="1073" y="37"/>
                    </a:lnTo>
                    <a:lnTo>
                      <a:pt x="1086" y="48"/>
                    </a:lnTo>
                    <a:lnTo>
                      <a:pt x="1086" y="48"/>
                    </a:lnTo>
                    <a:lnTo>
                      <a:pt x="1098" y="60"/>
                    </a:lnTo>
                    <a:lnTo>
                      <a:pt x="1107" y="75"/>
                    </a:lnTo>
                    <a:lnTo>
                      <a:pt x="1116" y="89"/>
                    </a:lnTo>
                    <a:lnTo>
                      <a:pt x="1122" y="103"/>
                    </a:lnTo>
                    <a:lnTo>
                      <a:pt x="1128" y="118"/>
                    </a:lnTo>
                    <a:lnTo>
                      <a:pt x="1131" y="133"/>
                    </a:lnTo>
                    <a:lnTo>
                      <a:pt x="1134" y="150"/>
                    </a:lnTo>
                    <a:lnTo>
                      <a:pt x="1134" y="165"/>
                    </a:lnTo>
                    <a:lnTo>
                      <a:pt x="1134" y="181"/>
                    </a:lnTo>
                    <a:lnTo>
                      <a:pt x="1131" y="196"/>
                    </a:lnTo>
                    <a:lnTo>
                      <a:pt x="1128" y="213"/>
                    </a:lnTo>
                    <a:lnTo>
                      <a:pt x="1122" y="228"/>
                    </a:lnTo>
                    <a:lnTo>
                      <a:pt x="1116" y="242"/>
                    </a:lnTo>
                    <a:lnTo>
                      <a:pt x="1107" y="256"/>
                    </a:lnTo>
                    <a:lnTo>
                      <a:pt x="1098" y="269"/>
                    </a:lnTo>
                    <a:lnTo>
                      <a:pt x="1086" y="283"/>
                    </a:lnTo>
                    <a:lnTo>
                      <a:pt x="282" y="1088"/>
                    </a:lnTo>
                    <a:lnTo>
                      <a:pt x="282" y="1088"/>
                    </a:lnTo>
                    <a:lnTo>
                      <a:pt x="270" y="1099"/>
                    </a:lnTo>
                    <a:lnTo>
                      <a:pt x="257" y="1108"/>
                    </a:lnTo>
                    <a:lnTo>
                      <a:pt x="242" y="1117"/>
                    </a:lnTo>
                    <a:lnTo>
                      <a:pt x="228" y="1123"/>
                    </a:lnTo>
                    <a:lnTo>
                      <a:pt x="213" y="1129"/>
                    </a:lnTo>
                    <a:lnTo>
                      <a:pt x="197" y="1132"/>
                    </a:lnTo>
                    <a:lnTo>
                      <a:pt x="182" y="1135"/>
                    </a:lnTo>
                    <a:lnTo>
                      <a:pt x="165" y="1135"/>
                    </a:lnTo>
                    <a:lnTo>
                      <a:pt x="165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65">
                <a:extLst>
                  <a:ext uri="{FF2B5EF4-FFF2-40B4-BE49-F238E27FC236}">
                    <a16:creationId xmlns:a16="http://schemas.microsoft.com/office/drawing/2014/main" xmlns="" id="{BB639C87-2663-40D3-A1F9-50B30BB38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1763" y="0"/>
                <a:ext cx="128588" cy="128588"/>
              </a:xfrm>
              <a:custGeom>
                <a:avLst/>
                <a:gdLst>
                  <a:gd name="T0" fmla="*/ 165 w 1134"/>
                  <a:gd name="T1" fmla="*/ 1136 h 1136"/>
                  <a:gd name="T2" fmla="*/ 134 w 1134"/>
                  <a:gd name="T3" fmla="*/ 1133 h 1136"/>
                  <a:gd name="T4" fmla="*/ 102 w 1134"/>
                  <a:gd name="T5" fmla="*/ 1124 h 1136"/>
                  <a:gd name="T6" fmla="*/ 74 w 1134"/>
                  <a:gd name="T7" fmla="*/ 1108 h 1136"/>
                  <a:gd name="T8" fmla="*/ 48 w 1134"/>
                  <a:gd name="T9" fmla="*/ 1087 h 1136"/>
                  <a:gd name="T10" fmla="*/ 37 w 1134"/>
                  <a:gd name="T11" fmla="*/ 1075 h 1136"/>
                  <a:gd name="T12" fmla="*/ 18 w 1134"/>
                  <a:gd name="T13" fmla="*/ 1048 h 1136"/>
                  <a:gd name="T14" fmla="*/ 6 w 1134"/>
                  <a:gd name="T15" fmla="*/ 1017 h 1136"/>
                  <a:gd name="T16" fmla="*/ 0 w 1134"/>
                  <a:gd name="T17" fmla="*/ 986 h 1136"/>
                  <a:gd name="T18" fmla="*/ 0 w 1134"/>
                  <a:gd name="T19" fmla="*/ 954 h 1136"/>
                  <a:gd name="T20" fmla="*/ 6 w 1134"/>
                  <a:gd name="T21" fmla="*/ 923 h 1136"/>
                  <a:gd name="T22" fmla="*/ 18 w 1134"/>
                  <a:gd name="T23" fmla="*/ 893 h 1136"/>
                  <a:gd name="T24" fmla="*/ 37 w 1134"/>
                  <a:gd name="T25" fmla="*/ 866 h 1136"/>
                  <a:gd name="T26" fmla="*/ 851 w 1134"/>
                  <a:gd name="T27" fmla="*/ 48 h 1136"/>
                  <a:gd name="T28" fmla="*/ 865 w 1134"/>
                  <a:gd name="T29" fmla="*/ 37 h 1136"/>
                  <a:gd name="T30" fmla="*/ 892 w 1134"/>
                  <a:gd name="T31" fmla="*/ 18 h 1136"/>
                  <a:gd name="T32" fmla="*/ 921 w 1134"/>
                  <a:gd name="T33" fmla="*/ 6 h 1136"/>
                  <a:gd name="T34" fmla="*/ 953 w 1134"/>
                  <a:gd name="T35" fmla="*/ 0 h 1136"/>
                  <a:gd name="T36" fmla="*/ 984 w 1134"/>
                  <a:gd name="T37" fmla="*/ 0 h 1136"/>
                  <a:gd name="T38" fmla="*/ 1015 w 1134"/>
                  <a:gd name="T39" fmla="*/ 6 h 1136"/>
                  <a:gd name="T40" fmla="*/ 1045 w 1134"/>
                  <a:gd name="T41" fmla="*/ 18 h 1136"/>
                  <a:gd name="T42" fmla="*/ 1073 w 1134"/>
                  <a:gd name="T43" fmla="*/ 37 h 1136"/>
                  <a:gd name="T44" fmla="*/ 1085 w 1134"/>
                  <a:gd name="T45" fmla="*/ 48 h 1136"/>
                  <a:gd name="T46" fmla="*/ 1106 w 1134"/>
                  <a:gd name="T47" fmla="*/ 74 h 1136"/>
                  <a:gd name="T48" fmla="*/ 1122 w 1134"/>
                  <a:gd name="T49" fmla="*/ 102 h 1136"/>
                  <a:gd name="T50" fmla="*/ 1131 w 1134"/>
                  <a:gd name="T51" fmla="*/ 134 h 1136"/>
                  <a:gd name="T52" fmla="*/ 1134 w 1134"/>
                  <a:gd name="T53" fmla="*/ 165 h 1136"/>
                  <a:gd name="T54" fmla="*/ 1131 w 1134"/>
                  <a:gd name="T55" fmla="*/ 197 h 1136"/>
                  <a:gd name="T56" fmla="*/ 1122 w 1134"/>
                  <a:gd name="T57" fmla="*/ 227 h 1136"/>
                  <a:gd name="T58" fmla="*/ 1106 w 1134"/>
                  <a:gd name="T59" fmla="*/ 256 h 1136"/>
                  <a:gd name="T60" fmla="*/ 1085 w 1134"/>
                  <a:gd name="T61" fmla="*/ 282 h 1136"/>
                  <a:gd name="T62" fmla="*/ 282 w 1134"/>
                  <a:gd name="T63" fmla="*/ 1087 h 1136"/>
                  <a:gd name="T64" fmla="*/ 255 w 1134"/>
                  <a:gd name="T65" fmla="*/ 1108 h 1136"/>
                  <a:gd name="T66" fmla="*/ 227 w 1134"/>
                  <a:gd name="T67" fmla="*/ 1124 h 1136"/>
                  <a:gd name="T68" fmla="*/ 197 w 1134"/>
                  <a:gd name="T69" fmla="*/ 1133 h 1136"/>
                  <a:gd name="T70" fmla="*/ 165 w 1134"/>
                  <a:gd name="T71" fmla="*/ 1136 h 1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34" h="1136">
                    <a:moveTo>
                      <a:pt x="165" y="1136"/>
                    </a:moveTo>
                    <a:lnTo>
                      <a:pt x="165" y="1136"/>
                    </a:lnTo>
                    <a:lnTo>
                      <a:pt x="149" y="1135"/>
                    </a:lnTo>
                    <a:lnTo>
                      <a:pt x="134" y="1133"/>
                    </a:lnTo>
                    <a:lnTo>
                      <a:pt x="118" y="1129"/>
                    </a:lnTo>
                    <a:lnTo>
                      <a:pt x="102" y="1124"/>
                    </a:lnTo>
                    <a:lnTo>
                      <a:pt x="88" y="1117"/>
                    </a:lnTo>
                    <a:lnTo>
                      <a:pt x="74" y="1108"/>
                    </a:lnTo>
                    <a:lnTo>
                      <a:pt x="61" y="1098"/>
                    </a:lnTo>
                    <a:lnTo>
                      <a:pt x="48" y="1087"/>
                    </a:lnTo>
                    <a:lnTo>
                      <a:pt x="48" y="1087"/>
                    </a:lnTo>
                    <a:lnTo>
                      <a:pt x="37" y="1075"/>
                    </a:lnTo>
                    <a:lnTo>
                      <a:pt x="28" y="1061"/>
                    </a:lnTo>
                    <a:lnTo>
                      <a:pt x="18" y="1048"/>
                    </a:lnTo>
                    <a:lnTo>
                      <a:pt x="12" y="1032"/>
                    </a:lnTo>
                    <a:lnTo>
                      <a:pt x="6" y="1017"/>
                    </a:lnTo>
                    <a:lnTo>
                      <a:pt x="3" y="1002"/>
                    </a:lnTo>
                    <a:lnTo>
                      <a:pt x="0" y="986"/>
                    </a:lnTo>
                    <a:lnTo>
                      <a:pt x="0" y="970"/>
                    </a:lnTo>
                    <a:lnTo>
                      <a:pt x="0" y="954"/>
                    </a:lnTo>
                    <a:lnTo>
                      <a:pt x="3" y="939"/>
                    </a:lnTo>
                    <a:lnTo>
                      <a:pt x="6" y="923"/>
                    </a:lnTo>
                    <a:lnTo>
                      <a:pt x="12" y="908"/>
                    </a:lnTo>
                    <a:lnTo>
                      <a:pt x="18" y="893"/>
                    </a:lnTo>
                    <a:lnTo>
                      <a:pt x="28" y="879"/>
                    </a:lnTo>
                    <a:lnTo>
                      <a:pt x="37" y="866"/>
                    </a:lnTo>
                    <a:lnTo>
                      <a:pt x="48" y="853"/>
                    </a:lnTo>
                    <a:lnTo>
                      <a:pt x="851" y="48"/>
                    </a:lnTo>
                    <a:lnTo>
                      <a:pt x="851" y="48"/>
                    </a:lnTo>
                    <a:lnTo>
                      <a:pt x="865" y="37"/>
                    </a:lnTo>
                    <a:lnTo>
                      <a:pt x="878" y="27"/>
                    </a:lnTo>
                    <a:lnTo>
                      <a:pt x="892" y="18"/>
                    </a:lnTo>
                    <a:lnTo>
                      <a:pt x="906" y="12"/>
                    </a:lnTo>
                    <a:lnTo>
                      <a:pt x="921" y="6"/>
                    </a:lnTo>
                    <a:lnTo>
                      <a:pt x="937" y="3"/>
                    </a:lnTo>
                    <a:lnTo>
                      <a:pt x="953" y="0"/>
                    </a:lnTo>
                    <a:lnTo>
                      <a:pt x="969" y="0"/>
                    </a:lnTo>
                    <a:lnTo>
                      <a:pt x="984" y="0"/>
                    </a:lnTo>
                    <a:lnTo>
                      <a:pt x="1000" y="3"/>
                    </a:lnTo>
                    <a:lnTo>
                      <a:pt x="1015" y="6"/>
                    </a:lnTo>
                    <a:lnTo>
                      <a:pt x="1031" y="12"/>
                    </a:lnTo>
                    <a:lnTo>
                      <a:pt x="1045" y="18"/>
                    </a:lnTo>
                    <a:lnTo>
                      <a:pt x="1059" y="27"/>
                    </a:lnTo>
                    <a:lnTo>
                      <a:pt x="1073" y="37"/>
                    </a:lnTo>
                    <a:lnTo>
                      <a:pt x="1085" y="48"/>
                    </a:lnTo>
                    <a:lnTo>
                      <a:pt x="1085" y="48"/>
                    </a:lnTo>
                    <a:lnTo>
                      <a:pt x="1096" y="61"/>
                    </a:lnTo>
                    <a:lnTo>
                      <a:pt x="1106" y="74"/>
                    </a:lnTo>
                    <a:lnTo>
                      <a:pt x="1115" y="88"/>
                    </a:lnTo>
                    <a:lnTo>
                      <a:pt x="1122" y="102"/>
                    </a:lnTo>
                    <a:lnTo>
                      <a:pt x="1127" y="118"/>
                    </a:lnTo>
                    <a:lnTo>
                      <a:pt x="1131" y="134"/>
                    </a:lnTo>
                    <a:lnTo>
                      <a:pt x="1133" y="149"/>
                    </a:lnTo>
                    <a:lnTo>
                      <a:pt x="1134" y="165"/>
                    </a:lnTo>
                    <a:lnTo>
                      <a:pt x="1133" y="181"/>
                    </a:lnTo>
                    <a:lnTo>
                      <a:pt x="1131" y="197"/>
                    </a:lnTo>
                    <a:lnTo>
                      <a:pt x="1127" y="212"/>
                    </a:lnTo>
                    <a:lnTo>
                      <a:pt x="1122" y="227"/>
                    </a:lnTo>
                    <a:lnTo>
                      <a:pt x="1115" y="241"/>
                    </a:lnTo>
                    <a:lnTo>
                      <a:pt x="1106" y="256"/>
                    </a:lnTo>
                    <a:lnTo>
                      <a:pt x="1096" y="270"/>
                    </a:lnTo>
                    <a:lnTo>
                      <a:pt x="1085" y="282"/>
                    </a:lnTo>
                    <a:lnTo>
                      <a:pt x="282" y="1087"/>
                    </a:lnTo>
                    <a:lnTo>
                      <a:pt x="282" y="1087"/>
                    </a:lnTo>
                    <a:lnTo>
                      <a:pt x="269" y="1098"/>
                    </a:lnTo>
                    <a:lnTo>
                      <a:pt x="255" y="1108"/>
                    </a:lnTo>
                    <a:lnTo>
                      <a:pt x="241" y="1117"/>
                    </a:lnTo>
                    <a:lnTo>
                      <a:pt x="227" y="1124"/>
                    </a:lnTo>
                    <a:lnTo>
                      <a:pt x="212" y="1129"/>
                    </a:lnTo>
                    <a:lnTo>
                      <a:pt x="197" y="1133"/>
                    </a:lnTo>
                    <a:lnTo>
                      <a:pt x="180" y="1135"/>
                    </a:lnTo>
                    <a:lnTo>
                      <a:pt x="165" y="1136"/>
                    </a:lnTo>
                    <a:lnTo>
                      <a:pt x="165" y="11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66">
                <a:extLst>
                  <a:ext uri="{FF2B5EF4-FFF2-40B4-BE49-F238E27FC236}">
                    <a16:creationId xmlns:a16="http://schemas.microsoft.com/office/drawing/2014/main" xmlns="" id="{BE5F54AE-0BE0-4BCB-BCFF-E19D9F101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9200" y="34925"/>
                <a:ext cx="412750" cy="412750"/>
              </a:xfrm>
              <a:custGeom>
                <a:avLst/>
                <a:gdLst>
                  <a:gd name="T0" fmla="*/ 3634 w 3634"/>
                  <a:gd name="T1" fmla="*/ 815 h 3642"/>
                  <a:gd name="T2" fmla="*/ 3024 w 3634"/>
                  <a:gd name="T3" fmla="*/ 204 h 3642"/>
                  <a:gd name="T4" fmla="*/ 1917 w 3634"/>
                  <a:gd name="T5" fmla="*/ 907 h 3642"/>
                  <a:gd name="T6" fmla="*/ 163 w 3634"/>
                  <a:gd name="T7" fmla="*/ 3071 h 3642"/>
                  <a:gd name="T8" fmla="*/ 156 w 3634"/>
                  <a:gd name="T9" fmla="*/ 3065 h 3642"/>
                  <a:gd name="T10" fmla="*/ 140 w 3634"/>
                  <a:gd name="T11" fmla="*/ 3054 h 3642"/>
                  <a:gd name="T12" fmla="*/ 122 w 3634"/>
                  <a:gd name="T13" fmla="*/ 3047 h 3642"/>
                  <a:gd name="T14" fmla="*/ 104 w 3634"/>
                  <a:gd name="T15" fmla="*/ 3043 h 3642"/>
                  <a:gd name="T16" fmla="*/ 86 w 3634"/>
                  <a:gd name="T17" fmla="*/ 3043 h 3642"/>
                  <a:gd name="T18" fmla="*/ 68 w 3634"/>
                  <a:gd name="T19" fmla="*/ 3047 h 3642"/>
                  <a:gd name="T20" fmla="*/ 51 w 3634"/>
                  <a:gd name="T21" fmla="*/ 3054 h 3642"/>
                  <a:gd name="T22" fmla="*/ 35 w 3634"/>
                  <a:gd name="T23" fmla="*/ 3065 h 3642"/>
                  <a:gd name="T24" fmla="*/ 27 w 3634"/>
                  <a:gd name="T25" fmla="*/ 3071 h 3642"/>
                  <a:gd name="T26" fmla="*/ 15 w 3634"/>
                  <a:gd name="T27" fmla="*/ 3086 h 3642"/>
                  <a:gd name="T28" fmla="*/ 7 w 3634"/>
                  <a:gd name="T29" fmla="*/ 3103 h 3642"/>
                  <a:gd name="T30" fmla="*/ 1 w 3634"/>
                  <a:gd name="T31" fmla="*/ 3121 h 3642"/>
                  <a:gd name="T32" fmla="*/ 0 w 3634"/>
                  <a:gd name="T33" fmla="*/ 3139 h 3642"/>
                  <a:gd name="T34" fmla="*/ 1 w 3634"/>
                  <a:gd name="T35" fmla="*/ 3157 h 3642"/>
                  <a:gd name="T36" fmla="*/ 7 w 3634"/>
                  <a:gd name="T37" fmla="*/ 3175 h 3642"/>
                  <a:gd name="T38" fmla="*/ 15 w 3634"/>
                  <a:gd name="T39" fmla="*/ 3192 h 3642"/>
                  <a:gd name="T40" fmla="*/ 27 w 3634"/>
                  <a:gd name="T41" fmla="*/ 3207 h 3642"/>
                  <a:gd name="T42" fmla="*/ 434 w 3634"/>
                  <a:gd name="T43" fmla="*/ 3614 h 3642"/>
                  <a:gd name="T44" fmla="*/ 449 w 3634"/>
                  <a:gd name="T45" fmla="*/ 3627 h 3642"/>
                  <a:gd name="T46" fmla="*/ 466 w 3634"/>
                  <a:gd name="T47" fmla="*/ 3635 h 3642"/>
                  <a:gd name="T48" fmla="*/ 484 w 3634"/>
                  <a:gd name="T49" fmla="*/ 3641 h 3642"/>
                  <a:gd name="T50" fmla="*/ 502 w 3634"/>
                  <a:gd name="T51" fmla="*/ 3642 h 3642"/>
                  <a:gd name="T52" fmla="*/ 511 w 3634"/>
                  <a:gd name="T53" fmla="*/ 3642 h 3642"/>
                  <a:gd name="T54" fmla="*/ 529 w 3634"/>
                  <a:gd name="T55" fmla="*/ 3638 h 3642"/>
                  <a:gd name="T56" fmla="*/ 547 w 3634"/>
                  <a:gd name="T57" fmla="*/ 3631 h 3642"/>
                  <a:gd name="T58" fmla="*/ 563 w 3634"/>
                  <a:gd name="T59" fmla="*/ 3621 h 3642"/>
                  <a:gd name="T60" fmla="*/ 570 w 3634"/>
                  <a:gd name="T61" fmla="*/ 3614 h 3642"/>
                  <a:gd name="T62" fmla="*/ 582 w 3634"/>
                  <a:gd name="T63" fmla="*/ 3599 h 3642"/>
                  <a:gd name="T64" fmla="*/ 591 w 3634"/>
                  <a:gd name="T65" fmla="*/ 3582 h 3642"/>
                  <a:gd name="T66" fmla="*/ 596 w 3634"/>
                  <a:gd name="T67" fmla="*/ 3565 h 3642"/>
                  <a:gd name="T68" fmla="*/ 597 w 3634"/>
                  <a:gd name="T69" fmla="*/ 3546 h 3642"/>
                  <a:gd name="T70" fmla="*/ 596 w 3634"/>
                  <a:gd name="T71" fmla="*/ 3528 h 3642"/>
                  <a:gd name="T72" fmla="*/ 591 w 3634"/>
                  <a:gd name="T73" fmla="*/ 3510 h 3642"/>
                  <a:gd name="T74" fmla="*/ 582 w 3634"/>
                  <a:gd name="T75" fmla="*/ 3494 h 3642"/>
                  <a:gd name="T76" fmla="*/ 570 w 3634"/>
                  <a:gd name="T77" fmla="*/ 3479 h 3642"/>
                  <a:gd name="T78" fmla="*/ 2730 w 3634"/>
                  <a:gd name="T79" fmla="*/ 1721 h 3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34" h="3642">
                    <a:moveTo>
                      <a:pt x="2730" y="1721"/>
                    </a:moveTo>
                    <a:lnTo>
                      <a:pt x="3634" y="815"/>
                    </a:lnTo>
                    <a:lnTo>
                      <a:pt x="3431" y="612"/>
                    </a:lnTo>
                    <a:lnTo>
                      <a:pt x="3024" y="204"/>
                    </a:lnTo>
                    <a:lnTo>
                      <a:pt x="2822" y="0"/>
                    </a:lnTo>
                    <a:lnTo>
                      <a:pt x="1917" y="907"/>
                    </a:lnTo>
                    <a:lnTo>
                      <a:pt x="2120" y="1110"/>
                    </a:lnTo>
                    <a:lnTo>
                      <a:pt x="163" y="3071"/>
                    </a:lnTo>
                    <a:lnTo>
                      <a:pt x="163" y="3071"/>
                    </a:lnTo>
                    <a:lnTo>
                      <a:pt x="156" y="3065"/>
                    </a:lnTo>
                    <a:lnTo>
                      <a:pt x="148" y="3059"/>
                    </a:lnTo>
                    <a:lnTo>
                      <a:pt x="140" y="3054"/>
                    </a:lnTo>
                    <a:lnTo>
                      <a:pt x="132" y="3050"/>
                    </a:lnTo>
                    <a:lnTo>
                      <a:pt x="122" y="3047"/>
                    </a:lnTo>
                    <a:lnTo>
                      <a:pt x="113" y="3045"/>
                    </a:lnTo>
                    <a:lnTo>
                      <a:pt x="104" y="3043"/>
                    </a:lnTo>
                    <a:lnTo>
                      <a:pt x="95" y="3043"/>
                    </a:lnTo>
                    <a:lnTo>
                      <a:pt x="86" y="3043"/>
                    </a:lnTo>
                    <a:lnTo>
                      <a:pt x="77" y="3045"/>
                    </a:lnTo>
                    <a:lnTo>
                      <a:pt x="68" y="3047"/>
                    </a:lnTo>
                    <a:lnTo>
                      <a:pt x="60" y="3050"/>
                    </a:lnTo>
                    <a:lnTo>
                      <a:pt x="51" y="3054"/>
                    </a:lnTo>
                    <a:lnTo>
                      <a:pt x="43" y="3059"/>
                    </a:lnTo>
                    <a:lnTo>
                      <a:pt x="35" y="3065"/>
                    </a:lnTo>
                    <a:lnTo>
                      <a:pt x="27" y="3071"/>
                    </a:lnTo>
                    <a:lnTo>
                      <a:pt x="27" y="3071"/>
                    </a:lnTo>
                    <a:lnTo>
                      <a:pt x="21" y="3078"/>
                    </a:lnTo>
                    <a:lnTo>
                      <a:pt x="15" y="3086"/>
                    </a:lnTo>
                    <a:lnTo>
                      <a:pt x="11" y="3094"/>
                    </a:lnTo>
                    <a:lnTo>
                      <a:pt x="7" y="3103"/>
                    </a:lnTo>
                    <a:lnTo>
                      <a:pt x="4" y="3111"/>
                    </a:lnTo>
                    <a:lnTo>
                      <a:pt x="1" y="3121"/>
                    </a:lnTo>
                    <a:lnTo>
                      <a:pt x="0" y="3130"/>
                    </a:lnTo>
                    <a:lnTo>
                      <a:pt x="0" y="3139"/>
                    </a:lnTo>
                    <a:lnTo>
                      <a:pt x="0" y="3148"/>
                    </a:lnTo>
                    <a:lnTo>
                      <a:pt x="1" y="3157"/>
                    </a:lnTo>
                    <a:lnTo>
                      <a:pt x="4" y="3166"/>
                    </a:lnTo>
                    <a:lnTo>
                      <a:pt x="7" y="3175"/>
                    </a:lnTo>
                    <a:lnTo>
                      <a:pt x="11" y="3183"/>
                    </a:lnTo>
                    <a:lnTo>
                      <a:pt x="15" y="3192"/>
                    </a:lnTo>
                    <a:lnTo>
                      <a:pt x="21" y="3200"/>
                    </a:lnTo>
                    <a:lnTo>
                      <a:pt x="27" y="3207"/>
                    </a:lnTo>
                    <a:lnTo>
                      <a:pt x="434" y="3614"/>
                    </a:lnTo>
                    <a:lnTo>
                      <a:pt x="434" y="3614"/>
                    </a:lnTo>
                    <a:lnTo>
                      <a:pt x="441" y="3621"/>
                    </a:lnTo>
                    <a:lnTo>
                      <a:pt x="449" y="3627"/>
                    </a:lnTo>
                    <a:lnTo>
                      <a:pt x="457" y="3631"/>
                    </a:lnTo>
                    <a:lnTo>
                      <a:pt x="466" y="3635"/>
                    </a:lnTo>
                    <a:lnTo>
                      <a:pt x="475" y="3638"/>
                    </a:lnTo>
                    <a:lnTo>
                      <a:pt x="484" y="3641"/>
                    </a:lnTo>
                    <a:lnTo>
                      <a:pt x="493" y="3642"/>
                    </a:lnTo>
                    <a:lnTo>
                      <a:pt x="502" y="3642"/>
                    </a:lnTo>
                    <a:lnTo>
                      <a:pt x="502" y="3642"/>
                    </a:lnTo>
                    <a:lnTo>
                      <a:pt x="511" y="3642"/>
                    </a:lnTo>
                    <a:lnTo>
                      <a:pt x="520" y="3641"/>
                    </a:lnTo>
                    <a:lnTo>
                      <a:pt x="529" y="3638"/>
                    </a:lnTo>
                    <a:lnTo>
                      <a:pt x="537" y="3635"/>
                    </a:lnTo>
                    <a:lnTo>
                      <a:pt x="547" y="3631"/>
                    </a:lnTo>
                    <a:lnTo>
                      <a:pt x="555" y="3627"/>
                    </a:lnTo>
                    <a:lnTo>
                      <a:pt x="563" y="3621"/>
                    </a:lnTo>
                    <a:lnTo>
                      <a:pt x="570" y="3614"/>
                    </a:lnTo>
                    <a:lnTo>
                      <a:pt x="570" y="3614"/>
                    </a:lnTo>
                    <a:lnTo>
                      <a:pt x="576" y="3606"/>
                    </a:lnTo>
                    <a:lnTo>
                      <a:pt x="582" y="3599"/>
                    </a:lnTo>
                    <a:lnTo>
                      <a:pt x="587" y="3591"/>
                    </a:lnTo>
                    <a:lnTo>
                      <a:pt x="591" y="3582"/>
                    </a:lnTo>
                    <a:lnTo>
                      <a:pt x="594" y="3574"/>
                    </a:lnTo>
                    <a:lnTo>
                      <a:pt x="596" y="3565"/>
                    </a:lnTo>
                    <a:lnTo>
                      <a:pt x="597" y="3556"/>
                    </a:lnTo>
                    <a:lnTo>
                      <a:pt x="597" y="3546"/>
                    </a:lnTo>
                    <a:lnTo>
                      <a:pt x="597" y="3537"/>
                    </a:lnTo>
                    <a:lnTo>
                      <a:pt x="596" y="3528"/>
                    </a:lnTo>
                    <a:lnTo>
                      <a:pt x="594" y="3519"/>
                    </a:lnTo>
                    <a:lnTo>
                      <a:pt x="591" y="3510"/>
                    </a:lnTo>
                    <a:lnTo>
                      <a:pt x="587" y="3502"/>
                    </a:lnTo>
                    <a:lnTo>
                      <a:pt x="582" y="3494"/>
                    </a:lnTo>
                    <a:lnTo>
                      <a:pt x="576" y="3486"/>
                    </a:lnTo>
                    <a:lnTo>
                      <a:pt x="570" y="3479"/>
                    </a:lnTo>
                    <a:lnTo>
                      <a:pt x="2527" y="1517"/>
                    </a:lnTo>
                    <a:lnTo>
                      <a:pt x="2730" y="17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67">
                <a:extLst>
                  <a:ext uri="{FF2B5EF4-FFF2-40B4-BE49-F238E27FC236}">
                    <a16:creationId xmlns:a16="http://schemas.microsoft.com/office/drawing/2014/main" xmlns="" id="{552EDC6A-BEB7-4550-AAD3-1B67F1EA7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0648" y="398463"/>
                <a:ext cx="379413" cy="58738"/>
              </a:xfrm>
              <a:custGeom>
                <a:avLst/>
                <a:gdLst>
                  <a:gd name="T0" fmla="*/ 3065 w 3344"/>
                  <a:gd name="T1" fmla="*/ 233 h 512"/>
                  <a:gd name="T2" fmla="*/ 3065 w 3344"/>
                  <a:gd name="T3" fmla="*/ 233 h 512"/>
                  <a:gd name="T4" fmla="*/ 3061 w 3344"/>
                  <a:gd name="T5" fmla="*/ 186 h 512"/>
                  <a:gd name="T6" fmla="*/ 3046 w 3344"/>
                  <a:gd name="T7" fmla="*/ 142 h 512"/>
                  <a:gd name="T8" fmla="*/ 3025 w 3344"/>
                  <a:gd name="T9" fmla="*/ 103 h 512"/>
                  <a:gd name="T10" fmla="*/ 2997 w 3344"/>
                  <a:gd name="T11" fmla="*/ 69 h 512"/>
                  <a:gd name="T12" fmla="*/ 2962 w 3344"/>
                  <a:gd name="T13" fmla="*/ 40 h 512"/>
                  <a:gd name="T14" fmla="*/ 2923 w 3344"/>
                  <a:gd name="T15" fmla="*/ 18 h 512"/>
                  <a:gd name="T16" fmla="*/ 2879 w 3344"/>
                  <a:gd name="T17" fmla="*/ 5 h 512"/>
                  <a:gd name="T18" fmla="*/ 2833 w 3344"/>
                  <a:gd name="T19" fmla="*/ 0 h 512"/>
                  <a:gd name="T20" fmla="*/ 511 w 3344"/>
                  <a:gd name="T21" fmla="*/ 0 h 512"/>
                  <a:gd name="T22" fmla="*/ 465 w 3344"/>
                  <a:gd name="T23" fmla="*/ 5 h 512"/>
                  <a:gd name="T24" fmla="*/ 421 w 3344"/>
                  <a:gd name="T25" fmla="*/ 18 h 512"/>
                  <a:gd name="T26" fmla="*/ 382 w 3344"/>
                  <a:gd name="T27" fmla="*/ 40 h 512"/>
                  <a:gd name="T28" fmla="*/ 347 w 3344"/>
                  <a:gd name="T29" fmla="*/ 69 h 512"/>
                  <a:gd name="T30" fmla="*/ 319 w 3344"/>
                  <a:gd name="T31" fmla="*/ 103 h 512"/>
                  <a:gd name="T32" fmla="*/ 298 w 3344"/>
                  <a:gd name="T33" fmla="*/ 142 h 512"/>
                  <a:gd name="T34" fmla="*/ 283 w 3344"/>
                  <a:gd name="T35" fmla="*/ 186 h 512"/>
                  <a:gd name="T36" fmla="*/ 279 w 3344"/>
                  <a:gd name="T37" fmla="*/ 233 h 512"/>
                  <a:gd name="T38" fmla="*/ 279 w 3344"/>
                  <a:gd name="T39" fmla="*/ 233 h 512"/>
                  <a:gd name="T40" fmla="*/ 265 w 3344"/>
                  <a:gd name="T41" fmla="*/ 233 h 512"/>
                  <a:gd name="T42" fmla="*/ 237 w 3344"/>
                  <a:gd name="T43" fmla="*/ 236 h 512"/>
                  <a:gd name="T44" fmla="*/ 210 w 3344"/>
                  <a:gd name="T45" fmla="*/ 241 h 512"/>
                  <a:gd name="T46" fmla="*/ 183 w 3344"/>
                  <a:gd name="T47" fmla="*/ 249 h 512"/>
                  <a:gd name="T48" fmla="*/ 158 w 3344"/>
                  <a:gd name="T49" fmla="*/ 261 h 512"/>
                  <a:gd name="T50" fmla="*/ 135 w 3344"/>
                  <a:gd name="T51" fmla="*/ 274 h 512"/>
                  <a:gd name="T52" fmla="*/ 112 w 3344"/>
                  <a:gd name="T53" fmla="*/ 288 h 512"/>
                  <a:gd name="T54" fmla="*/ 92 w 3344"/>
                  <a:gd name="T55" fmla="*/ 305 h 512"/>
                  <a:gd name="T56" fmla="*/ 73 w 3344"/>
                  <a:gd name="T57" fmla="*/ 324 h 512"/>
                  <a:gd name="T58" fmla="*/ 56 w 3344"/>
                  <a:gd name="T59" fmla="*/ 345 h 512"/>
                  <a:gd name="T60" fmla="*/ 41 w 3344"/>
                  <a:gd name="T61" fmla="*/ 367 h 512"/>
                  <a:gd name="T62" fmla="*/ 28 w 3344"/>
                  <a:gd name="T63" fmla="*/ 391 h 512"/>
                  <a:gd name="T64" fmla="*/ 17 w 3344"/>
                  <a:gd name="T65" fmla="*/ 416 h 512"/>
                  <a:gd name="T66" fmla="*/ 9 w 3344"/>
                  <a:gd name="T67" fmla="*/ 442 h 512"/>
                  <a:gd name="T68" fmla="*/ 4 w 3344"/>
                  <a:gd name="T69" fmla="*/ 469 h 512"/>
                  <a:gd name="T70" fmla="*/ 1 w 3344"/>
                  <a:gd name="T71" fmla="*/ 498 h 512"/>
                  <a:gd name="T72" fmla="*/ 0 w 3344"/>
                  <a:gd name="T73" fmla="*/ 512 h 512"/>
                  <a:gd name="T74" fmla="*/ 3344 w 3344"/>
                  <a:gd name="T75" fmla="*/ 512 h 512"/>
                  <a:gd name="T76" fmla="*/ 3343 w 3344"/>
                  <a:gd name="T77" fmla="*/ 498 h 512"/>
                  <a:gd name="T78" fmla="*/ 3341 w 3344"/>
                  <a:gd name="T79" fmla="*/ 469 h 512"/>
                  <a:gd name="T80" fmla="*/ 3335 w 3344"/>
                  <a:gd name="T81" fmla="*/ 442 h 512"/>
                  <a:gd name="T82" fmla="*/ 3327 w 3344"/>
                  <a:gd name="T83" fmla="*/ 416 h 512"/>
                  <a:gd name="T84" fmla="*/ 3317 w 3344"/>
                  <a:gd name="T85" fmla="*/ 391 h 512"/>
                  <a:gd name="T86" fmla="*/ 3304 w 3344"/>
                  <a:gd name="T87" fmla="*/ 367 h 512"/>
                  <a:gd name="T88" fmla="*/ 3288 w 3344"/>
                  <a:gd name="T89" fmla="*/ 345 h 512"/>
                  <a:gd name="T90" fmla="*/ 3271 w 3344"/>
                  <a:gd name="T91" fmla="*/ 324 h 512"/>
                  <a:gd name="T92" fmla="*/ 3253 w 3344"/>
                  <a:gd name="T93" fmla="*/ 305 h 512"/>
                  <a:gd name="T94" fmla="*/ 3232 w 3344"/>
                  <a:gd name="T95" fmla="*/ 288 h 512"/>
                  <a:gd name="T96" fmla="*/ 3209 w 3344"/>
                  <a:gd name="T97" fmla="*/ 274 h 512"/>
                  <a:gd name="T98" fmla="*/ 3186 w 3344"/>
                  <a:gd name="T99" fmla="*/ 261 h 512"/>
                  <a:gd name="T100" fmla="*/ 3161 w 3344"/>
                  <a:gd name="T101" fmla="*/ 249 h 512"/>
                  <a:gd name="T102" fmla="*/ 3134 w 3344"/>
                  <a:gd name="T103" fmla="*/ 241 h 512"/>
                  <a:gd name="T104" fmla="*/ 3107 w 3344"/>
                  <a:gd name="T105" fmla="*/ 236 h 512"/>
                  <a:gd name="T106" fmla="*/ 3080 w 3344"/>
                  <a:gd name="T107" fmla="*/ 233 h 512"/>
                  <a:gd name="T108" fmla="*/ 3065 w 3344"/>
                  <a:gd name="T109" fmla="*/ 233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44" h="512">
                    <a:moveTo>
                      <a:pt x="3065" y="233"/>
                    </a:moveTo>
                    <a:lnTo>
                      <a:pt x="3065" y="233"/>
                    </a:lnTo>
                    <a:lnTo>
                      <a:pt x="3065" y="233"/>
                    </a:lnTo>
                    <a:lnTo>
                      <a:pt x="3065" y="233"/>
                    </a:lnTo>
                    <a:lnTo>
                      <a:pt x="3064" y="209"/>
                    </a:lnTo>
                    <a:lnTo>
                      <a:pt x="3061" y="186"/>
                    </a:lnTo>
                    <a:lnTo>
                      <a:pt x="3055" y="164"/>
                    </a:lnTo>
                    <a:lnTo>
                      <a:pt x="3046" y="142"/>
                    </a:lnTo>
                    <a:lnTo>
                      <a:pt x="3037" y="122"/>
                    </a:lnTo>
                    <a:lnTo>
                      <a:pt x="3025" y="103"/>
                    </a:lnTo>
                    <a:lnTo>
                      <a:pt x="3012" y="85"/>
                    </a:lnTo>
                    <a:lnTo>
                      <a:pt x="2997" y="69"/>
                    </a:lnTo>
                    <a:lnTo>
                      <a:pt x="2981" y="54"/>
                    </a:lnTo>
                    <a:lnTo>
                      <a:pt x="2962" y="40"/>
                    </a:lnTo>
                    <a:lnTo>
                      <a:pt x="2943" y="28"/>
                    </a:lnTo>
                    <a:lnTo>
                      <a:pt x="2923" y="18"/>
                    </a:lnTo>
                    <a:lnTo>
                      <a:pt x="2902" y="11"/>
                    </a:lnTo>
                    <a:lnTo>
                      <a:pt x="2879" y="5"/>
                    </a:lnTo>
                    <a:lnTo>
                      <a:pt x="2857" y="2"/>
                    </a:lnTo>
                    <a:lnTo>
                      <a:pt x="2833" y="0"/>
                    </a:lnTo>
                    <a:lnTo>
                      <a:pt x="511" y="0"/>
                    </a:lnTo>
                    <a:lnTo>
                      <a:pt x="511" y="0"/>
                    </a:lnTo>
                    <a:lnTo>
                      <a:pt x="488" y="2"/>
                    </a:lnTo>
                    <a:lnTo>
                      <a:pt x="465" y="5"/>
                    </a:lnTo>
                    <a:lnTo>
                      <a:pt x="442" y="11"/>
                    </a:lnTo>
                    <a:lnTo>
                      <a:pt x="421" y="18"/>
                    </a:lnTo>
                    <a:lnTo>
                      <a:pt x="401" y="28"/>
                    </a:lnTo>
                    <a:lnTo>
                      <a:pt x="382" y="40"/>
                    </a:lnTo>
                    <a:lnTo>
                      <a:pt x="363" y="54"/>
                    </a:lnTo>
                    <a:lnTo>
                      <a:pt x="347" y="69"/>
                    </a:lnTo>
                    <a:lnTo>
                      <a:pt x="332" y="85"/>
                    </a:lnTo>
                    <a:lnTo>
                      <a:pt x="319" y="103"/>
                    </a:lnTo>
                    <a:lnTo>
                      <a:pt x="307" y="122"/>
                    </a:lnTo>
                    <a:lnTo>
                      <a:pt x="298" y="142"/>
                    </a:lnTo>
                    <a:lnTo>
                      <a:pt x="290" y="164"/>
                    </a:lnTo>
                    <a:lnTo>
                      <a:pt x="283" y="186"/>
                    </a:lnTo>
                    <a:lnTo>
                      <a:pt x="280" y="209"/>
                    </a:lnTo>
                    <a:lnTo>
                      <a:pt x="279" y="233"/>
                    </a:lnTo>
                    <a:lnTo>
                      <a:pt x="279" y="233"/>
                    </a:lnTo>
                    <a:lnTo>
                      <a:pt x="279" y="233"/>
                    </a:lnTo>
                    <a:lnTo>
                      <a:pt x="279" y="233"/>
                    </a:lnTo>
                    <a:lnTo>
                      <a:pt x="265" y="233"/>
                    </a:lnTo>
                    <a:lnTo>
                      <a:pt x="251" y="234"/>
                    </a:lnTo>
                    <a:lnTo>
                      <a:pt x="237" y="236"/>
                    </a:lnTo>
                    <a:lnTo>
                      <a:pt x="223" y="238"/>
                    </a:lnTo>
                    <a:lnTo>
                      <a:pt x="210" y="241"/>
                    </a:lnTo>
                    <a:lnTo>
                      <a:pt x="196" y="245"/>
                    </a:lnTo>
                    <a:lnTo>
                      <a:pt x="183" y="249"/>
                    </a:lnTo>
                    <a:lnTo>
                      <a:pt x="171" y="254"/>
                    </a:lnTo>
                    <a:lnTo>
                      <a:pt x="158" y="261"/>
                    </a:lnTo>
                    <a:lnTo>
                      <a:pt x="147" y="267"/>
                    </a:lnTo>
                    <a:lnTo>
                      <a:pt x="135" y="274"/>
                    </a:lnTo>
                    <a:lnTo>
                      <a:pt x="124" y="281"/>
                    </a:lnTo>
                    <a:lnTo>
                      <a:pt x="112" y="288"/>
                    </a:lnTo>
                    <a:lnTo>
                      <a:pt x="102" y="297"/>
                    </a:lnTo>
                    <a:lnTo>
                      <a:pt x="92" y="305"/>
                    </a:lnTo>
                    <a:lnTo>
                      <a:pt x="82" y="314"/>
                    </a:lnTo>
                    <a:lnTo>
                      <a:pt x="73" y="324"/>
                    </a:lnTo>
                    <a:lnTo>
                      <a:pt x="64" y="335"/>
                    </a:lnTo>
                    <a:lnTo>
                      <a:pt x="56" y="345"/>
                    </a:lnTo>
                    <a:lnTo>
                      <a:pt x="49" y="356"/>
                    </a:lnTo>
                    <a:lnTo>
                      <a:pt x="41" y="367"/>
                    </a:lnTo>
                    <a:lnTo>
                      <a:pt x="34" y="379"/>
                    </a:lnTo>
                    <a:lnTo>
                      <a:pt x="28" y="391"/>
                    </a:lnTo>
                    <a:lnTo>
                      <a:pt x="22" y="403"/>
                    </a:lnTo>
                    <a:lnTo>
                      <a:pt x="17" y="416"/>
                    </a:lnTo>
                    <a:lnTo>
                      <a:pt x="13" y="429"/>
                    </a:lnTo>
                    <a:lnTo>
                      <a:pt x="9" y="442"/>
                    </a:lnTo>
                    <a:lnTo>
                      <a:pt x="6" y="456"/>
                    </a:lnTo>
                    <a:lnTo>
                      <a:pt x="4" y="469"/>
                    </a:lnTo>
                    <a:lnTo>
                      <a:pt x="2" y="484"/>
                    </a:lnTo>
                    <a:lnTo>
                      <a:pt x="1" y="49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3344" y="512"/>
                    </a:lnTo>
                    <a:lnTo>
                      <a:pt x="3344" y="512"/>
                    </a:lnTo>
                    <a:lnTo>
                      <a:pt x="3344" y="512"/>
                    </a:lnTo>
                    <a:lnTo>
                      <a:pt x="3343" y="498"/>
                    </a:lnTo>
                    <a:lnTo>
                      <a:pt x="3342" y="484"/>
                    </a:lnTo>
                    <a:lnTo>
                      <a:pt x="3341" y="469"/>
                    </a:lnTo>
                    <a:lnTo>
                      <a:pt x="3338" y="456"/>
                    </a:lnTo>
                    <a:lnTo>
                      <a:pt x="3335" y="442"/>
                    </a:lnTo>
                    <a:lnTo>
                      <a:pt x="3331" y="429"/>
                    </a:lnTo>
                    <a:lnTo>
                      <a:pt x="3327" y="416"/>
                    </a:lnTo>
                    <a:lnTo>
                      <a:pt x="3322" y="403"/>
                    </a:lnTo>
                    <a:lnTo>
                      <a:pt x="3317" y="391"/>
                    </a:lnTo>
                    <a:lnTo>
                      <a:pt x="3311" y="379"/>
                    </a:lnTo>
                    <a:lnTo>
                      <a:pt x="3304" y="367"/>
                    </a:lnTo>
                    <a:lnTo>
                      <a:pt x="3296" y="356"/>
                    </a:lnTo>
                    <a:lnTo>
                      <a:pt x="3288" y="345"/>
                    </a:lnTo>
                    <a:lnTo>
                      <a:pt x="3280" y="335"/>
                    </a:lnTo>
                    <a:lnTo>
                      <a:pt x="3271" y="324"/>
                    </a:lnTo>
                    <a:lnTo>
                      <a:pt x="3262" y="314"/>
                    </a:lnTo>
                    <a:lnTo>
                      <a:pt x="3253" y="305"/>
                    </a:lnTo>
                    <a:lnTo>
                      <a:pt x="3243" y="297"/>
                    </a:lnTo>
                    <a:lnTo>
                      <a:pt x="3232" y="288"/>
                    </a:lnTo>
                    <a:lnTo>
                      <a:pt x="3221" y="281"/>
                    </a:lnTo>
                    <a:lnTo>
                      <a:pt x="3209" y="274"/>
                    </a:lnTo>
                    <a:lnTo>
                      <a:pt x="3198" y="267"/>
                    </a:lnTo>
                    <a:lnTo>
                      <a:pt x="3186" y="261"/>
                    </a:lnTo>
                    <a:lnTo>
                      <a:pt x="3174" y="254"/>
                    </a:lnTo>
                    <a:lnTo>
                      <a:pt x="3161" y="249"/>
                    </a:lnTo>
                    <a:lnTo>
                      <a:pt x="3148" y="245"/>
                    </a:lnTo>
                    <a:lnTo>
                      <a:pt x="3134" y="241"/>
                    </a:lnTo>
                    <a:lnTo>
                      <a:pt x="3121" y="238"/>
                    </a:lnTo>
                    <a:lnTo>
                      <a:pt x="3107" y="236"/>
                    </a:lnTo>
                    <a:lnTo>
                      <a:pt x="3094" y="234"/>
                    </a:lnTo>
                    <a:lnTo>
                      <a:pt x="3080" y="233"/>
                    </a:lnTo>
                    <a:lnTo>
                      <a:pt x="3065" y="233"/>
                    </a:lnTo>
                    <a:lnTo>
                      <a:pt x="3065" y="2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824E09D-1DEC-4513-A065-A06392647C2A}"/>
              </a:ext>
            </a:extLst>
          </p:cNvPr>
          <p:cNvGrpSpPr/>
          <p:nvPr/>
        </p:nvGrpSpPr>
        <p:grpSpPr>
          <a:xfrm>
            <a:off x="3632513" y="4120470"/>
            <a:ext cx="1355198" cy="1129552"/>
            <a:chOff x="7080501" y="2448870"/>
            <a:chExt cx="2250863" cy="185631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41B81549-8A53-41CD-9404-87E033DC9FD6}"/>
                </a:ext>
              </a:extLst>
            </p:cNvPr>
            <p:cNvSpPr/>
            <p:nvPr/>
          </p:nvSpPr>
          <p:spPr>
            <a:xfrm rot="10800000">
              <a:off x="7080501" y="2448870"/>
              <a:ext cx="2250863" cy="1856313"/>
            </a:xfrm>
            <a:custGeom>
              <a:avLst/>
              <a:gdLst>
                <a:gd name="connsiteX0" fmla="*/ 1660967 w 4027991"/>
                <a:gd name="connsiteY0" fmla="*/ 0 h 3321934"/>
                <a:gd name="connsiteX1" fmla="*/ 3247260 w 4027991"/>
                <a:gd name="connsiteY1" fmla="*/ 1167046 h 3321934"/>
                <a:gd name="connsiteX2" fmla="*/ 3286927 w 4027991"/>
                <a:gd name="connsiteY2" fmla="*/ 1321314 h 3321934"/>
                <a:gd name="connsiteX3" fmla="*/ 4027991 w 4027991"/>
                <a:gd name="connsiteY3" fmla="*/ 1660968 h 3321934"/>
                <a:gd name="connsiteX4" fmla="*/ 3286927 w 4027991"/>
                <a:gd name="connsiteY4" fmla="*/ 2000621 h 3321934"/>
                <a:gd name="connsiteX5" fmla="*/ 3247260 w 4027991"/>
                <a:gd name="connsiteY5" fmla="*/ 2154888 h 3321934"/>
                <a:gd name="connsiteX6" fmla="*/ 1660967 w 4027991"/>
                <a:gd name="connsiteY6" fmla="*/ 3321934 h 3321934"/>
                <a:gd name="connsiteX7" fmla="*/ 0 w 4027991"/>
                <a:gd name="connsiteY7" fmla="*/ 1660967 h 3321934"/>
                <a:gd name="connsiteX8" fmla="*/ 1660967 w 4027991"/>
                <a:gd name="connsiteY8" fmla="*/ 0 h 33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7991" h="3321934">
                  <a:moveTo>
                    <a:pt x="1660967" y="0"/>
                  </a:moveTo>
                  <a:cubicBezTo>
                    <a:pt x="2406295" y="0"/>
                    <a:pt x="3036963" y="490919"/>
                    <a:pt x="3247260" y="1167046"/>
                  </a:cubicBezTo>
                  <a:lnTo>
                    <a:pt x="3286927" y="1321314"/>
                  </a:lnTo>
                  <a:lnTo>
                    <a:pt x="4027991" y="1660968"/>
                  </a:lnTo>
                  <a:lnTo>
                    <a:pt x="3286927" y="2000621"/>
                  </a:lnTo>
                  <a:lnTo>
                    <a:pt x="3247260" y="2154888"/>
                  </a:lnTo>
                  <a:cubicBezTo>
                    <a:pt x="3036963" y="2831016"/>
                    <a:pt x="2406295" y="3321934"/>
                    <a:pt x="1660967" y="3321934"/>
                  </a:cubicBezTo>
                  <a:cubicBezTo>
                    <a:pt x="743640" y="3321934"/>
                    <a:pt x="0" y="2578294"/>
                    <a:pt x="0" y="1660967"/>
                  </a:cubicBezTo>
                  <a:cubicBezTo>
                    <a:pt x="0" y="743640"/>
                    <a:pt x="743640" y="0"/>
                    <a:pt x="1660967" y="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75000"/>
                    <a:lumOff val="2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38100">
              <a:solidFill>
                <a:schemeClr val="accent2">
                  <a:lumMod val="50000"/>
                  <a:lumOff val="50000"/>
                </a:schemeClr>
              </a:solidFill>
            </a:ln>
            <a:effectLst>
              <a:innerShdw blurRad="38100" dist="76200" dir="13500000">
                <a:schemeClr val="accent2"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1D3EBDBC-7C1C-4454-8AE9-9CE194CF46B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95897" y="2922641"/>
              <a:ext cx="1310428" cy="880757"/>
              <a:chOff x="6999855" y="1839322"/>
              <a:chExt cx="1360488" cy="914401"/>
            </a:xfrm>
            <a:solidFill>
              <a:schemeClr val="bg1"/>
            </a:solidFill>
          </p:grpSpPr>
          <p:sp>
            <p:nvSpPr>
              <p:cNvPr id="42" name="Freeform 28">
                <a:extLst>
                  <a:ext uri="{FF2B5EF4-FFF2-40B4-BE49-F238E27FC236}">
                    <a16:creationId xmlns:a16="http://schemas.microsoft.com/office/drawing/2014/main" xmlns="" id="{CCDC2A18-B8AA-40B4-99D5-E5A6585CF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6155" y="2498135"/>
                <a:ext cx="484188" cy="128588"/>
              </a:xfrm>
              <a:custGeom>
                <a:avLst/>
                <a:gdLst>
                  <a:gd name="T0" fmla="*/ 0 w 1525"/>
                  <a:gd name="T1" fmla="*/ 366 h 406"/>
                  <a:gd name="T2" fmla="*/ 27 w 1525"/>
                  <a:gd name="T3" fmla="*/ 385 h 406"/>
                  <a:gd name="T4" fmla="*/ 49 w 1525"/>
                  <a:gd name="T5" fmla="*/ 406 h 406"/>
                  <a:gd name="T6" fmla="*/ 124 w 1525"/>
                  <a:gd name="T7" fmla="*/ 406 h 406"/>
                  <a:gd name="T8" fmla="*/ 196 w 1525"/>
                  <a:gd name="T9" fmla="*/ 406 h 406"/>
                  <a:gd name="T10" fmla="*/ 337 w 1525"/>
                  <a:gd name="T11" fmla="*/ 402 h 406"/>
                  <a:gd name="T12" fmla="*/ 474 w 1525"/>
                  <a:gd name="T13" fmla="*/ 396 h 406"/>
                  <a:gd name="T14" fmla="*/ 605 w 1525"/>
                  <a:gd name="T15" fmla="*/ 388 h 406"/>
                  <a:gd name="T16" fmla="*/ 732 w 1525"/>
                  <a:gd name="T17" fmla="*/ 377 h 406"/>
                  <a:gd name="T18" fmla="*/ 850 w 1525"/>
                  <a:gd name="T19" fmla="*/ 362 h 406"/>
                  <a:gd name="T20" fmla="*/ 962 w 1525"/>
                  <a:gd name="T21" fmla="*/ 347 h 406"/>
                  <a:gd name="T22" fmla="*/ 1066 w 1525"/>
                  <a:gd name="T23" fmla="*/ 327 h 406"/>
                  <a:gd name="T24" fmla="*/ 1161 w 1525"/>
                  <a:gd name="T25" fmla="*/ 306 h 406"/>
                  <a:gd name="T26" fmla="*/ 1247 w 1525"/>
                  <a:gd name="T27" fmla="*/ 284 h 406"/>
                  <a:gd name="T28" fmla="*/ 1323 w 1525"/>
                  <a:gd name="T29" fmla="*/ 260 h 406"/>
                  <a:gd name="T30" fmla="*/ 1387 w 1525"/>
                  <a:gd name="T31" fmla="*/ 235 h 406"/>
                  <a:gd name="T32" fmla="*/ 1440 w 1525"/>
                  <a:gd name="T33" fmla="*/ 207 h 406"/>
                  <a:gd name="T34" fmla="*/ 1481 w 1525"/>
                  <a:gd name="T35" fmla="*/ 179 h 406"/>
                  <a:gd name="T36" fmla="*/ 1509 w 1525"/>
                  <a:gd name="T37" fmla="*/ 148 h 406"/>
                  <a:gd name="T38" fmla="*/ 1518 w 1525"/>
                  <a:gd name="T39" fmla="*/ 134 h 406"/>
                  <a:gd name="T40" fmla="*/ 1524 w 1525"/>
                  <a:gd name="T41" fmla="*/ 118 h 406"/>
                  <a:gd name="T42" fmla="*/ 1525 w 1525"/>
                  <a:gd name="T43" fmla="*/ 102 h 406"/>
                  <a:gd name="T44" fmla="*/ 1524 w 1525"/>
                  <a:gd name="T45" fmla="*/ 89 h 406"/>
                  <a:gd name="T46" fmla="*/ 1513 w 1525"/>
                  <a:gd name="T47" fmla="*/ 62 h 406"/>
                  <a:gd name="T48" fmla="*/ 1492 w 1525"/>
                  <a:gd name="T49" fmla="*/ 36 h 406"/>
                  <a:gd name="T50" fmla="*/ 1462 w 1525"/>
                  <a:gd name="T51" fmla="*/ 12 h 406"/>
                  <a:gd name="T52" fmla="*/ 1443 w 1525"/>
                  <a:gd name="T53" fmla="*/ 0 h 406"/>
                  <a:gd name="T54" fmla="*/ 1440 w 1525"/>
                  <a:gd name="T55" fmla="*/ 1 h 406"/>
                  <a:gd name="T56" fmla="*/ 1378 w 1525"/>
                  <a:gd name="T57" fmla="*/ 29 h 406"/>
                  <a:gd name="T58" fmla="*/ 1305 w 1525"/>
                  <a:gd name="T59" fmla="*/ 56 h 406"/>
                  <a:gd name="T60" fmla="*/ 1220 w 1525"/>
                  <a:gd name="T61" fmla="*/ 80 h 406"/>
                  <a:gd name="T62" fmla="*/ 1127 w 1525"/>
                  <a:gd name="T63" fmla="*/ 103 h 406"/>
                  <a:gd name="T64" fmla="*/ 1076 w 1525"/>
                  <a:gd name="T65" fmla="*/ 113 h 406"/>
                  <a:gd name="T66" fmla="*/ 967 w 1525"/>
                  <a:gd name="T67" fmla="*/ 132 h 406"/>
                  <a:gd name="T68" fmla="*/ 851 w 1525"/>
                  <a:gd name="T69" fmla="*/ 149 h 406"/>
                  <a:gd name="T70" fmla="*/ 730 w 1525"/>
                  <a:gd name="T71" fmla="*/ 164 h 406"/>
                  <a:gd name="T72" fmla="*/ 602 w 1525"/>
                  <a:gd name="T73" fmla="*/ 175 h 406"/>
                  <a:gd name="T74" fmla="*/ 470 w 1525"/>
                  <a:gd name="T75" fmla="*/ 183 h 406"/>
                  <a:gd name="T76" fmla="*/ 334 w 1525"/>
                  <a:gd name="T77" fmla="*/ 190 h 406"/>
                  <a:gd name="T78" fmla="*/ 195 w 1525"/>
                  <a:gd name="T79" fmla="*/ 193 h 406"/>
                  <a:gd name="T80" fmla="*/ 124 w 1525"/>
                  <a:gd name="T81" fmla="*/ 193 h 406"/>
                  <a:gd name="T82" fmla="*/ 83 w 1525"/>
                  <a:gd name="T83" fmla="*/ 193 h 406"/>
                  <a:gd name="T84" fmla="*/ 88 w 1525"/>
                  <a:gd name="T85" fmla="*/ 213 h 406"/>
                  <a:gd name="T86" fmla="*/ 90 w 1525"/>
                  <a:gd name="T87" fmla="*/ 232 h 406"/>
                  <a:gd name="T88" fmla="*/ 88 w 1525"/>
                  <a:gd name="T89" fmla="*/ 250 h 406"/>
                  <a:gd name="T90" fmla="*/ 77 w 1525"/>
                  <a:gd name="T91" fmla="*/ 286 h 406"/>
                  <a:gd name="T92" fmla="*/ 55 w 1525"/>
                  <a:gd name="T93" fmla="*/ 320 h 406"/>
                  <a:gd name="T94" fmla="*/ 22 w 1525"/>
                  <a:gd name="T95" fmla="*/ 351 h 406"/>
                  <a:gd name="T96" fmla="*/ 0 w 1525"/>
                  <a:gd name="T97" fmla="*/ 36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25" h="406">
                    <a:moveTo>
                      <a:pt x="0" y="366"/>
                    </a:moveTo>
                    <a:lnTo>
                      <a:pt x="0" y="366"/>
                    </a:lnTo>
                    <a:lnTo>
                      <a:pt x="15" y="376"/>
                    </a:lnTo>
                    <a:lnTo>
                      <a:pt x="27" y="385"/>
                    </a:lnTo>
                    <a:lnTo>
                      <a:pt x="38" y="395"/>
                    </a:lnTo>
                    <a:lnTo>
                      <a:pt x="49" y="406"/>
                    </a:lnTo>
                    <a:lnTo>
                      <a:pt x="49" y="406"/>
                    </a:lnTo>
                    <a:lnTo>
                      <a:pt x="124" y="406"/>
                    </a:lnTo>
                    <a:lnTo>
                      <a:pt x="124" y="406"/>
                    </a:lnTo>
                    <a:lnTo>
                      <a:pt x="196" y="406"/>
                    </a:lnTo>
                    <a:lnTo>
                      <a:pt x="268" y="405"/>
                    </a:lnTo>
                    <a:lnTo>
                      <a:pt x="337" y="402"/>
                    </a:lnTo>
                    <a:lnTo>
                      <a:pt x="407" y="400"/>
                    </a:lnTo>
                    <a:lnTo>
                      <a:pt x="474" y="396"/>
                    </a:lnTo>
                    <a:lnTo>
                      <a:pt x="541" y="393"/>
                    </a:lnTo>
                    <a:lnTo>
                      <a:pt x="605" y="388"/>
                    </a:lnTo>
                    <a:lnTo>
                      <a:pt x="670" y="383"/>
                    </a:lnTo>
                    <a:lnTo>
                      <a:pt x="732" y="377"/>
                    </a:lnTo>
                    <a:lnTo>
                      <a:pt x="792" y="370"/>
                    </a:lnTo>
                    <a:lnTo>
                      <a:pt x="850" y="362"/>
                    </a:lnTo>
                    <a:lnTo>
                      <a:pt x="907" y="355"/>
                    </a:lnTo>
                    <a:lnTo>
                      <a:pt x="962" y="347"/>
                    </a:lnTo>
                    <a:lnTo>
                      <a:pt x="1016" y="337"/>
                    </a:lnTo>
                    <a:lnTo>
                      <a:pt x="1066" y="327"/>
                    </a:lnTo>
                    <a:lnTo>
                      <a:pt x="1115" y="317"/>
                    </a:lnTo>
                    <a:lnTo>
                      <a:pt x="1161" y="306"/>
                    </a:lnTo>
                    <a:lnTo>
                      <a:pt x="1205" y="295"/>
                    </a:lnTo>
                    <a:lnTo>
                      <a:pt x="1247" y="284"/>
                    </a:lnTo>
                    <a:lnTo>
                      <a:pt x="1286" y="272"/>
                    </a:lnTo>
                    <a:lnTo>
                      <a:pt x="1323" y="260"/>
                    </a:lnTo>
                    <a:lnTo>
                      <a:pt x="1356" y="247"/>
                    </a:lnTo>
                    <a:lnTo>
                      <a:pt x="1387" y="235"/>
                    </a:lnTo>
                    <a:lnTo>
                      <a:pt x="1415" y="221"/>
                    </a:lnTo>
                    <a:lnTo>
                      <a:pt x="1440" y="207"/>
                    </a:lnTo>
                    <a:lnTo>
                      <a:pt x="1462" y="193"/>
                    </a:lnTo>
                    <a:lnTo>
                      <a:pt x="1481" y="179"/>
                    </a:lnTo>
                    <a:lnTo>
                      <a:pt x="1497" y="164"/>
                    </a:lnTo>
                    <a:lnTo>
                      <a:pt x="1509" y="148"/>
                    </a:lnTo>
                    <a:lnTo>
                      <a:pt x="1514" y="141"/>
                    </a:lnTo>
                    <a:lnTo>
                      <a:pt x="1518" y="134"/>
                    </a:lnTo>
                    <a:lnTo>
                      <a:pt x="1521" y="125"/>
                    </a:lnTo>
                    <a:lnTo>
                      <a:pt x="1524" y="118"/>
                    </a:lnTo>
                    <a:lnTo>
                      <a:pt x="1525" y="110"/>
                    </a:lnTo>
                    <a:lnTo>
                      <a:pt x="1525" y="102"/>
                    </a:lnTo>
                    <a:lnTo>
                      <a:pt x="1525" y="102"/>
                    </a:lnTo>
                    <a:lnTo>
                      <a:pt x="1524" y="89"/>
                    </a:lnTo>
                    <a:lnTo>
                      <a:pt x="1520" y="75"/>
                    </a:lnTo>
                    <a:lnTo>
                      <a:pt x="1513" y="62"/>
                    </a:lnTo>
                    <a:lnTo>
                      <a:pt x="1504" y="50"/>
                    </a:lnTo>
                    <a:lnTo>
                      <a:pt x="1492" y="36"/>
                    </a:lnTo>
                    <a:lnTo>
                      <a:pt x="1479" y="24"/>
                    </a:lnTo>
                    <a:lnTo>
                      <a:pt x="1462" y="12"/>
                    </a:lnTo>
                    <a:lnTo>
                      <a:pt x="1443" y="0"/>
                    </a:lnTo>
                    <a:lnTo>
                      <a:pt x="1443" y="0"/>
                    </a:lnTo>
                    <a:lnTo>
                      <a:pt x="1440" y="1"/>
                    </a:lnTo>
                    <a:lnTo>
                      <a:pt x="1440" y="1"/>
                    </a:lnTo>
                    <a:lnTo>
                      <a:pt x="1411" y="16"/>
                    </a:lnTo>
                    <a:lnTo>
                      <a:pt x="1378" y="29"/>
                    </a:lnTo>
                    <a:lnTo>
                      <a:pt x="1344" y="42"/>
                    </a:lnTo>
                    <a:lnTo>
                      <a:pt x="1305" y="56"/>
                    </a:lnTo>
                    <a:lnTo>
                      <a:pt x="1264" y="68"/>
                    </a:lnTo>
                    <a:lnTo>
                      <a:pt x="1220" y="80"/>
                    </a:lnTo>
                    <a:lnTo>
                      <a:pt x="1175" y="92"/>
                    </a:lnTo>
                    <a:lnTo>
                      <a:pt x="1127" y="103"/>
                    </a:lnTo>
                    <a:lnTo>
                      <a:pt x="1127" y="103"/>
                    </a:lnTo>
                    <a:lnTo>
                      <a:pt x="1076" y="113"/>
                    </a:lnTo>
                    <a:lnTo>
                      <a:pt x="1022" y="124"/>
                    </a:lnTo>
                    <a:lnTo>
                      <a:pt x="967" y="132"/>
                    </a:lnTo>
                    <a:lnTo>
                      <a:pt x="910" y="142"/>
                    </a:lnTo>
                    <a:lnTo>
                      <a:pt x="851" y="149"/>
                    </a:lnTo>
                    <a:lnTo>
                      <a:pt x="791" y="157"/>
                    </a:lnTo>
                    <a:lnTo>
                      <a:pt x="730" y="164"/>
                    </a:lnTo>
                    <a:lnTo>
                      <a:pt x="666" y="170"/>
                    </a:lnTo>
                    <a:lnTo>
                      <a:pt x="602" y="175"/>
                    </a:lnTo>
                    <a:lnTo>
                      <a:pt x="537" y="180"/>
                    </a:lnTo>
                    <a:lnTo>
                      <a:pt x="470" y="183"/>
                    </a:lnTo>
                    <a:lnTo>
                      <a:pt x="402" y="187"/>
                    </a:lnTo>
                    <a:lnTo>
                      <a:pt x="334" y="190"/>
                    </a:lnTo>
                    <a:lnTo>
                      <a:pt x="264" y="192"/>
                    </a:lnTo>
                    <a:lnTo>
                      <a:pt x="195" y="193"/>
                    </a:lnTo>
                    <a:lnTo>
                      <a:pt x="124" y="193"/>
                    </a:lnTo>
                    <a:lnTo>
                      <a:pt x="124" y="193"/>
                    </a:lnTo>
                    <a:lnTo>
                      <a:pt x="83" y="193"/>
                    </a:lnTo>
                    <a:lnTo>
                      <a:pt x="83" y="193"/>
                    </a:lnTo>
                    <a:lnTo>
                      <a:pt x="85" y="203"/>
                    </a:lnTo>
                    <a:lnTo>
                      <a:pt x="88" y="213"/>
                    </a:lnTo>
                    <a:lnTo>
                      <a:pt x="89" y="222"/>
                    </a:lnTo>
                    <a:lnTo>
                      <a:pt x="90" y="232"/>
                    </a:lnTo>
                    <a:lnTo>
                      <a:pt x="90" y="232"/>
                    </a:lnTo>
                    <a:lnTo>
                      <a:pt x="88" y="250"/>
                    </a:lnTo>
                    <a:lnTo>
                      <a:pt x="84" y="269"/>
                    </a:lnTo>
                    <a:lnTo>
                      <a:pt x="77" y="286"/>
                    </a:lnTo>
                    <a:lnTo>
                      <a:pt x="67" y="303"/>
                    </a:lnTo>
                    <a:lnTo>
                      <a:pt x="55" y="320"/>
                    </a:lnTo>
                    <a:lnTo>
                      <a:pt x="39" y="336"/>
                    </a:lnTo>
                    <a:lnTo>
                      <a:pt x="22" y="351"/>
                    </a:lnTo>
                    <a:lnTo>
                      <a:pt x="0" y="366"/>
                    </a:lnTo>
                    <a:lnTo>
                      <a:pt x="0" y="3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29">
                <a:extLst>
                  <a:ext uri="{FF2B5EF4-FFF2-40B4-BE49-F238E27FC236}">
                    <a16:creationId xmlns:a16="http://schemas.microsoft.com/office/drawing/2014/main" xmlns="" id="{BA745FDD-53F2-4582-9BBE-A32CB9A84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6155" y="2413997"/>
                <a:ext cx="484188" cy="128588"/>
              </a:xfrm>
              <a:custGeom>
                <a:avLst/>
                <a:gdLst>
                  <a:gd name="T0" fmla="*/ 0 w 1525"/>
                  <a:gd name="T1" fmla="*/ 366 h 406"/>
                  <a:gd name="T2" fmla="*/ 27 w 1525"/>
                  <a:gd name="T3" fmla="*/ 386 h 406"/>
                  <a:gd name="T4" fmla="*/ 49 w 1525"/>
                  <a:gd name="T5" fmla="*/ 406 h 406"/>
                  <a:gd name="T6" fmla="*/ 124 w 1525"/>
                  <a:gd name="T7" fmla="*/ 406 h 406"/>
                  <a:gd name="T8" fmla="*/ 196 w 1525"/>
                  <a:gd name="T9" fmla="*/ 406 h 406"/>
                  <a:gd name="T10" fmla="*/ 337 w 1525"/>
                  <a:gd name="T11" fmla="*/ 403 h 406"/>
                  <a:gd name="T12" fmla="*/ 474 w 1525"/>
                  <a:gd name="T13" fmla="*/ 397 h 406"/>
                  <a:gd name="T14" fmla="*/ 605 w 1525"/>
                  <a:gd name="T15" fmla="*/ 388 h 406"/>
                  <a:gd name="T16" fmla="*/ 732 w 1525"/>
                  <a:gd name="T17" fmla="*/ 377 h 406"/>
                  <a:gd name="T18" fmla="*/ 850 w 1525"/>
                  <a:gd name="T19" fmla="*/ 363 h 406"/>
                  <a:gd name="T20" fmla="*/ 962 w 1525"/>
                  <a:gd name="T21" fmla="*/ 347 h 406"/>
                  <a:gd name="T22" fmla="*/ 1066 w 1525"/>
                  <a:gd name="T23" fmla="*/ 327 h 406"/>
                  <a:gd name="T24" fmla="*/ 1161 w 1525"/>
                  <a:gd name="T25" fmla="*/ 307 h 406"/>
                  <a:gd name="T26" fmla="*/ 1247 w 1525"/>
                  <a:gd name="T27" fmla="*/ 285 h 406"/>
                  <a:gd name="T28" fmla="*/ 1323 w 1525"/>
                  <a:gd name="T29" fmla="*/ 260 h 406"/>
                  <a:gd name="T30" fmla="*/ 1387 w 1525"/>
                  <a:gd name="T31" fmla="*/ 235 h 406"/>
                  <a:gd name="T32" fmla="*/ 1440 w 1525"/>
                  <a:gd name="T33" fmla="*/ 207 h 406"/>
                  <a:gd name="T34" fmla="*/ 1481 w 1525"/>
                  <a:gd name="T35" fmla="*/ 179 h 406"/>
                  <a:gd name="T36" fmla="*/ 1509 w 1525"/>
                  <a:gd name="T37" fmla="*/ 149 h 406"/>
                  <a:gd name="T38" fmla="*/ 1518 w 1525"/>
                  <a:gd name="T39" fmla="*/ 134 h 406"/>
                  <a:gd name="T40" fmla="*/ 1524 w 1525"/>
                  <a:gd name="T41" fmla="*/ 118 h 406"/>
                  <a:gd name="T42" fmla="*/ 1525 w 1525"/>
                  <a:gd name="T43" fmla="*/ 102 h 406"/>
                  <a:gd name="T44" fmla="*/ 1524 w 1525"/>
                  <a:gd name="T45" fmla="*/ 89 h 406"/>
                  <a:gd name="T46" fmla="*/ 1513 w 1525"/>
                  <a:gd name="T47" fmla="*/ 62 h 406"/>
                  <a:gd name="T48" fmla="*/ 1492 w 1525"/>
                  <a:gd name="T49" fmla="*/ 37 h 406"/>
                  <a:gd name="T50" fmla="*/ 1462 w 1525"/>
                  <a:gd name="T51" fmla="*/ 12 h 406"/>
                  <a:gd name="T52" fmla="*/ 1443 w 1525"/>
                  <a:gd name="T53" fmla="*/ 0 h 406"/>
                  <a:gd name="T54" fmla="*/ 1440 w 1525"/>
                  <a:gd name="T55" fmla="*/ 1 h 406"/>
                  <a:gd name="T56" fmla="*/ 1378 w 1525"/>
                  <a:gd name="T57" fmla="*/ 29 h 406"/>
                  <a:gd name="T58" fmla="*/ 1305 w 1525"/>
                  <a:gd name="T59" fmla="*/ 56 h 406"/>
                  <a:gd name="T60" fmla="*/ 1220 w 1525"/>
                  <a:gd name="T61" fmla="*/ 80 h 406"/>
                  <a:gd name="T62" fmla="*/ 1127 w 1525"/>
                  <a:gd name="T63" fmla="*/ 103 h 406"/>
                  <a:gd name="T64" fmla="*/ 1076 w 1525"/>
                  <a:gd name="T65" fmla="*/ 113 h 406"/>
                  <a:gd name="T66" fmla="*/ 967 w 1525"/>
                  <a:gd name="T67" fmla="*/ 133 h 406"/>
                  <a:gd name="T68" fmla="*/ 851 w 1525"/>
                  <a:gd name="T69" fmla="*/ 150 h 406"/>
                  <a:gd name="T70" fmla="*/ 730 w 1525"/>
                  <a:gd name="T71" fmla="*/ 164 h 406"/>
                  <a:gd name="T72" fmla="*/ 602 w 1525"/>
                  <a:gd name="T73" fmla="*/ 175 h 406"/>
                  <a:gd name="T74" fmla="*/ 470 w 1525"/>
                  <a:gd name="T75" fmla="*/ 184 h 406"/>
                  <a:gd name="T76" fmla="*/ 334 w 1525"/>
                  <a:gd name="T77" fmla="*/ 190 h 406"/>
                  <a:gd name="T78" fmla="*/ 195 w 1525"/>
                  <a:gd name="T79" fmla="*/ 194 h 406"/>
                  <a:gd name="T80" fmla="*/ 124 w 1525"/>
                  <a:gd name="T81" fmla="*/ 194 h 406"/>
                  <a:gd name="T82" fmla="*/ 83 w 1525"/>
                  <a:gd name="T83" fmla="*/ 194 h 406"/>
                  <a:gd name="T84" fmla="*/ 88 w 1525"/>
                  <a:gd name="T85" fmla="*/ 213 h 406"/>
                  <a:gd name="T86" fmla="*/ 90 w 1525"/>
                  <a:gd name="T87" fmla="*/ 232 h 406"/>
                  <a:gd name="T88" fmla="*/ 88 w 1525"/>
                  <a:gd name="T89" fmla="*/ 251 h 406"/>
                  <a:gd name="T90" fmla="*/ 77 w 1525"/>
                  <a:gd name="T91" fmla="*/ 286 h 406"/>
                  <a:gd name="T92" fmla="*/ 55 w 1525"/>
                  <a:gd name="T93" fmla="*/ 320 h 406"/>
                  <a:gd name="T94" fmla="*/ 22 w 1525"/>
                  <a:gd name="T95" fmla="*/ 352 h 406"/>
                  <a:gd name="T96" fmla="*/ 0 w 1525"/>
                  <a:gd name="T97" fmla="*/ 36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25" h="406">
                    <a:moveTo>
                      <a:pt x="0" y="366"/>
                    </a:moveTo>
                    <a:lnTo>
                      <a:pt x="0" y="366"/>
                    </a:lnTo>
                    <a:lnTo>
                      <a:pt x="15" y="376"/>
                    </a:lnTo>
                    <a:lnTo>
                      <a:pt x="27" y="386"/>
                    </a:lnTo>
                    <a:lnTo>
                      <a:pt x="38" y="395"/>
                    </a:lnTo>
                    <a:lnTo>
                      <a:pt x="49" y="406"/>
                    </a:lnTo>
                    <a:lnTo>
                      <a:pt x="49" y="406"/>
                    </a:lnTo>
                    <a:lnTo>
                      <a:pt x="124" y="406"/>
                    </a:lnTo>
                    <a:lnTo>
                      <a:pt x="124" y="406"/>
                    </a:lnTo>
                    <a:lnTo>
                      <a:pt x="196" y="406"/>
                    </a:lnTo>
                    <a:lnTo>
                      <a:pt x="268" y="405"/>
                    </a:lnTo>
                    <a:lnTo>
                      <a:pt x="337" y="403"/>
                    </a:lnTo>
                    <a:lnTo>
                      <a:pt x="407" y="400"/>
                    </a:lnTo>
                    <a:lnTo>
                      <a:pt x="474" y="397"/>
                    </a:lnTo>
                    <a:lnTo>
                      <a:pt x="541" y="393"/>
                    </a:lnTo>
                    <a:lnTo>
                      <a:pt x="605" y="388"/>
                    </a:lnTo>
                    <a:lnTo>
                      <a:pt x="670" y="383"/>
                    </a:lnTo>
                    <a:lnTo>
                      <a:pt x="732" y="377"/>
                    </a:lnTo>
                    <a:lnTo>
                      <a:pt x="792" y="370"/>
                    </a:lnTo>
                    <a:lnTo>
                      <a:pt x="850" y="363"/>
                    </a:lnTo>
                    <a:lnTo>
                      <a:pt x="907" y="355"/>
                    </a:lnTo>
                    <a:lnTo>
                      <a:pt x="962" y="347"/>
                    </a:lnTo>
                    <a:lnTo>
                      <a:pt x="1016" y="337"/>
                    </a:lnTo>
                    <a:lnTo>
                      <a:pt x="1066" y="327"/>
                    </a:lnTo>
                    <a:lnTo>
                      <a:pt x="1115" y="318"/>
                    </a:lnTo>
                    <a:lnTo>
                      <a:pt x="1161" y="307"/>
                    </a:lnTo>
                    <a:lnTo>
                      <a:pt x="1205" y="296"/>
                    </a:lnTo>
                    <a:lnTo>
                      <a:pt x="1247" y="285"/>
                    </a:lnTo>
                    <a:lnTo>
                      <a:pt x="1286" y="273"/>
                    </a:lnTo>
                    <a:lnTo>
                      <a:pt x="1323" y="260"/>
                    </a:lnTo>
                    <a:lnTo>
                      <a:pt x="1356" y="247"/>
                    </a:lnTo>
                    <a:lnTo>
                      <a:pt x="1387" y="235"/>
                    </a:lnTo>
                    <a:lnTo>
                      <a:pt x="1415" y="222"/>
                    </a:lnTo>
                    <a:lnTo>
                      <a:pt x="1440" y="207"/>
                    </a:lnTo>
                    <a:lnTo>
                      <a:pt x="1462" y="194"/>
                    </a:lnTo>
                    <a:lnTo>
                      <a:pt x="1481" y="179"/>
                    </a:lnTo>
                    <a:lnTo>
                      <a:pt x="1497" y="164"/>
                    </a:lnTo>
                    <a:lnTo>
                      <a:pt x="1509" y="149"/>
                    </a:lnTo>
                    <a:lnTo>
                      <a:pt x="1514" y="141"/>
                    </a:lnTo>
                    <a:lnTo>
                      <a:pt x="1518" y="134"/>
                    </a:lnTo>
                    <a:lnTo>
                      <a:pt x="1521" y="125"/>
                    </a:lnTo>
                    <a:lnTo>
                      <a:pt x="1524" y="118"/>
                    </a:lnTo>
                    <a:lnTo>
                      <a:pt x="1525" y="111"/>
                    </a:lnTo>
                    <a:lnTo>
                      <a:pt x="1525" y="102"/>
                    </a:lnTo>
                    <a:lnTo>
                      <a:pt x="1525" y="102"/>
                    </a:lnTo>
                    <a:lnTo>
                      <a:pt x="1524" y="89"/>
                    </a:lnTo>
                    <a:lnTo>
                      <a:pt x="1520" y="75"/>
                    </a:lnTo>
                    <a:lnTo>
                      <a:pt x="1513" y="62"/>
                    </a:lnTo>
                    <a:lnTo>
                      <a:pt x="1504" y="50"/>
                    </a:lnTo>
                    <a:lnTo>
                      <a:pt x="1492" y="37"/>
                    </a:lnTo>
                    <a:lnTo>
                      <a:pt x="1479" y="24"/>
                    </a:lnTo>
                    <a:lnTo>
                      <a:pt x="1462" y="12"/>
                    </a:lnTo>
                    <a:lnTo>
                      <a:pt x="1443" y="0"/>
                    </a:lnTo>
                    <a:lnTo>
                      <a:pt x="1443" y="0"/>
                    </a:lnTo>
                    <a:lnTo>
                      <a:pt x="1440" y="1"/>
                    </a:lnTo>
                    <a:lnTo>
                      <a:pt x="1440" y="1"/>
                    </a:lnTo>
                    <a:lnTo>
                      <a:pt x="1411" y="16"/>
                    </a:lnTo>
                    <a:lnTo>
                      <a:pt x="1378" y="29"/>
                    </a:lnTo>
                    <a:lnTo>
                      <a:pt x="1344" y="43"/>
                    </a:lnTo>
                    <a:lnTo>
                      <a:pt x="1305" y="56"/>
                    </a:lnTo>
                    <a:lnTo>
                      <a:pt x="1264" y="68"/>
                    </a:lnTo>
                    <a:lnTo>
                      <a:pt x="1220" y="80"/>
                    </a:lnTo>
                    <a:lnTo>
                      <a:pt x="1175" y="93"/>
                    </a:lnTo>
                    <a:lnTo>
                      <a:pt x="1127" y="103"/>
                    </a:lnTo>
                    <a:lnTo>
                      <a:pt x="1127" y="103"/>
                    </a:lnTo>
                    <a:lnTo>
                      <a:pt x="1076" y="113"/>
                    </a:lnTo>
                    <a:lnTo>
                      <a:pt x="1022" y="124"/>
                    </a:lnTo>
                    <a:lnTo>
                      <a:pt x="967" y="133"/>
                    </a:lnTo>
                    <a:lnTo>
                      <a:pt x="910" y="142"/>
                    </a:lnTo>
                    <a:lnTo>
                      <a:pt x="851" y="150"/>
                    </a:lnTo>
                    <a:lnTo>
                      <a:pt x="791" y="157"/>
                    </a:lnTo>
                    <a:lnTo>
                      <a:pt x="730" y="164"/>
                    </a:lnTo>
                    <a:lnTo>
                      <a:pt x="666" y="170"/>
                    </a:lnTo>
                    <a:lnTo>
                      <a:pt x="602" y="175"/>
                    </a:lnTo>
                    <a:lnTo>
                      <a:pt x="537" y="180"/>
                    </a:lnTo>
                    <a:lnTo>
                      <a:pt x="470" y="184"/>
                    </a:lnTo>
                    <a:lnTo>
                      <a:pt x="402" y="187"/>
                    </a:lnTo>
                    <a:lnTo>
                      <a:pt x="334" y="190"/>
                    </a:lnTo>
                    <a:lnTo>
                      <a:pt x="264" y="192"/>
                    </a:lnTo>
                    <a:lnTo>
                      <a:pt x="195" y="194"/>
                    </a:lnTo>
                    <a:lnTo>
                      <a:pt x="124" y="194"/>
                    </a:lnTo>
                    <a:lnTo>
                      <a:pt x="124" y="194"/>
                    </a:lnTo>
                    <a:lnTo>
                      <a:pt x="83" y="194"/>
                    </a:lnTo>
                    <a:lnTo>
                      <a:pt x="83" y="194"/>
                    </a:lnTo>
                    <a:lnTo>
                      <a:pt x="85" y="203"/>
                    </a:lnTo>
                    <a:lnTo>
                      <a:pt x="88" y="213"/>
                    </a:lnTo>
                    <a:lnTo>
                      <a:pt x="89" y="223"/>
                    </a:lnTo>
                    <a:lnTo>
                      <a:pt x="90" y="232"/>
                    </a:lnTo>
                    <a:lnTo>
                      <a:pt x="90" y="232"/>
                    </a:lnTo>
                    <a:lnTo>
                      <a:pt x="88" y="251"/>
                    </a:lnTo>
                    <a:lnTo>
                      <a:pt x="84" y="269"/>
                    </a:lnTo>
                    <a:lnTo>
                      <a:pt x="77" y="286"/>
                    </a:lnTo>
                    <a:lnTo>
                      <a:pt x="67" y="303"/>
                    </a:lnTo>
                    <a:lnTo>
                      <a:pt x="55" y="320"/>
                    </a:lnTo>
                    <a:lnTo>
                      <a:pt x="39" y="336"/>
                    </a:lnTo>
                    <a:lnTo>
                      <a:pt x="22" y="352"/>
                    </a:lnTo>
                    <a:lnTo>
                      <a:pt x="0" y="366"/>
                    </a:lnTo>
                    <a:lnTo>
                      <a:pt x="0" y="3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30">
                <a:extLst>
                  <a:ext uri="{FF2B5EF4-FFF2-40B4-BE49-F238E27FC236}">
                    <a16:creationId xmlns:a16="http://schemas.microsoft.com/office/drawing/2014/main" xmlns="" id="{212C21B3-8E05-47FD-A4CD-4507E37E7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6155" y="2328272"/>
                <a:ext cx="484188" cy="128588"/>
              </a:xfrm>
              <a:custGeom>
                <a:avLst/>
                <a:gdLst>
                  <a:gd name="T0" fmla="*/ 0 w 1525"/>
                  <a:gd name="T1" fmla="*/ 367 h 407"/>
                  <a:gd name="T2" fmla="*/ 27 w 1525"/>
                  <a:gd name="T3" fmla="*/ 386 h 407"/>
                  <a:gd name="T4" fmla="*/ 49 w 1525"/>
                  <a:gd name="T5" fmla="*/ 407 h 407"/>
                  <a:gd name="T6" fmla="*/ 124 w 1525"/>
                  <a:gd name="T7" fmla="*/ 407 h 407"/>
                  <a:gd name="T8" fmla="*/ 196 w 1525"/>
                  <a:gd name="T9" fmla="*/ 407 h 407"/>
                  <a:gd name="T10" fmla="*/ 337 w 1525"/>
                  <a:gd name="T11" fmla="*/ 403 h 407"/>
                  <a:gd name="T12" fmla="*/ 474 w 1525"/>
                  <a:gd name="T13" fmla="*/ 397 h 407"/>
                  <a:gd name="T14" fmla="*/ 605 w 1525"/>
                  <a:gd name="T15" fmla="*/ 389 h 407"/>
                  <a:gd name="T16" fmla="*/ 732 w 1525"/>
                  <a:gd name="T17" fmla="*/ 378 h 407"/>
                  <a:gd name="T18" fmla="*/ 850 w 1525"/>
                  <a:gd name="T19" fmla="*/ 363 h 407"/>
                  <a:gd name="T20" fmla="*/ 962 w 1525"/>
                  <a:gd name="T21" fmla="*/ 347 h 407"/>
                  <a:gd name="T22" fmla="*/ 1066 w 1525"/>
                  <a:gd name="T23" fmla="*/ 328 h 407"/>
                  <a:gd name="T24" fmla="*/ 1161 w 1525"/>
                  <a:gd name="T25" fmla="*/ 307 h 407"/>
                  <a:gd name="T26" fmla="*/ 1247 w 1525"/>
                  <a:gd name="T27" fmla="*/ 285 h 407"/>
                  <a:gd name="T28" fmla="*/ 1323 w 1525"/>
                  <a:gd name="T29" fmla="*/ 261 h 407"/>
                  <a:gd name="T30" fmla="*/ 1387 w 1525"/>
                  <a:gd name="T31" fmla="*/ 235 h 407"/>
                  <a:gd name="T32" fmla="*/ 1440 w 1525"/>
                  <a:gd name="T33" fmla="*/ 207 h 407"/>
                  <a:gd name="T34" fmla="*/ 1481 w 1525"/>
                  <a:gd name="T35" fmla="*/ 179 h 407"/>
                  <a:gd name="T36" fmla="*/ 1509 w 1525"/>
                  <a:gd name="T37" fmla="*/ 149 h 407"/>
                  <a:gd name="T38" fmla="*/ 1518 w 1525"/>
                  <a:gd name="T39" fmla="*/ 134 h 407"/>
                  <a:gd name="T40" fmla="*/ 1524 w 1525"/>
                  <a:gd name="T41" fmla="*/ 118 h 407"/>
                  <a:gd name="T42" fmla="*/ 1525 w 1525"/>
                  <a:gd name="T43" fmla="*/ 103 h 407"/>
                  <a:gd name="T44" fmla="*/ 1524 w 1525"/>
                  <a:gd name="T45" fmla="*/ 89 h 407"/>
                  <a:gd name="T46" fmla="*/ 1513 w 1525"/>
                  <a:gd name="T47" fmla="*/ 62 h 407"/>
                  <a:gd name="T48" fmla="*/ 1492 w 1525"/>
                  <a:gd name="T49" fmla="*/ 37 h 407"/>
                  <a:gd name="T50" fmla="*/ 1462 w 1525"/>
                  <a:gd name="T51" fmla="*/ 13 h 407"/>
                  <a:gd name="T52" fmla="*/ 1443 w 1525"/>
                  <a:gd name="T53" fmla="*/ 0 h 407"/>
                  <a:gd name="T54" fmla="*/ 1440 w 1525"/>
                  <a:gd name="T55" fmla="*/ 2 h 407"/>
                  <a:gd name="T56" fmla="*/ 1378 w 1525"/>
                  <a:gd name="T57" fmla="*/ 30 h 407"/>
                  <a:gd name="T58" fmla="*/ 1305 w 1525"/>
                  <a:gd name="T59" fmla="*/ 56 h 407"/>
                  <a:gd name="T60" fmla="*/ 1220 w 1525"/>
                  <a:gd name="T61" fmla="*/ 81 h 407"/>
                  <a:gd name="T62" fmla="*/ 1127 w 1525"/>
                  <a:gd name="T63" fmla="*/ 104 h 407"/>
                  <a:gd name="T64" fmla="*/ 1076 w 1525"/>
                  <a:gd name="T65" fmla="*/ 114 h 407"/>
                  <a:gd name="T66" fmla="*/ 967 w 1525"/>
                  <a:gd name="T67" fmla="*/ 133 h 407"/>
                  <a:gd name="T68" fmla="*/ 851 w 1525"/>
                  <a:gd name="T69" fmla="*/ 150 h 407"/>
                  <a:gd name="T70" fmla="*/ 730 w 1525"/>
                  <a:gd name="T71" fmla="*/ 165 h 407"/>
                  <a:gd name="T72" fmla="*/ 602 w 1525"/>
                  <a:gd name="T73" fmla="*/ 176 h 407"/>
                  <a:gd name="T74" fmla="*/ 470 w 1525"/>
                  <a:gd name="T75" fmla="*/ 184 h 407"/>
                  <a:gd name="T76" fmla="*/ 334 w 1525"/>
                  <a:gd name="T77" fmla="*/ 190 h 407"/>
                  <a:gd name="T78" fmla="*/ 195 w 1525"/>
                  <a:gd name="T79" fmla="*/ 194 h 407"/>
                  <a:gd name="T80" fmla="*/ 124 w 1525"/>
                  <a:gd name="T81" fmla="*/ 194 h 407"/>
                  <a:gd name="T82" fmla="*/ 83 w 1525"/>
                  <a:gd name="T83" fmla="*/ 194 h 407"/>
                  <a:gd name="T84" fmla="*/ 88 w 1525"/>
                  <a:gd name="T85" fmla="*/ 213 h 407"/>
                  <a:gd name="T86" fmla="*/ 90 w 1525"/>
                  <a:gd name="T87" fmla="*/ 233 h 407"/>
                  <a:gd name="T88" fmla="*/ 88 w 1525"/>
                  <a:gd name="T89" fmla="*/ 251 h 407"/>
                  <a:gd name="T90" fmla="*/ 77 w 1525"/>
                  <a:gd name="T91" fmla="*/ 286 h 407"/>
                  <a:gd name="T92" fmla="*/ 55 w 1525"/>
                  <a:gd name="T93" fmla="*/ 320 h 407"/>
                  <a:gd name="T94" fmla="*/ 22 w 1525"/>
                  <a:gd name="T95" fmla="*/ 352 h 407"/>
                  <a:gd name="T96" fmla="*/ 0 w 1525"/>
                  <a:gd name="T97" fmla="*/ 36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25" h="407">
                    <a:moveTo>
                      <a:pt x="0" y="367"/>
                    </a:moveTo>
                    <a:lnTo>
                      <a:pt x="0" y="367"/>
                    </a:lnTo>
                    <a:lnTo>
                      <a:pt x="15" y="376"/>
                    </a:lnTo>
                    <a:lnTo>
                      <a:pt x="27" y="386"/>
                    </a:lnTo>
                    <a:lnTo>
                      <a:pt x="38" y="396"/>
                    </a:lnTo>
                    <a:lnTo>
                      <a:pt x="49" y="407"/>
                    </a:lnTo>
                    <a:lnTo>
                      <a:pt x="49" y="407"/>
                    </a:lnTo>
                    <a:lnTo>
                      <a:pt x="124" y="407"/>
                    </a:lnTo>
                    <a:lnTo>
                      <a:pt x="124" y="407"/>
                    </a:lnTo>
                    <a:lnTo>
                      <a:pt x="196" y="407"/>
                    </a:lnTo>
                    <a:lnTo>
                      <a:pt x="268" y="406"/>
                    </a:lnTo>
                    <a:lnTo>
                      <a:pt x="337" y="403"/>
                    </a:lnTo>
                    <a:lnTo>
                      <a:pt x="407" y="401"/>
                    </a:lnTo>
                    <a:lnTo>
                      <a:pt x="474" y="397"/>
                    </a:lnTo>
                    <a:lnTo>
                      <a:pt x="541" y="393"/>
                    </a:lnTo>
                    <a:lnTo>
                      <a:pt x="605" y="389"/>
                    </a:lnTo>
                    <a:lnTo>
                      <a:pt x="670" y="384"/>
                    </a:lnTo>
                    <a:lnTo>
                      <a:pt x="732" y="378"/>
                    </a:lnTo>
                    <a:lnTo>
                      <a:pt x="792" y="370"/>
                    </a:lnTo>
                    <a:lnTo>
                      <a:pt x="850" y="363"/>
                    </a:lnTo>
                    <a:lnTo>
                      <a:pt x="907" y="356"/>
                    </a:lnTo>
                    <a:lnTo>
                      <a:pt x="962" y="347"/>
                    </a:lnTo>
                    <a:lnTo>
                      <a:pt x="1016" y="337"/>
                    </a:lnTo>
                    <a:lnTo>
                      <a:pt x="1066" y="328"/>
                    </a:lnTo>
                    <a:lnTo>
                      <a:pt x="1115" y="318"/>
                    </a:lnTo>
                    <a:lnTo>
                      <a:pt x="1161" y="307"/>
                    </a:lnTo>
                    <a:lnTo>
                      <a:pt x="1205" y="296"/>
                    </a:lnTo>
                    <a:lnTo>
                      <a:pt x="1247" y="285"/>
                    </a:lnTo>
                    <a:lnTo>
                      <a:pt x="1286" y="273"/>
                    </a:lnTo>
                    <a:lnTo>
                      <a:pt x="1323" y="261"/>
                    </a:lnTo>
                    <a:lnTo>
                      <a:pt x="1356" y="247"/>
                    </a:lnTo>
                    <a:lnTo>
                      <a:pt x="1387" y="235"/>
                    </a:lnTo>
                    <a:lnTo>
                      <a:pt x="1415" y="222"/>
                    </a:lnTo>
                    <a:lnTo>
                      <a:pt x="1440" y="207"/>
                    </a:lnTo>
                    <a:lnTo>
                      <a:pt x="1462" y="194"/>
                    </a:lnTo>
                    <a:lnTo>
                      <a:pt x="1481" y="179"/>
                    </a:lnTo>
                    <a:lnTo>
                      <a:pt x="1497" y="165"/>
                    </a:lnTo>
                    <a:lnTo>
                      <a:pt x="1509" y="149"/>
                    </a:lnTo>
                    <a:lnTo>
                      <a:pt x="1514" y="142"/>
                    </a:lnTo>
                    <a:lnTo>
                      <a:pt x="1518" y="134"/>
                    </a:lnTo>
                    <a:lnTo>
                      <a:pt x="1521" y="126"/>
                    </a:lnTo>
                    <a:lnTo>
                      <a:pt x="1524" y="118"/>
                    </a:lnTo>
                    <a:lnTo>
                      <a:pt x="1525" y="111"/>
                    </a:lnTo>
                    <a:lnTo>
                      <a:pt x="1525" y="103"/>
                    </a:lnTo>
                    <a:lnTo>
                      <a:pt x="1525" y="103"/>
                    </a:lnTo>
                    <a:lnTo>
                      <a:pt x="1524" y="89"/>
                    </a:lnTo>
                    <a:lnTo>
                      <a:pt x="1520" y="76"/>
                    </a:lnTo>
                    <a:lnTo>
                      <a:pt x="1513" y="62"/>
                    </a:lnTo>
                    <a:lnTo>
                      <a:pt x="1504" y="50"/>
                    </a:lnTo>
                    <a:lnTo>
                      <a:pt x="1492" y="37"/>
                    </a:lnTo>
                    <a:lnTo>
                      <a:pt x="1479" y="25"/>
                    </a:lnTo>
                    <a:lnTo>
                      <a:pt x="1462" y="13"/>
                    </a:lnTo>
                    <a:lnTo>
                      <a:pt x="1443" y="0"/>
                    </a:lnTo>
                    <a:lnTo>
                      <a:pt x="1443" y="0"/>
                    </a:lnTo>
                    <a:lnTo>
                      <a:pt x="1440" y="2"/>
                    </a:lnTo>
                    <a:lnTo>
                      <a:pt x="1440" y="2"/>
                    </a:lnTo>
                    <a:lnTo>
                      <a:pt x="1411" y="16"/>
                    </a:lnTo>
                    <a:lnTo>
                      <a:pt x="1378" y="30"/>
                    </a:lnTo>
                    <a:lnTo>
                      <a:pt x="1344" y="43"/>
                    </a:lnTo>
                    <a:lnTo>
                      <a:pt x="1305" y="56"/>
                    </a:lnTo>
                    <a:lnTo>
                      <a:pt x="1264" y="69"/>
                    </a:lnTo>
                    <a:lnTo>
                      <a:pt x="1220" y="81"/>
                    </a:lnTo>
                    <a:lnTo>
                      <a:pt x="1175" y="93"/>
                    </a:lnTo>
                    <a:lnTo>
                      <a:pt x="1127" y="104"/>
                    </a:lnTo>
                    <a:lnTo>
                      <a:pt x="1127" y="104"/>
                    </a:lnTo>
                    <a:lnTo>
                      <a:pt x="1076" y="114"/>
                    </a:lnTo>
                    <a:lnTo>
                      <a:pt x="1022" y="124"/>
                    </a:lnTo>
                    <a:lnTo>
                      <a:pt x="967" y="133"/>
                    </a:lnTo>
                    <a:lnTo>
                      <a:pt x="910" y="143"/>
                    </a:lnTo>
                    <a:lnTo>
                      <a:pt x="851" y="150"/>
                    </a:lnTo>
                    <a:lnTo>
                      <a:pt x="791" y="157"/>
                    </a:lnTo>
                    <a:lnTo>
                      <a:pt x="730" y="165"/>
                    </a:lnTo>
                    <a:lnTo>
                      <a:pt x="666" y="171"/>
                    </a:lnTo>
                    <a:lnTo>
                      <a:pt x="602" y="176"/>
                    </a:lnTo>
                    <a:lnTo>
                      <a:pt x="537" y="180"/>
                    </a:lnTo>
                    <a:lnTo>
                      <a:pt x="470" y="184"/>
                    </a:lnTo>
                    <a:lnTo>
                      <a:pt x="402" y="188"/>
                    </a:lnTo>
                    <a:lnTo>
                      <a:pt x="334" y="190"/>
                    </a:lnTo>
                    <a:lnTo>
                      <a:pt x="264" y="193"/>
                    </a:lnTo>
                    <a:lnTo>
                      <a:pt x="195" y="194"/>
                    </a:lnTo>
                    <a:lnTo>
                      <a:pt x="124" y="194"/>
                    </a:lnTo>
                    <a:lnTo>
                      <a:pt x="124" y="194"/>
                    </a:lnTo>
                    <a:lnTo>
                      <a:pt x="83" y="194"/>
                    </a:lnTo>
                    <a:lnTo>
                      <a:pt x="83" y="194"/>
                    </a:lnTo>
                    <a:lnTo>
                      <a:pt x="85" y="204"/>
                    </a:lnTo>
                    <a:lnTo>
                      <a:pt x="88" y="213"/>
                    </a:lnTo>
                    <a:lnTo>
                      <a:pt x="89" y="223"/>
                    </a:lnTo>
                    <a:lnTo>
                      <a:pt x="90" y="233"/>
                    </a:lnTo>
                    <a:lnTo>
                      <a:pt x="90" y="233"/>
                    </a:lnTo>
                    <a:lnTo>
                      <a:pt x="88" y="251"/>
                    </a:lnTo>
                    <a:lnTo>
                      <a:pt x="84" y="269"/>
                    </a:lnTo>
                    <a:lnTo>
                      <a:pt x="77" y="286"/>
                    </a:lnTo>
                    <a:lnTo>
                      <a:pt x="67" y="303"/>
                    </a:lnTo>
                    <a:lnTo>
                      <a:pt x="55" y="320"/>
                    </a:lnTo>
                    <a:lnTo>
                      <a:pt x="39" y="336"/>
                    </a:lnTo>
                    <a:lnTo>
                      <a:pt x="22" y="352"/>
                    </a:lnTo>
                    <a:lnTo>
                      <a:pt x="0" y="367"/>
                    </a:lnTo>
                    <a:lnTo>
                      <a:pt x="0" y="36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31">
                <a:extLst>
                  <a:ext uri="{FF2B5EF4-FFF2-40B4-BE49-F238E27FC236}">
                    <a16:creationId xmlns:a16="http://schemas.microsoft.com/office/drawing/2014/main" xmlns="" id="{404A9CFB-5FEB-4A82-9A0F-82B321B77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1343" y="2158410"/>
                <a:ext cx="889000" cy="128588"/>
              </a:xfrm>
              <a:custGeom>
                <a:avLst/>
                <a:gdLst>
                  <a:gd name="T0" fmla="*/ 1258 w 2801"/>
                  <a:gd name="T1" fmla="*/ 354 h 406"/>
                  <a:gd name="T2" fmla="*/ 1325 w 2801"/>
                  <a:gd name="T3" fmla="*/ 406 h 406"/>
                  <a:gd name="T4" fmla="*/ 1400 w 2801"/>
                  <a:gd name="T5" fmla="*/ 406 h 406"/>
                  <a:gd name="T6" fmla="*/ 1613 w 2801"/>
                  <a:gd name="T7" fmla="*/ 403 h 406"/>
                  <a:gd name="T8" fmla="*/ 1817 w 2801"/>
                  <a:gd name="T9" fmla="*/ 393 h 406"/>
                  <a:gd name="T10" fmla="*/ 2008 w 2801"/>
                  <a:gd name="T11" fmla="*/ 377 h 406"/>
                  <a:gd name="T12" fmla="*/ 2183 w 2801"/>
                  <a:gd name="T13" fmla="*/ 355 h 406"/>
                  <a:gd name="T14" fmla="*/ 2342 w 2801"/>
                  <a:gd name="T15" fmla="*/ 327 h 406"/>
                  <a:gd name="T16" fmla="*/ 2481 w 2801"/>
                  <a:gd name="T17" fmla="*/ 296 h 406"/>
                  <a:gd name="T18" fmla="*/ 2599 w 2801"/>
                  <a:gd name="T19" fmla="*/ 260 h 406"/>
                  <a:gd name="T20" fmla="*/ 2691 w 2801"/>
                  <a:gd name="T21" fmla="*/ 221 h 406"/>
                  <a:gd name="T22" fmla="*/ 2757 w 2801"/>
                  <a:gd name="T23" fmla="*/ 179 h 406"/>
                  <a:gd name="T24" fmla="*/ 2790 w 2801"/>
                  <a:gd name="T25" fmla="*/ 141 h 406"/>
                  <a:gd name="T26" fmla="*/ 2800 w 2801"/>
                  <a:gd name="T27" fmla="*/ 118 h 406"/>
                  <a:gd name="T28" fmla="*/ 2801 w 2801"/>
                  <a:gd name="T29" fmla="*/ 102 h 406"/>
                  <a:gd name="T30" fmla="*/ 2789 w 2801"/>
                  <a:gd name="T31" fmla="*/ 62 h 406"/>
                  <a:gd name="T32" fmla="*/ 2755 w 2801"/>
                  <a:gd name="T33" fmla="*/ 24 h 406"/>
                  <a:gd name="T34" fmla="*/ 2719 w 2801"/>
                  <a:gd name="T35" fmla="*/ 0 h 406"/>
                  <a:gd name="T36" fmla="*/ 2687 w 2801"/>
                  <a:gd name="T37" fmla="*/ 16 h 406"/>
                  <a:gd name="T38" fmla="*/ 2581 w 2801"/>
                  <a:gd name="T39" fmla="*/ 56 h 406"/>
                  <a:gd name="T40" fmla="*/ 2451 w 2801"/>
                  <a:gd name="T41" fmla="*/ 92 h 406"/>
                  <a:gd name="T42" fmla="*/ 2352 w 2801"/>
                  <a:gd name="T43" fmla="*/ 113 h 406"/>
                  <a:gd name="T44" fmla="*/ 2186 w 2801"/>
                  <a:gd name="T45" fmla="*/ 142 h 406"/>
                  <a:gd name="T46" fmla="*/ 2006 w 2801"/>
                  <a:gd name="T47" fmla="*/ 164 h 406"/>
                  <a:gd name="T48" fmla="*/ 1813 w 2801"/>
                  <a:gd name="T49" fmla="*/ 180 h 406"/>
                  <a:gd name="T50" fmla="*/ 1610 w 2801"/>
                  <a:gd name="T51" fmla="*/ 190 h 406"/>
                  <a:gd name="T52" fmla="*/ 1400 w 2801"/>
                  <a:gd name="T53" fmla="*/ 193 h 406"/>
                  <a:gd name="T54" fmla="*/ 1260 w 2801"/>
                  <a:gd name="T55" fmla="*/ 192 h 406"/>
                  <a:gd name="T56" fmla="*/ 1054 w 2801"/>
                  <a:gd name="T57" fmla="*/ 184 h 406"/>
                  <a:gd name="T58" fmla="*/ 858 w 2801"/>
                  <a:gd name="T59" fmla="*/ 170 h 406"/>
                  <a:gd name="T60" fmla="*/ 673 w 2801"/>
                  <a:gd name="T61" fmla="*/ 150 h 406"/>
                  <a:gd name="T62" fmla="*/ 503 w 2801"/>
                  <a:gd name="T63" fmla="*/ 124 h 406"/>
                  <a:gd name="T64" fmla="*/ 398 w 2801"/>
                  <a:gd name="T65" fmla="*/ 103 h 406"/>
                  <a:gd name="T66" fmla="*/ 260 w 2801"/>
                  <a:gd name="T67" fmla="*/ 68 h 406"/>
                  <a:gd name="T68" fmla="*/ 147 w 2801"/>
                  <a:gd name="T69" fmla="*/ 29 h 406"/>
                  <a:gd name="T70" fmla="*/ 85 w 2801"/>
                  <a:gd name="T71" fmla="*/ 1 h 406"/>
                  <a:gd name="T72" fmla="*/ 63 w 2801"/>
                  <a:gd name="T73" fmla="*/ 12 h 406"/>
                  <a:gd name="T74" fmla="*/ 20 w 2801"/>
                  <a:gd name="T75" fmla="*/ 50 h 406"/>
                  <a:gd name="T76" fmla="*/ 1 w 2801"/>
                  <a:gd name="T77" fmla="*/ 89 h 406"/>
                  <a:gd name="T78" fmla="*/ 1 w 2801"/>
                  <a:gd name="T79" fmla="*/ 114 h 406"/>
                  <a:gd name="T80" fmla="*/ 15 w 2801"/>
                  <a:gd name="T81" fmla="*/ 148 h 406"/>
                  <a:gd name="T82" fmla="*/ 265 w 2801"/>
                  <a:gd name="T83" fmla="*/ 157 h 406"/>
                  <a:gd name="T84" fmla="*/ 615 w 2801"/>
                  <a:gd name="T85" fmla="*/ 187 h 406"/>
                  <a:gd name="T86" fmla="*/ 822 w 2801"/>
                  <a:gd name="T87" fmla="*/ 219 h 406"/>
                  <a:gd name="T88" fmla="*/ 917 w 2801"/>
                  <a:gd name="T89" fmla="*/ 237 h 406"/>
                  <a:gd name="T90" fmla="*/ 1054 w 2801"/>
                  <a:gd name="T91" fmla="*/ 273 h 406"/>
                  <a:gd name="T92" fmla="*/ 1168 w 2801"/>
                  <a:gd name="T93" fmla="*/ 310 h 406"/>
                  <a:gd name="T94" fmla="*/ 1229 w 2801"/>
                  <a:gd name="T95" fmla="*/ 338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801" h="406">
                    <a:moveTo>
                      <a:pt x="1229" y="338"/>
                    </a:moveTo>
                    <a:lnTo>
                      <a:pt x="1229" y="338"/>
                    </a:lnTo>
                    <a:lnTo>
                      <a:pt x="1258" y="354"/>
                    </a:lnTo>
                    <a:lnTo>
                      <a:pt x="1283" y="371"/>
                    </a:lnTo>
                    <a:lnTo>
                      <a:pt x="1305" y="388"/>
                    </a:lnTo>
                    <a:lnTo>
                      <a:pt x="1325" y="406"/>
                    </a:lnTo>
                    <a:lnTo>
                      <a:pt x="1325" y="406"/>
                    </a:lnTo>
                    <a:lnTo>
                      <a:pt x="1400" y="406"/>
                    </a:lnTo>
                    <a:lnTo>
                      <a:pt x="1400" y="406"/>
                    </a:lnTo>
                    <a:lnTo>
                      <a:pt x="1472" y="406"/>
                    </a:lnTo>
                    <a:lnTo>
                      <a:pt x="1544" y="405"/>
                    </a:lnTo>
                    <a:lnTo>
                      <a:pt x="1613" y="403"/>
                    </a:lnTo>
                    <a:lnTo>
                      <a:pt x="1683" y="400"/>
                    </a:lnTo>
                    <a:lnTo>
                      <a:pt x="1750" y="397"/>
                    </a:lnTo>
                    <a:lnTo>
                      <a:pt x="1817" y="393"/>
                    </a:lnTo>
                    <a:lnTo>
                      <a:pt x="1881" y="388"/>
                    </a:lnTo>
                    <a:lnTo>
                      <a:pt x="1946" y="383"/>
                    </a:lnTo>
                    <a:lnTo>
                      <a:pt x="2008" y="377"/>
                    </a:lnTo>
                    <a:lnTo>
                      <a:pt x="2068" y="370"/>
                    </a:lnTo>
                    <a:lnTo>
                      <a:pt x="2126" y="363"/>
                    </a:lnTo>
                    <a:lnTo>
                      <a:pt x="2183" y="355"/>
                    </a:lnTo>
                    <a:lnTo>
                      <a:pt x="2238" y="347"/>
                    </a:lnTo>
                    <a:lnTo>
                      <a:pt x="2292" y="337"/>
                    </a:lnTo>
                    <a:lnTo>
                      <a:pt x="2342" y="327"/>
                    </a:lnTo>
                    <a:lnTo>
                      <a:pt x="2391" y="318"/>
                    </a:lnTo>
                    <a:lnTo>
                      <a:pt x="2437" y="307"/>
                    </a:lnTo>
                    <a:lnTo>
                      <a:pt x="2481" y="296"/>
                    </a:lnTo>
                    <a:lnTo>
                      <a:pt x="2523" y="285"/>
                    </a:lnTo>
                    <a:lnTo>
                      <a:pt x="2562" y="273"/>
                    </a:lnTo>
                    <a:lnTo>
                      <a:pt x="2599" y="260"/>
                    </a:lnTo>
                    <a:lnTo>
                      <a:pt x="2632" y="247"/>
                    </a:lnTo>
                    <a:lnTo>
                      <a:pt x="2663" y="235"/>
                    </a:lnTo>
                    <a:lnTo>
                      <a:pt x="2691" y="221"/>
                    </a:lnTo>
                    <a:lnTo>
                      <a:pt x="2716" y="207"/>
                    </a:lnTo>
                    <a:lnTo>
                      <a:pt x="2738" y="193"/>
                    </a:lnTo>
                    <a:lnTo>
                      <a:pt x="2757" y="179"/>
                    </a:lnTo>
                    <a:lnTo>
                      <a:pt x="2773" y="164"/>
                    </a:lnTo>
                    <a:lnTo>
                      <a:pt x="2785" y="148"/>
                    </a:lnTo>
                    <a:lnTo>
                      <a:pt x="2790" y="141"/>
                    </a:lnTo>
                    <a:lnTo>
                      <a:pt x="2794" y="134"/>
                    </a:lnTo>
                    <a:lnTo>
                      <a:pt x="2797" y="125"/>
                    </a:lnTo>
                    <a:lnTo>
                      <a:pt x="2800" y="118"/>
                    </a:lnTo>
                    <a:lnTo>
                      <a:pt x="2801" y="111"/>
                    </a:lnTo>
                    <a:lnTo>
                      <a:pt x="2801" y="102"/>
                    </a:lnTo>
                    <a:lnTo>
                      <a:pt x="2801" y="102"/>
                    </a:lnTo>
                    <a:lnTo>
                      <a:pt x="2800" y="89"/>
                    </a:lnTo>
                    <a:lnTo>
                      <a:pt x="2796" y="75"/>
                    </a:lnTo>
                    <a:lnTo>
                      <a:pt x="2789" y="62"/>
                    </a:lnTo>
                    <a:lnTo>
                      <a:pt x="2780" y="50"/>
                    </a:lnTo>
                    <a:lnTo>
                      <a:pt x="2768" y="37"/>
                    </a:lnTo>
                    <a:lnTo>
                      <a:pt x="2755" y="24"/>
                    </a:lnTo>
                    <a:lnTo>
                      <a:pt x="2738" y="12"/>
                    </a:lnTo>
                    <a:lnTo>
                      <a:pt x="2719" y="0"/>
                    </a:lnTo>
                    <a:lnTo>
                      <a:pt x="2719" y="0"/>
                    </a:lnTo>
                    <a:lnTo>
                      <a:pt x="2716" y="1"/>
                    </a:lnTo>
                    <a:lnTo>
                      <a:pt x="2716" y="1"/>
                    </a:lnTo>
                    <a:lnTo>
                      <a:pt x="2687" y="16"/>
                    </a:lnTo>
                    <a:lnTo>
                      <a:pt x="2654" y="29"/>
                    </a:lnTo>
                    <a:lnTo>
                      <a:pt x="2620" y="43"/>
                    </a:lnTo>
                    <a:lnTo>
                      <a:pt x="2581" y="56"/>
                    </a:lnTo>
                    <a:lnTo>
                      <a:pt x="2540" y="68"/>
                    </a:lnTo>
                    <a:lnTo>
                      <a:pt x="2496" y="80"/>
                    </a:lnTo>
                    <a:lnTo>
                      <a:pt x="2451" y="92"/>
                    </a:lnTo>
                    <a:lnTo>
                      <a:pt x="2403" y="103"/>
                    </a:lnTo>
                    <a:lnTo>
                      <a:pt x="2403" y="103"/>
                    </a:lnTo>
                    <a:lnTo>
                      <a:pt x="2352" y="113"/>
                    </a:lnTo>
                    <a:lnTo>
                      <a:pt x="2298" y="124"/>
                    </a:lnTo>
                    <a:lnTo>
                      <a:pt x="2243" y="133"/>
                    </a:lnTo>
                    <a:lnTo>
                      <a:pt x="2186" y="142"/>
                    </a:lnTo>
                    <a:lnTo>
                      <a:pt x="2127" y="150"/>
                    </a:lnTo>
                    <a:lnTo>
                      <a:pt x="2067" y="157"/>
                    </a:lnTo>
                    <a:lnTo>
                      <a:pt x="2006" y="164"/>
                    </a:lnTo>
                    <a:lnTo>
                      <a:pt x="1942" y="170"/>
                    </a:lnTo>
                    <a:lnTo>
                      <a:pt x="1878" y="175"/>
                    </a:lnTo>
                    <a:lnTo>
                      <a:pt x="1813" y="180"/>
                    </a:lnTo>
                    <a:lnTo>
                      <a:pt x="1746" y="184"/>
                    </a:lnTo>
                    <a:lnTo>
                      <a:pt x="1678" y="187"/>
                    </a:lnTo>
                    <a:lnTo>
                      <a:pt x="1610" y="190"/>
                    </a:lnTo>
                    <a:lnTo>
                      <a:pt x="1540" y="192"/>
                    </a:lnTo>
                    <a:lnTo>
                      <a:pt x="1471" y="193"/>
                    </a:lnTo>
                    <a:lnTo>
                      <a:pt x="1400" y="193"/>
                    </a:lnTo>
                    <a:lnTo>
                      <a:pt x="1400" y="193"/>
                    </a:lnTo>
                    <a:lnTo>
                      <a:pt x="1330" y="193"/>
                    </a:lnTo>
                    <a:lnTo>
                      <a:pt x="1260" y="192"/>
                    </a:lnTo>
                    <a:lnTo>
                      <a:pt x="1191" y="190"/>
                    </a:lnTo>
                    <a:lnTo>
                      <a:pt x="1123" y="187"/>
                    </a:lnTo>
                    <a:lnTo>
                      <a:pt x="1054" y="184"/>
                    </a:lnTo>
                    <a:lnTo>
                      <a:pt x="987" y="180"/>
                    </a:lnTo>
                    <a:lnTo>
                      <a:pt x="923" y="175"/>
                    </a:lnTo>
                    <a:lnTo>
                      <a:pt x="858" y="170"/>
                    </a:lnTo>
                    <a:lnTo>
                      <a:pt x="795" y="164"/>
                    </a:lnTo>
                    <a:lnTo>
                      <a:pt x="734" y="157"/>
                    </a:lnTo>
                    <a:lnTo>
                      <a:pt x="673" y="150"/>
                    </a:lnTo>
                    <a:lnTo>
                      <a:pt x="615" y="142"/>
                    </a:lnTo>
                    <a:lnTo>
                      <a:pt x="557" y="133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3"/>
                    </a:lnTo>
                    <a:lnTo>
                      <a:pt x="398" y="103"/>
                    </a:lnTo>
                    <a:lnTo>
                      <a:pt x="349" y="92"/>
                    </a:lnTo>
                    <a:lnTo>
                      <a:pt x="304" y="80"/>
                    </a:lnTo>
                    <a:lnTo>
                      <a:pt x="260" y="68"/>
                    </a:lnTo>
                    <a:lnTo>
                      <a:pt x="220" y="56"/>
                    </a:lnTo>
                    <a:lnTo>
                      <a:pt x="182" y="43"/>
                    </a:lnTo>
                    <a:lnTo>
                      <a:pt x="147" y="29"/>
                    </a:lnTo>
                    <a:lnTo>
                      <a:pt x="114" y="16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63" y="12"/>
                    </a:lnTo>
                    <a:lnTo>
                      <a:pt x="46" y="24"/>
                    </a:lnTo>
                    <a:lnTo>
                      <a:pt x="32" y="37"/>
                    </a:lnTo>
                    <a:lnTo>
                      <a:pt x="20" y="50"/>
                    </a:lnTo>
                    <a:lnTo>
                      <a:pt x="12" y="62"/>
                    </a:lnTo>
                    <a:lnTo>
                      <a:pt x="4" y="75"/>
                    </a:lnTo>
                    <a:lnTo>
                      <a:pt x="1" y="89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14"/>
                    </a:lnTo>
                    <a:lnTo>
                      <a:pt x="3" y="125"/>
                    </a:lnTo>
                    <a:lnTo>
                      <a:pt x="8" y="138"/>
                    </a:lnTo>
                    <a:lnTo>
                      <a:pt x="15" y="148"/>
                    </a:lnTo>
                    <a:lnTo>
                      <a:pt x="15" y="148"/>
                    </a:lnTo>
                    <a:lnTo>
                      <a:pt x="142" y="151"/>
                    </a:lnTo>
                    <a:lnTo>
                      <a:pt x="265" y="157"/>
                    </a:lnTo>
                    <a:lnTo>
                      <a:pt x="386" y="164"/>
                    </a:lnTo>
                    <a:lnTo>
                      <a:pt x="503" y="175"/>
                    </a:lnTo>
                    <a:lnTo>
                      <a:pt x="615" y="187"/>
                    </a:lnTo>
                    <a:lnTo>
                      <a:pt x="721" y="202"/>
                    </a:lnTo>
                    <a:lnTo>
                      <a:pt x="772" y="211"/>
                    </a:lnTo>
                    <a:lnTo>
                      <a:pt x="822" y="219"/>
                    </a:lnTo>
                    <a:lnTo>
                      <a:pt x="870" y="228"/>
                    </a:lnTo>
                    <a:lnTo>
                      <a:pt x="917" y="237"/>
                    </a:lnTo>
                    <a:lnTo>
                      <a:pt x="917" y="237"/>
                    </a:lnTo>
                    <a:lnTo>
                      <a:pt x="965" y="248"/>
                    </a:lnTo>
                    <a:lnTo>
                      <a:pt x="1012" y="260"/>
                    </a:lnTo>
                    <a:lnTo>
                      <a:pt x="1054" y="273"/>
                    </a:lnTo>
                    <a:lnTo>
                      <a:pt x="1095" y="285"/>
                    </a:lnTo>
                    <a:lnTo>
                      <a:pt x="1132" y="297"/>
                    </a:lnTo>
                    <a:lnTo>
                      <a:pt x="1168" y="310"/>
                    </a:lnTo>
                    <a:lnTo>
                      <a:pt x="1199" y="325"/>
                    </a:lnTo>
                    <a:lnTo>
                      <a:pt x="1229" y="338"/>
                    </a:lnTo>
                    <a:lnTo>
                      <a:pt x="1229" y="3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32">
                <a:extLst>
                  <a:ext uri="{FF2B5EF4-FFF2-40B4-BE49-F238E27FC236}">
                    <a16:creationId xmlns:a16="http://schemas.microsoft.com/office/drawing/2014/main" xmlns="" id="{B419A0F7-75D6-4713-B49D-87FAC3173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6155" y="2244135"/>
                <a:ext cx="484188" cy="128588"/>
              </a:xfrm>
              <a:custGeom>
                <a:avLst/>
                <a:gdLst>
                  <a:gd name="T0" fmla="*/ 0 w 1525"/>
                  <a:gd name="T1" fmla="*/ 366 h 406"/>
                  <a:gd name="T2" fmla="*/ 27 w 1525"/>
                  <a:gd name="T3" fmla="*/ 385 h 406"/>
                  <a:gd name="T4" fmla="*/ 49 w 1525"/>
                  <a:gd name="T5" fmla="*/ 406 h 406"/>
                  <a:gd name="T6" fmla="*/ 124 w 1525"/>
                  <a:gd name="T7" fmla="*/ 406 h 406"/>
                  <a:gd name="T8" fmla="*/ 196 w 1525"/>
                  <a:gd name="T9" fmla="*/ 406 h 406"/>
                  <a:gd name="T10" fmla="*/ 337 w 1525"/>
                  <a:gd name="T11" fmla="*/ 402 h 406"/>
                  <a:gd name="T12" fmla="*/ 474 w 1525"/>
                  <a:gd name="T13" fmla="*/ 396 h 406"/>
                  <a:gd name="T14" fmla="*/ 605 w 1525"/>
                  <a:gd name="T15" fmla="*/ 388 h 406"/>
                  <a:gd name="T16" fmla="*/ 732 w 1525"/>
                  <a:gd name="T17" fmla="*/ 377 h 406"/>
                  <a:gd name="T18" fmla="*/ 850 w 1525"/>
                  <a:gd name="T19" fmla="*/ 362 h 406"/>
                  <a:gd name="T20" fmla="*/ 962 w 1525"/>
                  <a:gd name="T21" fmla="*/ 346 h 406"/>
                  <a:gd name="T22" fmla="*/ 1066 w 1525"/>
                  <a:gd name="T23" fmla="*/ 327 h 406"/>
                  <a:gd name="T24" fmla="*/ 1161 w 1525"/>
                  <a:gd name="T25" fmla="*/ 306 h 406"/>
                  <a:gd name="T26" fmla="*/ 1247 w 1525"/>
                  <a:gd name="T27" fmla="*/ 284 h 406"/>
                  <a:gd name="T28" fmla="*/ 1323 w 1525"/>
                  <a:gd name="T29" fmla="*/ 260 h 406"/>
                  <a:gd name="T30" fmla="*/ 1387 w 1525"/>
                  <a:gd name="T31" fmla="*/ 235 h 406"/>
                  <a:gd name="T32" fmla="*/ 1440 w 1525"/>
                  <a:gd name="T33" fmla="*/ 207 h 406"/>
                  <a:gd name="T34" fmla="*/ 1481 w 1525"/>
                  <a:gd name="T35" fmla="*/ 179 h 406"/>
                  <a:gd name="T36" fmla="*/ 1509 w 1525"/>
                  <a:gd name="T37" fmla="*/ 148 h 406"/>
                  <a:gd name="T38" fmla="*/ 1518 w 1525"/>
                  <a:gd name="T39" fmla="*/ 134 h 406"/>
                  <a:gd name="T40" fmla="*/ 1524 w 1525"/>
                  <a:gd name="T41" fmla="*/ 118 h 406"/>
                  <a:gd name="T42" fmla="*/ 1525 w 1525"/>
                  <a:gd name="T43" fmla="*/ 102 h 406"/>
                  <a:gd name="T44" fmla="*/ 1524 w 1525"/>
                  <a:gd name="T45" fmla="*/ 89 h 406"/>
                  <a:gd name="T46" fmla="*/ 1513 w 1525"/>
                  <a:gd name="T47" fmla="*/ 62 h 406"/>
                  <a:gd name="T48" fmla="*/ 1492 w 1525"/>
                  <a:gd name="T49" fmla="*/ 36 h 406"/>
                  <a:gd name="T50" fmla="*/ 1462 w 1525"/>
                  <a:gd name="T51" fmla="*/ 12 h 406"/>
                  <a:gd name="T52" fmla="*/ 1443 w 1525"/>
                  <a:gd name="T53" fmla="*/ 0 h 406"/>
                  <a:gd name="T54" fmla="*/ 1440 w 1525"/>
                  <a:gd name="T55" fmla="*/ 1 h 406"/>
                  <a:gd name="T56" fmla="*/ 1378 w 1525"/>
                  <a:gd name="T57" fmla="*/ 29 h 406"/>
                  <a:gd name="T58" fmla="*/ 1305 w 1525"/>
                  <a:gd name="T59" fmla="*/ 56 h 406"/>
                  <a:gd name="T60" fmla="*/ 1220 w 1525"/>
                  <a:gd name="T61" fmla="*/ 80 h 406"/>
                  <a:gd name="T62" fmla="*/ 1127 w 1525"/>
                  <a:gd name="T63" fmla="*/ 103 h 406"/>
                  <a:gd name="T64" fmla="*/ 1076 w 1525"/>
                  <a:gd name="T65" fmla="*/ 113 h 406"/>
                  <a:gd name="T66" fmla="*/ 967 w 1525"/>
                  <a:gd name="T67" fmla="*/ 132 h 406"/>
                  <a:gd name="T68" fmla="*/ 851 w 1525"/>
                  <a:gd name="T69" fmla="*/ 149 h 406"/>
                  <a:gd name="T70" fmla="*/ 730 w 1525"/>
                  <a:gd name="T71" fmla="*/ 164 h 406"/>
                  <a:gd name="T72" fmla="*/ 602 w 1525"/>
                  <a:gd name="T73" fmla="*/ 175 h 406"/>
                  <a:gd name="T74" fmla="*/ 470 w 1525"/>
                  <a:gd name="T75" fmla="*/ 183 h 406"/>
                  <a:gd name="T76" fmla="*/ 334 w 1525"/>
                  <a:gd name="T77" fmla="*/ 190 h 406"/>
                  <a:gd name="T78" fmla="*/ 195 w 1525"/>
                  <a:gd name="T79" fmla="*/ 193 h 406"/>
                  <a:gd name="T80" fmla="*/ 124 w 1525"/>
                  <a:gd name="T81" fmla="*/ 193 h 406"/>
                  <a:gd name="T82" fmla="*/ 83 w 1525"/>
                  <a:gd name="T83" fmla="*/ 193 h 406"/>
                  <a:gd name="T84" fmla="*/ 88 w 1525"/>
                  <a:gd name="T85" fmla="*/ 213 h 406"/>
                  <a:gd name="T86" fmla="*/ 90 w 1525"/>
                  <a:gd name="T87" fmla="*/ 232 h 406"/>
                  <a:gd name="T88" fmla="*/ 88 w 1525"/>
                  <a:gd name="T89" fmla="*/ 250 h 406"/>
                  <a:gd name="T90" fmla="*/ 77 w 1525"/>
                  <a:gd name="T91" fmla="*/ 286 h 406"/>
                  <a:gd name="T92" fmla="*/ 55 w 1525"/>
                  <a:gd name="T93" fmla="*/ 320 h 406"/>
                  <a:gd name="T94" fmla="*/ 22 w 1525"/>
                  <a:gd name="T95" fmla="*/ 351 h 406"/>
                  <a:gd name="T96" fmla="*/ 0 w 1525"/>
                  <a:gd name="T97" fmla="*/ 36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25" h="406">
                    <a:moveTo>
                      <a:pt x="0" y="366"/>
                    </a:moveTo>
                    <a:lnTo>
                      <a:pt x="0" y="366"/>
                    </a:lnTo>
                    <a:lnTo>
                      <a:pt x="15" y="376"/>
                    </a:lnTo>
                    <a:lnTo>
                      <a:pt x="27" y="385"/>
                    </a:lnTo>
                    <a:lnTo>
                      <a:pt x="38" y="395"/>
                    </a:lnTo>
                    <a:lnTo>
                      <a:pt x="49" y="406"/>
                    </a:lnTo>
                    <a:lnTo>
                      <a:pt x="49" y="406"/>
                    </a:lnTo>
                    <a:lnTo>
                      <a:pt x="124" y="406"/>
                    </a:lnTo>
                    <a:lnTo>
                      <a:pt x="124" y="406"/>
                    </a:lnTo>
                    <a:lnTo>
                      <a:pt x="196" y="406"/>
                    </a:lnTo>
                    <a:lnTo>
                      <a:pt x="268" y="405"/>
                    </a:lnTo>
                    <a:lnTo>
                      <a:pt x="337" y="402"/>
                    </a:lnTo>
                    <a:lnTo>
                      <a:pt x="407" y="400"/>
                    </a:lnTo>
                    <a:lnTo>
                      <a:pt x="474" y="396"/>
                    </a:lnTo>
                    <a:lnTo>
                      <a:pt x="541" y="393"/>
                    </a:lnTo>
                    <a:lnTo>
                      <a:pt x="605" y="388"/>
                    </a:lnTo>
                    <a:lnTo>
                      <a:pt x="670" y="383"/>
                    </a:lnTo>
                    <a:lnTo>
                      <a:pt x="732" y="377"/>
                    </a:lnTo>
                    <a:lnTo>
                      <a:pt x="792" y="370"/>
                    </a:lnTo>
                    <a:lnTo>
                      <a:pt x="850" y="362"/>
                    </a:lnTo>
                    <a:lnTo>
                      <a:pt x="907" y="355"/>
                    </a:lnTo>
                    <a:lnTo>
                      <a:pt x="962" y="346"/>
                    </a:lnTo>
                    <a:lnTo>
                      <a:pt x="1016" y="337"/>
                    </a:lnTo>
                    <a:lnTo>
                      <a:pt x="1066" y="327"/>
                    </a:lnTo>
                    <a:lnTo>
                      <a:pt x="1115" y="317"/>
                    </a:lnTo>
                    <a:lnTo>
                      <a:pt x="1161" y="306"/>
                    </a:lnTo>
                    <a:lnTo>
                      <a:pt x="1205" y="295"/>
                    </a:lnTo>
                    <a:lnTo>
                      <a:pt x="1247" y="284"/>
                    </a:lnTo>
                    <a:lnTo>
                      <a:pt x="1286" y="272"/>
                    </a:lnTo>
                    <a:lnTo>
                      <a:pt x="1323" y="260"/>
                    </a:lnTo>
                    <a:lnTo>
                      <a:pt x="1356" y="247"/>
                    </a:lnTo>
                    <a:lnTo>
                      <a:pt x="1387" y="235"/>
                    </a:lnTo>
                    <a:lnTo>
                      <a:pt x="1415" y="221"/>
                    </a:lnTo>
                    <a:lnTo>
                      <a:pt x="1440" y="207"/>
                    </a:lnTo>
                    <a:lnTo>
                      <a:pt x="1462" y="193"/>
                    </a:lnTo>
                    <a:lnTo>
                      <a:pt x="1481" y="179"/>
                    </a:lnTo>
                    <a:lnTo>
                      <a:pt x="1497" y="164"/>
                    </a:lnTo>
                    <a:lnTo>
                      <a:pt x="1509" y="148"/>
                    </a:lnTo>
                    <a:lnTo>
                      <a:pt x="1514" y="141"/>
                    </a:lnTo>
                    <a:lnTo>
                      <a:pt x="1518" y="134"/>
                    </a:lnTo>
                    <a:lnTo>
                      <a:pt x="1521" y="125"/>
                    </a:lnTo>
                    <a:lnTo>
                      <a:pt x="1524" y="118"/>
                    </a:lnTo>
                    <a:lnTo>
                      <a:pt x="1525" y="110"/>
                    </a:lnTo>
                    <a:lnTo>
                      <a:pt x="1525" y="102"/>
                    </a:lnTo>
                    <a:lnTo>
                      <a:pt x="1525" y="102"/>
                    </a:lnTo>
                    <a:lnTo>
                      <a:pt x="1524" y="89"/>
                    </a:lnTo>
                    <a:lnTo>
                      <a:pt x="1520" y="75"/>
                    </a:lnTo>
                    <a:lnTo>
                      <a:pt x="1513" y="62"/>
                    </a:lnTo>
                    <a:lnTo>
                      <a:pt x="1504" y="50"/>
                    </a:lnTo>
                    <a:lnTo>
                      <a:pt x="1492" y="36"/>
                    </a:lnTo>
                    <a:lnTo>
                      <a:pt x="1479" y="24"/>
                    </a:lnTo>
                    <a:lnTo>
                      <a:pt x="1462" y="12"/>
                    </a:lnTo>
                    <a:lnTo>
                      <a:pt x="1443" y="0"/>
                    </a:lnTo>
                    <a:lnTo>
                      <a:pt x="1443" y="0"/>
                    </a:lnTo>
                    <a:lnTo>
                      <a:pt x="1440" y="1"/>
                    </a:lnTo>
                    <a:lnTo>
                      <a:pt x="1440" y="1"/>
                    </a:lnTo>
                    <a:lnTo>
                      <a:pt x="1411" y="16"/>
                    </a:lnTo>
                    <a:lnTo>
                      <a:pt x="1378" y="29"/>
                    </a:lnTo>
                    <a:lnTo>
                      <a:pt x="1344" y="42"/>
                    </a:lnTo>
                    <a:lnTo>
                      <a:pt x="1305" y="56"/>
                    </a:lnTo>
                    <a:lnTo>
                      <a:pt x="1264" y="68"/>
                    </a:lnTo>
                    <a:lnTo>
                      <a:pt x="1220" y="80"/>
                    </a:lnTo>
                    <a:lnTo>
                      <a:pt x="1175" y="92"/>
                    </a:lnTo>
                    <a:lnTo>
                      <a:pt x="1127" y="103"/>
                    </a:lnTo>
                    <a:lnTo>
                      <a:pt x="1127" y="103"/>
                    </a:lnTo>
                    <a:lnTo>
                      <a:pt x="1076" y="113"/>
                    </a:lnTo>
                    <a:lnTo>
                      <a:pt x="1022" y="124"/>
                    </a:lnTo>
                    <a:lnTo>
                      <a:pt x="967" y="132"/>
                    </a:lnTo>
                    <a:lnTo>
                      <a:pt x="910" y="142"/>
                    </a:lnTo>
                    <a:lnTo>
                      <a:pt x="851" y="149"/>
                    </a:lnTo>
                    <a:lnTo>
                      <a:pt x="791" y="157"/>
                    </a:lnTo>
                    <a:lnTo>
                      <a:pt x="730" y="164"/>
                    </a:lnTo>
                    <a:lnTo>
                      <a:pt x="666" y="170"/>
                    </a:lnTo>
                    <a:lnTo>
                      <a:pt x="602" y="175"/>
                    </a:lnTo>
                    <a:lnTo>
                      <a:pt x="537" y="180"/>
                    </a:lnTo>
                    <a:lnTo>
                      <a:pt x="470" y="183"/>
                    </a:lnTo>
                    <a:lnTo>
                      <a:pt x="402" y="187"/>
                    </a:lnTo>
                    <a:lnTo>
                      <a:pt x="334" y="190"/>
                    </a:lnTo>
                    <a:lnTo>
                      <a:pt x="264" y="192"/>
                    </a:lnTo>
                    <a:lnTo>
                      <a:pt x="195" y="193"/>
                    </a:lnTo>
                    <a:lnTo>
                      <a:pt x="124" y="193"/>
                    </a:lnTo>
                    <a:lnTo>
                      <a:pt x="124" y="193"/>
                    </a:lnTo>
                    <a:lnTo>
                      <a:pt x="83" y="193"/>
                    </a:lnTo>
                    <a:lnTo>
                      <a:pt x="83" y="193"/>
                    </a:lnTo>
                    <a:lnTo>
                      <a:pt x="85" y="203"/>
                    </a:lnTo>
                    <a:lnTo>
                      <a:pt x="88" y="213"/>
                    </a:lnTo>
                    <a:lnTo>
                      <a:pt x="89" y="222"/>
                    </a:lnTo>
                    <a:lnTo>
                      <a:pt x="90" y="232"/>
                    </a:lnTo>
                    <a:lnTo>
                      <a:pt x="90" y="232"/>
                    </a:lnTo>
                    <a:lnTo>
                      <a:pt x="88" y="250"/>
                    </a:lnTo>
                    <a:lnTo>
                      <a:pt x="84" y="269"/>
                    </a:lnTo>
                    <a:lnTo>
                      <a:pt x="77" y="286"/>
                    </a:lnTo>
                    <a:lnTo>
                      <a:pt x="67" y="303"/>
                    </a:lnTo>
                    <a:lnTo>
                      <a:pt x="55" y="320"/>
                    </a:lnTo>
                    <a:lnTo>
                      <a:pt x="39" y="336"/>
                    </a:lnTo>
                    <a:lnTo>
                      <a:pt x="22" y="351"/>
                    </a:lnTo>
                    <a:lnTo>
                      <a:pt x="0" y="366"/>
                    </a:lnTo>
                    <a:lnTo>
                      <a:pt x="0" y="3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33">
                <a:extLst>
                  <a:ext uri="{FF2B5EF4-FFF2-40B4-BE49-F238E27FC236}">
                    <a16:creationId xmlns:a16="http://schemas.microsoft.com/office/drawing/2014/main" xmlns="" id="{233C5C75-9496-49AE-8067-FF4DDA126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1343" y="2072685"/>
                <a:ext cx="889000" cy="130175"/>
              </a:xfrm>
              <a:custGeom>
                <a:avLst/>
                <a:gdLst>
                  <a:gd name="T0" fmla="*/ 2716 w 2801"/>
                  <a:gd name="T1" fmla="*/ 2 h 407"/>
                  <a:gd name="T2" fmla="*/ 2654 w 2801"/>
                  <a:gd name="T3" fmla="*/ 30 h 407"/>
                  <a:gd name="T4" fmla="*/ 2540 w 2801"/>
                  <a:gd name="T5" fmla="*/ 68 h 407"/>
                  <a:gd name="T6" fmla="*/ 2403 w 2801"/>
                  <a:gd name="T7" fmla="*/ 104 h 407"/>
                  <a:gd name="T8" fmla="*/ 2298 w 2801"/>
                  <a:gd name="T9" fmla="*/ 124 h 407"/>
                  <a:gd name="T10" fmla="*/ 2127 w 2801"/>
                  <a:gd name="T11" fmla="*/ 150 h 407"/>
                  <a:gd name="T12" fmla="*/ 1942 w 2801"/>
                  <a:gd name="T13" fmla="*/ 171 h 407"/>
                  <a:gd name="T14" fmla="*/ 1746 w 2801"/>
                  <a:gd name="T15" fmla="*/ 184 h 407"/>
                  <a:gd name="T16" fmla="*/ 1540 w 2801"/>
                  <a:gd name="T17" fmla="*/ 193 h 407"/>
                  <a:gd name="T18" fmla="*/ 1400 w 2801"/>
                  <a:gd name="T19" fmla="*/ 194 h 407"/>
                  <a:gd name="T20" fmla="*/ 1191 w 2801"/>
                  <a:gd name="T21" fmla="*/ 190 h 407"/>
                  <a:gd name="T22" fmla="*/ 987 w 2801"/>
                  <a:gd name="T23" fmla="*/ 180 h 407"/>
                  <a:gd name="T24" fmla="*/ 795 w 2801"/>
                  <a:gd name="T25" fmla="*/ 165 h 407"/>
                  <a:gd name="T26" fmla="*/ 615 w 2801"/>
                  <a:gd name="T27" fmla="*/ 143 h 407"/>
                  <a:gd name="T28" fmla="*/ 449 w 2801"/>
                  <a:gd name="T29" fmla="*/ 113 h 407"/>
                  <a:gd name="T30" fmla="*/ 349 w 2801"/>
                  <a:gd name="T31" fmla="*/ 93 h 407"/>
                  <a:gd name="T32" fmla="*/ 220 w 2801"/>
                  <a:gd name="T33" fmla="*/ 56 h 407"/>
                  <a:gd name="T34" fmla="*/ 114 w 2801"/>
                  <a:gd name="T35" fmla="*/ 16 h 407"/>
                  <a:gd name="T36" fmla="*/ 81 w 2801"/>
                  <a:gd name="T37" fmla="*/ 0 h 407"/>
                  <a:gd name="T38" fmla="*/ 46 w 2801"/>
                  <a:gd name="T39" fmla="*/ 25 h 407"/>
                  <a:gd name="T40" fmla="*/ 12 w 2801"/>
                  <a:gd name="T41" fmla="*/ 62 h 407"/>
                  <a:gd name="T42" fmla="*/ 0 w 2801"/>
                  <a:gd name="T43" fmla="*/ 103 h 407"/>
                  <a:gd name="T44" fmla="*/ 2 w 2801"/>
                  <a:gd name="T45" fmla="*/ 118 h 407"/>
                  <a:gd name="T46" fmla="*/ 11 w 2801"/>
                  <a:gd name="T47" fmla="*/ 141 h 407"/>
                  <a:gd name="T48" fmla="*/ 43 w 2801"/>
                  <a:gd name="T49" fmla="*/ 179 h 407"/>
                  <a:gd name="T50" fmla="*/ 109 w 2801"/>
                  <a:gd name="T51" fmla="*/ 222 h 407"/>
                  <a:gd name="T52" fmla="*/ 203 w 2801"/>
                  <a:gd name="T53" fmla="*/ 261 h 407"/>
                  <a:gd name="T54" fmla="*/ 320 w 2801"/>
                  <a:gd name="T55" fmla="*/ 296 h 407"/>
                  <a:gd name="T56" fmla="*/ 459 w 2801"/>
                  <a:gd name="T57" fmla="*/ 328 h 407"/>
                  <a:gd name="T58" fmla="*/ 617 w 2801"/>
                  <a:gd name="T59" fmla="*/ 356 h 407"/>
                  <a:gd name="T60" fmla="*/ 792 w 2801"/>
                  <a:gd name="T61" fmla="*/ 378 h 407"/>
                  <a:gd name="T62" fmla="*/ 984 w 2801"/>
                  <a:gd name="T63" fmla="*/ 393 h 407"/>
                  <a:gd name="T64" fmla="*/ 1187 w 2801"/>
                  <a:gd name="T65" fmla="*/ 403 h 407"/>
                  <a:gd name="T66" fmla="*/ 1400 w 2801"/>
                  <a:gd name="T67" fmla="*/ 407 h 407"/>
                  <a:gd name="T68" fmla="*/ 1544 w 2801"/>
                  <a:gd name="T69" fmla="*/ 406 h 407"/>
                  <a:gd name="T70" fmla="*/ 1750 w 2801"/>
                  <a:gd name="T71" fmla="*/ 397 h 407"/>
                  <a:gd name="T72" fmla="*/ 1946 w 2801"/>
                  <a:gd name="T73" fmla="*/ 384 h 407"/>
                  <a:gd name="T74" fmla="*/ 2126 w 2801"/>
                  <a:gd name="T75" fmla="*/ 363 h 407"/>
                  <a:gd name="T76" fmla="*/ 2292 w 2801"/>
                  <a:gd name="T77" fmla="*/ 337 h 407"/>
                  <a:gd name="T78" fmla="*/ 2437 w 2801"/>
                  <a:gd name="T79" fmla="*/ 307 h 407"/>
                  <a:gd name="T80" fmla="*/ 2562 w 2801"/>
                  <a:gd name="T81" fmla="*/ 273 h 407"/>
                  <a:gd name="T82" fmla="*/ 2663 w 2801"/>
                  <a:gd name="T83" fmla="*/ 235 h 407"/>
                  <a:gd name="T84" fmla="*/ 2738 w 2801"/>
                  <a:gd name="T85" fmla="*/ 194 h 407"/>
                  <a:gd name="T86" fmla="*/ 2785 w 2801"/>
                  <a:gd name="T87" fmla="*/ 149 h 407"/>
                  <a:gd name="T88" fmla="*/ 2797 w 2801"/>
                  <a:gd name="T89" fmla="*/ 126 h 407"/>
                  <a:gd name="T90" fmla="*/ 2801 w 2801"/>
                  <a:gd name="T91" fmla="*/ 103 h 407"/>
                  <a:gd name="T92" fmla="*/ 2796 w 2801"/>
                  <a:gd name="T93" fmla="*/ 76 h 407"/>
                  <a:gd name="T94" fmla="*/ 2768 w 2801"/>
                  <a:gd name="T95" fmla="*/ 37 h 407"/>
                  <a:gd name="T96" fmla="*/ 2719 w 2801"/>
                  <a:gd name="T97" fmla="*/ 0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01" h="407">
                    <a:moveTo>
                      <a:pt x="2719" y="0"/>
                    </a:moveTo>
                    <a:lnTo>
                      <a:pt x="2719" y="0"/>
                    </a:lnTo>
                    <a:lnTo>
                      <a:pt x="2716" y="2"/>
                    </a:lnTo>
                    <a:lnTo>
                      <a:pt x="2716" y="2"/>
                    </a:lnTo>
                    <a:lnTo>
                      <a:pt x="2687" y="16"/>
                    </a:lnTo>
                    <a:lnTo>
                      <a:pt x="2654" y="30"/>
                    </a:lnTo>
                    <a:lnTo>
                      <a:pt x="2620" y="43"/>
                    </a:lnTo>
                    <a:lnTo>
                      <a:pt x="2581" y="56"/>
                    </a:lnTo>
                    <a:lnTo>
                      <a:pt x="2540" y="68"/>
                    </a:lnTo>
                    <a:lnTo>
                      <a:pt x="2496" y="81"/>
                    </a:lnTo>
                    <a:lnTo>
                      <a:pt x="2451" y="93"/>
                    </a:lnTo>
                    <a:lnTo>
                      <a:pt x="2403" y="104"/>
                    </a:lnTo>
                    <a:lnTo>
                      <a:pt x="2403" y="104"/>
                    </a:lnTo>
                    <a:lnTo>
                      <a:pt x="2352" y="113"/>
                    </a:lnTo>
                    <a:lnTo>
                      <a:pt x="2298" y="124"/>
                    </a:lnTo>
                    <a:lnTo>
                      <a:pt x="2243" y="133"/>
                    </a:lnTo>
                    <a:lnTo>
                      <a:pt x="2186" y="143"/>
                    </a:lnTo>
                    <a:lnTo>
                      <a:pt x="2127" y="150"/>
                    </a:lnTo>
                    <a:lnTo>
                      <a:pt x="2067" y="157"/>
                    </a:lnTo>
                    <a:lnTo>
                      <a:pt x="2006" y="165"/>
                    </a:lnTo>
                    <a:lnTo>
                      <a:pt x="1942" y="171"/>
                    </a:lnTo>
                    <a:lnTo>
                      <a:pt x="1878" y="176"/>
                    </a:lnTo>
                    <a:lnTo>
                      <a:pt x="1813" y="180"/>
                    </a:lnTo>
                    <a:lnTo>
                      <a:pt x="1746" y="184"/>
                    </a:lnTo>
                    <a:lnTo>
                      <a:pt x="1678" y="188"/>
                    </a:lnTo>
                    <a:lnTo>
                      <a:pt x="1610" y="190"/>
                    </a:lnTo>
                    <a:lnTo>
                      <a:pt x="1540" y="193"/>
                    </a:lnTo>
                    <a:lnTo>
                      <a:pt x="1471" y="194"/>
                    </a:lnTo>
                    <a:lnTo>
                      <a:pt x="1400" y="194"/>
                    </a:lnTo>
                    <a:lnTo>
                      <a:pt x="1400" y="194"/>
                    </a:lnTo>
                    <a:lnTo>
                      <a:pt x="1330" y="194"/>
                    </a:lnTo>
                    <a:lnTo>
                      <a:pt x="1260" y="193"/>
                    </a:lnTo>
                    <a:lnTo>
                      <a:pt x="1191" y="190"/>
                    </a:lnTo>
                    <a:lnTo>
                      <a:pt x="1123" y="188"/>
                    </a:lnTo>
                    <a:lnTo>
                      <a:pt x="1054" y="184"/>
                    </a:lnTo>
                    <a:lnTo>
                      <a:pt x="987" y="180"/>
                    </a:lnTo>
                    <a:lnTo>
                      <a:pt x="923" y="176"/>
                    </a:lnTo>
                    <a:lnTo>
                      <a:pt x="858" y="171"/>
                    </a:lnTo>
                    <a:lnTo>
                      <a:pt x="795" y="165"/>
                    </a:lnTo>
                    <a:lnTo>
                      <a:pt x="734" y="157"/>
                    </a:lnTo>
                    <a:lnTo>
                      <a:pt x="673" y="150"/>
                    </a:lnTo>
                    <a:lnTo>
                      <a:pt x="615" y="143"/>
                    </a:lnTo>
                    <a:lnTo>
                      <a:pt x="557" y="133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4"/>
                    </a:lnTo>
                    <a:lnTo>
                      <a:pt x="398" y="104"/>
                    </a:lnTo>
                    <a:lnTo>
                      <a:pt x="349" y="93"/>
                    </a:lnTo>
                    <a:lnTo>
                      <a:pt x="304" y="81"/>
                    </a:lnTo>
                    <a:lnTo>
                      <a:pt x="260" y="68"/>
                    </a:lnTo>
                    <a:lnTo>
                      <a:pt x="220" y="56"/>
                    </a:lnTo>
                    <a:lnTo>
                      <a:pt x="182" y="43"/>
                    </a:lnTo>
                    <a:lnTo>
                      <a:pt x="147" y="30"/>
                    </a:lnTo>
                    <a:lnTo>
                      <a:pt x="114" y="16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63" y="13"/>
                    </a:lnTo>
                    <a:lnTo>
                      <a:pt x="46" y="25"/>
                    </a:lnTo>
                    <a:lnTo>
                      <a:pt x="32" y="37"/>
                    </a:lnTo>
                    <a:lnTo>
                      <a:pt x="20" y="50"/>
                    </a:lnTo>
                    <a:lnTo>
                      <a:pt x="12" y="62"/>
                    </a:lnTo>
                    <a:lnTo>
                      <a:pt x="4" y="76"/>
                    </a:lnTo>
                    <a:lnTo>
                      <a:pt x="1" y="89"/>
                    </a:lnTo>
                    <a:lnTo>
                      <a:pt x="0" y="103"/>
                    </a:lnTo>
                    <a:lnTo>
                      <a:pt x="0" y="103"/>
                    </a:lnTo>
                    <a:lnTo>
                      <a:pt x="0" y="111"/>
                    </a:lnTo>
                    <a:lnTo>
                      <a:pt x="2" y="118"/>
                    </a:lnTo>
                    <a:lnTo>
                      <a:pt x="3" y="126"/>
                    </a:lnTo>
                    <a:lnTo>
                      <a:pt x="7" y="134"/>
                    </a:lnTo>
                    <a:lnTo>
                      <a:pt x="11" y="141"/>
                    </a:lnTo>
                    <a:lnTo>
                      <a:pt x="15" y="149"/>
                    </a:lnTo>
                    <a:lnTo>
                      <a:pt x="28" y="165"/>
                    </a:lnTo>
                    <a:lnTo>
                      <a:pt x="43" y="179"/>
                    </a:lnTo>
                    <a:lnTo>
                      <a:pt x="63" y="194"/>
                    </a:lnTo>
                    <a:lnTo>
                      <a:pt x="85" y="207"/>
                    </a:lnTo>
                    <a:lnTo>
                      <a:pt x="109" y="222"/>
                    </a:lnTo>
                    <a:lnTo>
                      <a:pt x="137" y="235"/>
                    </a:lnTo>
                    <a:lnTo>
                      <a:pt x="169" y="247"/>
                    </a:lnTo>
                    <a:lnTo>
                      <a:pt x="203" y="261"/>
                    </a:lnTo>
                    <a:lnTo>
                      <a:pt x="238" y="273"/>
                    </a:lnTo>
                    <a:lnTo>
                      <a:pt x="277" y="285"/>
                    </a:lnTo>
                    <a:lnTo>
                      <a:pt x="320" y="296"/>
                    </a:lnTo>
                    <a:lnTo>
                      <a:pt x="364" y="307"/>
                    </a:lnTo>
                    <a:lnTo>
                      <a:pt x="410" y="318"/>
                    </a:lnTo>
                    <a:lnTo>
                      <a:pt x="459" y="328"/>
                    </a:lnTo>
                    <a:lnTo>
                      <a:pt x="510" y="337"/>
                    </a:lnTo>
                    <a:lnTo>
                      <a:pt x="562" y="347"/>
                    </a:lnTo>
                    <a:lnTo>
                      <a:pt x="617" y="356"/>
                    </a:lnTo>
                    <a:lnTo>
                      <a:pt x="674" y="363"/>
                    </a:lnTo>
                    <a:lnTo>
                      <a:pt x="733" y="370"/>
                    </a:lnTo>
                    <a:lnTo>
                      <a:pt x="792" y="378"/>
                    </a:lnTo>
                    <a:lnTo>
                      <a:pt x="855" y="384"/>
                    </a:lnTo>
                    <a:lnTo>
                      <a:pt x="919" y="388"/>
                    </a:lnTo>
                    <a:lnTo>
                      <a:pt x="984" y="393"/>
                    </a:lnTo>
                    <a:lnTo>
                      <a:pt x="1051" y="397"/>
                    </a:lnTo>
                    <a:lnTo>
                      <a:pt x="1118" y="401"/>
                    </a:lnTo>
                    <a:lnTo>
                      <a:pt x="1187" y="403"/>
                    </a:lnTo>
                    <a:lnTo>
                      <a:pt x="1257" y="406"/>
                    </a:lnTo>
                    <a:lnTo>
                      <a:pt x="1328" y="407"/>
                    </a:lnTo>
                    <a:lnTo>
                      <a:pt x="1400" y="407"/>
                    </a:lnTo>
                    <a:lnTo>
                      <a:pt x="1400" y="407"/>
                    </a:lnTo>
                    <a:lnTo>
                      <a:pt x="1472" y="407"/>
                    </a:lnTo>
                    <a:lnTo>
                      <a:pt x="1544" y="406"/>
                    </a:lnTo>
                    <a:lnTo>
                      <a:pt x="1613" y="403"/>
                    </a:lnTo>
                    <a:lnTo>
                      <a:pt x="1683" y="401"/>
                    </a:lnTo>
                    <a:lnTo>
                      <a:pt x="1750" y="397"/>
                    </a:lnTo>
                    <a:lnTo>
                      <a:pt x="1817" y="393"/>
                    </a:lnTo>
                    <a:lnTo>
                      <a:pt x="1881" y="388"/>
                    </a:lnTo>
                    <a:lnTo>
                      <a:pt x="1946" y="384"/>
                    </a:lnTo>
                    <a:lnTo>
                      <a:pt x="2008" y="378"/>
                    </a:lnTo>
                    <a:lnTo>
                      <a:pt x="2068" y="370"/>
                    </a:lnTo>
                    <a:lnTo>
                      <a:pt x="2126" y="363"/>
                    </a:lnTo>
                    <a:lnTo>
                      <a:pt x="2183" y="356"/>
                    </a:lnTo>
                    <a:lnTo>
                      <a:pt x="2238" y="347"/>
                    </a:lnTo>
                    <a:lnTo>
                      <a:pt x="2292" y="337"/>
                    </a:lnTo>
                    <a:lnTo>
                      <a:pt x="2342" y="328"/>
                    </a:lnTo>
                    <a:lnTo>
                      <a:pt x="2391" y="318"/>
                    </a:lnTo>
                    <a:lnTo>
                      <a:pt x="2437" y="307"/>
                    </a:lnTo>
                    <a:lnTo>
                      <a:pt x="2481" y="296"/>
                    </a:lnTo>
                    <a:lnTo>
                      <a:pt x="2523" y="285"/>
                    </a:lnTo>
                    <a:lnTo>
                      <a:pt x="2562" y="273"/>
                    </a:lnTo>
                    <a:lnTo>
                      <a:pt x="2599" y="261"/>
                    </a:lnTo>
                    <a:lnTo>
                      <a:pt x="2632" y="247"/>
                    </a:lnTo>
                    <a:lnTo>
                      <a:pt x="2663" y="235"/>
                    </a:lnTo>
                    <a:lnTo>
                      <a:pt x="2691" y="222"/>
                    </a:lnTo>
                    <a:lnTo>
                      <a:pt x="2716" y="207"/>
                    </a:lnTo>
                    <a:lnTo>
                      <a:pt x="2738" y="194"/>
                    </a:lnTo>
                    <a:lnTo>
                      <a:pt x="2757" y="179"/>
                    </a:lnTo>
                    <a:lnTo>
                      <a:pt x="2773" y="165"/>
                    </a:lnTo>
                    <a:lnTo>
                      <a:pt x="2785" y="149"/>
                    </a:lnTo>
                    <a:lnTo>
                      <a:pt x="2790" y="141"/>
                    </a:lnTo>
                    <a:lnTo>
                      <a:pt x="2794" y="134"/>
                    </a:lnTo>
                    <a:lnTo>
                      <a:pt x="2797" y="126"/>
                    </a:lnTo>
                    <a:lnTo>
                      <a:pt x="2800" y="118"/>
                    </a:lnTo>
                    <a:lnTo>
                      <a:pt x="2801" y="111"/>
                    </a:lnTo>
                    <a:lnTo>
                      <a:pt x="2801" y="103"/>
                    </a:lnTo>
                    <a:lnTo>
                      <a:pt x="2801" y="103"/>
                    </a:lnTo>
                    <a:lnTo>
                      <a:pt x="2800" y="89"/>
                    </a:lnTo>
                    <a:lnTo>
                      <a:pt x="2796" y="76"/>
                    </a:lnTo>
                    <a:lnTo>
                      <a:pt x="2789" y="62"/>
                    </a:lnTo>
                    <a:lnTo>
                      <a:pt x="2780" y="50"/>
                    </a:lnTo>
                    <a:lnTo>
                      <a:pt x="2768" y="37"/>
                    </a:lnTo>
                    <a:lnTo>
                      <a:pt x="2755" y="25"/>
                    </a:lnTo>
                    <a:lnTo>
                      <a:pt x="2738" y="13"/>
                    </a:lnTo>
                    <a:lnTo>
                      <a:pt x="2719" y="0"/>
                    </a:lnTo>
                    <a:lnTo>
                      <a:pt x="27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34">
                <a:extLst>
                  <a:ext uri="{FF2B5EF4-FFF2-40B4-BE49-F238E27FC236}">
                    <a16:creationId xmlns:a16="http://schemas.microsoft.com/office/drawing/2014/main" xmlns="" id="{750BEBDD-FACA-40D4-BCFE-B424230DC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1343" y="1988547"/>
                <a:ext cx="889000" cy="128588"/>
              </a:xfrm>
              <a:custGeom>
                <a:avLst/>
                <a:gdLst>
                  <a:gd name="T0" fmla="*/ 2716 w 2801"/>
                  <a:gd name="T1" fmla="*/ 1 h 406"/>
                  <a:gd name="T2" fmla="*/ 2654 w 2801"/>
                  <a:gd name="T3" fmla="*/ 29 h 406"/>
                  <a:gd name="T4" fmla="*/ 2540 w 2801"/>
                  <a:gd name="T5" fmla="*/ 68 h 406"/>
                  <a:gd name="T6" fmla="*/ 2403 w 2801"/>
                  <a:gd name="T7" fmla="*/ 103 h 406"/>
                  <a:gd name="T8" fmla="*/ 2298 w 2801"/>
                  <a:gd name="T9" fmla="*/ 124 h 406"/>
                  <a:gd name="T10" fmla="*/ 2127 w 2801"/>
                  <a:gd name="T11" fmla="*/ 149 h 406"/>
                  <a:gd name="T12" fmla="*/ 1942 w 2801"/>
                  <a:gd name="T13" fmla="*/ 170 h 406"/>
                  <a:gd name="T14" fmla="*/ 1746 w 2801"/>
                  <a:gd name="T15" fmla="*/ 183 h 406"/>
                  <a:gd name="T16" fmla="*/ 1540 w 2801"/>
                  <a:gd name="T17" fmla="*/ 192 h 406"/>
                  <a:gd name="T18" fmla="*/ 1400 w 2801"/>
                  <a:gd name="T19" fmla="*/ 193 h 406"/>
                  <a:gd name="T20" fmla="*/ 1191 w 2801"/>
                  <a:gd name="T21" fmla="*/ 189 h 406"/>
                  <a:gd name="T22" fmla="*/ 987 w 2801"/>
                  <a:gd name="T23" fmla="*/ 180 h 406"/>
                  <a:gd name="T24" fmla="*/ 795 w 2801"/>
                  <a:gd name="T25" fmla="*/ 164 h 406"/>
                  <a:gd name="T26" fmla="*/ 615 w 2801"/>
                  <a:gd name="T27" fmla="*/ 142 h 406"/>
                  <a:gd name="T28" fmla="*/ 449 w 2801"/>
                  <a:gd name="T29" fmla="*/ 113 h 406"/>
                  <a:gd name="T30" fmla="*/ 349 w 2801"/>
                  <a:gd name="T31" fmla="*/ 92 h 406"/>
                  <a:gd name="T32" fmla="*/ 220 w 2801"/>
                  <a:gd name="T33" fmla="*/ 56 h 406"/>
                  <a:gd name="T34" fmla="*/ 114 w 2801"/>
                  <a:gd name="T35" fmla="*/ 15 h 406"/>
                  <a:gd name="T36" fmla="*/ 81 w 2801"/>
                  <a:gd name="T37" fmla="*/ 0 h 406"/>
                  <a:gd name="T38" fmla="*/ 46 w 2801"/>
                  <a:gd name="T39" fmla="*/ 24 h 406"/>
                  <a:gd name="T40" fmla="*/ 12 w 2801"/>
                  <a:gd name="T41" fmla="*/ 62 h 406"/>
                  <a:gd name="T42" fmla="*/ 0 w 2801"/>
                  <a:gd name="T43" fmla="*/ 102 h 406"/>
                  <a:gd name="T44" fmla="*/ 2 w 2801"/>
                  <a:gd name="T45" fmla="*/ 118 h 406"/>
                  <a:gd name="T46" fmla="*/ 11 w 2801"/>
                  <a:gd name="T47" fmla="*/ 141 h 406"/>
                  <a:gd name="T48" fmla="*/ 43 w 2801"/>
                  <a:gd name="T49" fmla="*/ 179 h 406"/>
                  <a:gd name="T50" fmla="*/ 109 w 2801"/>
                  <a:gd name="T51" fmla="*/ 221 h 406"/>
                  <a:gd name="T52" fmla="*/ 203 w 2801"/>
                  <a:gd name="T53" fmla="*/ 260 h 406"/>
                  <a:gd name="T54" fmla="*/ 320 w 2801"/>
                  <a:gd name="T55" fmla="*/ 295 h 406"/>
                  <a:gd name="T56" fmla="*/ 459 w 2801"/>
                  <a:gd name="T57" fmla="*/ 327 h 406"/>
                  <a:gd name="T58" fmla="*/ 617 w 2801"/>
                  <a:gd name="T59" fmla="*/ 355 h 406"/>
                  <a:gd name="T60" fmla="*/ 792 w 2801"/>
                  <a:gd name="T61" fmla="*/ 377 h 406"/>
                  <a:gd name="T62" fmla="*/ 984 w 2801"/>
                  <a:gd name="T63" fmla="*/ 393 h 406"/>
                  <a:gd name="T64" fmla="*/ 1187 w 2801"/>
                  <a:gd name="T65" fmla="*/ 402 h 406"/>
                  <a:gd name="T66" fmla="*/ 1400 w 2801"/>
                  <a:gd name="T67" fmla="*/ 406 h 406"/>
                  <a:gd name="T68" fmla="*/ 1544 w 2801"/>
                  <a:gd name="T69" fmla="*/ 405 h 406"/>
                  <a:gd name="T70" fmla="*/ 1750 w 2801"/>
                  <a:gd name="T71" fmla="*/ 396 h 406"/>
                  <a:gd name="T72" fmla="*/ 1946 w 2801"/>
                  <a:gd name="T73" fmla="*/ 383 h 406"/>
                  <a:gd name="T74" fmla="*/ 2126 w 2801"/>
                  <a:gd name="T75" fmla="*/ 362 h 406"/>
                  <a:gd name="T76" fmla="*/ 2292 w 2801"/>
                  <a:gd name="T77" fmla="*/ 337 h 406"/>
                  <a:gd name="T78" fmla="*/ 2437 w 2801"/>
                  <a:gd name="T79" fmla="*/ 306 h 406"/>
                  <a:gd name="T80" fmla="*/ 2562 w 2801"/>
                  <a:gd name="T81" fmla="*/ 272 h 406"/>
                  <a:gd name="T82" fmla="*/ 2663 w 2801"/>
                  <a:gd name="T83" fmla="*/ 234 h 406"/>
                  <a:gd name="T84" fmla="*/ 2738 w 2801"/>
                  <a:gd name="T85" fmla="*/ 193 h 406"/>
                  <a:gd name="T86" fmla="*/ 2785 w 2801"/>
                  <a:gd name="T87" fmla="*/ 148 h 406"/>
                  <a:gd name="T88" fmla="*/ 2797 w 2801"/>
                  <a:gd name="T89" fmla="*/ 125 h 406"/>
                  <a:gd name="T90" fmla="*/ 2801 w 2801"/>
                  <a:gd name="T91" fmla="*/ 102 h 406"/>
                  <a:gd name="T92" fmla="*/ 2796 w 2801"/>
                  <a:gd name="T93" fmla="*/ 75 h 406"/>
                  <a:gd name="T94" fmla="*/ 2768 w 2801"/>
                  <a:gd name="T95" fmla="*/ 36 h 406"/>
                  <a:gd name="T96" fmla="*/ 2719 w 2801"/>
                  <a:gd name="T97" fmla="*/ 0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01" h="406">
                    <a:moveTo>
                      <a:pt x="2719" y="0"/>
                    </a:moveTo>
                    <a:lnTo>
                      <a:pt x="2719" y="0"/>
                    </a:lnTo>
                    <a:lnTo>
                      <a:pt x="2716" y="1"/>
                    </a:lnTo>
                    <a:lnTo>
                      <a:pt x="2716" y="1"/>
                    </a:lnTo>
                    <a:lnTo>
                      <a:pt x="2687" y="15"/>
                    </a:lnTo>
                    <a:lnTo>
                      <a:pt x="2654" y="29"/>
                    </a:lnTo>
                    <a:lnTo>
                      <a:pt x="2620" y="42"/>
                    </a:lnTo>
                    <a:lnTo>
                      <a:pt x="2581" y="56"/>
                    </a:lnTo>
                    <a:lnTo>
                      <a:pt x="2540" y="68"/>
                    </a:lnTo>
                    <a:lnTo>
                      <a:pt x="2496" y="80"/>
                    </a:lnTo>
                    <a:lnTo>
                      <a:pt x="2451" y="92"/>
                    </a:lnTo>
                    <a:lnTo>
                      <a:pt x="2403" y="103"/>
                    </a:lnTo>
                    <a:lnTo>
                      <a:pt x="2403" y="103"/>
                    </a:lnTo>
                    <a:lnTo>
                      <a:pt x="2352" y="113"/>
                    </a:lnTo>
                    <a:lnTo>
                      <a:pt x="2298" y="124"/>
                    </a:lnTo>
                    <a:lnTo>
                      <a:pt x="2243" y="132"/>
                    </a:lnTo>
                    <a:lnTo>
                      <a:pt x="2186" y="142"/>
                    </a:lnTo>
                    <a:lnTo>
                      <a:pt x="2127" y="149"/>
                    </a:lnTo>
                    <a:lnTo>
                      <a:pt x="2067" y="157"/>
                    </a:lnTo>
                    <a:lnTo>
                      <a:pt x="2006" y="164"/>
                    </a:lnTo>
                    <a:lnTo>
                      <a:pt x="1942" y="170"/>
                    </a:lnTo>
                    <a:lnTo>
                      <a:pt x="1878" y="175"/>
                    </a:lnTo>
                    <a:lnTo>
                      <a:pt x="1813" y="180"/>
                    </a:lnTo>
                    <a:lnTo>
                      <a:pt x="1746" y="183"/>
                    </a:lnTo>
                    <a:lnTo>
                      <a:pt x="1678" y="187"/>
                    </a:lnTo>
                    <a:lnTo>
                      <a:pt x="1610" y="189"/>
                    </a:lnTo>
                    <a:lnTo>
                      <a:pt x="1540" y="192"/>
                    </a:lnTo>
                    <a:lnTo>
                      <a:pt x="1471" y="193"/>
                    </a:lnTo>
                    <a:lnTo>
                      <a:pt x="1400" y="193"/>
                    </a:lnTo>
                    <a:lnTo>
                      <a:pt x="1400" y="193"/>
                    </a:lnTo>
                    <a:lnTo>
                      <a:pt x="1330" y="193"/>
                    </a:lnTo>
                    <a:lnTo>
                      <a:pt x="1260" y="192"/>
                    </a:lnTo>
                    <a:lnTo>
                      <a:pt x="1191" y="189"/>
                    </a:lnTo>
                    <a:lnTo>
                      <a:pt x="1123" y="187"/>
                    </a:lnTo>
                    <a:lnTo>
                      <a:pt x="1054" y="183"/>
                    </a:lnTo>
                    <a:lnTo>
                      <a:pt x="987" y="180"/>
                    </a:lnTo>
                    <a:lnTo>
                      <a:pt x="923" y="175"/>
                    </a:lnTo>
                    <a:lnTo>
                      <a:pt x="858" y="170"/>
                    </a:lnTo>
                    <a:lnTo>
                      <a:pt x="795" y="164"/>
                    </a:lnTo>
                    <a:lnTo>
                      <a:pt x="734" y="157"/>
                    </a:lnTo>
                    <a:lnTo>
                      <a:pt x="673" y="149"/>
                    </a:lnTo>
                    <a:lnTo>
                      <a:pt x="615" y="142"/>
                    </a:lnTo>
                    <a:lnTo>
                      <a:pt x="557" y="132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3"/>
                    </a:lnTo>
                    <a:lnTo>
                      <a:pt x="398" y="103"/>
                    </a:lnTo>
                    <a:lnTo>
                      <a:pt x="349" y="92"/>
                    </a:lnTo>
                    <a:lnTo>
                      <a:pt x="304" y="80"/>
                    </a:lnTo>
                    <a:lnTo>
                      <a:pt x="260" y="68"/>
                    </a:lnTo>
                    <a:lnTo>
                      <a:pt x="220" y="56"/>
                    </a:lnTo>
                    <a:lnTo>
                      <a:pt x="182" y="42"/>
                    </a:lnTo>
                    <a:lnTo>
                      <a:pt x="147" y="29"/>
                    </a:lnTo>
                    <a:lnTo>
                      <a:pt x="114" y="15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63" y="12"/>
                    </a:lnTo>
                    <a:lnTo>
                      <a:pt x="46" y="24"/>
                    </a:lnTo>
                    <a:lnTo>
                      <a:pt x="32" y="36"/>
                    </a:lnTo>
                    <a:lnTo>
                      <a:pt x="20" y="50"/>
                    </a:lnTo>
                    <a:lnTo>
                      <a:pt x="12" y="62"/>
                    </a:lnTo>
                    <a:lnTo>
                      <a:pt x="4" y="75"/>
                    </a:lnTo>
                    <a:lnTo>
                      <a:pt x="1" y="8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10"/>
                    </a:lnTo>
                    <a:lnTo>
                      <a:pt x="2" y="118"/>
                    </a:lnTo>
                    <a:lnTo>
                      <a:pt x="3" y="125"/>
                    </a:lnTo>
                    <a:lnTo>
                      <a:pt x="7" y="133"/>
                    </a:lnTo>
                    <a:lnTo>
                      <a:pt x="11" y="141"/>
                    </a:lnTo>
                    <a:lnTo>
                      <a:pt x="15" y="148"/>
                    </a:lnTo>
                    <a:lnTo>
                      <a:pt x="28" y="164"/>
                    </a:lnTo>
                    <a:lnTo>
                      <a:pt x="43" y="179"/>
                    </a:lnTo>
                    <a:lnTo>
                      <a:pt x="63" y="193"/>
                    </a:lnTo>
                    <a:lnTo>
                      <a:pt x="85" y="207"/>
                    </a:lnTo>
                    <a:lnTo>
                      <a:pt x="109" y="221"/>
                    </a:lnTo>
                    <a:lnTo>
                      <a:pt x="137" y="234"/>
                    </a:lnTo>
                    <a:lnTo>
                      <a:pt x="169" y="247"/>
                    </a:lnTo>
                    <a:lnTo>
                      <a:pt x="203" y="260"/>
                    </a:lnTo>
                    <a:lnTo>
                      <a:pt x="238" y="272"/>
                    </a:lnTo>
                    <a:lnTo>
                      <a:pt x="277" y="284"/>
                    </a:lnTo>
                    <a:lnTo>
                      <a:pt x="320" y="295"/>
                    </a:lnTo>
                    <a:lnTo>
                      <a:pt x="364" y="306"/>
                    </a:lnTo>
                    <a:lnTo>
                      <a:pt x="410" y="317"/>
                    </a:lnTo>
                    <a:lnTo>
                      <a:pt x="459" y="327"/>
                    </a:lnTo>
                    <a:lnTo>
                      <a:pt x="510" y="337"/>
                    </a:lnTo>
                    <a:lnTo>
                      <a:pt x="562" y="346"/>
                    </a:lnTo>
                    <a:lnTo>
                      <a:pt x="617" y="355"/>
                    </a:lnTo>
                    <a:lnTo>
                      <a:pt x="674" y="362"/>
                    </a:lnTo>
                    <a:lnTo>
                      <a:pt x="733" y="370"/>
                    </a:lnTo>
                    <a:lnTo>
                      <a:pt x="792" y="377"/>
                    </a:lnTo>
                    <a:lnTo>
                      <a:pt x="855" y="383"/>
                    </a:lnTo>
                    <a:lnTo>
                      <a:pt x="919" y="388"/>
                    </a:lnTo>
                    <a:lnTo>
                      <a:pt x="984" y="393"/>
                    </a:lnTo>
                    <a:lnTo>
                      <a:pt x="1051" y="396"/>
                    </a:lnTo>
                    <a:lnTo>
                      <a:pt x="1118" y="400"/>
                    </a:lnTo>
                    <a:lnTo>
                      <a:pt x="1187" y="402"/>
                    </a:lnTo>
                    <a:lnTo>
                      <a:pt x="1257" y="405"/>
                    </a:lnTo>
                    <a:lnTo>
                      <a:pt x="1328" y="406"/>
                    </a:lnTo>
                    <a:lnTo>
                      <a:pt x="1400" y="406"/>
                    </a:lnTo>
                    <a:lnTo>
                      <a:pt x="1400" y="406"/>
                    </a:lnTo>
                    <a:lnTo>
                      <a:pt x="1472" y="406"/>
                    </a:lnTo>
                    <a:lnTo>
                      <a:pt x="1544" y="405"/>
                    </a:lnTo>
                    <a:lnTo>
                      <a:pt x="1613" y="402"/>
                    </a:lnTo>
                    <a:lnTo>
                      <a:pt x="1683" y="400"/>
                    </a:lnTo>
                    <a:lnTo>
                      <a:pt x="1750" y="396"/>
                    </a:lnTo>
                    <a:lnTo>
                      <a:pt x="1817" y="393"/>
                    </a:lnTo>
                    <a:lnTo>
                      <a:pt x="1881" y="388"/>
                    </a:lnTo>
                    <a:lnTo>
                      <a:pt x="1946" y="383"/>
                    </a:lnTo>
                    <a:lnTo>
                      <a:pt x="2008" y="377"/>
                    </a:lnTo>
                    <a:lnTo>
                      <a:pt x="2068" y="370"/>
                    </a:lnTo>
                    <a:lnTo>
                      <a:pt x="2126" y="362"/>
                    </a:lnTo>
                    <a:lnTo>
                      <a:pt x="2183" y="355"/>
                    </a:lnTo>
                    <a:lnTo>
                      <a:pt x="2238" y="346"/>
                    </a:lnTo>
                    <a:lnTo>
                      <a:pt x="2292" y="337"/>
                    </a:lnTo>
                    <a:lnTo>
                      <a:pt x="2342" y="327"/>
                    </a:lnTo>
                    <a:lnTo>
                      <a:pt x="2391" y="317"/>
                    </a:lnTo>
                    <a:lnTo>
                      <a:pt x="2437" y="306"/>
                    </a:lnTo>
                    <a:lnTo>
                      <a:pt x="2481" y="295"/>
                    </a:lnTo>
                    <a:lnTo>
                      <a:pt x="2523" y="284"/>
                    </a:lnTo>
                    <a:lnTo>
                      <a:pt x="2562" y="272"/>
                    </a:lnTo>
                    <a:lnTo>
                      <a:pt x="2599" y="260"/>
                    </a:lnTo>
                    <a:lnTo>
                      <a:pt x="2632" y="247"/>
                    </a:lnTo>
                    <a:lnTo>
                      <a:pt x="2663" y="234"/>
                    </a:lnTo>
                    <a:lnTo>
                      <a:pt x="2691" y="221"/>
                    </a:lnTo>
                    <a:lnTo>
                      <a:pt x="2716" y="207"/>
                    </a:lnTo>
                    <a:lnTo>
                      <a:pt x="2738" y="193"/>
                    </a:lnTo>
                    <a:lnTo>
                      <a:pt x="2757" y="179"/>
                    </a:lnTo>
                    <a:lnTo>
                      <a:pt x="2773" y="164"/>
                    </a:lnTo>
                    <a:lnTo>
                      <a:pt x="2785" y="148"/>
                    </a:lnTo>
                    <a:lnTo>
                      <a:pt x="2790" y="141"/>
                    </a:lnTo>
                    <a:lnTo>
                      <a:pt x="2794" y="133"/>
                    </a:lnTo>
                    <a:lnTo>
                      <a:pt x="2797" y="125"/>
                    </a:lnTo>
                    <a:lnTo>
                      <a:pt x="2800" y="118"/>
                    </a:lnTo>
                    <a:lnTo>
                      <a:pt x="2801" y="110"/>
                    </a:lnTo>
                    <a:lnTo>
                      <a:pt x="2801" y="102"/>
                    </a:lnTo>
                    <a:lnTo>
                      <a:pt x="2801" y="102"/>
                    </a:lnTo>
                    <a:lnTo>
                      <a:pt x="2800" y="88"/>
                    </a:lnTo>
                    <a:lnTo>
                      <a:pt x="2796" y="75"/>
                    </a:lnTo>
                    <a:lnTo>
                      <a:pt x="2789" y="62"/>
                    </a:lnTo>
                    <a:lnTo>
                      <a:pt x="2780" y="50"/>
                    </a:lnTo>
                    <a:lnTo>
                      <a:pt x="2768" y="36"/>
                    </a:lnTo>
                    <a:lnTo>
                      <a:pt x="2755" y="24"/>
                    </a:lnTo>
                    <a:lnTo>
                      <a:pt x="2738" y="12"/>
                    </a:lnTo>
                    <a:lnTo>
                      <a:pt x="2719" y="0"/>
                    </a:lnTo>
                    <a:lnTo>
                      <a:pt x="27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35">
                <a:extLst>
                  <a:ext uri="{FF2B5EF4-FFF2-40B4-BE49-F238E27FC236}">
                    <a16:creationId xmlns:a16="http://schemas.microsoft.com/office/drawing/2014/main" xmlns="" id="{6D702CE2-7CB8-4EF0-9A4C-0E1ED0718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1343" y="1839322"/>
                <a:ext cx="889000" cy="193675"/>
              </a:xfrm>
              <a:custGeom>
                <a:avLst/>
                <a:gdLst>
                  <a:gd name="T0" fmla="*/ 1472 w 2801"/>
                  <a:gd name="T1" fmla="*/ 608 h 608"/>
                  <a:gd name="T2" fmla="*/ 1683 w 2801"/>
                  <a:gd name="T3" fmla="*/ 602 h 608"/>
                  <a:gd name="T4" fmla="*/ 1881 w 2801"/>
                  <a:gd name="T5" fmla="*/ 590 h 608"/>
                  <a:gd name="T6" fmla="*/ 2068 w 2801"/>
                  <a:gd name="T7" fmla="*/ 572 h 608"/>
                  <a:gd name="T8" fmla="*/ 2238 w 2801"/>
                  <a:gd name="T9" fmla="*/ 549 h 608"/>
                  <a:gd name="T10" fmla="*/ 2391 w 2801"/>
                  <a:gd name="T11" fmla="*/ 520 h 608"/>
                  <a:gd name="T12" fmla="*/ 2523 w 2801"/>
                  <a:gd name="T13" fmla="*/ 487 h 608"/>
                  <a:gd name="T14" fmla="*/ 2632 w 2801"/>
                  <a:gd name="T15" fmla="*/ 449 h 608"/>
                  <a:gd name="T16" fmla="*/ 2716 w 2801"/>
                  <a:gd name="T17" fmla="*/ 409 h 608"/>
                  <a:gd name="T18" fmla="*/ 2773 w 2801"/>
                  <a:gd name="T19" fmla="*/ 366 h 608"/>
                  <a:gd name="T20" fmla="*/ 2794 w 2801"/>
                  <a:gd name="T21" fmla="*/ 336 h 608"/>
                  <a:gd name="T22" fmla="*/ 2801 w 2801"/>
                  <a:gd name="T23" fmla="*/ 313 h 608"/>
                  <a:gd name="T24" fmla="*/ 2801 w 2801"/>
                  <a:gd name="T25" fmla="*/ 297 h 608"/>
                  <a:gd name="T26" fmla="*/ 2794 w 2801"/>
                  <a:gd name="T27" fmla="*/ 274 h 608"/>
                  <a:gd name="T28" fmla="*/ 2773 w 2801"/>
                  <a:gd name="T29" fmla="*/ 243 h 608"/>
                  <a:gd name="T30" fmla="*/ 2716 w 2801"/>
                  <a:gd name="T31" fmla="*/ 200 h 608"/>
                  <a:gd name="T32" fmla="*/ 2632 w 2801"/>
                  <a:gd name="T33" fmla="*/ 159 h 608"/>
                  <a:gd name="T34" fmla="*/ 2523 w 2801"/>
                  <a:gd name="T35" fmla="*/ 123 h 608"/>
                  <a:gd name="T36" fmla="*/ 2391 w 2801"/>
                  <a:gd name="T37" fmla="*/ 89 h 608"/>
                  <a:gd name="T38" fmla="*/ 2238 w 2801"/>
                  <a:gd name="T39" fmla="*/ 61 h 608"/>
                  <a:gd name="T40" fmla="*/ 2068 w 2801"/>
                  <a:gd name="T41" fmla="*/ 37 h 608"/>
                  <a:gd name="T42" fmla="*/ 1881 w 2801"/>
                  <a:gd name="T43" fmla="*/ 18 h 608"/>
                  <a:gd name="T44" fmla="*/ 1683 w 2801"/>
                  <a:gd name="T45" fmla="*/ 6 h 608"/>
                  <a:gd name="T46" fmla="*/ 1472 w 2801"/>
                  <a:gd name="T47" fmla="*/ 1 h 608"/>
                  <a:gd name="T48" fmla="*/ 1328 w 2801"/>
                  <a:gd name="T49" fmla="*/ 1 h 608"/>
                  <a:gd name="T50" fmla="*/ 1118 w 2801"/>
                  <a:gd name="T51" fmla="*/ 6 h 608"/>
                  <a:gd name="T52" fmla="*/ 919 w 2801"/>
                  <a:gd name="T53" fmla="*/ 18 h 608"/>
                  <a:gd name="T54" fmla="*/ 733 w 2801"/>
                  <a:gd name="T55" fmla="*/ 37 h 608"/>
                  <a:gd name="T56" fmla="*/ 562 w 2801"/>
                  <a:gd name="T57" fmla="*/ 61 h 608"/>
                  <a:gd name="T58" fmla="*/ 410 w 2801"/>
                  <a:gd name="T59" fmla="*/ 89 h 608"/>
                  <a:gd name="T60" fmla="*/ 277 w 2801"/>
                  <a:gd name="T61" fmla="*/ 123 h 608"/>
                  <a:gd name="T62" fmla="*/ 169 w 2801"/>
                  <a:gd name="T63" fmla="*/ 159 h 608"/>
                  <a:gd name="T64" fmla="*/ 85 w 2801"/>
                  <a:gd name="T65" fmla="*/ 200 h 608"/>
                  <a:gd name="T66" fmla="*/ 28 w 2801"/>
                  <a:gd name="T67" fmla="*/ 243 h 608"/>
                  <a:gd name="T68" fmla="*/ 7 w 2801"/>
                  <a:gd name="T69" fmla="*/ 274 h 608"/>
                  <a:gd name="T70" fmla="*/ 0 w 2801"/>
                  <a:gd name="T71" fmla="*/ 297 h 608"/>
                  <a:gd name="T72" fmla="*/ 0 w 2801"/>
                  <a:gd name="T73" fmla="*/ 313 h 608"/>
                  <a:gd name="T74" fmla="*/ 7 w 2801"/>
                  <a:gd name="T75" fmla="*/ 336 h 608"/>
                  <a:gd name="T76" fmla="*/ 28 w 2801"/>
                  <a:gd name="T77" fmla="*/ 366 h 608"/>
                  <a:gd name="T78" fmla="*/ 85 w 2801"/>
                  <a:gd name="T79" fmla="*/ 409 h 608"/>
                  <a:gd name="T80" fmla="*/ 169 w 2801"/>
                  <a:gd name="T81" fmla="*/ 449 h 608"/>
                  <a:gd name="T82" fmla="*/ 277 w 2801"/>
                  <a:gd name="T83" fmla="*/ 487 h 608"/>
                  <a:gd name="T84" fmla="*/ 410 w 2801"/>
                  <a:gd name="T85" fmla="*/ 520 h 608"/>
                  <a:gd name="T86" fmla="*/ 562 w 2801"/>
                  <a:gd name="T87" fmla="*/ 549 h 608"/>
                  <a:gd name="T88" fmla="*/ 733 w 2801"/>
                  <a:gd name="T89" fmla="*/ 572 h 608"/>
                  <a:gd name="T90" fmla="*/ 919 w 2801"/>
                  <a:gd name="T91" fmla="*/ 590 h 608"/>
                  <a:gd name="T92" fmla="*/ 1118 w 2801"/>
                  <a:gd name="T93" fmla="*/ 602 h 608"/>
                  <a:gd name="T94" fmla="*/ 1328 w 2801"/>
                  <a:gd name="T95" fmla="*/ 608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801" h="608">
                    <a:moveTo>
                      <a:pt x="1400" y="608"/>
                    </a:moveTo>
                    <a:lnTo>
                      <a:pt x="1400" y="608"/>
                    </a:lnTo>
                    <a:lnTo>
                      <a:pt x="1472" y="608"/>
                    </a:lnTo>
                    <a:lnTo>
                      <a:pt x="1544" y="607"/>
                    </a:lnTo>
                    <a:lnTo>
                      <a:pt x="1613" y="605"/>
                    </a:lnTo>
                    <a:lnTo>
                      <a:pt x="1683" y="602"/>
                    </a:lnTo>
                    <a:lnTo>
                      <a:pt x="1750" y="599"/>
                    </a:lnTo>
                    <a:lnTo>
                      <a:pt x="1817" y="595"/>
                    </a:lnTo>
                    <a:lnTo>
                      <a:pt x="1881" y="590"/>
                    </a:lnTo>
                    <a:lnTo>
                      <a:pt x="1946" y="585"/>
                    </a:lnTo>
                    <a:lnTo>
                      <a:pt x="2008" y="579"/>
                    </a:lnTo>
                    <a:lnTo>
                      <a:pt x="2068" y="572"/>
                    </a:lnTo>
                    <a:lnTo>
                      <a:pt x="2126" y="565"/>
                    </a:lnTo>
                    <a:lnTo>
                      <a:pt x="2183" y="557"/>
                    </a:lnTo>
                    <a:lnTo>
                      <a:pt x="2238" y="549"/>
                    </a:lnTo>
                    <a:lnTo>
                      <a:pt x="2292" y="539"/>
                    </a:lnTo>
                    <a:lnTo>
                      <a:pt x="2342" y="529"/>
                    </a:lnTo>
                    <a:lnTo>
                      <a:pt x="2391" y="520"/>
                    </a:lnTo>
                    <a:lnTo>
                      <a:pt x="2437" y="509"/>
                    </a:lnTo>
                    <a:lnTo>
                      <a:pt x="2481" y="498"/>
                    </a:lnTo>
                    <a:lnTo>
                      <a:pt x="2523" y="487"/>
                    </a:lnTo>
                    <a:lnTo>
                      <a:pt x="2562" y="475"/>
                    </a:lnTo>
                    <a:lnTo>
                      <a:pt x="2599" y="462"/>
                    </a:lnTo>
                    <a:lnTo>
                      <a:pt x="2632" y="449"/>
                    </a:lnTo>
                    <a:lnTo>
                      <a:pt x="2663" y="437"/>
                    </a:lnTo>
                    <a:lnTo>
                      <a:pt x="2691" y="423"/>
                    </a:lnTo>
                    <a:lnTo>
                      <a:pt x="2716" y="409"/>
                    </a:lnTo>
                    <a:lnTo>
                      <a:pt x="2738" y="395"/>
                    </a:lnTo>
                    <a:lnTo>
                      <a:pt x="2757" y="381"/>
                    </a:lnTo>
                    <a:lnTo>
                      <a:pt x="2773" y="366"/>
                    </a:lnTo>
                    <a:lnTo>
                      <a:pt x="2785" y="350"/>
                    </a:lnTo>
                    <a:lnTo>
                      <a:pt x="2790" y="343"/>
                    </a:lnTo>
                    <a:lnTo>
                      <a:pt x="2794" y="336"/>
                    </a:lnTo>
                    <a:lnTo>
                      <a:pt x="2797" y="327"/>
                    </a:lnTo>
                    <a:lnTo>
                      <a:pt x="2800" y="320"/>
                    </a:lnTo>
                    <a:lnTo>
                      <a:pt x="2801" y="313"/>
                    </a:lnTo>
                    <a:lnTo>
                      <a:pt x="2801" y="304"/>
                    </a:lnTo>
                    <a:lnTo>
                      <a:pt x="2801" y="304"/>
                    </a:lnTo>
                    <a:lnTo>
                      <a:pt x="2801" y="297"/>
                    </a:lnTo>
                    <a:lnTo>
                      <a:pt x="2800" y="288"/>
                    </a:lnTo>
                    <a:lnTo>
                      <a:pt x="2797" y="281"/>
                    </a:lnTo>
                    <a:lnTo>
                      <a:pt x="2794" y="274"/>
                    </a:lnTo>
                    <a:lnTo>
                      <a:pt x="2790" y="265"/>
                    </a:lnTo>
                    <a:lnTo>
                      <a:pt x="2785" y="258"/>
                    </a:lnTo>
                    <a:lnTo>
                      <a:pt x="2773" y="243"/>
                    </a:lnTo>
                    <a:lnTo>
                      <a:pt x="2757" y="229"/>
                    </a:lnTo>
                    <a:lnTo>
                      <a:pt x="2738" y="214"/>
                    </a:lnTo>
                    <a:lnTo>
                      <a:pt x="2716" y="200"/>
                    </a:lnTo>
                    <a:lnTo>
                      <a:pt x="2691" y="186"/>
                    </a:lnTo>
                    <a:lnTo>
                      <a:pt x="2663" y="173"/>
                    </a:lnTo>
                    <a:lnTo>
                      <a:pt x="2632" y="159"/>
                    </a:lnTo>
                    <a:lnTo>
                      <a:pt x="2599" y="147"/>
                    </a:lnTo>
                    <a:lnTo>
                      <a:pt x="2562" y="134"/>
                    </a:lnTo>
                    <a:lnTo>
                      <a:pt x="2523" y="123"/>
                    </a:lnTo>
                    <a:lnTo>
                      <a:pt x="2481" y="111"/>
                    </a:lnTo>
                    <a:lnTo>
                      <a:pt x="2437" y="100"/>
                    </a:lnTo>
                    <a:lnTo>
                      <a:pt x="2391" y="89"/>
                    </a:lnTo>
                    <a:lnTo>
                      <a:pt x="2342" y="79"/>
                    </a:lnTo>
                    <a:lnTo>
                      <a:pt x="2292" y="69"/>
                    </a:lnTo>
                    <a:lnTo>
                      <a:pt x="2238" y="61"/>
                    </a:lnTo>
                    <a:lnTo>
                      <a:pt x="2183" y="52"/>
                    </a:lnTo>
                    <a:lnTo>
                      <a:pt x="2126" y="44"/>
                    </a:lnTo>
                    <a:lnTo>
                      <a:pt x="2068" y="37"/>
                    </a:lnTo>
                    <a:lnTo>
                      <a:pt x="2008" y="30"/>
                    </a:lnTo>
                    <a:lnTo>
                      <a:pt x="1946" y="24"/>
                    </a:lnTo>
                    <a:lnTo>
                      <a:pt x="1881" y="18"/>
                    </a:lnTo>
                    <a:lnTo>
                      <a:pt x="1817" y="13"/>
                    </a:lnTo>
                    <a:lnTo>
                      <a:pt x="1750" y="10"/>
                    </a:lnTo>
                    <a:lnTo>
                      <a:pt x="1683" y="6"/>
                    </a:lnTo>
                    <a:lnTo>
                      <a:pt x="1613" y="4"/>
                    </a:lnTo>
                    <a:lnTo>
                      <a:pt x="1544" y="2"/>
                    </a:lnTo>
                    <a:lnTo>
                      <a:pt x="1472" y="1"/>
                    </a:lnTo>
                    <a:lnTo>
                      <a:pt x="1400" y="0"/>
                    </a:lnTo>
                    <a:lnTo>
                      <a:pt x="1400" y="0"/>
                    </a:lnTo>
                    <a:lnTo>
                      <a:pt x="1328" y="1"/>
                    </a:lnTo>
                    <a:lnTo>
                      <a:pt x="1257" y="2"/>
                    </a:lnTo>
                    <a:lnTo>
                      <a:pt x="1187" y="4"/>
                    </a:lnTo>
                    <a:lnTo>
                      <a:pt x="1118" y="6"/>
                    </a:lnTo>
                    <a:lnTo>
                      <a:pt x="1051" y="10"/>
                    </a:lnTo>
                    <a:lnTo>
                      <a:pt x="984" y="13"/>
                    </a:lnTo>
                    <a:lnTo>
                      <a:pt x="919" y="18"/>
                    </a:lnTo>
                    <a:lnTo>
                      <a:pt x="855" y="24"/>
                    </a:lnTo>
                    <a:lnTo>
                      <a:pt x="792" y="30"/>
                    </a:lnTo>
                    <a:lnTo>
                      <a:pt x="733" y="37"/>
                    </a:lnTo>
                    <a:lnTo>
                      <a:pt x="674" y="44"/>
                    </a:lnTo>
                    <a:lnTo>
                      <a:pt x="617" y="52"/>
                    </a:lnTo>
                    <a:lnTo>
                      <a:pt x="562" y="61"/>
                    </a:lnTo>
                    <a:lnTo>
                      <a:pt x="510" y="69"/>
                    </a:lnTo>
                    <a:lnTo>
                      <a:pt x="459" y="79"/>
                    </a:lnTo>
                    <a:lnTo>
                      <a:pt x="410" y="89"/>
                    </a:lnTo>
                    <a:lnTo>
                      <a:pt x="364" y="100"/>
                    </a:lnTo>
                    <a:lnTo>
                      <a:pt x="320" y="111"/>
                    </a:lnTo>
                    <a:lnTo>
                      <a:pt x="277" y="123"/>
                    </a:lnTo>
                    <a:lnTo>
                      <a:pt x="238" y="134"/>
                    </a:lnTo>
                    <a:lnTo>
                      <a:pt x="203" y="147"/>
                    </a:lnTo>
                    <a:lnTo>
                      <a:pt x="169" y="159"/>
                    </a:lnTo>
                    <a:lnTo>
                      <a:pt x="137" y="173"/>
                    </a:lnTo>
                    <a:lnTo>
                      <a:pt x="109" y="186"/>
                    </a:lnTo>
                    <a:lnTo>
                      <a:pt x="85" y="200"/>
                    </a:lnTo>
                    <a:lnTo>
                      <a:pt x="63" y="214"/>
                    </a:lnTo>
                    <a:lnTo>
                      <a:pt x="43" y="229"/>
                    </a:lnTo>
                    <a:lnTo>
                      <a:pt x="28" y="243"/>
                    </a:lnTo>
                    <a:lnTo>
                      <a:pt x="15" y="258"/>
                    </a:lnTo>
                    <a:lnTo>
                      <a:pt x="11" y="265"/>
                    </a:lnTo>
                    <a:lnTo>
                      <a:pt x="7" y="274"/>
                    </a:lnTo>
                    <a:lnTo>
                      <a:pt x="3" y="281"/>
                    </a:lnTo>
                    <a:lnTo>
                      <a:pt x="2" y="288"/>
                    </a:lnTo>
                    <a:lnTo>
                      <a:pt x="0" y="297"/>
                    </a:lnTo>
                    <a:lnTo>
                      <a:pt x="0" y="304"/>
                    </a:lnTo>
                    <a:lnTo>
                      <a:pt x="0" y="304"/>
                    </a:lnTo>
                    <a:lnTo>
                      <a:pt x="0" y="313"/>
                    </a:lnTo>
                    <a:lnTo>
                      <a:pt x="2" y="320"/>
                    </a:lnTo>
                    <a:lnTo>
                      <a:pt x="3" y="327"/>
                    </a:lnTo>
                    <a:lnTo>
                      <a:pt x="7" y="336"/>
                    </a:lnTo>
                    <a:lnTo>
                      <a:pt x="11" y="343"/>
                    </a:lnTo>
                    <a:lnTo>
                      <a:pt x="15" y="350"/>
                    </a:lnTo>
                    <a:lnTo>
                      <a:pt x="28" y="366"/>
                    </a:lnTo>
                    <a:lnTo>
                      <a:pt x="43" y="381"/>
                    </a:lnTo>
                    <a:lnTo>
                      <a:pt x="63" y="395"/>
                    </a:lnTo>
                    <a:lnTo>
                      <a:pt x="85" y="409"/>
                    </a:lnTo>
                    <a:lnTo>
                      <a:pt x="109" y="423"/>
                    </a:lnTo>
                    <a:lnTo>
                      <a:pt x="137" y="437"/>
                    </a:lnTo>
                    <a:lnTo>
                      <a:pt x="169" y="449"/>
                    </a:lnTo>
                    <a:lnTo>
                      <a:pt x="203" y="462"/>
                    </a:lnTo>
                    <a:lnTo>
                      <a:pt x="238" y="475"/>
                    </a:lnTo>
                    <a:lnTo>
                      <a:pt x="277" y="487"/>
                    </a:lnTo>
                    <a:lnTo>
                      <a:pt x="320" y="498"/>
                    </a:lnTo>
                    <a:lnTo>
                      <a:pt x="364" y="509"/>
                    </a:lnTo>
                    <a:lnTo>
                      <a:pt x="410" y="520"/>
                    </a:lnTo>
                    <a:lnTo>
                      <a:pt x="459" y="529"/>
                    </a:lnTo>
                    <a:lnTo>
                      <a:pt x="510" y="539"/>
                    </a:lnTo>
                    <a:lnTo>
                      <a:pt x="562" y="549"/>
                    </a:lnTo>
                    <a:lnTo>
                      <a:pt x="617" y="557"/>
                    </a:lnTo>
                    <a:lnTo>
                      <a:pt x="674" y="565"/>
                    </a:lnTo>
                    <a:lnTo>
                      <a:pt x="733" y="572"/>
                    </a:lnTo>
                    <a:lnTo>
                      <a:pt x="792" y="579"/>
                    </a:lnTo>
                    <a:lnTo>
                      <a:pt x="855" y="585"/>
                    </a:lnTo>
                    <a:lnTo>
                      <a:pt x="919" y="590"/>
                    </a:lnTo>
                    <a:lnTo>
                      <a:pt x="984" y="595"/>
                    </a:lnTo>
                    <a:lnTo>
                      <a:pt x="1051" y="599"/>
                    </a:lnTo>
                    <a:lnTo>
                      <a:pt x="1118" y="602"/>
                    </a:lnTo>
                    <a:lnTo>
                      <a:pt x="1187" y="605"/>
                    </a:lnTo>
                    <a:lnTo>
                      <a:pt x="1257" y="607"/>
                    </a:lnTo>
                    <a:lnTo>
                      <a:pt x="1328" y="608"/>
                    </a:lnTo>
                    <a:lnTo>
                      <a:pt x="1400" y="608"/>
                    </a:lnTo>
                    <a:lnTo>
                      <a:pt x="1400" y="6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36">
                <a:extLst>
                  <a:ext uri="{FF2B5EF4-FFF2-40B4-BE49-F238E27FC236}">
                    <a16:creationId xmlns:a16="http://schemas.microsoft.com/office/drawing/2014/main" xmlns="" id="{FDBEFFE4-5F43-4D06-A2DE-932128634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9855" y="2625135"/>
                <a:ext cx="889000" cy="128588"/>
              </a:xfrm>
              <a:custGeom>
                <a:avLst/>
                <a:gdLst>
                  <a:gd name="T0" fmla="*/ 2351 w 2801"/>
                  <a:gd name="T1" fmla="*/ 113 h 406"/>
                  <a:gd name="T2" fmla="*/ 2185 w 2801"/>
                  <a:gd name="T3" fmla="*/ 141 h 406"/>
                  <a:gd name="T4" fmla="*/ 2005 w 2801"/>
                  <a:gd name="T5" fmla="*/ 164 h 406"/>
                  <a:gd name="T6" fmla="*/ 1812 w 2801"/>
                  <a:gd name="T7" fmla="*/ 180 h 406"/>
                  <a:gd name="T8" fmla="*/ 1610 w 2801"/>
                  <a:gd name="T9" fmla="*/ 189 h 406"/>
                  <a:gd name="T10" fmla="*/ 1401 w 2801"/>
                  <a:gd name="T11" fmla="*/ 193 h 406"/>
                  <a:gd name="T12" fmla="*/ 1259 w 2801"/>
                  <a:gd name="T13" fmla="*/ 192 h 406"/>
                  <a:gd name="T14" fmla="*/ 1055 w 2801"/>
                  <a:gd name="T15" fmla="*/ 183 h 406"/>
                  <a:gd name="T16" fmla="*/ 857 w 2801"/>
                  <a:gd name="T17" fmla="*/ 170 h 406"/>
                  <a:gd name="T18" fmla="*/ 674 w 2801"/>
                  <a:gd name="T19" fmla="*/ 149 h 406"/>
                  <a:gd name="T20" fmla="*/ 503 w 2801"/>
                  <a:gd name="T21" fmla="*/ 124 h 406"/>
                  <a:gd name="T22" fmla="*/ 398 w 2801"/>
                  <a:gd name="T23" fmla="*/ 103 h 406"/>
                  <a:gd name="T24" fmla="*/ 261 w 2801"/>
                  <a:gd name="T25" fmla="*/ 68 h 406"/>
                  <a:gd name="T26" fmla="*/ 146 w 2801"/>
                  <a:gd name="T27" fmla="*/ 29 h 406"/>
                  <a:gd name="T28" fmla="*/ 84 w 2801"/>
                  <a:gd name="T29" fmla="*/ 1 h 406"/>
                  <a:gd name="T30" fmla="*/ 62 w 2801"/>
                  <a:gd name="T31" fmla="*/ 12 h 406"/>
                  <a:gd name="T32" fmla="*/ 21 w 2801"/>
                  <a:gd name="T33" fmla="*/ 49 h 406"/>
                  <a:gd name="T34" fmla="*/ 1 w 2801"/>
                  <a:gd name="T35" fmla="*/ 88 h 406"/>
                  <a:gd name="T36" fmla="*/ 0 w 2801"/>
                  <a:gd name="T37" fmla="*/ 110 h 406"/>
                  <a:gd name="T38" fmla="*/ 6 w 2801"/>
                  <a:gd name="T39" fmla="*/ 133 h 406"/>
                  <a:gd name="T40" fmla="*/ 28 w 2801"/>
                  <a:gd name="T41" fmla="*/ 164 h 406"/>
                  <a:gd name="T42" fmla="*/ 84 w 2801"/>
                  <a:gd name="T43" fmla="*/ 206 h 406"/>
                  <a:gd name="T44" fmla="*/ 168 w 2801"/>
                  <a:gd name="T45" fmla="*/ 247 h 406"/>
                  <a:gd name="T46" fmla="*/ 278 w 2801"/>
                  <a:gd name="T47" fmla="*/ 284 h 406"/>
                  <a:gd name="T48" fmla="*/ 409 w 2801"/>
                  <a:gd name="T49" fmla="*/ 317 h 406"/>
                  <a:gd name="T50" fmla="*/ 562 w 2801"/>
                  <a:gd name="T51" fmla="*/ 345 h 406"/>
                  <a:gd name="T52" fmla="*/ 732 w 2801"/>
                  <a:gd name="T53" fmla="*/ 369 h 406"/>
                  <a:gd name="T54" fmla="*/ 918 w 2801"/>
                  <a:gd name="T55" fmla="*/ 388 h 406"/>
                  <a:gd name="T56" fmla="*/ 1118 w 2801"/>
                  <a:gd name="T57" fmla="*/ 400 h 406"/>
                  <a:gd name="T58" fmla="*/ 1328 w 2801"/>
                  <a:gd name="T59" fmla="*/ 406 h 406"/>
                  <a:gd name="T60" fmla="*/ 1473 w 2801"/>
                  <a:gd name="T61" fmla="*/ 406 h 406"/>
                  <a:gd name="T62" fmla="*/ 1682 w 2801"/>
                  <a:gd name="T63" fmla="*/ 400 h 406"/>
                  <a:gd name="T64" fmla="*/ 1882 w 2801"/>
                  <a:gd name="T65" fmla="*/ 388 h 406"/>
                  <a:gd name="T66" fmla="*/ 2068 w 2801"/>
                  <a:gd name="T67" fmla="*/ 369 h 406"/>
                  <a:gd name="T68" fmla="*/ 2239 w 2801"/>
                  <a:gd name="T69" fmla="*/ 345 h 406"/>
                  <a:gd name="T70" fmla="*/ 2391 w 2801"/>
                  <a:gd name="T71" fmla="*/ 317 h 406"/>
                  <a:gd name="T72" fmla="*/ 2523 w 2801"/>
                  <a:gd name="T73" fmla="*/ 284 h 406"/>
                  <a:gd name="T74" fmla="*/ 2632 w 2801"/>
                  <a:gd name="T75" fmla="*/ 247 h 406"/>
                  <a:gd name="T76" fmla="*/ 2716 w 2801"/>
                  <a:gd name="T77" fmla="*/ 206 h 406"/>
                  <a:gd name="T78" fmla="*/ 2772 w 2801"/>
                  <a:gd name="T79" fmla="*/ 164 h 406"/>
                  <a:gd name="T80" fmla="*/ 2794 w 2801"/>
                  <a:gd name="T81" fmla="*/ 133 h 406"/>
                  <a:gd name="T82" fmla="*/ 2800 w 2801"/>
                  <a:gd name="T83" fmla="*/ 110 h 406"/>
                  <a:gd name="T84" fmla="*/ 2799 w 2801"/>
                  <a:gd name="T85" fmla="*/ 88 h 406"/>
                  <a:gd name="T86" fmla="*/ 2780 w 2801"/>
                  <a:gd name="T87" fmla="*/ 49 h 406"/>
                  <a:gd name="T88" fmla="*/ 2738 w 2801"/>
                  <a:gd name="T89" fmla="*/ 12 h 406"/>
                  <a:gd name="T90" fmla="*/ 2716 w 2801"/>
                  <a:gd name="T91" fmla="*/ 1 h 406"/>
                  <a:gd name="T92" fmla="*/ 2654 w 2801"/>
                  <a:gd name="T93" fmla="*/ 29 h 406"/>
                  <a:gd name="T94" fmla="*/ 2541 w 2801"/>
                  <a:gd name="T95" fmla="*/ 68 h 406"/>
                  <a:gd name="T96" fmla="*/ 2402 w 2801"/>
                  <a:gd name="T97" fmla="*/ 103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01" h="406">
                    <a:moveTo>
                      <a:pt x="2402" y="103"/>
                    </a:moveTo>
                    <a:lnTo>
                      <a:pt x="2402" y="103"/>
                    </a:lnTo>
                    <a:lnTo>
                      <a:pt x="2351" y="113"/>
                    </a:lnTo>
                    <a:lnTo>
                      <a:pt x="2297" y="124"/>
                    </a:lnTo>
                    <a:lnTo>
                      <a:pt x="2242" y="132"/>
                    </a:lnTo>
                    <a:lnTo>
                      <a:pt x="2185" y="141"/>
                    </a:lnTo>
                    <a:lnTo>
                      <a:pt x="2127" y="149"/>
                    </a:lnTo>
                    <a:lnTo>
                      <a:pt x="2067" y="157"/>
                    </a:lnTo>
                    <a:lnTo>
                      <a:pt x="2005" y="164"/>
                    </a:lnTo>
                    <a:lnTo>
                      <a:pt x="1943" y="170"/>
                    </a:lnTo>
                    <a:lnTo>
                      <a:pt x="1878" y="175"/>
                    </a:lnTo>
                    <a:lnTo>
                      <a:pt x="1812" y="180"/>
                    </a:lnTo>
                    <a:lnTo>
                      <a:pt x="1745" y="183"/>
                    </a:lnTo>
                    <a:lnTo>
                      <a:pt x="1678" y="187"/>
                    </a:lnTo>
                    <a:lnTo>
                      <a:pt x="1610" y="189"/>
                    </a:lnTo>
                    <a:lnTo>
                      <a:pt x="1541" y="192"/>
                    </a:lnTo>
                    <a:lnTo>
                      <a:pt x="1471" y="193"/>
                    </a:lnTo>
                    <a:lnTo>
                      <a:pt x="1401" y="193"/>
                    </a:lnTo>
                    <a:lnTo>
                      <a:pt x="1401" y="193"/>
                    </a:lnTo>
                    <a:lnTo>
                      <a:pt x="1330" y="193"/>
                    </a:lnTo>
                    <a:lnTo>
                      <a:pt x="1259" y="192"/>
                    </a:lnTo>
                    <a:lnTo>
                      <a:pt x="1190" y="189"/>
                    </a:lnTo>
                    <a:lnTo>
                      <a:pt x="1122" y="187"/>
                    </a:lnTo>
                    <a:lnTo>
                      <a:pt x="1055" y="183"/>
                    </a:lnTo>
                    <a:lnTo>
                      <a:pt x="988" y="180"/>
                    </a:lnTo>
                    <a:lnTo>
                      <a:pt x="922" y="175"/>
                    </a:lnTo>
                    <a:lnTo>
                      <a:pt x="857" y="170"/>
                    </a:lnTo>
                    <a:lnTo>
                      <a:pt x="795" y="164"/>
                    </a:lnTo>
                    <a:lnTo>
                      <a:pt x="733" y="157"/>
                    </a:lnTo>
                    <a:lnTo>
                      <a:pt x="674" y="149"/>
                    </a:lnTo>
                    <a:lnTo>
                      <a:pt x="615" y="141"/>
                    </a:lnTo>
                    <a:lnTo>
                      <a:pt x="558" y="132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3"/>
                    </a:lnTo>
                    <a:lnTo>
                      <a:pt x="398" y="103"/>
                    </a:lnTo>
                    <a:lnTo>
                      <a:pt x="350" y="91"/>
                    </a:lnTo>
                    <a:lnTo>
                      <a:pt x="303" y="80"/>
                    </a:lnTo>
                    <a:lnTo>
                      <a:pt x="261" y="68"/>
                    </a:lnTo>
                    <a:lnTo>
                      <a:pt x="219" y="56"/>
                    </a:lnTo>
                    <a:lnTo>
                      <a:pt x="181" y="42"/>
                    </a:lnTo>
                    <a:lnTo>
                      <a:pt x="146" y="29"/>
                    </a:lnTo>
                    <a:lnTo>
                      <a:pt x="114" y="15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62" y="12"/>
                    </a:lnTo>
                    <a:lnTo>
                      <a:pt x="46" y="24"/>
                    </a:lnTo>
                    <a:lnTo>
                      <a:pt x="32" y="36"/>
                    </a:lnTo>
                    <a:lnTo>
                      <a:pt x="21" y="49"/>
                    </a:lnTo>
                    <a:lnTo>
                      <a:pt x="11" y="62"/>
                    </a:lnTo>
                    <a:lnTo>
                      <a:pt x="5" y="75"/>
                    </a:lnTo>
                    <a:lnTo>
                      <a:pt x="1" y="8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10"/>
                    </a:lnTo>
                    <a:lnTo>
                      <a:pt x="1" y="118"/>
                    </a:lnTo>
                    <a:lnTo>
                      <a:pt x="4" y="125"/>
                    </a:lnTo>
                    <a:lnTo>
                      <a:pt x="6" y="133"/>
                    </a:lnTo>
                    <a:lnTo>
                      <a:pt x="11" y="141"/>
                    </a:lnTo>
                    <a:lnTo>
                      <a:pt x="16" y="148"/>
                    </a:lnTo>
                    <a:lnTo>
                      <a:pt x="28" y="164"/>
                    </a:lnTo>
                    <a:lnTo>
                      <a:pt x="44" y="178"/>
                    </a:lnTo>
                    <a:lnTo>
                      <a:pt x="62" y="192"/>
                    </a:lnTo>
                    <a:lnTo>
                      <a:pt x="84" y="206"/>
                    </a:lnTo>
                    <a:lnTo>
                      <a:pt x="110" y="220"/>
                    </a:lnTo>
                    <a:lnTo>
                      <a:pt x="138" y="234"/>
                    </a:lnTo>
                    <a:lnTo>
                      <a:pt x="168" y="247"/>
                    </a:lnTo>
                    <a:lnTo>
                      <a:pt x="202" y="260"/>
                    </a:lnTo>
                    <a:lnTo>
                      <a:pt x="239" y="272"/>
                    </a:lnTo>
                    <a:lnTo>
                      <a:pt x="278" y="284"/>
                    </a:lnTo>
                    <a:lnTo>
                      <a:pt x="319" y="295"/>
                    </a:lnTo>
                    <a:lnTo>
                      <a:pt x="363" y="306"/>
                    </a:lnTo>
                    <a:lnTo>
                      <a:pt x="409" y="317"/>
                    </a:lnTo>
                    <a:lnTo>
                      <a:pt x="458" y="327"/>
                    </a:lnTo>
                    <a:lnTo>
                      <a:pt x="509" y="337"/>
                    </a:lnTo>
                    <a:lnTo>
                      <a:pt x="562" y="345"/>
                    </a:lnTo>
                    <a:lnTo>
                      <a:pt x="618" y="354"/>
                    </a:lnTo>
                    <a:lnTo>
                      <a:pt x="674" y="362"/>
                    </a:lnTo>
                    <a:lnTo>
                      <a:pt x="732" y="369"/>
                    </a:lnTo>
                    <a:lnTo>
                      <a:pt x="793" y="376"/>
                    </a:lnTo>
                    <a:lnTo>
                      <a:pt x="855" y="382"/>
                    </a:lnTo>
                    <a:lnTo>
                      <a:pt x="918" y="388"/>
                    </a:lnTo>
                    <a:lnTo>
                      <a:pt x="984" y="393"/>
                    </a:lnTo>
                    <a:lnTo>
                      <a:pt x="1050" y="396"/>
                    </a:lnTo>
                    <a:lnTo>
                      <a:pt x="1118" y="400"/>
                    </a:lnTo>
                    <a:lnTo>
                      <a:pt x="1186" y="402"/>
                    </a:lnTo>
                    <a:lnTo>
                      <a:pt x="1257" y="405"/>
                    </a:lnTo>
                    <a:lnTo>
                      <a:pt x="1328" y="406"/>
                    </a:lnTo>
                    <a:lnTo>
                      <a:pt x="1401" y="406"/>
                    </a:lnTo>
                    <a:lnTo>
                      <a:pt x="1401" y="406"/>
                    </a:lnTo>
                    <a:lnTo>
                      <a:pt x="1473" y="406"/>
                    </a:lnTo>
                    <a:lnTo>
                      <a:pt x="1543" y="405"/>
                    </a:lnTo>
                    <a:lnTo>
                      <a:pt x="1614" y="402"/>
                    </a:lnTo>
                    <a:lnTo>
                      <a:pt x="1682" y="400"/>
                    </a:lnTo>
                    <a:lnTo>
                      <a:pt x="1750" y="396"/>
                    </a:lnTo>
                    <a:lnTo>
                      <a:pt x="1817" y="393"/>
                    </a:lnTo>
                    <a:lnTo>
                      <a:pt x="1882" y="388"/>
                    </a:lnTo>
                    <a:lnTo>
                      <a:pt x="1945" y="382"/>
                    </a:lnTo>
                    <a:lnTo>
                      <a:pt x="2007" y="376"/>
                    </a:lnTo>
                    <a:lnTo>
                      <a:pt x="2068" y="369"/>
                    </a:lnTo>
                    <a:lnTo>
                      <a:pt x="2127" y="362"/>
                    </a:lnTo>
                    <a:lnTo>
                      <a:pt x="2184" y="354"/>
                    </a:lnTo>
                    <a:lnTo>
                      <a:pt x="2239" y="345"/>
                    </a:lnTo>
                    <a:lnTo>
                      <a:pt x="2291" y="337"/>
                    </a:lnTo>
                    <a:lnTo>
                      <a:pt x="2342" y="327"/>
                    </a:lnTo>
                    <a:lnTo>
                      <a:pt x="2391" y="317"/>
                    </a:lnTo>
                    <a:lnTo>
                      <a:pt x="2437" y="306"/>
                    </a:lnTo>
                    <a:lnTo>
                      <a:pt x="2481" y="295"/>
                    </a:lnTo>
                    <a:lnTo>
                      <a:pt x="2523" y="284"/>
                    </a:lnTo>
                    <a:lnTo>
                      <a:pt x="2561" y="272"/>
                    </a:lnTo>
                    <a:lnTo>
                      <a:pt x="2598" y="260"/>
                    </a:lnTo>
                    <a:lnTo>
                      <a:pt x="2632" y="247"/>
                    </a:lnTo>
                    <a:lnTo>
                      <a:pt x="2663" y="234"/>
                    </a:lnTo>
                    <a:lnTo>
                      <a:pt x="2691" y="220"/>
                    </a:lnTo>
                    <a:lnTo>
                      <a:pt x="2716" y="206"/>
                    </a:lnTo>
                    <a:lnTo>
                      <a:pt x="2738" y="192"/>
                    </a:lnTo>
                    <a:lnTo>
                      <a:pt x="2756" y="178"/>
                    </a:lnTo>
                    <a:lnTo>
                      <a:pt x="2772" y="164"/>
                    </a:lnTo>
                    <a:lnTo>
                      <a:pt x="2784" y="148"/>
                    </a:lnTo>
                    <a:lnTo>
                      <a:pt x="2789" y="141"/>
                    </a:lnTo>
                    <a:lnTo>
                      <a:pt x="2794" y="133"/>
                    </a:lnTo>
                    <a:lnTo>
                      <a:pt x="2797" y="125"/>
                    </a:lnTo>
                    <a:lnTo>
                      <a:pt x="2799" y="118"/>
                    </a:lnTo>
                    <a:lnTo>
                      <a:pt x="2800" y="110"/>
                    </a:lnTo>
                    <a:lnTo>
                      <a:pt x="2801" y="102"/>
                    </a:lnTo>
                    <a:lnTo>
                      <a:pt x="2801" y="102"/>
                    </a:lnTo>
                    <a:lnTo>
                      <a:pt x="2799" y="88"/>
                    </a:lnTo>
                    <a:lnTo>
                      <a:pt x="2795" y="75"/>
                    </a:lnTo>
                    <a:lnTo>
                      <a:pt x="2789" y="62"/>
                    </a:lnTo>
                    <a:lnTo>
                      <a:pt x="2780" y="49"/>
                    </a:lnTo>
                    <a:lnTo>
                      <a:pt x="2769" y="36"/>
                    </a:lnTo>
                    <a:lnTo>
                      <a:pt x="2754" y="24"/>
                    </a:lnTo>
                    <a:lnTo>
                      <a:pt x="2738" y="12"/>
                    </a:lnTo>
                    <a:lnTo>
                      <a:pt x="2719" y="0"/>
                    </a:lnTo>
                    <a:lnTo>
                      <a:pt x="2719" y="0"/>
                    </a:lnTo>
                    <a:lnTo>
                      <a:pt x="2716" y="1"/>
                    </a:lnTo>
                    <a:lnTo>
                      <a:pt x="2716" y="1"/>
                    </a:lnTo>
                    <a:lnTo>
                      <a:pt x="2686" y="15"/>
                    </a:lnTo>
                    <a:lnTo>
                      <a:pt x="2654" y="29"/>
                    </a:lnTo>
                    <a:lnTo>
                      <a:pt x="2619" y="42"/>
                    </a:lnTo>
                    <a:lnTo>
                      <a:pt x="2581" y="56"/>
                    </a:lnTo>
                    <a:lnTo>
                      <a:pt x="2541" y="68"/>
                    </a:lnTo>
                    <a:lnTo>
                      <a:pt x="2497" y="80"/>
                    </a:lnTo>
                    <a:lnTo>
                      <a:pt x="2451" y="91"/>
                    </a:lnTo>
                    <a:lnTo>
                      <a:pt x="2402" y="103"/>
                    </a:lnTo>
                    <a:lnTo>
                      <a:pt x="2402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37">
                <a:extLst>
                  <a:ext uri="{FF2B5EF4-FFF2-40B4-BE49-F238E27FC236}">
                    <a16:creationId xmlns:a16="http://schemas.microsoft.com/office/drawing/2014/main" xmlns="" id="{49AA7C7E-F58C-45DD-A2CA-8B724FCD4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9855" y="2539410"/>
                <a:ext cx="889000" cy="128588"/>
              </a:xfrm>
              <a:custGeom>
                <a:avLst/>
                <a:gdLst>
                  <a:gd name="T0" fmla="*/ 2351 w 2801"/>
                  <a:gd name="T1" fmla="*/ 113 h 406"/>
                  <a:gd name="T2" fmla="*/ 2185 w 2801"/>
                  <a:gd name="T3" fmla="*/ 141 h 406"/>
                  <a:gd name="T4" fmla="*/ 2005 w 2801"/>
                  <a:gd name="T5" fmla="*/ 164 h 406"/>
                  <a:gd name="T6" fmla="*/ 1812 w 2801"/>
                  <a:gd name="T7" fmla="*/ 180 h 406"/>
                  <a:gd name="T8" fmla="*/ 1610 w 2801"/>
                  <a:gd name="T9" fmla="*/ 190 h 406"/>
                  <a:gd name="T10" fmla="*/ 1401 w 2801"/>
                  <a:gd name="T11" fmla="*/ 193 h 406"/>
                  <a:gd name="T12" fmla="*/ 1259 w 2801"/>
                  <a:gd name="T13" fmla="*/ 192 h 406"/>
                  <a:gd name="T14" fmla="*/ 1055 w 2801"/>
                  <a:gd name="T15" fmla="*/ 184 h 406"/>
                  <a:gd name="T16" fmla="*/ 857 w 2801"/>
                  <a:gd name="T17" fmla="*/ 170 h 406"/>
                  <a:gd name="T18" fmla="*/ 674 w 2801"/>
                  <a:gd name="T19" fmla="*/ 150 h 406"/>
                  <a:gd name="T20" fmla="*/ 503 w 2801"/>
                  <a:gd name="T21" fmla="*/ 124 h 406"/>
                  <a:gd name="T22" fmla="*/ 398 w 2801"/>
                  <a:gd name="T23" fmla="*/ 103 h 406"/>
                  <a:gd name="T24" fmla="*/ 261 w 2801"/>
                  <a:gd name="T25" fmla="*/ 68 h 406"/>
                  <a:gd name="T26" fmla="*/ 146 w 2801"/>
                  <a:gd name="T27" fmla="*/ 29 h 406"/>
                  <a:gd name="T28" fmla="*/ 84 w 2801"/>
                  <a:gd name="T29" fmla="*/ 1 h 406"/>
                  <a:gd name="T30" fmla="*/ 62 w 2801"/>
                  <a:gd name="T31" fmla="*/ 12 h 406"/>
                  <a:gd name="T32" fmla="*/ 21 w 2801"/>
                  <a:gd name="T33" fmla="*/ 50 h 406"/>
                  <a:gd name="T34" fmla="*/ 1 w 2801"/>
                  <a:gd name="T35" fmla="*/ 89 h 406"/>
                  <a:gd name="T36" fmla="*/ 0 w 2801"/>
                  <a:gd name="T37" fmla="*/ 111 h 406"/>
                  <a:gd name="T38" fmla="*/ 6 w 2801"/>
                  <a:gd name="T39" fmla="*/ 134 h 406"/>
                  <a:gd name="T40" fmla="*/ 28 w 2801"/>
                  <a:gd name="T41" fmla="*/ 164 h 406"/>
                  <a:gd name="T42" fmla="*/ 84 w 2801"/>
                  <a:gd name="T43" fmla="*/ 207 h 406"/>
                  <a:gd name="T44" fmla="*/ 168 w 2801"/>
                  <a:gd name="T45" fmla="*/ 247 h 406"/>
                  <a:gd name="T46" fmla="*/ 278 w 2801"/>
                  <a:gd name="T47" fmla="*/ 285 h 406"/>
                  <a:gd name="T48" fmla="*/ 409 w 2801"/>
                  <a:gd name="T49" fmla="*/ 317 h 406"/>
                  <a:gd name="T50" fmla="*/ 562 w 2801"/>
                  <a:gd name="T51" fmla="*/ 345 h 406"/>
                  <a:gd name="T52" fmla="*/ 732 w 2801"/>
                  <a:gd name="T53" fmla="*/ 370 h 406"/>
                  <a:gd name="T54" fmla="*/ 918 w 2801"/>
                  <a:gd name="T55" fmla="*/ 388 h 406"/>
                  <a:gd name="T56" fmla="*/ 1118 w 2801"/>
                  <a:gd name="T57" fmla="*/ 400 h 406"/>
                  <a:gd name="T58" fmla="*/ 1328 w 2801"/>
                  <a:gd name="T59" fmla="*/ 406 h 406"/>
                  <a:gd name="T60" fmla="*/ 1473 w 2801"/>
                  <a:gd name="T61" fmla="*/ 406 h 406"/>
                  <a:gd name="T62" fmla="*/ 1682 w 2801"/>
                  <a:gd name="T63" fmla="*/ 400 h 406"/>
                  <a:gd name="T64" fmla="*/ 1882 w 2801"/>
                  <a:gd name="T65" fmla="*/ 388 h 406"/>
                  <a:gd name="T66" fmla="*/ 2068 w 2801"/>
                  <a:gd name="T67" fmla="*/ 370 h 406"/>
                  <a:gd name="T68" fmla="*/ 2239 w 2801"/>
                  <a:gd name="T69" fmla="*/ 345 h 406"/>
                  <a:gd name="T70" fmla="*/ 2391 w 2801"/>
                  <a:gd name="T71" fmla="*/ 317 h 406"/>
                  <a:gd name="T72" fmla="*/ 2523 w 2801"/>
                  <a:gd name="T73" fmla="*/ 285 h 406"/>
                  <a:gd name="T74" fmla="*/ 2632 w 2801"/>
                  <a:gd name="T75" fmla="*/ 247 h 406"/>
                  <a:gd name="T76" fmla="*/ 2716 w 2801"/>
                  <a:gd name="T77" fmla="*/ 207 h 406"/>
                  <a:gd name="T78" fmla="*/ 2772 w 2801"/>
                  <a:gd name="T79" fmla="*/ 164 h 406"/>
                  <a:gd name="T80" fmla="*/ 2794 w 2801"/>
                  <a:gd name="T81" fmla="*/ 134 h 406"/>
                  <a:gd name="T82" fmla="*/ 2800 w 2801"/>
                  <a:gd name="T83" fmla="*/ 111 h 406"/>
                  <a:gd name="T84" fmla="*/ 2799 w 2801"/>
                  <a:gd name="T85" fmla="*/ 89 h 406"/>
                  <a:gd name="T86" fmla="*/ 2780 w 2801"/>
                  <a:gd name="T87" fmla="*/ 50 h 406"/>
                  <a:gd name="T88" fmla="*/ 2738 w 2801"/>
                  <a:gd name="T89" fmla="*/ 12 h 406"/>
                  <a:gd name="T90" fmla="*/ 2716 w 2801"/>
                  <a:gd name="T91" fmla="*/ 1 h 406"/>
                  <a:gd name="T92" fmla="*/ 2654 w 2801"/>
                  <a:gd name="T93" fmla="*/ 29 h 406"/>
                  <a:gd name="T94" fmla="*/ 2541 w 2801"/>
                  <a:gd name="T95" fmla="*/ 68 h 406"/>
                  <a:gd name="T96" fmla="*/ 2402 w 2801"/>
                  <a:gd name="T97" fmla="*/ 103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01" h="406">
                    <a:moveTo>
                      <a:pt x="2402" y="103"/>
                    </a:moveTo>
                    <a:lnTo>
                      <a:pt x="2402" y="103"/>
                    </a:lnTo>
                    <a:lnTo>
                      <a:pt x="2351" y="113"/>
                    </a:lnTo>
                    <a:lnTo>
                      <a:pt x="2297" y="124"/>
                    </a:lnTo>
                    <a:lnTo>
                      <a:pt x="2242" y="133"/>
                    </a:lnTo>
                    <a:lnTo>
                      <a:pt x="2185" y="141"/>
                    </a:lnTo>
                    <a:lnTo>
                      <a:pt x="2127" y="150"/>
                    </a:lnTo>
                    <a:lnTo>
                      <a:pt x="2067" y="157"/>
                    </a:lnTo>
                    <a:lnTo>
                      <a:pt x="2005" y="164"/>
                    </a:lnTo>
                    <a:lnTo>
                      <a:pt x="1943" y="170"/>
                    </a:lnTo>
                    <a:lnTo>
                      <a:pt x="1878" y="175"/>
                    </a:lnTo>
                    <a:lnTo>
                      <a:pt x="1812" y="180"/>
                    </a:lnTo>
                    <a:lnTo>
                      <a:pt x="1745" y="184"/>
                    </a:lnTo>
                    <a:lnTo>
                      <a:pt x="1678" y="187"/>
                    </a:lnTo>
                    <a:lnTo>
                      <a:pt x="1610" y="190"/>
                    </a:lnTo>
                    <a:lnTo>
                      <a:pt x="1541" y="192"/>
                    </a:lnTo>
                    <a:lnTo>
                      <a:pt x="1471" y="193"/>
                    </a:lnTo>
                    <a:lnTo>
                      <a:pt x="1401" y="193"/>
                    </a:lnTo>
                    <a:lnTo>
                      <a:pt x="1401" y="193"/>
                    </a:lnTo>
                    <a:lnTo>
                      <a:pt x="1330" y="193"/>
                    </a:lnTo>
                    <a:lnTo>
                      <a:pt x="1259" y="192"/>
                    </a:lnTo>
                    <a:lnTo>
                      <a:pt x="1190" y="190"/>
                    </a:lnTo>
                    <a:lnTo>
                      <a:pt x="1122" y="187"/>
                    </a:lnTo>
                    <a:lnTo>
                      <a:pt x="1055" y="184"/>
                    </a:lnTo>
                    <a:lnTo>
                      <a:pt x="988" y="180"/>
                    </a:lnTo>
                    <a:lnTo>
                      <a:pt x="922" y="175"/>
                    </a:lnTo>
                    <a:lnTo>
                      <a:pt x="857" y="170"/>
                    </a:lnTo>
                    <a:lnTo>
                      <a:pt x="795" y="164"/>
                    </a:lnTo>
                    <a:lnTo>
                      <a:pt x="733" y="157"/>
                    </a:lnTo>
                    <a:lnTo>
                      <a:pt x="674" y="150"/>
                    </a:lnTo>
                    <a:lnTo>
                      <a:pt x="615" y="141"/>
                    </a:lnTo>
                    <a:lnTo>
                      <a:pt x="558" y="133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3"/>
                    </a:lnTo>
                    <a:lnTo>
                      <a:pt x="398" y="103"/>
                    </a:lnTo>
                    <a:lnTo>
                      <a:pt x="350" y="91"/>
                    </a:lnTo>
                    <a:lnTo>
                      <a:pt x="303" y="80"/>
                    </a:lnTo>
                    <a:lnTo>
                      <a:pt x="261" y="68"/>
                    </a:lnTo>
                    <a:lnTo>
                      <a:pt x="219" y="56"/>
                    </a:lnTo>
                    <a:lnTo>
                      <a:pt x="181" y="43"/>
                    </a:lnTo>
                    <a:lnTo>
                      <a:pt x="146" y="29"/>
                    </a:lnTo>
                    <a:lnTo>
                      <a:pt x="114" y="16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62" y="12"/>
                    </a:lnTo>
                    <a:lnTo>
                      <a:pt x="46" y="24"/>
                    </a:lnTo>
                    <a:lnTo>
                      <a:pt x="32" y="36"/>
                    </a:lnTo>
                    <a:lnTo>
                      <a:pt x="21" y="50"/>
                    </a:lnTo>
                    <a:lnTo>
                      <a:pt x="11" y="62"/>
                    </a:lnTo>
                    <a:lnTo>
                      <a:pt x="5" y="75"/>
                    </a:lnTo>
                    <a:lnTo>
                      <a:pt x="1" y="89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11"/>
                    </a:lnTo>
                    <a:lnTo>
                      <a:pt x="1" y="118"/>
                    </a:lnTo>
                    <a:lnTo>
                      <a:pt x="4" y="125"/>
                    </a:lnTo>
                    <a:lnTo>
                      <a:pt x="6" y="134"/>
                    </a:lnTo>
                    <a:lnTo>
                      <a:pt x="11" y="141"/>
                    </a:lnTo>
                    <a:lnTo>
                      <a:pt x="16" y="148"/>
                    </a:lnTo>
                    <a:lnTo>
                      <a:pt x="28" y="164"/>
                    </a:lnTo>
                    <a:lnTo>
                      <a:pt x="44" y="179"/>
                    </a:lnTo>
                    <a:lnTo>
                      <a:pt x="62" y="192"/>
                    </a:lnTo>
                    <a:lnTo>
                      <a:pt x="84" y="207"/>
                    </a:lnTo>
                    <a:lnTo>
                      <a:pt x="110" y="220"/>
                    </a:lnTo>
                    <a:lnTo>
                      <a:pt x="138" y="235"/>
                    </a:lnTo>
                    <a:lnTo>
                      <a:pt x="168" y="247"/>
                    </a:lnTo>
                    <a:lnTo>
                      <a:pt x="202" y="260"/>
                    </a:lnTo>
                    <a:lnTo>
                      <a:pt x="239" y="272"/>
                    </a:lnTo>
                    <a:lnTo>
                      <a:pt x="278" y="285"/>
                    </a:lnTo>
                    <a:lnTo>
                      <a:pt x="319" y="296"/>
                    </a:lnTo>
                    <a:lnTo>
                      <a:pt x="363" y="307"/>
                    </a:lnTo>
                    <a:lnTo>
                      <a:pt x="409" y="317"/>
                    </a:lnTo>
                    <a:lnTo>
                      <a:pt x="458" y="327"/>
                    </a:lnTo>
                    <a:lnTo>
                      <a:pt x="509" y="337"/>
                    </a:lnTo>
                    <a:lnTo>
                      <a:pt x="562" y="345"/>
                    </a:lnTo>
                    <a:lnTo>
                      <a:pt x="618" y="354"/>
                    </a:lnTo>
                    <a:lnTo>
                      <a:pt x="674" y="363"/>
                    </a:lnTo>
                    <a:lnTo>
                      <a:pt x="732" y="370"/>
                    </a:lnTo>
                    <a:lnTo>
                      <a:pt x="793" y="376"/>
                    </a:lnTo>
                    <a:lnTo>
                      <a:pt x="855" y="382"/>
                    </a:lnTo>
                    <a:lnTo>
                      <a:pt x="918" y="388"/>
                    </a:lnTo>
                    <a:lnTo>
                      <a:pt x="984" y="393"/>
                    </a:lnTo>
                    <a:lnTo>
                      <a:pt x="1050" y="397"/>
                    </a:lnTo>
                    <a:lnTo>
                      <a:pt x="1118" y="400"/>
                    </a:lnTo>
                    <a:lnTo>
                      <a:pt x="1186" y="403"/>
                    </a:lnTo>
                    <a:lnTo>
                      <a:pt x="1257" y="405"/>
                    </a:lnTo>
                    <a:lnTo>
                      <a:pt x="1328" y="406"/>
                    </a:lnTo>
                    <a:lnTo>
                      <a:pt x="1401" y="406"/>
                    </a:lnTo>
                    <a:lnTo>
                      <a:pt x="1401" y="406"/>
                    </a:lnTo>
                    <a:lnTo>
                      <a:pt x="1473" y="406"/>
                    </a:lnTo>
                    <a:lnTo>
                      <a:pt x="1543" y="405"/>
                    </a:lnTo>
                    <a:lnTo>
                      <a:pt x="1614" y="403"/>
                    </a:lnTo>
                    <a:lnTo>
                      <a:pt x="1682" y="400"/>
                    </a:lnTo>
                    <a:lnTo>
                      <a:pt x="1750" y="397"/>
                    </a:lnTo>
                    <a:lnTo>
                      <a:pt x="1817" y="393"/>
                    </a:lnTo>
                    <a:lnTo>
                      <a:pt x="1882" y="388"/>
                    </a:lnTo>
                    <a:lnTo>
                      <a:pt x="1945" y="382"/>
                    </a:lnTo>
                    <a:lnTo>
                      <a:pt x="2007" y="376"/>
                    </a:lnTo>
                    <a:lnTo>
                      <a:pt x="2068" y="370"/>
                    </a:lnTo>
                    <a:lnTo>
                      <a:pt x="2127" y="363"/>
                    </a:lnTo>
                    <a:lnTo>
                      <a:pt x="2184" y="354"/>
                    </a:lnTo>
                    <a:lnTo>
                      <a:pt x="2239" y="345"/>
                    </a:lnTo>
                    <a:lnTo>
                      <a:pt x="2291" y="337"/>
                    </a:lnTo>
                    <a:lnTo>
                      <a:pt x="2342" y="327"/>
                    </a:lnTo>
                    <a:lnTo>
                      <a:pt x="2391" y="317"/>
                    </a:lnTo>
                    <a:lnTo>
                      <a:pt x="2437" y="307"/>
                    </a:lnTo>
                    <a:lnTo>
                      <a:pt x="2481" y="296"/>
                    </a:lnTo>
                    <a:lnTo>
                      <a:pt x="2523" y="285"/>
                    </a:lnTo>
                    <a:lnTo>
                      <a:pt x="2561" y="272"/>
                    </a:lnTo>
                    <a:lnTo>
                      <a:pt x="2598" y="260"/>
                    </a:lnTo>
                    <a:lnTo>
                      <a:pt x="2632" y="247"/>
                    </a:lnTo>
                    <a:lnTo>
                      <a:pt x="2663" y="235"/>
                    </a:lnTo>
                    <a:lnTo>
                      <a:pt x="2691" y="220"/>
                    </a:lnTo>
                    <a:lnTo>
                      <a:pt x="2716" y="207"/>
                    </a:lnTo>
                    <a:lnTo>
                      <a:pt x="2738" y="192"/>
                    </a:lnTo>
                    <a:lnTo>
                      <a:pt x="2756" y="179"/>
                    </a:lnTo>
                    <a:lnTo>
                      <a:pt x="2772" y="164"/>
                    </a:lnTo>
                    <a:lnTo>
                      <a:pt x="2784" y="148"/>
                    </a:lnTo>
                    <a:lnTo>
                      <a:pt x="2789" y="141"/>
                    </a:lnTo>
                    <a:lnTo>
                      <a:pt x="2794" y="134"/>
                    </a:lnTo>
                    <a:lnTo>
                      <a:pt x="2797" y="125"/>
                    </a:lnTo>
                    <a:lnTo>
                      <a:pt x="2799" y="118"/>
                    </a:lnTo>
                    <a:lnTo>
                      <a:pt x="2800" y="111"/>
                    </a:lnTo>
                    <a:lnTo>
                      <a:pt x="2801" y="102"/>
                    </a:lnTo>
                    <a:lnTo>
                      <a:pt x="2801" y="102"/>
                    </a:lnTo>
                    <a:lnTo>
                      <a:pt x="2799" y="89"/>
                    </a:lnTo>
                    <a:lnTo>
                      <a:pt x="2795" y="75"/>
                    </a:lnTo>
                    <a:lnTo>
                      <a:pt x="2789" y="62"/>
                    </a:lnTo>
                    <a:lnTo>
                      <a:pt x="2780" y="50"/>
                    </a:lnTo>
                    <a:lnTo>
                      <a:pt x="2769" y="36"/>
                    </a:lnTo>
                    <a:lnTo>
                      <a:pt x="2754" y="24"/>
                    </a:lnTo>
                    <a:lnTo>
                      <a:pt x="2738" y="12"/>
                    </a:lnTo>
                    <a:lnTo>
                      <a:pt x="2719" y="0"/>
                    </a:lnTo>
                    <a:lnTo>
                      <a:pt x="2719" y="0"/>
                    </a:lnTo>
                    <a:lnTo>
                      <a:pt x="2716" y="1"/>
                    </a:lnTo>
                    <a:lnTo>
                      <a:pt x="2716" y="1"/>
                    </a:lnTo>
                    <a:lnTo>
                      <a:pt x="2686" y="16"/>
                    </a:lnTo>
                    <a:lnTo>
                      <a:pt x="2654" y="29"/>
                    </a:lnTo>
                    <a:lnTo>
                      <a:pt x="2619" y="43"/>
                    </a:lnTo>
                    <a:lnTo>
                      <a:pt x="2581" y="56"/>
                    </a:lnTo>
                    <a:lnTo>
                      <a:pt x="2541" y="68"/>
                    </a:lnTo>
                    <a:lnTo>
                      <a:pt x="2497" y="80"/>
                    </a:lnTo>
                    <a:lnTo>
                      <a:pt x="2451" y="91"/>
                    </a:lnTo>
                    <a:lnTo>
                      <a:pt x="2402" y="103"/>
                    </a:lnTo>
                    <a:lnTo>
                      <a:pt x="2402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38">
                <a:extLst>
                  <a:ext uri="{FF2B5EF4-FFF2-40B4-BE49-F238E27FC236}">
                    <a16:creationId xmlns:a16="http://schemas.microsoft.com/office/drawing/2014/main" xmlns="" id="{9C9DA4B1-FE35-4F3E-88BE-E2E38F789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9855" y="2455272"/>
                <a:ext cx="889000" cy="128588"/>
              </a:xfrm>
              <a:custGeom>
                <a:avLst/>
                <a:gdLst>
                  <a:gd name="T0" fmla="*/ 2351 w 2801"/>
                  <a:gd name="T1" fmla="*/ 113 h 407"/>
                  <a:gd name="T2" fmla="*/ 2185 w 2801"/>
                  <a:gd name="T3" fmla="*/ 141 h 407"/>
                  <a:gd name="T4" fmla="*/ 2005 w 2801"/>
                  <a:gd name="T5" fmla="*/ 165 h 407"/>
                  <a:gd name="T6" fmla="*/ 1812 w 2801"/>
                  <a:gd name="T7" fmla="*/ 180 h 407"/>
                  <a:gd name="T8" fmla="*/ 1610 w 2801"/>
                  <a:gd name="T9" fmla="*/ 190 h 407"/>
                  <a:gd name="T10" fmla="*/ 1401 w 2801"/>
                  <a:gd name="T11" fmla="*/ 194 h 407"/>
                  <a:gd name="T12" fmla="*/ 1259 w 2801"/>
                  <a:gd name="T13" fmla="*/ 192 h 407"/>
                  <a:gd name="T14" fmla="*/ 1055 w 2801"/>
                  <a:gd name="T15" fmla="*/ 184 h 407"/>
                  <a:gd name="T16" fmla="*/ 857 w 2801"/>
                  <a:gd name="T17" fmla="*/ 171 h 407"/>
                  <a:gd name="T18" fmla="*/ 674 w 2801"/>
                  <a:gd name="T19" fmla="*/ 150 h 407"/>
                  <a:gd name="T20" fmla="*/ 503 w 2801"/>
                  <a:gd name="T21" fmla="*/ 124 h 407"/>
                  <a:gd name="T22" fmla="*/ 398 w 2801"/>
                  <a:gd name="T23" fmla="*/ 104 h 407"/>
                  <a:gd name="T24" fmla="*/ 261 w 2801"/>
                  <a:gd name="T25" fmla="*/ 68 h 407"/>
                  <a:gd name="T26" fmla="*/ 146 w 2801"/>
                  <a:gd name="T27" fmla="*/ 29 h 407"/>
                  <a:gd name="T28" fmla="*/ 84 w 2801"/>
                  <a:gd name="T29" fmla="*/ 1 h 407"/>
                  <a:gd name="T30" fmla="*/ 62 w 2801"/>
                  <a:gd name="T31" fmla="*/ 12 h 407"/>
                  <a:gd name="T32" fmla="*/ 21 w 2801"/>
                  <a:gd name="T33" fmla="*/ 50 h 407"/>
                  <a:gd name="T34" fmla="*/ 1 w 2801"/>
                  <a:gd name="T35" fmla="*/ 89 h 407"/>
                  <a:gd name="T36" fmla="*/ 0 w 2801"/>
                  <a:gd name="T37" fmla="*/ 111 h 407"/>
                  <a:gd name="T38" fmla="*/ 6 w 2801"/>
                  <a:gd name="T39" fmla="*/ 134 h 407"/>
                  <a:gd name="T40" fmla="*/ 28 w 2801"/>
                  <a:gd name="T41" fmla="*/ 165 h 407"/>
                  <a:gd name="T42" fmla="*/ 84 w 2801"/>
                  <a:gd name="T43" fmla="*/ 207 h 407"/>
                  <a:gd name="T44" fmla="*/ 168 w 2801"/>
                  <a:gd name="T45" fmla="*/ 247 h 407"/>
                  <a:gd name="T46" fmla="*/ 278 w 2801"/>
                  <a:gd name="T47" fmla="*/ 285 h 407"/>
                  <a:gd name="T48" fmla="*/ 409 w 2801"/>
                  <a:gd name="T49" fmla="*/ 318 h 407"/>
                  <a:gd name="T50" fmla="*/ 562 w 2801"/>
                  <a:gd name="T51" fmla="*/ 346 h 407"/>
                  <a:gd name="T52" fmla="*/ 732 w 2801"/>
                  <a:gd name="T53" fmla="*/ 370 h 407"/>
                  <a:gd name="T54" fmla="*/ 918 w 2801"/>
                  <a:gd name="T55" fmla="*/ 388 h 407"/>
                  <a:gd name="T56" fmla="*/ 1118 w 2801"/>
                  <a:gd name="T57" fmla="*/ 401 h 407"/>
                  <a:gd name="T58" fmla="*/ 1328 w 2801"/>
                  <a:gd name="T59" fmla="*/ 407 h 407"/>
                  <a:gd name="T60" fmla="*/ 1473 w 2801"/>
                  <a:gd name="T61" fmla="*/ 407 h 407"/>
                  <a:gd name="T62" fmla="*/ 1682 w 2801"/>
                  <a:gd name="T63" fmla="*/ 401 h 407"/>
                  <a:gd name="T64" fmla="*/ 1882 w 2801"/>
                  <a:gd name="T65" fmla="*/ 388 h 407"/>
                  <a:gd name="T66" fmla="*/ 2068 w 2801"/>
                  <a:gd name="T67" fmla="*/ 370 h 407"/>
                  <a:gd name="T68" fmla="*/ 2239 w 2801"/>
                  <a:gd name="T69" fmla="*/ 346 h 407"/>
                  <a:gd name="T70" fmla="*/ 2391 w 2801"/>
                  <a:gd name="T71" fmla="*/ 318 h 407"/>
                  <a:gd name="T72" fmla="*/ 2523 w 2801"/>
                  <a:gd name="T73" fmla="*/ 285 h 407"/>
                  <a:gd name="T74" fmla="*/ 2632 w 2801"/>
                  <a:gd name="T75" fmla="*/ 247 h 407"/>
                  <a:gd name="T76" fmla="*/ 2716 w 2801"/>
                  <a:gd name="T77" fmla="*/ 207 h 407"/>
                  <a:gd name="T78" fmla="*/ 2772 w 2801"/>
                  <a:gd name="T79" fmla="*/ 165 h 407"/>
                  <a:gd name="T80" fmla="*/ 2794 w 2801"/>
                  <a:gd name="T81" fmla="*/ 134 h 407"/>
                  <a:gd name="T82" fmla="*/ 2800 w 2801"/>
                  <a:gd name="T83" fmla="*/ 111 h 407"/>
                  <a:gd name="T84" fmla="*/ 2799 w 2801"/>
                  <a:gd name="T85" fmla="*/ 89 h 407"/>
                  <a:gd name="T86" fmla="*/ 2780 w 2801"/>
                  <a:gd name="T87" fmla="*/ 50 h 407"/>
                  <a:gd name="T88" fmla="*/ 2738 w 2801"/>
                  <a:gd name="T89" fmla="*/ 12 h 407"/>
                  <a:gd name="T90" fmla="*/ 2716 w 2801"/>
                  <a:gd name="T91" fmla="*/ 1 h 407"/>
                  <a:gd name="T92" fmla="*/ 2654 w 2801"/>
                  <a:gd name="T93" fmla="*/ 29 h 407"/>
                  <a:gd name="T94" fmla="*/ 2541 w 2801"/>
                  <a:gd name="T95" fmla="*/ 68 h 407"/>
                  <a:gd name="T96" fmla="*/ 2402 w 2801"/>
                  <a:gd name="T97" fmla="*/ 1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01" h="407">
                    <a:moveTo>
                      <a:pt x="2402" y="104"/>
                    </a:moveTo>
                    <a:lnTo>
                      <a:pt x="2402" y="104"/>
                    </a:lnTo>
                    <a:lnTo>
                      <a:pt x="2351" y="113"/>
                    </a:lnTo>
                    <a:lnTo>
                      <a:pt x="2297" y="124"/>
                    </a:lnTo>
                    <a:lnTo>
                      <a:pt x="2242" y="133"/>
                    </a:lnTo>
                    <a:lnTo>
                      <a:pt x="2185" y="141"/>
                    </a:lnTo>
                    <a:lnTo>
                      <a:pt x="2127" y="150"/>
                    </a:lnTo>
                    <a:lnTo>
                      <a:pt x="2067" y="157"/>
                    </a:lnTo>
                    <a:lnTo>
                      <a:pt x="2005" y="165"/>
                    </a:lnTo>
                    <a:lnTo>
                      <a:pt x="1943" y="171"/>
                    </a:lnTo>
                    <a:lnTo>
                      <a:pt x="1878" y="175"/>
                    </a:lnTo>
                    <a:lnTo>
                      <a:pt x="1812" y="180"/>
                    </a:lnTo>
                    <a:lnTo>
                      <a:pt x="1745" y="184"/>
                    </a:lnTo>
                    <a:lnTo>
                      <a:pt x="1678" y="188"/>
                    </a:lnTo>
                    <a:lnTo>
                      <a:pt x="1610" y="190"/>
                    </a:lnTo>
                    <a:lnTo>
                      <a:pt x="1541" y="192"/>
                    </a:lnTo>
                    <a:lnTo>
                      <a:pt x="1471" y="194"/>
                    </a:lnTo>
                    <a:lnTo>
                      <a:pt x="1401" y="194"/>
                    </a:lnTo>
                    <a:lnTo>
                      <a:pt x="1401" y="194"/>
                    </a:lnTo>
                    <a:lnTo>
                      <a:pt x="1330" y="194"/>
                    </a:lnTo>
                    <a:lnTo>
                      <a:pt x="1259" y="192"/>
                    </a:lnTo>
                    <a:lnTo>
                      <a:pt x="1190" y="190"/>
                    </a:lnTo>
                    <a:lnTo>
                      <a:pt x="1122" y="188"/>
                    </a:lnTo>
                    <a:lnTo>
                      <a:pt x="1055" y="184"/>
                    </a:lnTo>
                    <a:lnTo>
                      <a:pt x="988" y="180"/>
                    </a:lnTo>
                    <a:lnTo>
                      <a:pt x="922" y="175"/>
                    </a:lnTo>
                    <a:lnTo>
                      <a:pt x="857" y="171"/>
                    </a:lnTo>
                    <a:lnTo>
                      <a:pt x="795" y="165"/>
                    </a:lnTo>
                    <a:lnTo>
                      <a:pt x="733" y="157"/>
                    </a:lnTo>
                    <a:lnTo>
                      <a:pt x="674" y="150"/>
                    </a:lnTo>
                    <a:lnTo>
                      <a:pt x="615" y="141"/>
                    </a:lnTo>
                    <a:lnTo>
                      <a:pt x="558" y="133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4"/>
                    </a:lnTo>
                    <a:lnTo>
                      <a:pt x="398" y="104"/>
                    </a:lnTo>
                    <a:lnTo>
                      <a:pt x="350" y="92"/>
                    </a:lnTo>
                    <a:lnTo>
                      <a:pt x="303" y="81"/>
                    </a:lnTo>
                    <a:lnTo>
                      <a:pt x="261" y="68"/>
                    </a:lnTo>
                    <a:lnTo>
                      <a:pt x="219" y="56"/>
                    </a:lnTo>
                    <a:lnTo>
                      <a:pt x="181" y="43"/>
                    </a:lnTo>
                    <a:lnTo>
                      <a:pt x="146" y="29"/>
                    </a:lnTo>
                    <a:lnTo>
                      <a:pt x="114" y="16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62" y="12"/>
                    </a:lnTo>
                    <a:lnTo>
                      <a:pt x="46" y="25"/>
                    </a:lnTo>
                    <a:lnTo>
                      <a:pt x="32" y="37"/>
                    </a:lnTo>
                    <a:lnTo>
                      <a:pt x="21" y="50"/>
                    </a:lnTo>
                    <a:lnTo>
                      <a:pt x="11" y="62"/>
                    </a:lnTo>
                    <a:lnTo>
                      <a:pt x="5" y="76"/>
                    </a:lnTo>
                    <a:lnTo>
                      <a:pt x="1" y="89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11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6" y="134"/>
                    </a:lnTo>
                    <a:lnTo>
                      <a:pt x="11" y="141"/>
                    </a:lnTo>
                    <a:lnTo>
                      <a:pt x="16" y="149"/>
                    </a:lnTo>
                    <a:lnTo>
                      <a:pt x="28" y="165"/>
                    </a:lnTo>
                    <a:lnTo>
                      <a:pt x="44" y="179"/>
                    </a:lnTo>
                    <a:lnTo>
                      <a:pt x="62" y="192"/>
                    </a:lnTo>
                    <a:lnTo>
                      <a:pt x="84" y="207"/>
                    </a:lnTo>
                    <a:lnTo>
                      <a:pt x="110" y="220"/>
                    </a:lnTo>
                    <a:lnTo>
                      <a:pt x="138" y="235"/>
                    </a:lnTo>
                    <a:lnTo>
                      <a:pt x="168" y="247"/>
                    </a:lnTo>
                    <a:lnTo>
                      <a:pt x="202" y="261"/>
                    </a:lnTo>
                    <a:lnTo>
                      <a:pt x="239" y="273"/>
                    </a:lnTo>
                    <a:lnTo>
                      <a:pt x="278" y="285"/>
                    </a:lnTo>
                    <a:lnTo>
                      <a:pt x="319" y="296"/>
                    </a:lnTo>
                    <a:lnTo>
                      <a:pt x="363" y="307"/>
                    </a:lnTo>
                    <a:lnTo>
                      <a:pt x="409" y="318"/>
                    </a:lnTo>
                    <a:lnTo>
                      <a:pt x="458" y="328"/>
                    </a:lnTo>
                    <a:lnTo>
                      <a:pt x="509" y="337"/>
                    </a:lnTo>
                    <a:lnTo>
                      <a:pt x="562" y="346"/>
                    </a:lnTo>
                    <a:lnTo>
                      <a:pt x="618" y="354"/>
                    </a:lnTo>
                    <a:lnTo>
                      <a:pt x="674" y="363"/>
                    </a:lnTo>
                    <a:lnTo>
                      <a:pt x="732" y="370"/>
                    </a:lnTo>
                    <a:lnTo>
                      <a:pt x="793" y="376"/>
                    </a:lnTo>
                    <a:lnTo>
                      <a:pt x="855" y="382"/>
                    </a:lnTo>
                    <a:lnTo>
                      <a:pt x="918" y="388"/>
                    </a:lnTo>
                    <a:lnTo>
                      <a:pt x="984" y="393"/>
                    </a:lnTo>
                    <a:lnTo>
                      <a:pt x="1050" y="397"/>
                    </a:lnTo>
                    <a:lnTo>
                      <a:pt x="1118" y="401"/>
                    </a:lnTo>
                    <a:lnTo>
                      <a:pt x="1186" y="403"/>
                    </a:lnTo>
                    <a:lnTo>
                      <a:pt x="1257" y="405"/>
                    </a:lnTo>
                    <a:lnTo>
                      <a:pt x="1328" y="407"/>
                    </a:lnTo>
                    <a:lnTo>
                      <a:pt x="1401" y="407"/>
                    </a:lnTo>
                    <a:lnTo>
                      <a:pt x="1401" y="407"/>
                    </a:lnTo>
                    <a:lnTo>
                      <a:pt x="1473" y="407"/>
                    </a:lnTo>
                    <a:lnTo>
                      <a:pt x="1543" y="405"/>
                    </a:lnTo>
                    <a:lnTo>
                      <a:pt x="1614" y="403"/>
                    </a:lnTo>
                    <a:lnTo>
                      <a:pt x="1682" y="401"/>
                    </a:lnTo>
                    <a:lnTo>
                      <a:pt x="1750" y="397"/>
                    </a:lnTo>
                    <a:lnTo>
                      <a:pt x="1817" y="393"/>
                    </a:lnTo>
                    <a:lnTo>
                      <a:pt x="1882" y="388"/>
                    </a:lnTo>
                    <a:lnTo>
                      <a:pt x="1945" y="382"/>
                    </a:lnTo>
                    <a:lnTo>
                      <a:pt x="2007" y="376"/>
                    </a:lnTo>
                    <a:lnTo>
                      <a:pt x="2068" y="370"/>
                    </a:lnTo>
                    <a:lnTo>
                      <a:pt x="2127" y="363"/>
                    </a:lnTo>
                    <a:lnTo>
                      <a:pt x="2184" y="354"/>
                    </a:lnTo>
                    <a:lnTo>
                      <a:pt x="2239" y="346"/>
                    </a:lnTo>
                    <a:lnTo>
                      <a:pt x="2291" y="337"/>
                    </a:lnTo>
                    <a:lnTo>
                      <a:pt x="2342" y="328"/>
                    </a:lnTo>
                    <a:lnTo>
                      <a:pt x="2391" y="318"/>
                    </a:lnTo>
                    <a:lnTo>
                      <a:pt x="2437" y="307"/>
                    </a:lnTo>
                    <a:lnTo>
                      <a:pt x="2481" y="296"/>
                    </a:lnTo>
                    <a:lnTo>
                      <a:pt x="2523" y="285"/>
                    </a:lnTo>
                    <a:lnTo>
                      <a:pt x="2561" y="273"/>
                    </a:lnTo>
                    <a:lnTo>
                      <a:pt x="2598" y="261"/>
                    </a:lnTo>
                    <a:lnTo>
                      <a:pt x="2632" y="247"/>
                    </a:lnTo>
                    <a:lnTo>
                      <a:pt x="2663" y="235"/>
                    </a:lnTo>
                    <a:lnTo>
                      <a:pt x="2691" y="220"/>
                    </a:lnTo>
                    <a:lnTo>
                      <a:pt x="2716" y="207"/>
                    </a:lnTo>
                    <a:lnTo>
                      <a:pt x="2738" y="192"/>
                    </a:lnTo>
                    <a:lnTo>
                      <a:pt x="2756" y="179"/>
                    </a:lnTo>
                    <a:lnTo>
                      <a:pt x="2772" y="165"/>
                    </a:lnTo>
                    <a:lnTo>
                      <a:pt x="2784" y="149"/>
                    </a:lnTo>
                    <a:lnTo>
                      <a:pt x="2789" y="141"/>
                    </a:lnTo>
                    <a:lnTo>
                      <a:pt x="2794" y="134"/>
                    </a:lnTo>
                    <a:lnTo>
                      <a:pt x="2797" y="126"/>
                    </a:lnTo>
                    <a:lnTo>
                      <a:pt x="2799" y="118"/>
                    </a:lnTo>
                    <a:lnTo>
                      <a:pt x="2800" y="111"/>
                    </a:lnTo>
                    <a:lnTo>
                      <a:pt x="2801" y="102"/>
                    </a:lnTo>
                    <a:lnTo>
                      <a:pt x="2801" y="102"/>
                    </a:lnTo>
                    <a:lnTo>
                      <a:pt x="2799" y="89"/>
                    </a:lnTo>
                    <a:lnTo>
                      <a:pt x="2795" y="76"/>
                    </a:lnTo>
                    <a:lnTo>
                      <a:pt x="2789" y="62"/>
                    </a:lnTo>
                    <a:lnTo>
                      <a:pt x="2780" y="50"/>
                    </a:lnTo>
                    <a:lnTo>
                      <a:pt x="2769" y="37"/>
                    </a:lnTo>
                    <a:lnTo>
                      <a:pt x="2754" y="25"/>
                    </a:lnTo>
                    <a:lnTo>
                      <a:pt x="2738" y="12"/>
                    </a:lnTo>
                    <a:lnTo>
                      <a:pt x="2719" y="0"/>
                    </a:lnTo>
                    <a:lnTo>
                      <a:pt x="2719" y="0"/>
                    </a:lnTo>
                    <a:lnTo>
                      <a:pt x="2716" y="1"/>
                    </a:lnTo>
                    <a:lnTo>
                      <a:pt x="2716" y="1"/>
                    </a:lnTo>
                    <a:lnTo>
                      <a:pt x="2686" y="16"/>
                    </a:lnTo>
                    <a:lnTo>
                      <a:pt x="2654" y="29"/>
                    </a:lnTo>
                    <a:lnTo>
                      <a:pt x="2619" y="43"/>
                    </a:lnTo>
                    <a:lnTo>
                      <a:pt x="2581" y="56"/>
                    </a:lnTo>
                    <a:lnTo>
                      <a:pt x="2541" y="68"/>
                    </a:lnTo>
                    <a:lnTo>
                      <a:pt x="2497" y="81"/>
                    </a:lnTo>
                    <a:lnTo>
                      <a:pt x="2451" y="92"/>
                    </a:lnTo>
                    <a:lnTo>
                      <a:pt x="2402" y="104"/>
                    </a:lnTo>
                    <a:lnTo>
                      <a:pt x="2402" y="1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39">
                <a:extLst>
                  <a:ext uri="{FF2B5EF4-FFF2-40B4-BE49-F238E27FC236}">
                    <a16:creationId xmlns:a16="http://schemas.microsoft.com/office/drawing/2014/main" xmlns="" id="{69E18698-96EC-42E2-9F4E-C9B575700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9855" y="2220322"/>
                <a:ext cx="889000" cy="193675"/>
              </a:xfrm>
              <a:custGeom>
                <a:avLst/>
                <a:gdLst>
                  <a:gd name="T0" fmla="*/ 1328 w 2801"/>
                  <a:gd name="T1" fmla="*/ 0 h 608"/>
                  <a:gd name="T2" fmla="*/ 1118 w 2801"/>
                  <a:gd name="T3" fmla="*/ 6 h 608"/>
                  <a:gd name="T4" fmla="*/ 918 w 2801"/>
                  <a:gd name="T5" fmla="*/ 18 h 608"/>
                  <a:gd name="T6" fmla="*/ 732 w 2801"/>
                  <a:gd name="T7" fmla="*/ 36 h 608"/>
                  <a:gd name="T8" fmla="*/ 562 w 2801"/>
                  <a:gd name="T9" fmla="*/ 61 h 608"/>
                  <a:gd name="T10" fmla="*/ 409 w 2801"/>
                  <a:gd name="T11" fmla="*/ 89 h 608"/>
                  <a:gd name="T12" fmla="*/ 278 w 2801"/>
                  <a:gd name="T13" fmla="*/ 123 h 608"/>
                  <a:gd name="T14" fmla="*/ 168 w 2801"/>
                  <a:gd name="T15" fmla="*/ 159 h 608"/>
                  <a:gd name="T16" fmla="*/ 84 w 2801"/>
                  <a:gd name="T17" fmla="*/ 199 h 608"/>
                  <a:gd name="T18" fmla="*/ 28 w 2801"/>
                  <a:gd name="T19" fmla="*/ 243 h 608"/>
                  <a:gd name="T20" fmla="*/ 6 w 2801"/>
                  <a:gd name="T21" fmla="*/ 274 h 608"/>
                  <a:gd name="T22" fmla="*/ 0 w 2801"/>
                  <a:gd name="T23" fmla="*/ 297 h 608"/>
                  <a:gd name="T24" fmla="*/ 0 w 2801"/>
                  <a:gd name="T25" fmla="*/ 313 h 608"/>
                  <a:gd name="T26" fmla="*/ 6 w 2801"/>
                  <a:gd name="T27" fmla="*/ 336 h 608"/>
                  <a:gd name="T28" fmla="*/ 28 w 2801"/>
                  <a:gd name="T29" fmla="*/ 366 h 608"/>
                  <a:gd name="T30" fmla="*/ 84 w 2801"/>
                  <a:gd name="T31" fmla="*/ 409 h 608"/>
                  <a:gd name="T32" fmla="*/ 168 w 2801"/>
                  <a:gd name="T33" fmla="*/ 449 h 608"/>
                  <a:gd name="T34" fmla="*/ 278 w 2801"/>
                  <a:gd name="T35" fmla="*/ 487 h 608"/>
                  <a:gd name="T36" fmla="*/ 409 w 2801"/>
                  <a:gd name="T37" fmla="*/ 519 h 608"/>
                  <a:gd name="T38" fmla="*/ 562 w 2801"/>
                  <a:gd name="T39" fmla="*/ 547 h 608"/>
                  <a:gd name="T40" fmla="*/ 732 w 2801"/>
                  <a:gd name="T41" fmla="*/ 572 h 608"/>
                  <a:gd name="T42" fmla="*/ 918 w 2801"/>
                  <a:gd name="T43" fmla="*/ 590 h 608"/>
                  <a:gd name="T44" fmla="*/ 1118 w 2801"/>
                  <a:gd name="T45" fmla="*/ 602 h 608"/>
                  <a:gd name="T46" fmla="*/ 1328 w 2801"/>
                  <a:gd name="T47" fmla="*/ 608 h 608"/>
                  <a:gd name="T48" fmla="*/ 1473 w 2801"/>
                  <a:gd name="T49" fmla="*/ 608 h 608"/>
                  <a:gd name="T50" fmla="*/ 1682 w 2801"/>
                  <a:gd name="T51" fmla="*/ 602 h 608"/>
                  <a:gd name="T52" fmla="*/ 1882 w 2801"/>
                  <a:gd name="T53" fmla="*/ 590 h 608"/>
                  <a:gd name="T54" fmla="*/ 2068 w 2801"/>
                  <a:gd name="T55" fmla="*/ 572 h 608"/>
                  <a:gd name="T56" fmla="*/ 2239 w 2801"/>
                  <a:gd name="T57" fmla="*/ 547 h 608"/>
                  <a:gd name="T58" fmla="*/ 2391 w 2801"/>
                  <a:gd name="T59" fmla="*/ 519 h 608"/>
                  <a:gd name="T60" fmla="*/ 2523 w 2801"/>
                  <a:gd name="T61" fmla="*/ 487 h 608"/>
                  <a:gd name="T62" fmla="*/ 2632 w 2801"/>
                  <a:gd name="T63" fmla="*/ 449 h 608"/>
                  <a:gd name="T64" fmla="*/ 2716 w 2801"/>
                  <a:gd name="T65" fmla="*/ 409 h 608"/>
                  <a:gd name="T66" fmla="*/ 2772 w 2801"/>
                  <a:gd name="T67" fmla="*/ 366 h 608"/>
                  <a:gd name="T68" fmla="*/ 2794 w 2801"/>
                  <a:gd name="T69" fmla="*/ 336 h 608"/>
                  <a:gd name="T70" fmla="*/ 2800 w 2801"/>
                  <a:gd name="T71" fmla="*/ 313 h 608"/>
                  <a:gd name="T72" fmla="*/ 2800 w 2801"/>
                  <a:gd name="T73" fmla="*/ 297 h 608"/>
                  <a:gd name="T74" fmla="*/ 2794 w 2801"/>
                  <a:gd name="T75" fmla="*/ 274 h 608"/>
                  <a:gd name="T76" fmla="*/ 2772 w 2801"/>
                  <a:gd name="T77" fmla="*/ 243 h 608"/>
                  <a:gd name="T78" fmla="*/ 2716 w 2801"/>
                  <a:gd name="T79" fmla="*/ 199 h 608"/>
                  <a:gd name="T80" fmla="*/ 2632 w 2801"/>
                  <a:gd name="T81" fmla="*/ 159 h 608"/>
                  <a:gd name="T82" fmla="*/ 2523 w 2801"/>
                  <a:gd name="T83" fmla="*/ 123 h 608"/>
                  <a:gd name="T84" fmla="*/ 2391 w 2801"/>
                  <a:gd name="T85" fmla="*/ 89 h 608"/>
                  <a:gd name="T86" fmla="*/ 2239 w 2801"/>
                  <a:gd name="T87" fmla="*/ 61 h 608"/>
                  <a:gd name="T88" fmla="*/ 2068 w 2801"/>
                  <a:gd name="T89" fmla="*/ 36 h 608"/>
                  <a:gd name="T90" fmla="*/ 1882 w 2801"/>
                  <a:gd name="T91" fmla="*/ 18 h 608"/>
                  <a:gd name="T92" fmla="*/ 1682 w 2801"/>
                  <a:gd name="T93" fmla="*/ 6 h 608"/>
                  <a:gd name="T94" fmla="*/ 1473 w 2801"/>
                  <a:gd name="T95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801" h="608">
                    <a:moveTo>
                      <a:pt x="1401" y="0"/>
                    </a:moveTo>
                    <a:lnTo>
                      <a:pt x="1401" y="0"/>
                    </a:lnTo>
                    <a:lnTo>
                      <a:pt x="1328" y="0"/>
                    </a:lnTo>
                    <a:lnTo>
                      <a:pt x="1257" y="1"/>
                    </a:lnTo>
                    <a:lnTo>
                      <a:pt x="1186" y="4"/>
                    </a:lnTo>
                    <a:lnTo>
                      <a:pt x="1118" y="6"/>
                    </a:lnTo>
                    <a:lnTo>
                      <a:pt x="1050" y="10"/>
                    </a:lnTo>
                    <a:lnTo>
                      <a:pt x="984" y="13"/>
                    </a:lnTo>
                    <a:lnTo>
                      <a:pt x="918" y="18"/>
                    </a:lnTo>
                    <a:lnTo>
                      <a:pt x="855" y="24"/>
                    </a:lnTo>
                    <a:lnTo>
                      <a:pt x="793" y="30"/>
                    </a:lnTo>
                    <a:lnTo>
                      <a:pt x="732" y="36"/>
                    </a:lnTo>
                    <a:lnTo>
                      <a:pt x="674" y="44"/>
                    </a:lnTo>
                    <a:lnTo>
                      <a:pt x="618" y="52"/>
                    </a:lnTo>
                    <a:lnTo>
                      <a:pt x="562" y="61"/>
                    </a:lnTo>
                    <a:lnTo>
                      <a:pt x="509" y="69"/>
                    </a:lnTo>
                    <a:lnTo>
                      <a:pt x="458" y="79"/>
                    </a:lnTo>
                    <a:lnTo>
                      <a:pt x="409" y="89"/>
                    </a:lnTo>
                    <a:lnTo>
                      <a:pt x="363" y="100"/>
                    </a:lnTo>
                    <a:lnTo>
                      <a:pt x="319" y="111"/>
                    </a:lnTo>
                    <a:lnTo>
                      <a:pt x="278" y="123"/>
                    </a:lnTo>
                    <a:lnTo>
                      <a:pt x="239" y="134"/>
                    </a:lnTo>
                    <a:lnTo>
                      <a:pt x="202" y="146"/>
                    </a:lnTo>
                    <a:lnTo>
                      <a:pt x="168" y="159"/>
                    </a:lnTo>
                    <a:lnTo>
                      <a:pt x="138" y="173"/>
                    </a:lnTo>
                    <a:lnTo>
                      <a:pt x="110" y="186"/>
                    </a:lnTo>
                    <a:lnTo>
                      <a:pt x="84" y="199"/>
                    </a:lnTo>
                    <a:lnTo>
                      <a:pt x="62" y="214"/>
                    </a:lnTo>
                    <a:lnTo>
                      <a:pt x="44" y="229"/>
                    </a:lnTo>
                    <a:lnTo>
                      <a:pt x="28" y="243"/>
                    </a:lnTo>
                    <a:lnTo>
                      <a:pt x="16" y="258"/>
                    </a:lnTo>
                    <a:lnTo>
                      <a:pt x="11" y="265"/>
                    </a:lnTo>
                    <a:lnTo>
                      <a:pt x="6" y="274"/>
                    </a:lnTo>
                    <a:lnTo>
                      <a:pt x="4" y="281"/>
                    </a:lnTo>
                    <a:lnTo>
                      <a:pt x="1" y="288"/>
                    </a:lnTo>
                    <a:lnTo>
                      <a:pt x="0" y="297"/>
                    </a:lnTo>
                    <a:lnTo>
                      <a:pt x="0" y="304"/>
                    </a:lnTo>
                    <a:lnTo>
                      <a:pt x="0" y="304"/>
                    </a:lnTo>
                    <a:lnTo>
                      <a:pt x="0" y="313"/>
                    </a:lnTo>
                    <a:lnTo>
                      <a:pt x="1" y="320"/>
                    </a:lnTo>
                    <a:lnTo>
                      <a:pt x="4" y="327"/>
                    </a:lnTo>
                    <a:lnTo>
                      <a:pt x="6" y="336"/>
                    </a:lnTo>
                    <a:lnTo>
                      <a:pt x="11" y="343"/>
                    </a:lnTo>
                    <a:lnTo>
                      <a:pt x="16" y="350"/>
                    </a:lnTo>
                    <a:lnTo>
                      <a:pt x="28" y="366"/>
                    </a:lnTo>
                    <a:lnTo>
                      <a:pt x="44" y="381"/>
                    </a:lnTo>
                    <a:lnTo>
                      <a:pt x="62" y="394"/>
                    </a:lnTo>
                    <a:lnTo>
                      <a:pt x="84" y="409"/>
                    </a:lnTo>
                    <a:lnTo>
                      <a:pt x="110" y="422"/>
                    </a:lnTo>
                    <a:lnTo>
                      <a:pt x="138" y="437"/>
                    </a:lnTo>
                    <a:lnTo>
                      <a:pt x="168" y="449"/>
                    </a:lnTo>
                    <a:lnTo>
                      <a:pt x="202" y="462"/>
                    </a:lnTo>
                    <a:lnTo>
                      <a:pt x="239" y="474"/>
                    </a:lnTo>
                    <a:lnTo>
                      <a:pt x="278" y="487"/>
                    </a:lnTo>
                    <a:lnTo>
                      <a:pt x="319" y="498"/>
                    </a:lnTo>
                    <a:lnTo>
                      <a:pt x="363" y="509"/>
                    </a:lnTo>
                    <a:lnTo>
                      <a:pt x="409" y="519"/>
                    </a:lnTo>
                    <a:lnTo>
                      <a:pt x="458" y="529"/>
                    </a:lnTo>
                    <a:lnTo>
                      <a:pt x="509" y="539"/>
                    </a:lnTo>
                    <a:lnTo>
                      <a:pt x="562" y="547"/>
                    </a:lnTo>
                    <a:lnTo>
                      <a:pt x="618" y="556"/>
                    </a:lnTo>
                    <a:lnTo>
                      <a:pt x="674" y="564"/>
                    </a:lnTo>
                    <a:lnTo>
                      <a:pt x="732" y="572"/>
                    </a:lnTo>
                    <a:lnTo>
                      <a:pt x="793" y="578"/>
                    </a:lnTo>
                    <a:lnTo>
                      <a:pt x="855" y="584"/>
                    </a:lnTo>
                    <a:lnTo>
                      <a:pt x="918" y="590"/>
                    </a:lnTo>
                    <a:lnTo>
                      <a:pt x="984" y="595"/>
                    </a:lnTo>
                    <a:lnTo>
                      <a:pt x="1050" y="599"/>
                    </a:lnTo>
                    <a:lnTo>
                      <a:pt x="1118" y="602"/>
                    </a:lnTo>
                    <a:lnTo>
                      <a:pt x="1186" y="605"/>
                    </a:lnTo>
                    <a:lnTo>
                      <a:pt x="1257" y="607"/>
                    </a:lnTo>
                    <a:lnTo>
                      <a:pt x="1328" y="608"/>
                    </a:lnTo>
                    <a:lnTo>
                      <a:pt x="1401" y="608"/>
                    </a:lnTo>
                    <a:lnTo>
                      <a:pt x="1401" y="608"/>
                    </a:lnTo>
                    <a:lnTo>
                      <a:pt x="1473" y="608"/>
                    </a:lnTo>
                    <a:lnTo>
                      <a:pt x="1543" y="607"/>
                    </a:lnTo>
                    <a:lnTo>
                      <a:pt x="1614" y="605"/>
                    </a:lnTo>
                    <a:lnTo>
                      <a:pt x="1682" y="602"/>
                    </a:lnTo>
                    <a:lnTo>
                      <a:pt x="1750" y="599"/>
                    </a:lnTo>
                    <a:lnTo>
                      <a:pt x="1817" y="595"/>
                    </a:lnTo>
                    <a:lnTo>
                      <a:pt x="1882" y="590"/>
                    </a:lnTo>
                    <a:lnTo>
                      <a:pt x="1945" y="584"/>
                    </a:lnTo>
                    <a:lnTo>
                      <a:pt x="2007" y="578"/>
                    </a:lnTo>
                    <a:lnTo>
                      <a:pt x="2068" y="572"/>
                    </a:lnTo>
                    <a:lnTo>
                      <a:pt x="2127" y="564"/>
                    </a:lnTo>
                    <a:lnTo>
                      <a:pt x="2184" y="556"/>
                    </a:lnTo>
                    <a:lnTo>
                      <a:pt x="2239" y="547"/>
                    </a:lnTo>
                    <a:lnTo>
                      <a:pt x="2291" y="539"/>
                    </a:lnTo>
                    <a:lnTo>
                      <a:pt x="2342" y="529"/>
                    </a:lnTo>
                    <a:lnTo>
                      <a:pt x="2391" y="519"/>
                    </a:lnTo>
                    <a:lnTo>
                      <a:pt x="2437" y="509"/>
                    </a:lnTo>
                    <a:lnTo>
                      <a:pt x="2481" y="498"/>
                    </a:lnTo>
                    <a:lnTo>
                      <a:pt x="2523" y="487"/>
                    </a:lnTo>
                    <a:lnTo>
                      <a:pt x="2561" y="474"/>
                    </a:lnTo>
                    <a:lnTo>
                      <a:pt x="2598" y="462"/>
                    </a:lnTo>
                    <a:lnTo>
                      <a:pt x="2632" y="449"/>
                    </a:lnTo>
                    <a:lnTo>
                      <a:pt x="2663" y="437"/>
                    </a:lnTo>
                    <a:lnTo>
                      <a:pt x="2691" y="422"/>
                    </a:lnTo>
                    <a:lnTo>
                      <a:pt x="2716" y="409"/>
                    </a:lnTo>
                    <a:lnTo>
                      <a:pt x="2738" y="394"/>
                    </a:lnTo>
                    <a:lnTo>
                      <a:pt x="2756" y="381"/>
                    </a:lnTo>
                    <a:lnTo>
                      <a:pt x="2772" y="366"/>
                    </a:lnTo>
                    <a:lnTo>
                      <a:pt x="2784" y="350"/>
                    </a:lnTo>
                    <a:lnTo>
                      <a:pt x="2789" y="343"/>
                    </a:lnTo>
                    <a:lnTo>
                      <a:pt x="2794" y="336"/>
                    </a:lnTo>
                    <a:lnTo>
                      <a:pt x="2797" y="327"/>
                    </a:lnTo>
                    <a:lnTo>
                      <a:pt x="2799" y="320"/>
                    </a:lnTo>
                    <a:lnTo>
                      <a:pt x="2800" y="313"/>
                    </a:lnTo>
                    <a:lnTo>
                      <a:pt x="2801" y="304"/>
                    </a:lnTo>
                    <a:lnTo>
                      <a:pt x="2801" y="304"/>
                    </a:lnTo>
                    <a:lnTo>
                      <a:pt x="2800" y="297"/>
                    </a:lnTo>
                    <a:lnTo>
                      <a:pt x="2799" y="288"/>
                    </a:lnTo>
                    <a:lnTo>
                      <a:pt x="2797" y="281"/>
                    </a:lnTo>
                    <a:lnTo>
                      <a:pt x="2794" y="274"/>
                    </a:lnTo>
                    <a:lnTo>
                      <a:pt x="2789" y="265"/>
                    </a:lnTo>
                    <a:lnTo>
                      <a:pt x="2784" y="258"/>
                    </a:lnTo>
                    <a:lnTo>
                      <a:pt x="2772" y="243"/>
                    </a:lnTo>
                    <a:lnTo>
                      <a:pt x="2756" y="229"/>
                    </a:lnTo>
                    <a:lnTo>
                      <a:pt x="2738" y="214"/>
                    </a:lnTo>
                    <a:lnTo>
                      <a:pt x="2716" y="199"/>
                    </a:lnTo>
                    <a:lnTo>
                      <a:pt x="2691" y="186"/>
                    </a:lnTo>
                    <a:lnTo>
                      <a:pt x="2663" y="173"/>
                    </a:lnTo>
                    <a:lnTo>
                      <a:pt x="2632" y="159"/>
                    </a:lnTo>
                    <a:lnTo>
                      <a:pt x="2598" y="146"/>
                    </a:lnTo>
                    <a:lnTo>
                      <a:pt x="2561" y="134"/>
                    </a:lnTo>
                    <a:lnTo>
                      <a:pt x="2523" y="123"/>
                    </a:lnTo>
                    <a:lnTo>
                      <a:pt x="2481" y="111"/>
                    </a:lnTo>
                    <a:lnTo>
                      <a:pt x="2437" y="100"/>
                    </a:lnTo>
                    <a:lnTo>
                      <a:pt x="2391" y="89"/>
                    </a:lnTo>
                    <a:lnTo>
                      <a:pt x="2342" y="79"/>
                    </a:lnTo>
                    <a:lnTo>
                      <a:pt x="2291" y="69"/>
                    </a:lnTo>
                    <a:lnTo>
                      <a:pt x="2239" y="61"/>
                    </a:lnTo>
                    <a:lnTo>
                      <a:pt x="2184" y="52"/>
                    </a:lnTo>
                    <a:lnTo>
                      <a:pt x="2127" y="44"/>
                    </a:lnTo>
                    <a:lnTo>
                      <a:pt x="2068" y="36"/>
                    </a:lnTo>
                    <a:lnTo>
                      <a:pt x="2007" y="30"/>
                    </a:lnTo>
                    <a:lnTo>
                      <a:pt x="1945" y="24"/>
                    </a:lnTo>
                    <a:lnTo>
                      <a:pt x="1882" y="18"/>
                    </a:lnTo>
                    <a:lnTo>
                      <a:pt x="1817" y="13"/>
                    </a:lnTo>
                    <a:lnTo>
                      <a:pt x="1750" y="10"/>
                    </a:lnTo>
                    <a:lnTo>
                      <a:pt x="1682" y="6"/>
                    </a:lnTo>
                    <a:lnTo>
                      <a:pt x="1614" y="4"/>
                    </a:lnTo>
                    <a:lnTo>
                      <a:pt x="1543" y="1"/>
                    </a:lnTo>
                    <a:lnTo>
                      <a:pt x="1473" y="0"/>
                    </a:lnTo>
                    <a:lnTo>
                      <a:pt x="1401" y="0"/>
                    </a:lnTo>
                    <a:lnTo>
                      <a:pt x="14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40">
                <a:extLst>
                  <a:ext uri="{FF2B5EF4-FFF2-40B4-BE49-F238E27FC236}">
                    <a16:creationId xmlns:a16="http://schemas.microsoft.com/office/drawing/2014/main" xmlns="" id="{A4A1E723-F4FE-4431-82EB-B0B609768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9857" y="2369549"/>
                <a:ext cx="889000" cy="128589"/>
              </a:xfrm>
              <a:custGeom>
                <a:avLst/>
                <a:gdLst>
                  <a:gd name="T0" fmla="*/ 2351 w 2801"/>
                  <a:gd name="T1" fmla="*/ 113 h 406"/>
                  <a:gd name="T2" fmla="*/ 2185 w 2801"/>
                  <a:gd name="T3" fmla="*/ 141 h 406"/>
                  <a:gd name="T4" fmla="*/ 2005 w 2801"/>
                  <a:gd name="T5" fmla="*/ 164 h 406"/>
                  <a:gd name="T6" fmla="*/ 1812 w 2801"/>
                  <a:gd name="T7" fmla="*/ 180 h 406"/>
                  <a:gd name="T8" fmla="*/ 1610 w 2801"/>
                  <a:gd name="T9" fmla="*/ 189 h 406"/>
                  <a:gd name="T10" fmla="*/ 1401 w 2801"/>
                  <a:gd name="T11" fmla="*/ 193 h 406"/>
                  <a:gd name="T12" fmla="*/ 1259 w 2801"/>
                  <a:gd name="T13" fmla="*/ 192 h 406"/>
                  <a:gd name="T14" fmla="*/ 1055 w 2801"/>
                  <a:gd name="T15" fmla="*/ 183 h 406"/>
                  <a:gd name="T16" fmla="*/ 857 w 2801"/>
                  <a:gd name="T17" fmla="*/ 170 h 406"/>
                  <a:gd name="T18" fmla="*/ 674 w 2801"/>
                  <a:gd name="T19" fmla="*/ 149 h 406"/>
                  <a:gd name="T20" fmla="*/ 503 w 2801"/>
                  <a:gd name="T21" fmla="*/ 124 h 406"/>
                  <a:gd name="T22" fmla="*/ 398 w 2801"/>
                  <a:gd name="T23" fmla="*/ 103 h 406"/>
                  <a:gd name="T24" fmla="*/ 261 w 2801"/>
                  <a:gd name="T25" fmla="*/ 68 h 406"/>
                  <a:gd name="T26" fmla="*/ 146 w 2801"/>
                  <a:gd name="T27" fmla="*/ 29 h 406"/>
                  <a:gd name="T28" fmla="*/ 84 w 2801"/>
                  <a:gd name="T29" fmla="*/ 1 h 406"/>
                  <a:gd name="T30" fmla="*/ 62 w 2801"/>
                  <a:gd name="T31" fmla="*/ 12 h 406"/>
                  <a:gd name="T32" fmla="*/ 21 w 2801"/>
                  <a:gd name="T33" fmla="*/ 49 h 406"/>
                  <a:gd name="T34" fmla="*/ 1 w 2801"/>
                  <a:gd name="T35" fmla="*/ 88 h 406"/>
                  <a:gd name="T36" fmla="*/ 0 w 2801"/>
                  <a:gd name="T37" fmla="*/ 110 h 406"/>
                  <a:gd name="T38" fmla="*/ 6 w 2801"/>
                  <a:gd name="T39" fmla="*/ 133 h 406"/>
                  <a:gd name="T40" fmla="*/ 28 w 2801"/>
                  <a:gd name="T41" fmla="*/ 164 h 406"/>
                  <a:gd name="T42" fmla="*/ 84 w 2801"/>
                  <a:gd name="T43" fmla="*/ 206 h 406"/>
                  <a:gd name="T44" fmla="*/ 168 w 2801"/>
                  <a:gd name="T45" fmla="*/ 247 h 406"/>
                  <a:gd name="T46" fmla="*/ 278 w 2801"/>
                  <a:gd name="T47" fmla="*/ 284 h 406"/>
                  <a:gd name="T48" fmla="*/ 409 w 2801"/>
                  <a:gd name="T49" fmla="*/ 317 h 406"/>
                  <a:gd name="T50" fmla="*/ 562 w 2801"/>
                  <a:gd name="T51" fmla="*/ 345 h 406"/>
                  <a:gd name="T52" fmla="*/ 732 w 2801"/>
                  <a:gd name="T53" fmla="*/ 369 h 406"/>
                  <a:gd name="T54" fmla="*/ 918 w 2801"/>
                  <a:gd name="T55" fmla="*/ 388 h 406"/>
                  <a:gd name="T56" fmla="*/ 1118 w 2801"/>
                  <a:gd name="T57" fmla="*/ 400 h 406"/>
                  <a:gd name="T58" fmla="*/ 1328 w 2801"/>
                  <a:gd name="T59" fmla="*/ 406 h 406"/>
                  <a:gd name="T60" fmla="*/ 1473 w 2801"/>
                  <a:gd name="T61" fmla="*/ 406 h 406"/>
                  <a:gd name="T62" fmla="*/ 1682 w 2801"/>
                  <a:gd name="T63" fmla="*/ 400 h 406"/>
                  <a:gd name="T64" fmla="*/ 1882 w 2801"/>
                  <a:gd name="T65" fmla="*/ 388 h 406"/>
                  <a:gd name="T66" fmla="*/ 2068 w 2801"/>
                  <a:gd name="T67" fmla="*/ 369 h 406"/>
                  <a:gd name="T68" fmla="*/ 2239 w 2801"/>
                  <a:gd name="T69" fmla="*/ 345 h 406"/>
                  <a:gd name="T70" fmla="*/ 2391 w 2801"/>
                  <a:gd name="T71" fmla="*/ 317 h 406"/>
                  <a:gd name="T72" fmla="*/ 2523 w 2801"/>
                  <a:gd name="T73" fmla="*/ 284 h 406"/>
                  <a:gd name="T74" fmla="*/ 2632 w 2801"/>
                  <a:gd name="T75" fmla="*/ 247 h 406"/>
                  <a:gd name="T76" fmla="*/ 2716 w 2801"/>
                  <a:gd name="T77" fmla="*/ 206 h 406"/>
                  <a:gd name="T78" fmla="*/ 2772 w 2801"/>
                  <a:gd name="T79" fmla="*/ 164 h 406"/>
                  <a:gd name="T80" fmla="*/ 2794 w 2801"/>
                  <a:gd name="T81" fmla="*/ 133 h 406"/>
                  <a:gd name="T82" fmla="*/ 2800 w 2801"/>
                  <a:gd name="T83" fmla="*/ 110 h 406"/>
                  <a:gd name="T84" fmla="*/ 2799 w 2801"/>
                  <a:gd name="T85" fmla="*/ 88 h 406"/>
                  <a:gd name="T86" fmla="*/ 2780 w 2801"/>
                  <a:gd name="T87" fmla="*/ 49 h 406"/>
                  <a:gd name="T88" fmla="*/ 2738 w 2801"/>
                  <a:gd name="T89" fmla="*/ 12 h 406"/>
                  <a:gd name="T90" fmla="*/ 2716 w 2801"/>
                  <a:gd name="T91" fmla="*/ 1 h 406"/>
                  <a:gd name="T92" fmla="*/ 2654 w 2801"/>
                  <a:gd name="T93" fmla="*/ 29 h 406"/>
                  <a:gd name="T94" fmla="*/ 2541 w 2801"/>
                  <a:gd name="T95" fmla="*/ 68 h 406"/>
                  <a:gd name="T96" fmla="*/ 2402 w 2801"/>
                  <a:gd name="T97" fmla="*/ 103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01" h="406">
                    <a:moveTo>
                      <a:pt x="2402" y="103"/>
                    </a:moveTo>
                    <a:lnTo>
                      <a:pt x="2402" y="103"/>
                    </a:lnTo>
                    <a:lnTo>
                      <a:pt x="2351" y="113"/>
                    </a:lnTo>
                    <a:lnTo>
                      <a:pt x="2297" y="124"/>
                    </a:lnTo>
                    <a:lnTo>
                      <a:pt x="2242" y="132"/>
                    </a:lnTo>
                    <a:lnTo>
                      <a:pt x="2185" y="141"/>
                    </a:lnTo>
                    <a:lnTo>
                      <a:pt x="2127" y="149"/>
                    </a:lnTo>
                    <a:lnTo>
                      <a:pt x="2067" y="157"/>
                    </a:lnTo>
                    <a:lnTo>
                      <a:pt x="2005" y="164"/>
                    </a:lnTo>
                    <a:lnTo>
                      <a:pt x="1943" y="170"/>
                    </a:lnTo>
                    <a:lnTo>
                      <a:pt x="1878" y="175"/>
                    </a:lnTo>
                    <a:lnTo>
                      <a:pt x="1812" y="180"/>
                    </a:lnTo>
                    <a:lnTo>
                      <a:pt x="1745" y="183"/>
                    </a:lnTo>
                    <a:lnTo>
                      <a:pt x="1678" y="187"/>
                    </a:lnTo>
                    <a:lnTo>
                      <a:pt x="1610" y="189"/>
                    </a:lnTo>
                    <a:lnTo>
                      <a:pt x="1541" y="192"/>
                    </a:lnTo>
                    <a:lnTo>
                      <a:pt x="1471" y="193"/>
                    </a:lnTo>
                    <a:lnTo>
                      <a:pt x="1401" y="193"/>
                    </a:lnTo>
                    <a:lnTo>
                      <a:pt x="1401" y="193"/>
                    </a:lnTo>
                    <a:lnTo>
                      <a:pt x="1330" y="193"/>
                    </a:lnTo>
                    <a:lnTo>
                      <a:pt x="1259" y="192"/>
                    </a:lnTo>
                    <a:lnTo>
                      <a:pt x="1190" y="189"/>
                    </a:lnTo>
                    <a:lnTo>
                      <a:pt x="1122" y="187"/>
                    </a:lnTo>
                    <a:lnTo>
                      <a:pt x="1055" y="183"/>
                    </a:lnTo>
                    <a:lnTo>
                      <a:pt x="988" y="180"/>
                    </a:lnTo>
                    <a:lnTo>
                      <a:pt x="922" y="175"/>
                    </a:lnTo>
                    <a:lnTo>
                      <a:pt x="857" y="170"/>
                    </a:lnTo>
                    <a:lnTo>
                      <a:pt x="795" y="164"/>
                    </a:lnTo>
                    <a:lnTo>
                      <a:pt x="733" y="157"/>
                    </a:lnTo>
                    <a:lnTo>
                      <a:pt x="674" y="149"/>
                    </a:lnTo>
                    <a:lnTo>
                      <a:pt x="615" y="141"/>
                    </a:lnTo>
                    <a:lnTo>
                      <a:pt x="558" y="132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3"/>
                    </a:lnTo>
                    <a:lnTo>
                      <a:pt x="398" y="103"/>
                    </a:lnTo>
                    <a:lnTo>
                      <a:pt x="350" y="91"/>
                    </a:lnTo>
                    <a:lnTo>
                      <a:pt x="303" y="80"/>
                    </a:lnTo>
                    <a:lnTo>
                      <a:pt x="261" y="68"/>
                    </a:lnTo>
                    <a:lnTo>
                      <a:pt x="219" y="56"/>
                    </a:lnTo>
                    <a:lnTo>
                      <a:pt x="181" y="42"/>
                    </a:lnTo>
                    <a:lnTo>
                      <a:pt x="146" y="29"/>
                    </a:lnTo>
                    <a:lnTo>
                      <a:pt x="114" y="15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62" y="12"/>
                    </a:lnTo>
                    <a:lnTo>
                      <a:pt x="46" y="24"/>
                    </a:lnTo>
                    <a:lnTo>
                      <a:pt x="32" y="36"/>
                    </a:lnTo>
                    <a:lnTo>
                      <a:pt x="21" y="49"/>
                    </a:lnTo>
                    <a:lnTo>
                      <a:pt x="11" y="62"/>
                    </a:lnTo>
                    <a:lnTo>
                      <a:pt x="5" y="75"/>
                    </a:lnTo>
                    <a:lnTo>
                      <a:pt x="1" y="8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10"/>
                    </a:lnTo>
                    <a:lnTo>
                      <a:pt x="1" y="118"/>
                    </a:lnTo>
                    <a:lnTo>
                      <a:pt x="4" y="125"/>
                    </a:lnTo>
                    <a:lnTo>
                      <a:pt x="6" y="133"/>
                    </a:lnTo>
                    <a:lnTo>
                      <a:pt x="11" y="141"/>
                    </a:lnTo>
                    <a:lnTo>
                      <a:pt x="16" y="148"/>
                    </a:lnTo>
                    <a:lnTo>
                      <a:pt x="28" y="164"/>
                    </a:lnTo>
                    <a:lnTo>
                      <a:pt x="44" y="178"/>
                    </a:lnTo>
                    <a:lnTo>
                      <a:pt x="62" y="192"/>
                    </a:lnTo>
                    <a:lnTo>
                      <a:pt x="84" y="206"/>
                    </a:lnTo>
                    <a:lnTo>
                      <a:pt x="110" y="220"/>
                    </a:lnTo>
                    <a:lnTo>
                      <a:pt x="138" y="234"/>
                    </a:lnTo>
                    <a:lnTo>
                      <a:pt x="168" y="247"/>
                    </a:lnTo>
                    <a:lnTo>
                      <a:pt x="202" y="260"/>
                    </a:lnTo>
                    <a:lnTo>
                      <a:pt x="239" y="272"/>
                    </a:lnTo>
                    <a:lnTo>
                      <a:pt x="278" y="284"/>
                    </a:lnTo>
                    <a:lnTo>
                      <a:pt x="319" y="295"/>
                    </a:lnTo>
                    <a:lnTo>
                      <a:pt x="363" y="306"/>
                    </a:lnTo>
                    <a:lnTo>
                      <a:pt x="409" y="317"/>
                    </a:lnTo>
                    <a:lnTo>
                      <a:pt x="458" y="327"/>
                    </a:lnTo>
                    <a:lnTo>
                      <a:pt x="509" y="337"/>
                    </a:lnTo>
                    <a:lnTo>
                      <a:pt x="562" y="345"/>
                    </a:lnTo>
                    <a:lnTo>
                      <a:pt x="618" y="354"/>
                    </a:lnTo>
                    <a:lnTo>
                      <a:pt x="674" y="362"/>
                    </a:lnTo>
                    <a:lnTo>
                      <a:pt x="732" y="369"/>
                    </a:lnTo>
                    <a:lnTo>
                      <a:pt x="793" y="376"/>
                    </a:lnTo>
                    <a:lnTo>
                      <a:pt x="855" y="382"/>
                    </a:lnTo>
                    <a:lnTo>
                      <a:pt x="918" y="388"/>
                    </a:lnTo>
                    <a:lnTo>
                      <a:pt x="984" y="393"/>
                    </a:lnTo>
                    <a:lnTo>
                      <a:pt x="1050" y="396"/>
                    </a:lnTo>
                    <a:lnTo>
                      <a:pt x="1118" y="400"/>
                    </a:lnTo>
                    <a:lnTo>
                      <a:pt x="1186" y="402"/>
                    </a:lnTo>
                    <a:lnTo>
                      <a:pt x="1257" y="405"/>
                    </a:lnTo>
                    <a:lnTo>
                      <a:pt x="1328" y="406"/>
                    </a:lnTo>
                    <a:lnTo>
                      <a:pt x="1401" y="406"/>
                    </a:lnTo>
                    <a:lnTo>
                      <a:pt x="1401" y="406"/>
                    </a:lnTo>
                    <a:lnTo>
                      <a:pt x="1473" y="406"/>
                    </a:lnTo>
                    <a:lnTo>
                      <a:pt x="1543" y="405"/>
                    </a:lnTo>
                    <a:lnTo>
                      <a:pt x="1614" y="402"/>
                    </a:lnTo>
                    <a:lnTo>
                      <a:pt x="1682" y="400"/>
                    </a:lnTo>
                    <a:lnTo>
                      <a:pt x="1750" y="396"/>
                    </a:lnTo>
                    <a:lnTo>
                      <a:pt x="1817" y="393"/>
                    </a:lnTo>
                    <a:lnTo>
                      <a:pt x="1882" y="388"/>
                    </a:lnTo>
                    <a:lnTo>
                      <a:pt x="1945" y="382"/>
                    </a:lnTo>
                    <a:lnTo>
                      <a:pt x="2007" y="376"/>
                    </a:lnTo>
                    <a:lnTo>
                      <a:pt x="2068" y="369"/>
                    </a:lnTo>
                    <a:lnTo>
                      <a:pt x="2127" y="362"/>
                    </a:lnTo>
                    <a:lnTo>
                      <a:pt x="2184" y="354"/>
                    </a:lnTo>
                    <a:lnTo>
                      <a:pt x="2239" y="345"/>
                    </a:lnTo>
                    <a:lnTo>
                      <a:pt x="2291" y="337"/>
                    </a:lnTo>
                    <a:lnTo>
                      <a:pt x="2342" y="327"/>
                    </a:lnTo>
                    <a:lnTo>
                      <a:pt x="2391" y="317"/>
                    </a:lnTo>
                    <a:lnTo>
                      <a:pt x="2437" y="306"/>
                    </a:lnTo>
                    <a:lnTo>
                      <a:pt x="2481" y="295"/>
                    </a:lnTo>
                    <a:lnTo>
                      <a:pt x="2523" y="284"/>
                    </a:lnTo>
                    <a:lnTo>
                      <a:pt x="2561" y="272"/>
                    </a:lnTo>
                    <a:lnTo>
                      <a:pt x="2598" y="260"/>
                    </a:lnTo>
                    <a:lnTo>
                      <a:pt x="2632" y="247"/>
                    </a:lnTo>
                    <a:lnTo>
                      <a:pt x="2663" y="234"/>
                    </a:lnTo>
                    <a:lnTo>
                      <a:pt x="2691" y="220"/>
                    </a:lnTo>
                    <a:lnTo>
                      <a:pt x="2716" y="206"/>
                    </a:lnTo>
                    <a:lnTo>
                      <a:pt x="2738" y="192"/>
                    </a:lnTo>
                    <a:lnTo>
                      <a:pt x="2756" y="178"/>
                    </a:lnTo>
                    <a:lnTo>
                      <a:pt x="2772" y="164"/>
                    </a:lnTo>
                    <a:lnTo>
                      <a:pt x="2784" y="148"/>
                    </a:lnTo>
                    <a:lnTo>
                      <a:pt x="2789" y="141"/>
                    </a:lnTo>
                    <a:lnTo>
                      <a:pt x="2794" y="133"/>
                    </a:lnTo>
                    <a:lnTo>
                      <a:pt x="2797" y="125"/>
                    </a:lnTo>
                    <a:lnTo>
                      <a:pt x="2799" y="118"/>
                    </a:lnTo>
                    <a:lnTo>
                      <a:pt x="2800" y="110"/>
                    </a:lnTo>
                    <a:lnTo>
                      <a:pt x="2801" y="102"/>
                    </a:lnTo>
                    <a:lnTo>
                      <a:pt x="2801" y="102"/>
                    </a:lnTo>
                    <a:lnTo>
                      <a:pt x="2799" y="88"/>
                    </a:lnTo>
                    <a:lnTo>
                      <a:pt x="2795" y="75"/>
                    </a:lnTo>
                    <a:lnTo>
                      <a:pt x="2789" y="62"/>
                    </a:lnTo>
                    <a:lnTo>
                      <a:pt x="2780" y="49"/>
                    </a:lnTo>
                    <a:lnTo>
                      <a:pt x="2769" y="36"/>
                    </a:lnTo>
                    <a:lnTo>
                      <a:pt x="2754" y="24"/>
                    </a:lnTo>
                    <a:lnTo>
                      <a:pt x="2738" y="12"/>
                    </a:lnTo>
                    <a:lnTo>
                      <a:pt x="2719" y="0"/>
                    </a:lnTo>
                    <a:lnTo>
                      <a:pt x="2719" y="0"/>
                    </a:lnTo>
                    <a:lnTo>
                      <a:pt x="2716" y="1"/>
                    </a:lnTo>
                    <a:lnTo>
                      <a:pt x="2716" y="1"/>
                    </a:lnTo>
                    <a:lnTo>
                      <a:pt x="2686" y="15"/>
                    </a:lnTo>
                    <a:lnTo>
                      <a:pt x="2654" y="29"/>
                    </a:lnTo>
                    <a:lnTo>
                      <a:pt x="2619" y="42"/>
                    </a:lnTo>
                    <a:lnTo>
                      <a:pt x="2581" y="56"/>
                    </a:lnTo>
                    <a:lnTo>
                      <a:pt x="2541" y="68"/>
                    </a:lnTo>
                    <a:lnTo>
                      <a:pt x="2497" y="80"/>
                    </a:lnTo>
                    <a:lnTo>
                      <a:pt x="2451" y="91"/>
                    </a:lnTo>
                    <a:lnTo>
                      <a:pt x="2402" y="103"/>
                    </a:lnTo>
                    <a:lnTo>
                      <a:pt x="2402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99EC2F2F-2D16-493D-9872-CD1D15530A20}"/>
              </a:ext>
            </a:extLst>
          </p:cNvPr>
          <p:cNvGrpSpPr/>
          <p:nvPr/>
        </p:nvGrpSpPr>
        <p:grpSpPr>
          <a:xfrm>
            <a:off x="7206859" y="4004239"/>
            <a:ext cx="1120169" cy="1327545"/>
            <a:chOff x="6249783" y="353167"/>
            <a:chExt cx="1856314" cy="2250861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E17A526D-30E5-4AB0-9588-F481F3BB63FB}"/>
                </a:ext>
              </a:extLst>
            </p:cNvPr>
            <p:cNvSpPr/>
            <p:nvPr/>
          </p:nvSpPr>
          <p:spPr>
            <a:xfrm rot="7200000">
              <a:off x="6052509" y="550441"/>
              <a:ext cx="2250861" cy="1856314"/>
            </a:xfrm>
            <a:custGeom>
              <a:avLst/>
              <a:gdLst>
                <a:gd name="connsiteX0" fmla="*/ 1660967 w 4027991"/>
                <a:gd name="connsiteY0" fmla="*/ 0 h 3321934"/>
                <a:gd name="connsiteX1" fmla="*/ 3247260 w 4027991"/>
                <a:gd name="connsiteY1" fmla="*/ 1167046 h 3321934"/>
                <a:gd name="connsiteX2" fmla="*/ 3286927 w 4027991"/>
                <a:gd name="connsiteY2" fmla="*/ 1321314 h 3321934"/>
                <a:gd name="connsiteX3" fmla="*/ 4027991 w 4027991"/>
                <a:gd name="connsiteY3" fmla="*/ 1660968 h 3321934"/>
                <a:gd name="connsiteX4" fmla="*/ 3286927 w 4027991"/>
                <a:gd name="connsiteY4" fmla="*/ 2000621 h 3321934"/>
                <a:gd name="connsiteX5" fmla="*/ 3247260 w 4027991"/>
                <a:gd name="connsiteY5" fmla="*/ 2154888 h 3321934"/>
                <a:gd name="connsiteX6" fmla="*/ 1660967 w 4027991"/>
                <a:gd name="connsiteY6" fmla="*/ 3321934 h 3321934"/>
                <a:gd name="connsiteX7" fmla="*/ 0 w 4027991"/>
                <a:gd name="connsiteY7" fmla="*/ 1660967 h 3321934"/>
                <a:gd name="connsiteX8" fmla="*/ 1660967 w 4027991"/>
                <a:gd name="connsiteY8" fmla="*/ 0 h 33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7991" h="3321934">
                  <a:moveTo>
                    <a:pt x="1660967" y="0"/>
                  </a:moveTo>
                  <a:cubicBezTo>
                    <a:pt x="2406295" y="0"/>
                    <a:pt x="3036963" y="490919"/>
                    <a:pt x="3247260" y="1167046"/>
                  </a:cubicBezTo>
                  <a:lnTo>
                    <a:pt x="3286927" y="1321314"/>
                  </a:lnTo>
                  <a:lnTo>
                    <a:pt x="4027991" y="1660968"/>
                  </a:lnTo>
                  <a:lnTo>
                    <a:pt x="3286927" y="2000621"/>
                  </a:lnTo>
                  <a:lnTo>
                    <a:pt x="3247260" y="2154888"/>
                  </a:lnTo>
                  <a:cubicBezTo>
                    <a:pt x="3036963" y="2831016"/>
                    <a:pt x="2406295" y="3321934"/>
                    <a:pt x="1660967" y="3321934"/>
                  </a:cubicBezTo>
                  <a:cubicBezTo>
                    <a:pt x="743640" y="3321934"/>
                    <a:pt x="0" y="2578294"/>
                    <a:pt x="0" y="1660967"/>
                  </a:cubicBezTo>
                  <a:cubicBezTo>
                    <a:pt x="0" y="743640"/>
                    <a:pt x="743640" y="0"/>
                    <a:pt x="1660967" y="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chemeClr val="accent1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8100" dist="76200" dir="13500000">
                <a:schemeClr val="accent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xmlns="" id="{E39E0E09-BEBF-4C73-BCE3-6914B0395DD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616009" y="637637"/>
              <a:ext cx="1302011" cy="1069732"/>
            </a:xfrm>
            <a:custGeom>
              <a:avLst/>
              <a:gdLst>
                <a:gd name="T0" fmla="*/ 4897 w 5258"/>
                <a:gd name="T1" fmla="*/ 2103 h 4320"/>
                <a:gd name="T2" fmla="*/ 5003 w 5258"/>
                <a:gd name="T3" fmla="*/ 2024 h 4320"/>
                <a:gd name="T4" fmla="*/ 5037 w 5258"/>
                <a:gd name="T5" fmla="*/ 1911 h 4320"/>
                <a:gd name="T6" fmla="*/ 4992 w 5258"/>
                <a:gd name="T7" fmla="*/ 1784 h 4320"/>
                <a:gd name="T8" fmla="*/ 4877 w 5258"/>
                <a:gd name="T9" fmla="*/ 1715 h 4320"/>
                <a:gd name="T10" fmla="*/ 4277 w 5258"/>
                <a:gd name="T11" fmla="*/ 1562 h 4320"/>
                <a:gd name="T12" fmla="*/ 3975 w 5258"/>
                <a:gd name="T13" fmla="*/ 1257 h 4320"/>
                <a:gd name="T14" fmla="*/ 3618 w 5258"/>
                <a:gd name="T15" fmla="*/ 1019 h 4320"/>
                <a:gd name="T16" fmla="*/ 3214 w 5258"/>
                <a:gd name="T17" fmla="*/ 855 h 4320"/>
                <a:gd name="T18" fmla="*/ 2775 w 5258"/>
                <a:gd name="T19" fmla="*/ 778 h 4320"/>
                <a:gd name="T20" fmla="*/ 2742 w 5258"/>
                <a:gd name="T21" fmla="*/ 459 h 4320"/>
                <a:gd name="T22" fmla="*/ 2905 w 5258"/>
                <a:gd name="T23" fmla="*/ 434 h 4320"/>
                <a:gd name="T24" fmla="*/ 3116 w 5258"/>
                <a:gd name="T25" fmla="*/ 393 h 4320"/>
                <a:gd name="T26" fmla="*/ 3231 w 5258"/>
                <a:gd name="T27" fmla="*/ 426 h 4320"/>
                <a:gd name="T28" fmla="*/ 3166 w 5258"/>
                <a:gd name="T29" fmla="*/ 39 h 4320"/>
                <a:gd name="T30" fmla="*/ 3035 w 5258"/>
                <a:gd name="T31" fmla="*/ 38 h 4320"/>
                <a:gd name="T32" fmla="*/ 2791 w 5258"/>
                <a:gd name="T33" fmla="*/ 96 h 4320"/>
                <a:gd name="T34" fmla="*/ 2709 w 5258"/>
                <a:gd name="T35" fmla="*/ 80 h 4320"/>
                <a:gd name="T36" fmla="*/ 2691 w 5258"/>
                <a:gd name="T37" fmla="*/ 28 h 4320"/>
                <a:gd name="T38" fmla="*/ 2645 w 5258"/>
                <a:gd name="T39" fmla="*/ 1 h 4320"/>
                <a:gd name="T40" fmla="*/ 2597 w 5258"/>
                <a:gd name="T41" fmla="*/ 7 h 4320"/>
                <a:gd name="T42" fmla="*/ 2559 w 5258"/>
                <a:gd name="T43" fmla="*/ 42 h 4320"/>
                <a:gd name="T44" fmla="*/ 2549 w 5258"/>
                <a:gd name="T45" fmla="*/ 773 h 4320"/>
                <a:gd name="T46" fmla="*/ 2228 w 5258"/>
                <a:gd name="T47" fmla="*/ 811 h 4320"/>
                <a:gd name="T48" fmla="*/ 1807 w 5258"/>
                <a:gd name="T49" fmla="*/ 939 h 4320"/>
                <a:gd name="T50" fmla="*/ 1430 w 5258"/>
                <a:gd name="T51" fmla="*/ 1147 h 4320"/>
                <a:gd name="T52" fmla="*/ 1103 w 5258"/>
                <a:gd name="T53" fmla="*/ 1424 h 4320"/>
                <a:gd name="T54" fmla="*/ 422 w 5258"/>
                <a:gd name="T55" fmla="*/ 1711 h 4320"/>
                <a:gd name="T56" fmla="*/ 309 w 5258"/>
                <a:gd name="T57" fmla="*/ 1745 h 4320"/>
                <a:gd name="T58" fmla="*/ 230 w 5258"/>
                <a:gd name="T59" fmla="*/ 1852 h 4320"/>
                <a:gd name="T60" fmla="*/ 230 w 5258"/>
                <a:gd name="T61" fmla="*/ 1972 h 4320"/>
                <a:gd name="T62" fmla="*/ 309 w 5258"/>
                <a:gd name="T63" fmla="*/ 2078 h 4320"/>
                <a:gd name="T64" fmla="*/ 422 w 5258"/>
                <a:gd name="T65" fmla="*/ 2995 h 4320"/>
                <a:gd name="T66" fmla="*/ 64 w 5258"/>
                <a:gd name="T67" fmla="*/ 3010 h 4320"/>
                <a:gd name="T68" fmla="*/ 10 w 5258"/>
                <a:gd name="T69" fmla="*/ 3069 h 4320"/>
                <a:gd name="T70" fmla="*/ 2 w 5258"/>
                <a:gd name="T71" fmla="*/ 3139 h 4320"/>
                <a:gd name="T72" fmla="*/ 44 w 5258"/>
                <a:gd name="T73" fmla="*/ 3208 h 4320"/>
                <a:gd name="T74" fmla="*/ 120 w 5258"/>
                <a:gd name="T75" fmla="*/ 3236 h 4320"/>
                <a:gd name="T76" fmla="*/ 1941 w 5258"/>
                <a:gd name="T77" fmla="*/ 4320 h 4320"/>
                <a:gd name="T78" fmla="*/ 3317 w 5258"/>
                <a:gd name="T79" fmla="*/ 4320 h 4320"/>
                <a:gd name="T80" fmla="*/ 5138 w 5258"/>
                <a:gd name="T81" fmla="*/ 3236 h 4320"/>
                <a:gd name="T82" fmla="*/ 5205 w 5258"/>
                <a:gd name="T83" fmla="*/ 3215 h 4320"/>
                <a:gd name="T84" fmla="*/ 5253 w 5258"/>
                <a:gd name="T85" fmla="*/ 3151 h 4320"/>
                <a:gd name="T86" fmla="*/ 5253 w 5258"/>
                <a:gd name="T87" fmla="*/ 3080 h 4320"/>
                <a:gd name="T88" fmla="*/ 5205 w 5258"/>
                <a:gd name="T89" fmla="*/ 3015 h 4320"/>
                <a:gd name="T90" fmla="*/ 5138 w 5258"/>
                <a:gd name="T91" fmla="*/ 2995 h 4320"/>
                <a:gd name="T92" fmla="*/ 2863 w 5258"/>
                <a:gd name="T93" fmla="*/ 2332 h 4320"/>
                <a:gd name="T94" fmla="*/ 3170 w 5258"/>
                <a:gd name="T95" fmla="*/ 2421 h 4320"/>
                <a:gd name="T96" fmla="*/ 3444 w 5258"/>
                <a:gd name="T97" fmla="*/ 2573 h 4320"/>
                <a:gd name="T98" fmla="*/ 3675 w 5258"/>
                <a:gd name="T99" fmla="*/ 2780 h 4320"/>
                <a:gd name="T100" fmla="*/ 1424 w 5258"/>
                <a:gd name="T101" fmla="*/ 2995 h 4320"/>
                <a:gd name="T102" fmla="*/ 1583 w 5258"/>
                <a:gd name="T103" fmla="*/ 2780 h 4320"/>
                <a:gd name="T104" fmla="*/ 1814 w 5258"/>
                <a:gd name="T105" fmla="*/ 2573 h 4320"/>
                <a:gd name="T106" fmla="*/ 2088 w 5258"/>
                <a:gd name="T107" fmla="*/ 2421 h 4320"/>
                <a:gd name="T108" fmla="*/ 2395 w 5258"/>
                <a:gd name="T109" fmla="*/ 2332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258" h="4320">
                  <a:moveTo>
                    <a:pt x="5138" y="2995"/>
                  </a:moveTo>
                  <a:lnTo>
                    <a:pt x="4836" y="2995"/>
                  </a:lnTo>
                  <a:lnTo>
                    <a:pt x="4836" y="2112"/>
                  </a:lnTo>
                  <a:lnTo>
                    <a:pt x="4836" y="2112"/>
                  </a:lnTo>
                  <a:lnTo>
                    <a:pt x="4857" y="2111"/>
                  </a:lnTo>
                  <a:lnTo>
                    <a:pt x="4877" y="2109"/>
                  </a:lnTo>
                  <a:lnTo>
                    <a:pt x="4897" y="2103"/>
                  </a:lnTo>
                  <a:lnTo>
                    <a:pt x="4915" y="2096"/>
                  </a:lnTo>
                  <a:lnTo>
                    <a:pt x="4933" y="2088"/>
                  </a:lnTo>
                  <a:lnTo>
                    <a:pt x="4949" y="2078"/>
                  </a:lnTo>
                  <a:lnTo>
                    <a:pt x="4964" y="2066"/>
                  </a:lnTo>
                  <a:lnTo>
                    <a:pt x="4979" y="2054"/>
                  </a:lnTo>
                  <a:lnTo>
                    <a:pt x="4992" y="2040"/>
                  </a:lnTo>
                  <a:lnTo>
                    <a:pt x="5003" y="2024"/>
                  </a:lnTo>
                  <a:lnTo>
                    <a:pt x="5013" y="2007"/>
                  </a:lnTo>
                  <a:lnTo>
                    <a:pt x="5021" y="1989"/>
                  </a:lnTo>
                  <a:lnTo>
                    <a:pt x="5028" y="1972"/>
                  </a:lnTo>
                  <a:lnTo>
                    <a:pt x="5033" y="1952"/>
                  </a:lnTo>
                  <a:lnTo>
                    <a:pt x="5037" y="1932"/>
                  </a:lnTo>
                  <a:lnTo>
                    <a:pt x="5037" y="1911"/>
                  </a:lnTo>
                  <a:lnTo>
                    <a:pt x="5037" y="1911"/>
                  </a:lnTo>
                  <a:lnTo>
                    <a:pt x="5037" y="1891"/>
                  </a:lnTo>
                  <a:lnTo>
                    <a:pt x="5033" y="1871"/>
                  </a:lnTo>
                  <a:lnTo>
                    <a:pt x="5028" y="1852"/>
                  </a:lnTo>
                  <a:lnTo>
                    <a:pt x="5021" y="1834"/>
                  </a:lnTo>
                  <a:lnTo>
                    <a:pt x="5013" y="1816"/>
                  </a:lnTo>
                  <a:lnTo>
                    <a:pt x="5003" y="1800"/>
                  </a:lnTo>
                  <a:lnTo>
                    <a:pt x="4992" y="1784"/>
                  </a:lnTo>
                  <a:lnTo>
                    <a:pt x="4979" y="1770"/>
                  </a:lnTo>
                  <a:lnTo>
                    <a:pt x="4964" y="1757"/>
                  </a:lnTo>
                  <a:lnTo>
                    <a:pt x="4949" y="1745"/>
                  </a:lnTo>
                  <a:lnTo>
                    <a:pt x="4933" y="1735"/>
                  </a:lnTo>
                  <a:lnTo>
                    <a:pt x="4915" y="1726"/>
                  </a:lnTo>
                  <a:lnTo>
                    <a:pt x="4897" y="1720"/>
                  </a:lnTo>
                  <a:lnTo>
                    <a:pt x="4877" y="1715"/>
                  </a:lnTo>
                  <a:lnTo>
                    <a:pt x="4857" y="1712"/>
                  </a:lnTo>
                  <a:lnTo>
                    <a:pt x="4836" y="1711"/>
                  </a:lnTo>
                  <a:lnTo>
                    <a:pt x="4385" y="1711"/>
                  </a:lnTo>
                  <a:lnTo>
                    <a:pt x="4385" y="1711"/>
                  </a:lnTo>
                  <a:lnTo>
                    <a:pt x="4350" y="1661"/>
                  </a:lnTo>
                  <a:lnTo>
                    <a:pt x="4314" y="1611"/>
                  </a:lnTo>
                  <a:lnTo>
                    <a:pt x="4277" y="1562"/>
                  </a:lnTo>
                  <a:lnTo>
                    <a:pt x="4237" y="1515"/>
                  </a:lnTo>
                  <a:lnTo>
                    <a:pt x="4197" y="1469"/>
                  </a:lnTo>
                  <a:lnTo>
                    <a:pt x="4155" y="1424"/>
                  </a:lnTo>
                  <a:lnTo>
                    <a:pt x="4112" y="1380"/>
                  </a:lnTo>
                  <a:lnTo>
                    <a:pt x="4067" y="1338"/>
                  </a:lnTo>
                  <a:lnTo>
                    <a:pt x="4022" y="1297"/>
                  </a:lnTo>
                  <a:lnTo>
                    <a:pt x="3975" y="1257"/>
                  </a:lnTo>
                  <a:lnTo>
                    <a:pt x="3927" y="1219"/>
                  </a:lnTo>
                  <a:lnTo>
                    <a:pt x="3879" y="1182"/>
                  </a:lnTo>
                  <a:lnTo>
                    <a:pt x="3828" y="1147"/>
                  </a:lnTo>
                  <a:lnTo>
                    <a:pt x="3777" y="1112"/>
                  </a:lnTo>
                  <a:lnTo>
                    <a:pt x="3726" y="1079"/>
                  </a:lnTo>
                  <a:lnTo>
                    <a:pt x="3672" y="1048"/>
                  </a:lnTo>
                  <a:lnTo>
                    <a:pt x="3618" y="1019"/>
                  </a:lnTo>
                  <a:lnTo>
                    <a:pt x="3563" y="990"/>
                  </a:lnTo>
                  <a:lnTo>
                    <a:pt x="3508" y="964"/>
                  </a:lnTo>
                  <a:lnTo>
                    <a:pt x="3451" y="939"/>
                  </a:lnTo>
                  <a:lnTo>
                    <a:pt x="3393" y="915"/>
                  </a:lnTo>
                  <a:lnTo>
                    <a:pt x="3334" y="894"/>
                  </a:lnTo>
                  <a:lnTo>
                    <a:pt x="3274" y="873"/>
                  </a:lnTo>
                  <a:lnTo>
                    <a:pt x="3214" y="855"/>
                  </a:lnTo>
                  <a:lnTo>
                    <a:pt x="3154" y="839"/>
                  </a:lnTo>
                  <a:lnTo>
                    <a:pt x="3092" y="824"/>
                  </a:lnTo>
                  <a:lnTo>
                    <a:pt x="3030" y="811"/>
                  </a:lnTo>
                  <a:lnTo>
                    <a:pt x="2966" y="800"/>
                  </a:lnTo>
                  <a:lnTo>
                    <a:pt x="2903" y="791"/>
                  </a:lnTo>
                  <a:lnTo>
                    <a:pt x="2839" y="783"/>
                  </a:lnTo>
                  <a:lnTo>
                    <a:pt x="2775" y="778"/>
                  </a:lnTo>
                  <a:lnTo>
                    <a:pt x="2709" y="774"/>
                  </a:lnTo>
                  <a:lnTo>
                    <a:pt x="2709" y="774"/>
                  </a:lnTo>
                  <a:lnTo>
                    <a:pt x="2709" y="773"/>
                  </a:lnTo>
                  <a:lnTo>
                    <a:pt x="2709" y="456"/>
                  </a:lnTo>
                  <a:lnTo>
                    <a:pt x="2709" y="456"/>
                  </a:lnTo>
                  <a:lnTo>
                    <a:pt x="2725" y="458"/>
                  </a:lnTo>
                  <a:lnTo>
                    <a:pt x="2742" y="459"/>
                  </a:lnTo>
                  <a:lnTo>
                    <a:pt x="2758" y="460"/>
                  </a:lnTo>
                  <a:lnTo>
                    <a:pt x="2775" y="459"/>
                  </a:lnTo>
                  <a:lnTo>
                    <a:pt x="2791" y="458"/>
                  </a:lnTo>
                  <a:lnTo>
                    <a:pt x="2808" y="456"/>
                  </a:lnTo>
                  <a:lnTo>
                    <a:pt x="2839" y="450"/>
                  </a:lnTo>
                  <a:lnTo>
                    <a:pt x="2872" y="443"/>
                  </a:lnTo>
                  <a:lnTo>
                    <a:pt x="2905" y="434"/>
                  </a:lnTo>
                  <a:lnTo>
                    <a:pt x="2970" y="415"/>
                  </a:lnTo>
                  <a:lnTo>
                    <a:pt x="3003" y="406"/>
                  </a:lnTo>
                  <a:lnTo>
                    <a:pt x="3035" y="400"/>
                  </a:lnTo>
                  <a:lnTo>
                    <a:pt x="3068" y="395"/>
                  </a:lnTo>
                  <a:lnTo>
                    <a:pt x="3085" y="393"/>
                  </a:lnTo>
                  <a:lnTo>
                    <a:pt x="3101" y="393"/>
                  </a:lnTo>
                  <a:lnTo>
                    <a:pt x="3116" y="393"/>
                  </a:lnTo>
                  <a:lnTo>
                    <a:pt x="3133" y="394"/>
                  </a:lnTo>
                  <a:lnTo>
                    <a:pt x="3149" y="397"/>
                  </a:lnTo>
                  <a:lnTo>
                    <a:pt x="3166" y="400"/>
                  </a:lnTo>
                  <a:lnTo>
                    <a:pt x="3182" y="405"/>
                  </a:lnTo>
                  <a:lnTo>
                    <a:pt x="3199" y="411"/>
                  </a:lnTo>
                  <a:lnTo>
                    <a:pt x="3215" y="417"/>
                  </a:lnTo>
                  <a:lnTo>
                    <a:pt x="3231" y="426"/>
                  </a:lnTo>
                  <a:lnTo>
                    <a:pt x="3231" y="426"/>
                  </a:lnTo>
                  <a:lnTo>
                    <a:pt x="3231" y="66"/>
                  </a:lnTo>
                  <a:lnTo>
                    <a:pt x="3231" y="66"/>
                  </a:lnTo>
                  <a:lnTo>
                    <a:pt x="3215" y="57"/>
                  </a:lnTo>
                  <a:lnTo>
                    <a:pt x="3199" y="49"/>
                  </a:lnTo>
                  <a:lnTo>
                    <a:pt x="3182" y="44"/>
                  </a:lnTo>
                  <a:lnTo>
                    <a:pt x="3166" y="39"/>
                  </a:lnTo>
                  <a:lnTo>
                    <a:pt x="3149" y="36"/>
                  </a:lnTo>
                  <a:lnTo>
                    <a:pt x="3133" y="33"/>
                  </a:lnTo>
                  <a:lnTo>
                    <a:pt x="3116" y="32"/>
                  </a:lnTo>
                  <a:lnTo>
                    <a:pt x="3101" y="32"/>
                  </a:lnTo>
                  <a:lnTo>
                    <a:pt x="3085" y="33"/>
                  </a:lnTo>
                  <a:lnTo>
                    <a:pt x="3068" y="34"/>
                  </a:lnTo>
                  <a:lnTo>
                    <a:pt x="3035" y="38"/>
                  </a:lnTo>
                  <a:lnTo>
                    <a:pt x="3003" y="46"/>
                  </a:lnTo>
                  <a:lnTo>
                    <a:pt x="2970" y="54"/>
                  </a:lnTo>
                  <a:lnTo>
                    <a:pt x="2905" y="72"/>
                  </a:lnTo>
                  <a:lnTo>
                    <a:pt x="2872" y="81"/>
                  </a:lnTo>
                  <a:lnTo>
                    <a:pt x="2839" y="89"/>
                  </a:lnTo>
                  <a:lnTo>
                    <a:pt x="2808" y="94"/>
                  </a:lnTo>
                  <a:lnTo>
                    <a:pt x="2791" y="96"/>
                  </a:lnTo>
                  <a:lnTo>
                    <a:pt x="2775" y="99"/>
                  </a:lnTo>
                  <a:lnTo>
                    <a:pt x="2758" y="99"/>
                  </a:lnTo>
                  <a:lnTo>
                    <a:pt x="2742" y="99"/>
                  </a:lnTo>
                  <a:lnTo>
                    <a:pt x="2725" y="96"/>
                  </a:lnTo>
                  <a:lnTo>
                    <a:pt x="2709" y="94"/>
                  </a:lnTo>
                  <a:lnTo>
                    <a:pt x="2709" y="80"/>
                  </a:lnTo>
                  <a:lnTo>
                    <a:pt x="2709" y="80"/>
                  </a:lnTo>
                  <a:lnTo>
                    <a:pt x="2709" y="72"/>
                  </a:lnTo>
                  <a:lnTo>
                    <a:pt x="2708" y="64"/>
                  </a:lnTo>
                  <a:lnTo>
                    <a:pt x="2706" y="56"/>
                  </a:lnTo>
                  <a:lnTo>
                    <a:pt x="2703" y="49"/>
                  </a:lnTo>
                  <a:lnTo>
                    <a:pt x="2699" y="42"/>
                  </a:lnTo>
                  <a:lnTo>
                    <a:pt x="2696" y="35"/>
                  </a:lnTo>
                  <a:lnTo>
                    <a:pt x="2691" y="28"/>
                  </a:lnTo>
                  <a:lnTo>
                    <a:pt x="2686" y="23"/>
                  </a:lnTo>
                  <a:lnTo>
                    <a:pt x="2680" y="19"/>
                  </a:lnTo>
                  <a:lnTo>
                    <a:pt x="2674" y="13"/>
                  </a:lnTo>
                  <a:lnTo>
                    <a:pt x="2667" y="10"/>
                  </a:lnTo>
                  <a:lnTo>
                    <a:pt x="2661" y="7"/>
                  </a:lnTo>
                  <a:lnTo>
                    <a:pt x="2653" y="3"/>
                  </a:lnTo>
                  <a:lnTo>
                    <a:pt x="2645" y="1"/>
                  </a:lnTo>
                  <a:lnTo>
                    <a:pt x="2637" y="0"/>
                  </a:lnTo>
                  <a:lnTo>
                    <a:pt x="2629" y="0"/>
                  </a:lnTo>
                  <a:lnTo>
                    <a:pt x="2629" y="0"/>
                  </a:lnTo>
                  <a:lnTo>
                    <a:pt x="2621" y="0"/>
                  </a:lnTo>
                  <a:lnTo>
                    <a:pt x="2613" y="1"/>
                  </a:lnTo>
                  <a:lnTo>
                    <a:pt x="2605" y="3"/>
                  </a:lnTo>
                  <a:lnTo>
                    <a:pt x="2597" y="7"/>
                  </a:lnTo>
                  <a:lnTo>
                    <a:pt x="2591" y="10"/>
                  </a:lnTo>
                  <a:lnTo>
                    <a:pt x="2584" y="13"/>
                  </a:lnTo>
                  <a:lnTo>
                    <a:pt x="2578" y="19"/>
                  </a:lnTo>
                  <a:lnTo>
                    <a:pt x="2572" y="23"/>
                  </a:lnTo>
                  <a:lnTo>
                    <a:pt x="2567" y="28"/>
                  </a:lnTo>
                  <a:lnTo>
                    <a:pt x="2562" y="35"/>
                  </a:lnTo>
                  <a:lnTo>
                    <a:pt x="2559" y="42"/>
                  </a:lnTo>
                  <a:lnTo>
                    <a:pt x="2555" y="49"/>
                  </a:lnTo>
                  <a:lnTo>
                    <a:pt x="2552" y="56"/>
                  </a:lnTo>
                  <a:lnTo>
                    <a:pt x="2550" y="64"/>
                  </a:lnTo>
                  <a:lnTo>
                    <a:pt x="2549" y="72"/>
                  </a:lnTo>
                  <a:lnTo>
                    <a:pt x="2549" y="80"/>
                  </a:lnTo>
                  <a:lnTo>
                    <a:pt x="2549" y="773"/>
                  </a:lnTo>
                  <a:lnTo>
                    <a:pt x="2549" y="773"/>
                  </a:lnTo>
                  <a:lnTo>
                    <a:pt x="2549" y="774"/>
                  </a:lnTo>
                  <a:lnTo>
                    <a:pt x="2549" y="774"/>
                  </a:lnTo>
                  <a:lnTo>
                    <a:pt x="2483" y="778"/>
                  </a:lnTo>
                  <a:lnTo>
                    <a:pt x="2419" y="783"/>
                  </a:lnTo>
                  <a:lnTo>
                    <a:pt x="2355" y="791"/>
                  </a:lnTo>
                  <a:lnTo>
                    <a:pt x="2292" y="800"/>
                  </a:lnTo>
                  <a:lnTo>
                    <a:pt x="2228" y="811"/>
                  </a:lnTo>
                  <a:lnTo>
                    <a:pt x="2166" y="824"/>
                  </a:lnTo>
                  <a:lnTo>
                    <a:pt x="2104" y="839"/>
                  </a:lnTo>
                  <a:lnTo>
                    <a:pt x="2044" y="855"/>
                  </a:lnTo>
                  <a:lnTo>
                    <a:pt x="1984" y="873"/>
                  </a:lnTo>
                  <a:lnTo>
                    <a:pt x="1924" y="894"/>
                  </a:lnTo>
                  <a:lnTo>
                    <a:pt x="1865" y="915"/>
                  </a:lnTo>
                  <a:lnTo>
                    <a:pt x="1807" y="939"/>
                  </a:lnTo>
                  <a:lnTo>
                    <a:pt x="1750" y="964"/>
                  </a:lnTo>
                  <a:lnTo>
                    <a:pt x="1695" y="990"/>
                  </a:lnTo>
                  <a:lnTo>
                    <a:pt x="1640" y="1019"/>
                  </a:lnTo>
                  <a:lnTo>
                    <a:pt x="1586" y="1048"/>
                  </a:lnTo>
                  <a:lnTo>
                    <a:pt x="1532" y="1079"/>
                  </a:lnTo>
                  <a:lnTo>
                    <a:pt x="1481" y="1112"/>
                  </a:lnTo>
                  <a:lnTo>
                    <a:pt x="1430" y="1147"/>
                  </a:lnTo>
                  <a:lnTo>
                    <a:pt x="1379" y="1182"/>
                  </a:lnTo>
                  <a:lnTo>
                    <a:pt x="1331" y="1219"/>
                  </a:lnTo>
                  <a:lnTo>
                    <a:pt x="1283" y="1257"/>
                  </a:lnTo>
                  <a:lnTo>
                    <a:pt x="1236" y="1297"/>
                  </a:lnTo>
                  <a:lnTo>
                    <a:pt x="1191" y="1338"/>
                  </a:lnTo>
                  <a:lnTo>
                    <a:pt x="1146" y="1380"/>
                  </a:lnTo>
                  <a:lnTo>
                    <a:pt x="1103" y="1424"/>
                  </a:lnTo>
                  <a:lnTo>
                    <a:pt x="1061" y="1469"/>
                  </a:lnTo>
                  <a:lnTo>
                    <a:pt x="1021" y="1515"/>
                  </a:lnTo>
                  <a:lnTo>
                    <a:pt x="981" y="1562"/>
                  </a:lnTo>
                  <a:lnTo>
                    <a:pt x="944" y="1611"/>
                  </a:lnTo>
                  <a:lnTo>
                    <a:pt x="908" y="1661"/>
                  </a:lnTo>
                  <a:lnTo>
                    <a:pt x="873" y="1711"/>
                  </a:lnTo>
                  <a:lnTo>
                    <a:pt x="422" y="1711"/>
                  </a:lnTo>
                  <a:lnTo>
                    <a:pt x="422" y="1711"/>
                  </a:lnTo>
                  <a:lnTo>
                    <a:pt x="401" y="1712"/>
                  </a:lnTo>
                  <a:lnTo>
                    <a:pt x="381" y="1715"/>
                  </a:lnTo>
                  <a:lnTo>
                    <a:pt x="361" y="1720"/>
                  </a:lnTo>
                  <a:lnTo>
                    <a:pt x="343" y="1726"/>
                  </a:lnTo>
                  <a:lnTo>
                    <a:pt x="325" y="1735"/>
                  </a:lnTo>
                  <a:lnTo>
                    <a:pt x="309" y="1745"/>
                  </a:lnTo>
                  <a:lnTo>
                    <a:pt x="294" y="1757"/>
                  </a:lnTo>
                  <a:lnTo>
                    <a:pt x="279" y="1770"/>
                  </a:lnTo>
                  <a:lnTo>
                    <a:pt x="266" y="1784"/>
                  </a:lnTo>
                  <a:lnTo>
                    <a:pt x="255" y="1800"/>
                  </a:lnTo>
                  <a:lnTo>
                    <a:pt x="245" y="1816"/>
                  </a:lnTo>
                  <a:lnTo>
                    <a:pt x="237" y="1834"/>
                  </a:lnTo>
                  <a:lnTo>
                    <a:pt x="230" y="1852"/>
                  </a:lnTo>
                  <a:lnTo>
                    <a:pt x="225" y="1871"/>
                  </a:lnTo>
                  <a:lnTo>
                    <a:pt x="221" y="1891"/>
                  </a:lnTo>
                  <a:lnTo>
                    <a:pt x="221" y="1911"/>
                  </a:lnTo>
                  <a:lnTo>
                    <a:pt x="221" y="1911"/>
                  </a:lnTo>
                  <a:lnTo>
                    <a:pt x="221" y="1932"/>
                  </a:lnTo>
                  <a:lnTo>
                    <a:pt x="225" y="1952"/>
                  </a:lnTo>
                  <a:lnTo>
                    <a:pt x="230" y="1972"/>
                  </a:lnTo>
                  <a:lnTo>
                    <a:pt x="237" y="1989"/>
                  </a:lnTo>
                  <a:lnTo>
                    <a:pt x="245" y="2007"/>
                  </a:lnTo>
                  <a:lnTo>
                    <a:pt x="255" y="2024"/>
                  </a:lnTo>
                  <a:lnTo>
                    <a:pt x="266" y="2040"/>
                  </a:lnTo>
                  <a:lnTo>
                    <a:pt x="279" y="2054"/>
                  </a:lnTo>
                  <a:lnTo>
                    <a:pt x="294" y="2066"/>
                  </a:lnTo>
                  <a:lnTo>
                    <a:pt x="309" y="2078"/>
                  </a:lnTo>
                  <a:lnTo>
                    <a:pt x="325" y="2088"/>
                  </a:lnTo>
                  <a:lnTo>
                    <a:pt x="343" y="2096"/>
                  </a:lnTo>
                  <a:lnTo>
                    <a:pt x="361" y="2103"/>
                  </a:lnTo>
                  <a:lnTo>
                    <a:pt x="381" y="2109"/>
                  </a:lnTo>
                  <a:lnTo>
                    <a:pt x="401" y="2111"/>
                  </a:lnTo>
                  <a:lnTo>
                    <a:pt x="422" y="2112"/>
                  </a:lnTo>
                  <a:lnTo>
                    <a:pt x="422" y="2995"/>
                  </a:lnTo>
                  <a:lnTo>
                    <a:pt x="120" y="2995"/>
                  </a:lnTo>
                  <a:lnTo>
                    <a:pt x="120" y="2995"/>
                  </a:lnTo>
                  <a:lnTo>
                    <a:pt x="108" y="2996"/>
                  </a:lnTo>
                  <a:lnTo>
                    <a:pt x="96" y="2998"/>
                  </a:lnTo>
                  <a:lnTo>
                    <a:pt x="84" y="3000"/>
                  </a:lnTo>
                  <a:lnTo>
                    <a:pt x="73" y="3005"/>
                  </a:lnTo>
                  <a:lnTo>
                    <a:pt x="64" y="3010"/>
                  </a:lnTo>
                  <a:lnTo>
                    <a:pt x="53" y="3015"/>
                  </a:lnTo>
                  <a:lnTo>
                    <a:pt x="44" y="3022"/>
                  </a:lnTo>
                  <a:lnTo>
                    <a:pt x="35" y="3031"/>
                  </a:lnTo>
                  <a:lnTo>
                    <a:pt x="27" y="3038"/>
                  </a:lnTo>
                  <a:lnTo>
                    <a:pt x="21" y="3048"/>
                  </a:lnTo>
                  <a:lnTo>
                    <a:pt x="14" y="3058"/>
                  </a:lnTo>
                  <a:lnTo>
                    <a:pt x="10" y="3069"/>
                  </a:lnTo>
                  <a:lnTo>
                    <a:pt x="5" y="3080"/>
                  </a:lnTo>
                  <a:lnTo>
                    <a:pt x="2" y="3091"/>
                  </a:lnTo>
                  <a:lnTo>
                    <a:pt x="1" y="3103"/>
                  </a:lnTo>
                  <a:lnTo>
                    <a:pt x="0" y="3115"/>
                  </a:lnTo>
                  <a:lnTo>
                    <a:pt x="0" y="3115"/>
                  </a:lnTo>
                  <a:lnTo>
                    <a:pt x="1" y="3128"/>
                  </a:lnTo>
                  <a:lnTo>
                    <a:pt x="2" y="3139"/>
                  </a:lnTo>
                  <a:lnTo>
                    <a:pt x="5" y="3151"/>
                  </a:lnTo>
                  <a:lnTo>
                    <a:pt x="10" y="3162"/>
                  </a:lnTo>
                  <a:lnTo>
                    <a:pt x="14" y="3173"/>
                  </a:lnTo>
                  <a:lnTo>
                    <a:pt x="21" y="3183"/>
                  </a:lnTo>
                  <a:lnTo>
                    <a:pt x="27" y="3192"/>
                  </a:lnTo>
                  <a:lnTo>
                    <a:pt x="35" y="3201"/>
                  </a:lnTo>
                  <a:lnTo>
                    <a:pt x="44" y="3208"/>
                  </a:lnTo>
                  <a:lnTo>
                    <a:pt x="53" y="3215"/>
                  </a:lnTo>
                  <a:lnTo>
                    <a:pt x="64" y="3221"/>
                  </a:lnTo>
                  <a:lnTo>
                    <a:pt x="73" y="3227"/>
                  </a:lnTo>
                  <a:lnTo>
                    <a:pt x="84" y="3230"/>
                  </a:lnTo>
                  <a:lnTo>
                    <a:pt x="96" y="3233"/>
                  </a:lnTo>
                  <a:lnTo>
                    <a:pt x="108" y="3236"/>
                  </a:lnTo>
                  <a:lnTo>
                    <a:pt x="120" y="3236"/>
                  </a:lnTo>
                  <a:lnTo>
                    <a:pt x="221" y="3236"/>
                  </a:lnTo>
                  <a:lnTo>
                    <a:pt x="221" y="4320"/>
                  </a:lnTo>
                  <a:lnTo>
                    <a:pt x="909" y="4320"/>
                  </a:lnTo>
                  <a:lnTo>
                    <a:pt x="909" y="3236"/>
                  </a:lnTo>
                  <a:lnTo>
                    <a:pt x="1253" y="3236"/>
                  </a:lnTo>
                  <a:lnTo>
                    <a:pt x="1253" y="4320"/>
                  </a:lnTo>
                  <a:lnTo>
                    <a:pt x="1941" y="4320"/>
                  </a:lnTo>
                  <a:lnTo>
                    <a:pt x="1941" y="3236"/>
                  </a:lnTo>
                  <a:lnTo>
                    <a:pt x="2285" y="3236"/>
                  </a:lnTo>
                  <a:lnTo>
                    <a:pt x="2285" y="4320"/>
                  </a:lnTo>
                  <a:lnTo>
                    <a:pt x="2973" y="4320"/>
                  </a:lnTo>
                  <a:lnTo>
                    <a:pt x="2973" y="3236"/>
                  </a:lnTo>
                  <a:lnTo>
                    <a:pt x="3317" y="3236"/>
                  </a:lnTo>
                  <a:lnTo>
                    <a:pt x="3317" y="4320"/>
                  </a:lnTo>
                  <a:lnTo>
                    <a:pt x="4005" y="4320"/>
                  </a:lnTo>
                  <a:lnTo>
                    <a:pt x="4005" y="3236"/>
                  </a:lnTo>
                  <a:lnTo>
                    <a:pt x="4349" y="3236"/>
                  </a:lnTo>
                  <a:lnTo>
                    <a:pt x="4349" y="4320"/>
                  </a:lnTo>
                  <a:lnTo>
                    <a:pt x="5037" y="4320"/>
                  </a:lnTo>
                  <a:lnTo>
                    <a:pt x="5037" y="3236"/>
                  </a:lnTo>
                  <a:lnTo>
                    <a:pt x="5138" y="3236"/>
                  </a:lnTo>
                  <a:lnTo>
                    <a:pt x="5138" y="3236"/>
                  </a:lnTo>
                  <a:lnTo>
                    <a:pt x="5150" y="3236"/>
                  </a:lnTo>
                  <a:lnTo>
                    <a:pt x="5162" y="3233"/>
                  </a:lnTo>
                  <a:lnTo>
                    <a:pt x="5174" y="3230"/>
                  </a:lnTo>
                  <a:lnTo>
                    <a:pt x="5185" y="3227"/>
                  </a:lnTo>
                  <a:lnTo>
                    <a:pt x="5194" y="3221"/>
                  </a:lnTo>
                  <a:lnTo>
                    <a:pt x="5205" y="3215"/>
                  </a:lnTo>
                  <a:lnTo>
                    <a:pt x="5214" y="3208"/>
                  </a:lnTo>
                  <a:lnTo>
                    <a:pt x="5223" y="3201"/>
                  </a:lnTo>
                  <a:lnTo>
                    <a:pt x="5231" y="3192"/>
                  </a:lnTo>
                  <a:lnTo>
                    <a:pt x="5237" y="3183"/>
                  </a:lnTo>
                  <a:lnTo>
                    <a:pt x="5244" y="3173"/>
                  </a:lnTo>
                  <a:lnTo>
                    <a:pt x="5248" y="3162"/>
                  </a:lnTo>
                  <a:lnTo>
                    <a:pt x="5253" y="3151"/>
                  </a:lnTo>
                  <a:lnTo>
                    <a:pt x="5256" y="3139"/>
                  </a:lnTo>
                  <a:lnTo>
                    <a:pt x="5257" y="3128"/>
                  </a:lnTo>
                  <a:lnTo>
                    <a:pt x="5258" y="3115"/>
                  </a:lnTo>
                  <a:lnTo>
                    <a:pt x="5258" y="3115"/>
                  </a:lnTo>
                  <a:lnTo>
                    <a:pt x="5257" y="3103"/>
                  </a:lnTo>
                  <a:lnTo>
                    <a:pt x="5256" y="3091"/>
                  </a:lnTo>
                  <a:lnTo>
                    <a:pt x="5253" y="3080"/>
                  </a:lnTo>
                  <a:lnTo>
                    <a:pt x="5248" y="3069"/>
                  </a:lnTo>
                  <a:lnTo>
                    <a:pt x="5244" y="3058"/>
                  </a:lnTo>
                  <a:lnTo>
                    <a:pt x="5237" y="3048"/>
                  </a:lnTo>
                  <a:lnTo>
                    <a:pt x="5231" y="3038"/>
                  </a:lnTo>
                  <a:lnTo>
                    <a:pt x="5223" y="3031"/>
                  </a:lnTo>
                  <a:lnTo>
                    <a:pt x="5214" y="3022"/>
                  </a:lnTo>
                  <a:lnTo>
                    <a:pt x="5205" y="3015"/>
                  </a:lnTo>
                  <a:lnTo>
                    <a:pt x="5194" y="3010"/>
                  </a:lnTo>
                  <a:lnTo>
                    <a:pt x="5185" y="3005"/>
                  </a:lnTo>
                  <a:lnTo>
                    <a:pt x="5174" y="3000"/>
                  </a:lnTo>
                  <a:lnTo>
                    <a:pt x="5162" y="2998"/>
                  </a:lnTo>
                  <a:lnTo>
                    <a:pt x="5150" y="2996"/>
                  </a:lnTo>
                  <a:lnTo>
                    <a:pt x="5138" y="2995"/>
                  </a:lnTo>
                  <a:lnTo>
                    <a:pt x="5138" y="2995"/>
                  </a:lnTo>
                  <a:close/>
                  <a:moveTo>
                    <a:pt x="2629" y="2312"/>
                  </a:moveTo>
                  <a:lnTo>
                    <a:pt x="2629" y="2312"/>
                  </a:lnTo>
                  <a:lnTo>
                    <a:pt x="2677" y="2313"/>
                  </a:lnTo>
                  <a:lnTo>
                    <a:pt x="2724" y="2316"/>
                  </a:lnTo>
                  <a:lnTo>
                    <a:pt x="2771" y="2320"/>
                  </a:lnTo>
                  <a:lnTo>
                    <a:pt x="2817" y="2325"/>
                  </a:lnTo>
                  <a:lnTo>
                    <a:pt x="2863" y="2332"/>
                  </a:lnTo>
                  <a:lnTo>
                    <a:pt x="2909" y="2341"/>
                  </a:lnTo>
                  <a:lnTo>
                    <a:pt x="2954" y="2351"/>
                  </a:lnTo>
                  <a:lnTo>
                    <a:pt x="2998" y="2362"/>
                  </a:lnTo>
                  <a:lnTo>
                    <a:pt x="3042" y="2375"/>
                  </a:lnTo>
                  <a:lnTo>
                    <a:pt x="3086" y="2389"/>
                  </a:lnTo>
                  <a:lnTo>
                    <a:pt x="3129" y="2404"/>
                  </a:lnTo>
                  <a:lnTo>
                    <a:pt x="3170" y="2421"/>
                  </a:lnTo>
                  <a:lnTo>
                    <a:pt x="3212" y="2439"/>
                  </a:lnTo>
                  <a:lnTo>
                    <a:pt x="3252" y="2458"/>
                  </a:lnTo>
                  <a:lnTo>
                    <a:pt x="3292" y="2479"/>
                  </a:lnTo>
                  <a:lnTo>
                    <a:pt x="3331" y="2501"/>
                  </a:lnTo>
                  <a:lnTo>
                    <a:pt x="3370" y="2524"/>
                  </a:lnTo>
                  <a:lnTo>
                    <a:pt x="3407" y="2548"/>
                  </a:lnTo>
                  <a:lnTo>
                    <a:pt x="3444" y="2573"/>
                  </a:lnTo>
                  <a:lnTo>
                    <a:pt x="3480" y="2599"/>
                  </a:lnTo>
                  <a:lnTo>
                    <a:pt x="3514" y="2627"/>
                  </a:lnTo>
                  <a:lnTo>
                    <a:pt x="3549" y="2656"/>
                  </a:lnTo>
                  <a:lnTo>
                    <a:pt x="3582" y="2686"/>
                  </a:lnTo>
                  <a:lnTo>
                    <a:pt x="3614" y="2716"/>
                  </a:lnTo>
                  <a:lnTo>
                    <a:pt x="3646" y="2748"/>
                  </a:lnTo>
                  <a:lnTo>
                    <a:pt x="3675" y="2780"/>
                  </a:lnTo>
                  <a:lnTo>
                    <a:pt x="3705" y="2814"/>
                  </a:lnTo>
                  <a:lnTo>
                    <a:pt x="3732" y="2848"/>
                  </a:lnTo>
                  <a:lnTo>
                    <a:pt x="3759" y="2884"/>
                  </a:lnTo>
                  <a:lnTo>
                    <a:pt x="3786" y="2920"/>
                  </a:lnTo>
                  <a:lnTo>
                    <a:pt x="3810" y="2957"/>
                  </a:lnTo>
                  <a:lnTo>
                    <a:pt x="3834" y="2995"/>
                  </a:lnTo>
                  <a:lnTo>
                    <a:pt x="1424" y="2995"/>
                  </a:lnTo>
                  <a:lnTo>
                    <a:pt x="1424" y="2995"/>
                  </a:lnTo>
                  <a:lnTo>
                    <a:pt x="1448" y="2957"/>
                  </a:lnTo>
                  <a:lnTo>
                    <a:pt x="1472" y="2920"/>
                  </a:lnTo>
                  <a:lnTo>
                    <a:pt x="1499" y="2884"/>
                  </a:lnTo>
                  <a:lnTo>
                    <a:pt x="1526" y="2848"/>
                  </a:lnTo>
                  <a:lnTo>
                    <a:pt x="1553" y="2814"/>
                  </a:lnTo>
                  <a:lnTo>
                    <a:pt x="1583" y="2780"/>
                  </a:lnTo>
                  <a:lnTo>
                    <a:pt x="1612" y="2748"/>
                  </a:lnTo>
                  <a:lnTo>
                    <a:pt x="1644" y="2716"/>
                  </a:lnTo>
                  <a:lnTo>
                    <a:pt x="1676" y="2686"/>
                  </a:lnTo>
                  <a:lnTo>
                    <a:pt x="1709" y="2656"/>
                  </a:lnTo>
                  <a:lnTo>
                    <a:pt x="1744" y="2627"/>
                  </a:lnTo>
                  <a:lnTo>
                    <a:pt x="1778" y="2599"/>
                  </a:lnTo>
                  <a:lnTo>
                    <a:pt x="1814" y="2573"/>
                  </a:lnTo>
                  <a:lnTo>
                    <a:pt x="1851" y="2548"/>
                  </a:lnTo>
                  <a:lnTo>
                    <a:pt x="1888" y="2524"/>
                  </a:lnTo>
                  <a:lnTo>
                    <a:pt x="1927" y="2501"/>
                  </a:lnTo>
                  <a:lnTo>
                    <a:pt x="1966" y="2479"/>
                  </a:lnTo>
                  <a:lnTo>
                    <a:pt x="2006" y="2458"/>
                  </a:lnTo>
                  <a:lnTo>
                    <a:pt x="2046" y="2439"/>
                  </a:lnTo>
                  <a:lnTo>
                    <a:pt x="2088" y="2421"/>
                  </a:lnTo>
                  <a:lnTo>
                    <a:pt x="2129" y="2404"/>
                  </a:lnTo>
                  <a:lnTo>
                    <a:pt x="2172" y="2389"/>
                  </a:lnTo>
                  <a:lnTo>
                    <a:pt x="2216" y="2375"/>
                  </a:lnTo>
                  <a:lnTo>
                    <a:pt x="2260" y="2362"/>
                  </a:lnTo>
                  <a:lnTo>
                    <a:pt x="2304" y="2351"/>
                  </a:lnTo>
                  <a:lnTo>
                    <a:pt x="2349" y="2341"/>
                  </a:lnTo>
                  <a:lnTo>
                    <a:pt x="2395" y="2332"/>
                  </a:lnTo>
                  <a:lnTo>
                    <a:pt x="2441" y="2325"/>
                  </a:lnTo>
                  <a:lnTo>
                    <a:pt x="2487" y="2320"/>
                  </a:lnTo>
                  <a:lnTo>
                    <a:pt x="2534" y="2316"/>
                  </a:lnTo>
                  <a:lnTo>
                    <a:pt x="2581" y="2313"/>
                  </a:lnTo>
                  <a:lnTo>
                    <a:pt x="2629" y="2312"/>
                  </a:lnTo>
                  <a:lnTo>
                    <a:pt x="2629" y="23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C3235A3-D6E5-42BA-94F2-1316CAD4375C}"/>
              </a:ext>
            </a:extLst>
          </p:cNvPr>
          <p:cNvGrpSpPr/>
          <p:nvPr/>
        </p:nvGrpSpPr>
        <p:grpSpPr>
          <a:xfrm>
            <a:off x="10584595" y="3907663"/>
            <a:ext cx="1268744" cy="1303830"/>
            <a:chOff x="4085903" y="353167"/>
            <a:chExt cx="1856314" cy="225086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CC9B71D3-3369-4DD6-B1FE-6ACBC9B8DC53}"/>
                </a:ext>
              </a:extLst>
            </p:cNvPr>
            <p:cNvSpPr/>
            <p:nvPr/>
          </p:nvSpPr>
          <p:spPr>
            <a:xfrm rot="3600000">
              <a:off x="3888628" y="550442"/>
              <a:ext cx="2250863" cy="1856314"/>
            </a:xfrm>
            <a:custGeom>
              <a:avLst/>
              <a:gdLst>
                <a:gd name="connsiteX0" fmla="*/ 1660967 w 4027991"/>
                <a:gd name="connsiteY0" fmla="*/ 0 h 3321934"/>
                <a:gd name="connsiteX1" fmla="*/ 3247260 w 4027991"/>
                <a:gd name="connsiteY1" fmla="*/ 1167046 h 3321934"/>
                <a:gd name="connsiteX2" fmla="*/ 3286927 w 4027991"/>
                <a:gd name="connsiteY2" fmla="*/ 1321314 h 3321934"/>
                <a:gd name="connsiteX3" fmla="*/ 4027991 w 4027991"/>
                <a:gd name="connsiteY3" fmla="*/ 1660968 h 3321934"/>
                <a:gd name="connsiteX4" fmla="*/ 3286927 w 4027991"/>
                <a:gd name="connsiteY4" fmla="*/ 2000621 h 3321934"/>
                <a:gd name="connsiteX5" fmla="*/ 3247260 w 4027991"/>
                <a:gd name="connsiteY5" fmla="*/ 2154888 h 3321934"/>
                <a:gd name="connsiteX6" fmla="*/ 1660967 w 4027991"/>
                <a:gd name="connsiteY6" fmla="*/ 3321934 h 3321934"/>
                <a:gd name="connsiteX7" fmla="*/ 0 w 4027991"/>
                <a:gd name="connsiteY7" fmla="*/ 1660967 h 3321934"/>
                <a:gd name="connsiteX8" fmla="*/ 1660967 w 4027991"/>
                <a:gd name="connsiteY8" fmla="*/ 0 h 33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7991" h="3321934">
                  <a:moveTo>
                    <a:pt x="1660967" y="0"/>
                  </a:moveTo>
                  <a:cubicBezTo>
                    <a:pt x="2406295" y="0"/>
                    <a:pt x="3036963" y="490919"/>
                    <a:pt x="3247260" y="1167046"/>
                  </a:cubicBezTo>
                  <a:lnTo>
                    <a:pt x="3286927" y="1321314"/>
                  </a:lnTo>
                  <a:lnTo>
                    <a:pt x="4027991" y="1660968"/>
                  </a:lnTo>
                  <a:lnTo>
                    <a:pt x="3286927" y="2000621"/>
                  </a:lnTo>
                  <a:lnTo>
                    <a:pt x="3247260" y="2154888"/>
                  </a:lnTo>
                  <a:cubicBezTo>
                    <a:pt x="3036963" y="2831016"/>
                    <a:pt x="2406295" y="3321934"/>
                    <a:pt x="1660967" y="3321934"/>
                  </a:cubicBezTo>
                  <a:cubicBezTo>
                    <a:pt x="743640" y="3321934"/>
                    <a:pt x="0" y="2578294"/>
                    <a:pt x="0" y="1660967"/>
                  </a:cubicBezTo>
                  <a:cubicBezTo>
                    <a:pt x="0" y="743640"/>
                    <a:pt x="743640" y="0"/>
                    <a:pt x="1660967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6"/>
                </a:gs>
                <a:gs pos="2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38100" dist="76200" dir="13500000">
                <a:schemeClr val="accent6">
                  <a:lumMod val="5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62700DF-5E4A-454C-906E-CF64EE7DC2EE}"/>
                </a:ext>
              </a:extLst>
            </p:cNvPr>
            <p:cNvGrpSpPr/>
            <p:nvPr/>
          </p:nvGrpSpPr>
          <p:grpSpPr>
            <a:xfrm>
              <a:off x="4460671" y="611044"/>
              <a:ext cx="705640" cy="1363916"/>
              <a:chOff x="4324350" y="0"/>
              <a:chExt cx="236538" cy="457201"/>
            </a:xfrm>
            <a:solidFill>
              <a:schemeClr val="bg1"/>
            </a:solidFill>
          </p:grpSpPr>
          <p:sp>
            <p:nvSpPr>
              <p:cNvPr id="61" name="Freeform 71">
                <a:extLst>
                  <a:ext uri="{FF2B5EF4-FFF2-40B4-BE49-F238E27FC236}">
                    <a16:creationId xmlns:a16="http://schemas.microsoft.com/office/drawing/2014/main" xmlns="" id="{F371AA71-D5E6-4152-B34C-CC53E8AD2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8175" y="258763"/>
                <a:ext cx="112713" cy="198438"/>
              </a:xfrm>
              <a:custGeom>
                <a:avLst/>
                <a:gdLst>
                  <a:gd name="T0" fmla="*/ 1206 w 1209"/>
                  <a:gd name="T1" fmla="*/ 1334 h 2118"/>
                  <a:gd name="T2" fmla="*/ 1201 w 1209"/>
                  <a:gd name="T3" fmla="*/ 1296 h 2118"/>
                  <a:gd name="T4" fmla="*/ 1188 w 1209"/>
                  <a:gd name="T5" fmla="*/ 1220 h 2118"/>
                  <a:gd name="T6" fmla="*/ 1156 w 1209"/>
                  <a:gd name="T7" fmla="*/ 1112 h 2118"/>
                  <a:gd name="T8" fmla="*/ 1110 w 1209"/>
                  <a:gd name="T9" fmla="*/ 1008 h 2118"/>
                  <a:gd name="T10" fmla="*/ 1074 w 1209"/>
                  <a:gd name="T11" fmla="*/ 945 h 2118"/>
                  <a:gd name="T12" fmla="*/ 912 w 1209"/>
                  <a:gd name="T13" fmla="*/ 997 h 2118"/>
                  <a:gd name="T14" fmla="*/ 948 w 1209"/>
                  <a:gd name="T15" fmla="*/ 1069 h 2118"/>
                  <a:gd name="T16" fmla="*/ 966 w 1209"/>
                  <a:gd name="T17" fmla="*/ 1111 h 2118"/>
                  <a:gd name="T18" fmla="*/ 1000 w 1209"/>
                  <a:gd name="T19" fmla="*/ 1227 h 2118"/>
                  <a:gd name="T20" fmla="*/ 1009 w 1209"/>
                  <a:gd name="T21" fmla="*/ 1286 h 2118"/>
                  <a:gd name="T22" fmla="*/ 1012 w 1209"/>
                  <a:gd name="T23" fmla="*/ 1331 h 2118"/>
                  <a:gd name="T24" fmla="*/ 1013 w 1209"/>
                  <a:gd name="T25" fmla="*/ 1375 h 2118"/>
                  <a:gd name="T26" fmla="*/ 1009 w 1209"/>
                  <a:gd name="T27" fmla="*/ 1435 h 2118"/>
                  <a:gd name="T28" fmla="*/ 1003 w 1209"/>
                  <a:gd name="T29" fmla="*/ 1478 h 2118"/>
                  <a:gd name="T30" fmla="*/ 997 w 1209"/>
                  <a:gd name="T31" fmla="*/ 1486 h 2118"/>
                  <a:gd name="T32" fmla="*/ 934 w 1209"/>
                  <a:gd name="T33" fmla="*/ 1394 h 2118"/>
                  <a:gd name="T34" fmla="*/ 877 w 1209"/>
                  <a:gd name="T35" fmla="*/ 1334 h 2118"/>
                  <a:gd name="T36" fmla="*/ 793 w 1209"/>
                  <a:gd name="T37" fmla="*/ 1267 h 2118"/>
                  <a:gd name="T38" fmla="*/ 727 w 1209"/>
                  <a:gd name="T39" fmla="*/ 1226 h 2118"/>
                  <a:gd name="T40" fmla="*/ 634 w 1209"/>
                  <a:gd name="T41" fmla="*/ 1182 h 2118"/>
                  <a:gd name="T42" fmla="*/ 539 w 1209"/>
                  <a:gd name="T43" fmla="*/ 1147 h 2118"/>
                  <a:gd name="T44" fmla="*/ 395 w 1209"/>
                  <a:gd name="T45" fmla="*/ 1110 h 2118"/>
                  <a:gd name="T46" fmla="*/ 201 w 1209"/>
                  <a:gd name="T47" fmla="*/ 1083 h 2118"/>
                  <a:gd name="T48" fmla="*/ 0 w 1209"/>
                  <a:gd name="T49" fmla="*/ 1152 h 2118"/>
                  <a:gd name="T50" fmla="*/ 50 w 1209"/>
                  <a:gd name="T51" fmla="*/ 1156 h 2118"/>
                  <a:gd name="T52" fmla="*/ 142 w 1209"/>
                  <a:gd name="T53" fmla="*/ 1169 h 2118"/>
                  <a:gd name="T54" fmla="*/ 277 w 1209"/>
                  <a:gd name="T55" fmla="*/ 1198 h 2118"/>
                  <a:gd name="T56" fmla="*/ 409 w 1209"/>
                  <a:gd name="T57" fmla="*/ 1237 h 2118"/>
                  <a:gd name="T58" fmla="*/ 533 w 1209"/>
                  <a:gd name="T59" fmla="*/ 1289 h 2118"/>
                  <a:gd name="T60" fmla="*/ 663 w 1209"/>
                  <a:gd name="T61" fmla="*/ 1368 h 2118"/>
                  <a:gd name="T62" fmla="*/ 712 w 1209"/>
                  <a:gd name="T63" fmla="*/ 1409 h 2118"/>
                  <a:gd name="T64" fmla="*/ 768 w 1209"/>
                  <a:gd name="T65" fmla="*/ 1469 h 2118"/>
                  <a:gd name="T66" fmla="*/ 801 w 1209"/>
                  <a:gd name="T67" fmla="*/ 1518 h 2118"/>
                  <a:gd name="T68" fmla="*/ 835 w 1209"/>
                  <a:gd name="T69" fmla="*/ 1588 h 2118"/>
                  <a:gd name="T70" fmla="*/ 851 w 1209"/>
                  <a:gd name="T71" fmla="*/ 1644 h 2118"/>
                  <a:gd name="T72" fmla="*/ 861 w 1209"/>
                  <a:gd name="T73" fmla="*/ 1720 h 2118"/>
                  <a:gd name="T74" fmla="*/ 861 w 1209"/>
                  <a:gd name="T75" fmla="*/ 1770 h 2118"/>
                  <a:gd name="T76" fmla="*/ 859 w 1209"/>
                  <a:gd name="T77" fmla="*/ 1800 h 2118"/>
                  <a:gd name="T78" fmla="*/ 824 w 1209"/>
                  <a:gd name="T79" fmla="*/ 1961 h 2118"/>
                  <a:gd name="T80" fmla="*/ 819 w 1209"/>
                  <a:gd name="T81" fmla="*/ 1985 h 2118"/>
                  <a:gd name="T82" fmla="*/ 824 w 1209"/>
                  <a:gd name="T83" fmla="*/ 2032 h 2118"/>
                  <a:gd name="T84" fmla="*/ 845 w 1209"/>
                  <a:gd name="T85" fmla="*/ 2073 h 2118"/>
                  <a:gd name="T86" fmla="*/ 881 w 1209"/>
                  <a:gd name="T87" fmla="*/ 2103 h 2118"/>
                  <a:gd name="T88" fmla="*/ 916 w 1209"/>
                  <a:gd name="T89" fmla="*/ 2115 h 2118"/>
                  <a:gd name="T90" fmla="*/ 964 w 1209"/>
                  <a:gd name="T91" fmla="*/ 2115 h 2118"/>
                  <a:gd name="T92" fmla="*/ 1006 w 1209"/>
                  <a:gd name="T93" fmla="*/ 2098 h 2118"/>
                  <a:gd name="T94" fmla="*/ 1039 w 1209"/>
                  <a:gd name="T95" fmla="*/ 2065 h 2118"/>
                  <a:gd name="T96" fmla="*/ 1058 w 1209"/>
                  <a:gd name="T97" fmla="*/ 2021 h 2118"/>
                  <a:gd name="T98" fmla="*/ 1138 w 1209"/>
                  <a:gd name="T99" fmla="*/ 1773 h 2118"/>
                  <a:gd name="T100" fmla="*/ 1176 w 1209"/>
                  <a:gd name="T101" fmla="*/ 1656 h 2118"/>
                  <a:gd name="T102" fmla="*/ 1185 w 1209"/>
                  <a:gd name="T103" fmla="*/ 1618 h 2118"/>
                  <a:gd name="T104" fmla="*/ 1200 w 1209"/>
                  <a:gd name="T105" fmla="*/ 1543 h 2118"/>
                  <a:gd name="T106" fmla="*/ 1206 w 1209"/>
                  <a:gd name="T107" fmla="*/ 1486 h 2118"/>
                  <a:gd name="T108" fmla="*/ 1209 w 1209"/>
                  <a:gd name="T109" fmla="*/ 144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9" h="2118">
                    <a:moveTo>
                      <a:pt x="1208" y="1371"/>
                    </a:moveTo>
                    <a:lnTo>
                      <a:pt x="1208" y="1371"/>
                    </a:lnTo>
                    <a:lnTo>
                      <a:pt x="1207" y="1352"/>
                    </a:lnTo>
                    <a:lnTo>
                      <a:pt x="1206" y="1334"/>
                    </a:lnTo>
                    <a:lnTo>
                      <a:pt x="1206" y="1334"/>
                    </a:lnTo>
                    <a:lnTo>
                      <a:pt x="1204" y="1314"/>
                    </a:lnTo>
                    <a:lnTo>
                      <a:pt x="1201" y="1296"/>
                    </a:lnTo>
                    <a:lnTo>
                      <a:pt x="1201" y="1296"/>
                    </a:lnTo>
                    <a:lnTo>
                      <a:pt x="1199" y="1277"/>
                    </a:lnTo>
                    <a:lnTo>
                      <a:pt x="1196" y="1258"/>
                    </a:lnTo>
                    <a:lnTo>
                      <a:pt x="1196" y="1258"/>
                    </a:lnTo>
                    <a:lnTo>
                      <a:pt x="1188" y="1220"/>
                    </a:lnTo>
                    <a:lnTo>
                      <a:pt x="1178" y="1184"/>
                    </a:lnTo>
                    <a:lnTo>
                      <a:pt x="1178" y="1184"/>
                    </a:lnTo>
                    <a:lnTo>
                      <a:pt x="1168" y="1148"/>
                    </a:lnTo>
                    <a:lnTo>
                      <a:pt x="1156" y="1112"/>
                    </a:lnTo>
                    <a:lnTo>
                      <a:pt x="1143" y="1077"/>
                    </a:lnTo>
                    <a:lnTo>
                      <a:pt x="1127" y="1042"/>
                    </a:lnTo>
                    <a:lnTo>
                      <a:pt x="1110" y="1008"/>
                    </a:lnTo>
                    <a:lnTo>
                      <a:pt x="1110" y="1008"/>
                    </a:lnTo>
                    <a:lnTo>
                      <a:pt x="1102" y="992"/>
                    </a:lnTo>
                    <a:lnTo>
                      <a:pt x="1093" y="976"/>
                    </a:lnTo>
                    <a:lnTo>
                      <a:pt x="1083" y="959"/>
                    </a:lnTo>
                    <a:lnTo>
                      <a:pt x="1074" y="945"/>
                    </a:lnTo>
                    <a:lnTo>
                      <a:pt x="1057" y="915"/>
                    </a:lnTo>
                    <a:lnTo>
                      <a:pt x="502" y="0"/>
                    </a:lnTo>
                    <a:lnTo>
                      <a:pt x="405" y="16"/>
                    </a:lnTo>
                    <a:lnTo>
                      <a:pt x="912" y="997"/>
                    </a:lnTo>
                    <a:lnTo>
                      <a:pt x="927" y="1027"/>
                    </a:lnTo>
                    <a:lnTo>
                      <a:pt x="935" y="1042"/>
                    </a:lnTo>
                    <a:lnTo>
                      <a:pt x="941" y="1056"/>
                    </a:lnTo>
                    <a:lnTo>
                      <a:pt x="948" y="1069"/>
                    </a:lnTo>
                    <a:lnTo>
                      <a:pt x="948" y="1069"/>
                    </a:lnTo>
                    <a:lnTo>
                      <a:pt x="955" y="1084"/>
                    </a:lnTo>
                    <a:lnTo>
                      <a:pt x="966" y="1111"/>
                    </a:lnTo>
                    <a:lnTo>
                      <a:pt x="966" y="1111"/>
                    </a:lnTo>
                    <a:lnTo>
                      <a:pt x="976" y="1140"/>
                    </a:lnTo>
                    <a:lnTo>
                      <a:pt x="985" y="1168"/>
                    </a:lnTo>
                    <a:lnTo>
                      <a:pt x="992" y="1197"/>
                    </a:lnTo>
                    <a:lnTo>
                      <a:pt x="1000" y="1227"/>
                    </a:lnTo>
                    <a:lnTo>
                      <a:pt x="1005" y="1256"/>
                    </a:lnTo>
                    <a:lnTo>
                      <a:pt x="1005" y="1256"/>
                    </a:lnTo>
                    <a:lnTo>
                      <a:pt x="1009" y="1286"/>
                    </a:lnTo>
                    <a:lnTo>
                      <a:pt x="1009" y="1286"/>
                    </a:lnTo>
                    <a:lnTo>
                      <a:pt x="1010" y="1301"/>
                    </a:lnTo>
                    <a:lnTo>
                      <a:pt x="1011" y="1315"/>
                    </a:lnTo>
                    <a:lnTo>
                      <a:pt x="1012" y="1331"/>
                    </a:lnTo>
                    <a:lnTo>
                      <a:pt x="1012" y="1331"/>
                    </a:lnTo>
                    <a:lnTo>
                      <a:pt x="1012" y="1345"/>
                    </a:lnTo>
                    <a:lnTo>
                      <a:pt x="1013" y="1360"/>
                    </a:lnTo>
                    <a:lnTo>
                      <a:pt x="1013" y="1360"/>
                    </a:lnTo>
                    <a:lnTo>
                      <a:pt x="1013" y="1375"/>
                    </a:lnTo>
                    <a:lnTo>
                      <a:pt x="1012" y="1405"/>
                    </a:lnTo>
                    <a:lnTo>
                      <a:pt x="1012" y="1405"/>
                    </a:lnTo>
                    <a:lnTo>
                      <a:pt x="1009" y="1435"/>
                    </a:lnTo>
                    <a:lnTo>
                      <a:pt x="1009" y="1435"/>
                    </a:lnTo>
                    <a:lnTo>
                      <a:pt x="1007" y="1449"/>
                    </a:lnTo>
                    <a:lnTo>
                      <a:pt x="1005" y="1464"/>
                    </a:lnTo>
                    <a:lnTo>
                      <a:pt x="1003" y="1478"/>
                    </a:lnTo>
                    <a:lnTo>
                      <a:pt x="1003" y="1478"/>
                    </a:lnTo>
                    <a:lnTo>
                      <a:pt x="1001" y="1492"/>
                    </a:lnTo>
                    <a:lnTo>
                      <a:pt x="1001" y="1492"/>
                    </a:lnTo>
                    <a:lnTo>
                      <a:pt x="997" y="1486"/>
                    </a:lnTo>
                    <a:lnTo>
                      <a:pt x="997" y="1486"/>
                    </a:lnTo>
                    <a:lnTo>
                      <a:pt x="983" y="1461"/>
                    </a:lnTo>
                    <a:lnTo>
                      <a:pt x="968" y="1438"/>
                    </a:lnTo>
                    <a:lnTo>
                      <a:pt x="952" y="1415"/>
                    </a:lnTo>
                    <a:lnTo>
                      <a:pt x="934" y="1394"/>
                    </a:lnTo>
                    <a:lnTo>
                      <a:pt x="934" y="1394"/>
                    </a:lnTo>
                    <a:lnTo>
                      <a:pt x="916" y="1372"/>
                    </a:lnTo>
                    <a:lnTo>
                      <a:pt x="897" y="1353"/>
                    </a:lnTo>
                    <a:lnTo>
                      <a:pt x="877" y="1334"/>
                    </a:lnTo>
                    <a:lnTo>
                      <a:pt x="858" y="1316"/>
                    </a:lnTo>
                    <a:lnTo>
                      <a:pt x="836" y="1299"/>
                    </a:lnTo>
                    <a:lnTo>
                      <a:pt x="816" y="1283"/>
                    </a:lnTo>
                    <a:lnTo>
                      <a:pt x="793" y="1267"/>
                    </a:lnTo>
                    <a:lnTo>
                      <a:pt x="772" y="1253"/>
                    </a:lnTo>
                    <a:lnTo>
                      <a:pt x="772" y="1253"/>
                    </a:lnTo>
                    <a:lnTo>
                      <a:pt x="749" y="1239"/>
                    </a:lnTo>
                    <a:lnTo>
                      <a:pt x="727" y="1226"/>
                    </a:lnTo>
                    <a:lnTo>
                      <a:pt x="703" y="1214"/>
                    </a:lnTo>
                    <a:lnTo>
                      <a:pt x="681" y="1202"/>
                    </a:lnTo>
                    <a:lnTo>
                      <a:pt x="657" y="1192"/>
                    </a:lnTo>
                    <a:lnTo>
                      <a:pt x="634" y="1182"/>
                    </a:lnTo>
                    <a:lnTo>
                      <a:pt x="610" y="1171"/>
                    </a:lnTo>
                    <a:lnTo>
                      <a:pt x="587" y="1163"/>
                    </a:lnTo>
                    <a:lnTo>
                      <a:pt x="587" y="1163"/>
                    </a:lnTo>
                    <a:lnTo>
                      <a:pt x="539" y="1147"/>
                    </a:lnTo>
                    <a:lnTo>
                      <a:pt x="491" y="1133"/>
                    </a:lnTo>
                    <a:lnTo>
                      <a:pt x="443" y="1120"/>
                    </a:lnTo>
                    <a:lnTo>
                      <a:pt x="395" y="1110"/>
                    </a:lnTo>
                    <a:lnTo>
                      <a:pt x="395" y="1110"/>
                    </a:lnTo>
                    <a:lnTo>
                      <a:pt x="346" y="1101"/>
                    </a:lnTo>
                    <a:lnTo>
                      <a:pt x="298" y="1093"/>
                    </a:lnTo>
                    <a:lnTo>
                      <a:pt x="249" y="1088"/>
                    </a:lnTo>
                    <a:lnTo>
                      <a:pt x="201" y="1083"/>
                    </a:lnTo>
                    <a:lnTo>
                      <a:pt x="201" y="1083"/>
                    </a:lnTo>
                    <a:lnTo>
                      <a:pt x="135" y="1079"/>
                    </a:lnTo>
                    <a:lnTo>
                      <a:pt x="95" y="1077"/>
                    </a:lnTo>
                    <a:lnTo>
                      <a:pt x="0" y="1152"/>
                    </a:lnTo>
                    <a:lnTo>
                      <a:pt x="16" y="1153"/>
                    </a:lnTo>
                    <a:lnTo>
                      <a:pt x="27" y="1154"/>
                    </a:lnTo>
                    <a:lnTo>
                      <a:pt x="27" y="1154"/>
                    </a:lnTo>
                    <a:lnTo>
                      <a:pt x="50" y="1156"/>
                    </a:lnTo>
                    <a:lnTo>
                      <a:pt x="50" y="1156"/>
                    </a:lnTo>
                    <a:lnTo>
                      <a:pt x="96" y="1162"/>
                    </a:lnTo>
                    <a:lnTo>
                      <a:pt x="96" y="1162"/>
                    </a:lnTo>
                    <a:lnTo>
                      <a:pt x="142" y="1169"/>
                    </a:lnTo>
                    <a:lnTo>
                      <a:pt x="187" y="1178"/>
                    </a:lnTo>
                    <a:lnTo>
                      <a:pt x="187" y="1178"/>
                    </a:lnTo>
                    <a:lnTo>
                      <a:pt x="232" y="1187"/>
                    </a:lnTo>
                    <a:lnTo>
                      <a:pt x="277" y="1198"/>
                    </a:lnTo>
                    <a:lnTo>
                      <a:pt x="322" y="1209"/>
                    </a:lnTo>
                    <a:lnTo>
                      <a:pt x="365" y="1222"/>
                    </a:lnTo>
                    <a:lnTo>
                      <a:pt x="365" y="1222"/>
                    </a:lnTo>
                    <a:lnTo>
                      <a:pt x="409" y="1237"/>
                    </a:lnTo>
                    <a:lnTo>
                      <a:pt x="451" y="1253"/>
                    </a:lnTo>
                    <a:lnTo>
                      <a:pt x="493" y="1270"/>
                    </a:lnTo>
                    <a:lnTo>
                      <a:pt x="533" y="1289"/>
                    </a:lnTo>
                    <a:lnTo>
                      <a:pt x="533" y="1289"/>
                    </a:lnTo>
                    <a:lnTo>
                      <a:pt x="572" y="1310"/>
                    </a:lnTo>
                    <a:lnTo>
                      <a:pt x="610" y="1332"/>
                    </a:lnTo>
                    <a:lnTo>
                      <a:pt x="646" y="1356"/>
                    </a:lnTo>
                    <a:lnTo>
                      <a:pt x="663" y="1368"/>
                    </a:lnTo>
                    <a:lnTo>
                      <a:pt x="680" y="1382"/>
                    </a:lnTo>
                    <a:lnTo>
                      <a:pt x="680" y="1382"/>
                    </a:lnTo>
                    <a:lnTo>
                      <a:pt x="696" y="1395"/>
                    </a:lnTo>
                    <a:lnTo>
                      <a:pt x="712" y="1409"/>
                    </a:lnTo>
                    <a:lnTo>
                      <a:pt x="727" y="1423"/>
                    </a:lnTo>
                    <a:lnTo>
                      <a:pt x="741" y="1438"/>
                    </a:lnTo>
                    <a:lnTo>
                      <a:pt x="755" y="1453"/>
                    </a:lnTo>
                    <a:lnTo>
                      <a:pt x="768" y="1469"/>
                    </a:lnTo>
                    <a:lnTo>
                      <a:pt x="780" y="1485"/>
                    </a:lnTo>
                    <a:lnTo>
                      <a:pt x="791" y="1501"/>
                    </a:lnTo>
                    <a:lnTo>
                      <a:pt x="791" y="1501"/>
                    </a:lnTo>
                    <a:lnTo>
                      <a:pt x="801" y="1518"/>
                    </a:lnTo>
                    <a:lnTo>
                      <a:pt x="812" y="1535"/>
                    </a:lnTo>
                    <a:lnTo>
                      <a:pt x="820" y="1552"/>
                    </a:lnTo>
                    <a:lnTo>
                      <a:pt x="828" y="1570"/>
                    </a:lnTo>
                    <a:lnTo>
                      <a:pt x="835" y="1588"/>
                    </a:lnTo>
                    <a:lnTo>
                      <a:pt x="841" y="1606"/>
                    </a:lnTo>
                    <a:lnTo>
                      <a:pt x="846" y="1624"/>
                    </a:lnTo>
                    <a:lnTo>
                      <a:pt x="851" y="1644"/>
                    </a:lnTo>
                    <a:lnTo>
                      <a:pt x="851" y="1644"/>
                    </a:lnTo>
                    <a:lnTo>
                      <a:pt x="854" y="1662"/>
                    </a:lnTo>
                    <a:lnTo>
                      <a:pt x="858" y="1681"/>
                    </a:lnTo>
                    <a:lnTo>
                      <a:pt x="860" y="1701"/>
                    </a:lnTo>
                    <a:lnTo>
                      <a:pt x="861" y="1720"/>
                    </a:lnTo>
                    <a:lnTo>
                      <a:pt x="862" y="1740"/>
                    </a:lnTo>
                    <a:lnTo>
                      <a:pt x="861" y="1760"/>
                    </a:lnTo>
                    <a:lnTo>
                      <a:pt x="861" y="1760"/>
                    </a:lnTo>
                    <a:lnTo>
                      <a:pt x="861" y="1770"/>
                    </a:lnTo>
                    <a:lnTo>
                      <a:pt x="860" y="1779"/>
                    </a:lnTo>
                    <a:lnTo>
                      <a:pt x="860" y="1779"/>
                    </a:lnTo>
                    <a:lnTo>
                      <a:pt x="859" y="1800"/>
                    </a:lnTo>
                    <a:lnTo>
                      <a:pt x="859" y="1800"/>
                    </a:lnTo>
                    <a:lnTo>
                      <a:pt x="853" y="1840"/>
                    </a:lnTo>
                    <a:lnTo>
                      <a:pt x="845" y="1880"/>
                    </a:lnTo>
                    <a:lnTo>
                      <a:pt x="836" y="1920"/>
                    </a:lnTo>
                    <a:lnTo>
                      <a:pt x="824" y="1961"/>
                    </a:lnTo>
                    <a:lnTo>
                      <a:pt x="824" y="1961"/>
                    </a:lnTo>
                    <a:lnTo>
                      <a:pt x="821" y="1973"/>
                    </a:lnTo>
                    <a:lnTo>
                      <a:pt x="821" y="1973"/>
                    </a:lnTo>
                    <a:lnTo>
                      <a:pt x="819" y="1985"/>
                    </a:lnTo>
                    <a:lnTo>
                      <a:pt x="819" y="1998"/>
                    </a:lnTo>
                    <a:lnTo>
                      <a:pt x="819" y="2010"/>
                    </a:lnTo>
                    <a:lnTo>
                      <a:pt x="821" y="2021"/>
                    </a:lnTo>
                    <a:lnTo>
                      <a:pt x="824" y="2032"/>
                    </a:lnTo>
                    <a:lnTo>
                      <a:pt x="828" y="2044"/>
                    </a:lnTo>
                    <a:lnTo>
                      <a:pt x="833" y="2054"/>
                    </a:lnTo>
                    <a:lnTo>
                      <a:pt x="839" y="2064"/>
                    </a:lnTo>
                    <a:lnTo>
                      <a:pt x="845" y="2073"/>
                    </a:lnTo>
                    <a:lnTo>
                      <a:pt x="853" y="2082"/>
                    </a:lnTo>
                    <a:lnTo>
                      <a:pt x="862" y="2089"/>
                    </a:lnTo>
                    <a:lnTo>
                      <a:pt x="871" y="2097"/>
                    </a:lnTo>
                    <a:lnTo>
                      <a:pt x="881" y="2103"/>
                    </a:lnTo>
                    <a:lnTo>
                      <a:pt x="892" y="2108"/>
                    </a:lnTo>
                    <a:lnTo>
                      <a:pt x="903" y="2112"/>
                    </a:lnTo>
                    <a:lnTo>
                      <a:pt x="916" y="2115"/>
                    </a:lnTo>
                    <a:lnTo>
                      <a:pt x="916" y="2115"/>
                    </a:lnTo>
                    <a:lnTo>
                      <a:pt x="928" y="2117"/>
                    </a:lnTo>
                    <a:lnTo>
                      <a:pt x="940" y="2118"/>
                    </a:lnTo>
                    <a:lnTo>
                      <a:pt x="952" y="2117"/>
                    </a:lnTo>
                    <a:lnTo>
                      <a:pt x="964" y="2115"/>
                    </a:lnTo>
                    <a:lnTo>
                      <a:pt x="975" y="2112"/>
                    </a:lnTo>
                    <a:lnTo>
                      <a:pt x="985" y="2109"/>
                    </a:lnTo>
                    <a:lnTo>
                      <a:pt x="996" y="2104"/>
                    </a:lnTo>
                    <a:lnTo>
                      <a:pt x="1006" y="2098"/>
                    </a:lnTo>
                    <a:lnTo>
                      <a:pt x="1016" y="2090"/>
                    </a:lnTo>
                    <a:lnTo>
                      <a:pt x="1024" y="2082"/>
                    </a:lnTo>
                    <a:lnTo>
                      <a:pt x="1032" y="2074"/>
                    </a:lnTo>
                    <a:lnTo>
                      <a:pt x="1039" y="2065"/>
                    </a:lnTo>
                    <a:lnTo>
                      <a:pt x="1046" y="2055"/>
                    </a:lnTo>
                    <a:lnTo>
                      <a:pt x="1051" y="2045"/>
                    </a:lnTo>
                    <a:lnTo>
                      <a:pt x="1055" y="2032"/>
                    </a:lnTo>
                    <a:lnTo>
                      <a:pt x="1058" y="2021"/>
                    </a:lnTo>
                    <a:lnTo>
                      <a:pt x="1058" y="2020"/>
                    </a:lnTo>
                    <a:lnTo>
                      <a:pt x="1058" y="2020"/>
                    </a:lnTo>
                    <a:lnTo>
                      <a:pt x="1059" y="2013"/>
                    </a:lnTo>
                    <a:lnTo>
                      <a:pt x="1138" y="1773"/>
                    </a:lnTo>
                    <a:lnTo>
                      <a:pt x="1160" y="1709"/>
                    </a:lnTo>
                    <a:lnTo>
                      <a:pt x="1160" y="1709"/>
                    </a:lnTo>
                    <a:lnTo>
                      <a:pt x="1170" y="1674"/>
                    </a:lnTo>
                    <a:lnTo>
                      <a:pt x="1176" y="1656"/>
                    </a:lnTo>
                    <a:lnTo>
                      <a:pt x="1176" y="1656"/>
                    </a:lnTo>
                    <a:lnTo>
                      <a:pt x="1181" y="1637"/>
                    </a:lnTo>
                    <a:lnTo>
                      <a:pt x="1185" y="1618"/>
                    </a:lnTo>
                    <a:lnTo>
                      <a:pt x="1185" y="1618"/>
                    </a:lnTo>
                    <a:lnTo>
                      <a:pt x="1190" y="1600"/>
                    </a:lnTo>
                    <a:lnTo>
                      <a:pt x="1197" y="1562"/>
                    </a:lnTo>
                    <a:lnTo>
                      <a:pt x="1197" y="1562"/>
                    </a:lnTo>
                    <a:lnTo>
                      <a:pt x="1200" y="1543"/>
                    </a:lnTo>
                    <a:lnTo>
                      <a:pt x="1203" y="1523"/>
                    </a:lnTo>
                    <a:lnTo>
                      <a:pt x="1203" y="1523"/>
                    </a:lnTo>
                    <a:lnTo>
                      <a:pt x="1205" y="1505"/>
                    </a:lnTo>
                    <a:lnTo>
                      <a:pt x="1206" y="1486"/>
                    </a:lnTo>
                    <a:lnTo>
                      <a:pt x="1206" y="1486"/>
                    </a:lnTo>
                    <a:lnTo>
                      <a:pt x="1208" y="1466"/>
                    </a:lnTo>
                    <a:lnTo>
                      <a:pt x="1209" y="1448"/>
                    </a:lnTo>
                    <a:lnTo>
                      <a:pt x="1209" y="1448"/>
                    </a:lnTo>
                    <a:lnTo>
                      <a:pt x="1209" y="1409"/>
                    </a:lnTo>
                    <a:lnTo>
                      <a:pt x="1208" y="13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72">
                <a:extLst>
                  <a:ext uri="{FF2B5EF4-FFF2-40B4-BE49-F238E27FC236}">
                    <a16:creationId xmlns:a16="http://schemas.microsoft.com/office/drawing/2014/main" xmlns="" id="{BE357D27-5C88-4DA2-96D0-BE170C84E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6275" y="258763"/>
                <a:ext cx="7938" cy="1588"/>
              </a:xfrm>
              <a:custGeom>
                <a:avLst/>
                <a:gdLst>
                  <a:gd name="T0" fmla="*/ 0 w 97"/>
                  <a:gd name="T1" fmla="*/ 16 h 16"/>
                  <a:gd name="T2" fmla="*/ 0 w 97"/>
                  <a:gd name="T3" fmla="*/ 16 h 16"/>
                  <a:gd name="T4" fmla="*/ 24 w 97"/>
                  <a:gd name="T5" fmla="*/ 13 h 16"/>
                  <a:gd name="T6" fmla="*/ 48 w 97"/>
                  <a:gd name="T7" fmla="*/ 10 h 16"/>
                  <a:gd name="T8" fmla="*/ 48 w 97"/>
                  <a:gd name="T9" fmla="*/ 10 h 16"/>
                  <a:gd name="T10" fmla="*/ 72 w 97"/>
                  <a:gd name="T11" fmla="*/ 6 h 16"/>
                  <a:gd name="T12" fmla="*/ 97 w 97"/>
                  <a:gd name="T13" fmla="*/ 0 h 16"/>
                  <a:gd name="T14" fmla="*/ 0 w 97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16">
                    <a:moveTo>
                      <a:pt x="0" y="16"/>
                    </a:moveTo>
                    <a:lnTo>
                      <a:pt x="0" y="16"/>
                    </a:lnTo>
                    <a:lnTo>
                      <a:pt x="24" y="13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72" y="6"/>
                    </a:lnTo>
                    <a:lnTo>
                      <a:pt x="97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73">
                <a:extLst>
                  <a:ext uri="{FF2B5EF4-FFF2-40B4-BE49-F238E27FC236}">
                    <a16:creationId xmlns:a16="http://schemas.microsoft.com/office/drawing/2014/main" xmlns="" id="{2BE82DA5-3C8B-44AE-A4D8-3FF657380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9438" y="0"/>
                <a:ext cx="146050" cy="261938"/>
              </a:xfrm>
              <a:custGeom>
                <a:avLst/>
                <a:gdLst>
                  <a:gd name="T0" fmla="*/ 1060 w 1573"/>
                  <a:gd name="T1" fmla="*/ 1088 h 2798"/>
                  <a:gd name="T2" fmla="*/ 940 w 1573"/>
                  <a:gd name="T3" fmla="*/ 868 h 2798"/>
                  <a:gd name="T4" fmla="*/ 857 w 1573"/>
                  <a:gd name="T5" fmla="*/ 660 h 2798"/>
                  <a:gd name="T6" fmla="*/ 806 w 1573"/>
                  <a:gd name="T7" fmla="*/ 468 h 2798"/>
                  <a:gd name="T8" fmla="*/ 779 w 1573"/>
                  <a:gd name="T9" fmla="*/ 297 h 2798"/>
                  <a:gd name="T10" fmla="*/ 775 w 1573"/>
                  <a:gd name="T11" fmla="*/ 47 h 2798"/>
                  <a:gd name="T12" fmla="*/ 768 w 1573"/>
                  <a:gd name="T13" fmla="*/ 18 h 2798"/>
                  <a:gd name="T14" fmla="*/ 738 w 1573"/>
                  <a:gd name="T15" fmla="*/ 0 h 2798"/>
                  <a:gd name="T16" fmla="*/ 705 w 1573"/>
                  <a:gd name="T17" fmla="*/ 8 h 2798"/>
                  <a:gd name="T18" fmla="*/ 568 w 1573"/>
                  <a:gd name="T19" fmla="*/ 220 h 2798"/>
                  <a:gd name="T20" fmla="*/ 313 w 1573"/>
                  <a:gd name="T21" fmla="*/ 684 h 2798"/>
                  <a:gd name="T22" fmla="*/ 140 w 1573"/>
                  <a:gd name="T23" fmla="*/ 1094 h 2798"/>
                  <a:gd name="T24" fmla="*/ 39 w 1573"/>
                  <a:gd name="T25" fmla="*/ 1455 h 2798"/>
                  <a:gd name="T26" fmla="*/ 1 w 1573"/>
                  <a:gd name="T27" fmla="*/ 1766 h 2798"/>
                  <a:gd name="T28" fmla="*/ 18 w 1573"/>
                  <a:gd name="T29" fmla="*/ 2031 h 2798"/>
                  <a:gd name="T30" fmla="*/ 83 w 1573"/>
                  <a:gd name="T31" fmla="*/ 2252 h 2798"/>
                  <a:gd name="T32" fmla="*/ 186 w 1573"/>
                  <a:gd name="T33" fmla="*/ 2433 h 2798"/>
                  <a:gd name="T34" fmla="*/ 318 w 1573"/>
                  <a:gd name="T35" fmla="*/ 2574 h 2798"/>
                  <a:gd name="T36" fmla="*/ 471 w 1573"/>
                  <a:gd name="T37" fmla="*/ 2679 h 2798"/>
                  <a:gd name="T38" fmla="*/ 637 w 1573"/>
                  <a:gd name="T39" fmla="*/ 2750 h 2798"/>
                  <a:gd name="T40" fmla="*/ 807 w 1573"/>
                  <a:gd name="T41" fmla="*/ 2789 h 2798"/>
                  <a:gd name="T42" fmla="*/ 974 w 1573"/>
                  <a:gd name="T43" fmla="*/ 2798 h 2798"/>
                  <a:gd name="T44" fmla="*/ 990 w 1573"/>
                  <a:gd name="T45" fmla="*/ 2727 h 2798"/>
                  <a:gd name="T46" fmla="*/ 921 w 1573"/>
                  <a:gd name="T47" fmla="*/ 2637 h 2798"/>
                  <a:gd name="T48" fmla="*/ 817 w 1573"/>
                  <a:gd name="T49" fmla="*/ 2491 h 2798"/>
                  <a:gd name="T50" fmla="*/ 707 w 1573"/>
                  <a:gd name="T51" fmla="*/ 2298 h 2798"/>
                  <a:gd name="T52" fmla="*/ 639 w 1573"/>
                  <a:gd name="T53" fmla="*/ 2133 h 2798"/>
                  <a:gd name="T54" fmla="*/ 603 w 1573"/>
                  <a:gd name="T55" fmla="*/ 2004 h 2798"/>
                  <a:gd name="T56" fmla="*/ 580 w 1573"/>
                  <a:gd name="T57" fmla="*/ 1873 h 2798"/>
                  <a:gd name="T58" fmla="*/ 574 w 1573"/>
                  <a:gd name="T59" fmla="*/ 1696 h 2798"/>
                  <a:gd name="T60" fmla="*/ 596 w 1573"/>
                  <a:gd name="T61" fmla="*/ 1521 h 2798"/>
                  <a:gd name="T62" fmla="*/ 581 w 1573"/>
                  <a:gd name="T63" fmla="*/ 1696 h 2798"/>
                  <a:gd name="T64" fmla="*/ 594 w 1573"/>
                  <a:gd name="T65" fmla="*/ 1872 h 2798"/>
                  <a:gd name="T66" fmla="*/ 621 w 1573"/>
                  <a:gd name="T67" fmla="*/ 2000 h 2798"/>
                  <a:gd name="T68" fmla="*/ 648 w 1573"/>
                  <a:gd name="T69" fmla="*/ 2084 h 2798"/>
                  <a:gd name="T70" fmla="*/ 715 w 1573"/>
                  <a:gd name="T71" fmla="*/ 2244 h 2798"/>
                  <a:gd name="T72" fmla="*/ 825 w 1573"/>
                  <a:gd name="T73" fmla="*/ 2433 h 2798"/>
                  <a:gd name="T74" fmla="*/ 931 w 1573"/>
                  <a:gd name="T75" fmla="*/ 2572 h 2798"/>
                  <a:gd name="T76" fmla="*/ 1006 w 1573"/>
                  <a:gd name="T77" fmla="*/ 2659 h 2798"/>
                  <a:gd name="T78" fmla="*/ 1134 w 1573"/>
                  <a:gd name="T79" fmla="*/ 2778 h 2798"/>
                  <a:gd name="T80" fmla="*/ 1266 w 1573"/>
                  <a:gd name="T81" fmla="*/ 2738 h 2798"/>
                  <a:gd name="T82" fmla="*/ 1374 w 1573"/>
                  <a:gd name="T83" fmla="*/ 2678 h 2798"/>
                  <a:gd name="T84" fmla="*/ 1458 w 1573"/>
                  <a:gd name="T85" fmla="*/ 2600 h 2798"/>
                  <a:gd name="T86" fmla="*/ 1518 w 1573"/>
                  <a:gd name="T87" fmla="*/ 2506 h 2798"/>
                  <a:gd name="T88" fmla="*/ 1556 w 1573"/>
                  <a:gd name="T89" fmla="*/ 2398 h 2798"/>
                  <a:gd name="T90" fmla="*/ 1572 w 1573"/>
                  <a:gd name="T91" fmla="*/ 2277 h 2798"/>
                  <a:gd name="T92" fmla="*/ 1567 w 1573"/>
                  <a:gd name="T93" fmla="*/ 2143 h 2798"/>
                  <a:gd name="T94" fmla="*/ 1542 w 1573"/>
                  <a:gd name="T95" fmla="*/ 2001 h 2798"/>
                  <a:gd name="T96" fmla="*/ 1496 w 1573"/>
                  <a:gd name="T97" fmla="*/ 1849 h 2798"/>
                  <a:gd name="T98" fmla="*/ 1366 w 1573"/>
                  <a:gd name="T99" fmla="*/ 1562 h 2798"/>
                  <a:gd name="T100" fmla="*/ 1152 w 1573"/>
                  <a:gd name="T101" fmla="*/ 1226 h 2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73" h="2798">
                    <a:moveTo>
                      <a:pt x="1152" y="1226"/>
                    </a:moveTo>
                    <a:lnTo>
                      <a:pt x="1152" y="1226"/>
                    </a:lnTo>
                    <a:lnTo>
                      <a:pt x="1120" y="1180"/>
                    </a:lnTo>
                    <a:lnTo>
                      <a:pt x="1089" y="1134"/>
                    </a:lnTo>
                    <a:lnTo>
                      <a:pt x="1060" y="1088"/>
                    </a:lnTo>
                    <a:lnTo>
                      <a:pt x="1033" y="1043"/>
                    </a:lnTo>
                    <a:lnTo>
                      <a:pt x="1007" y="1000"/>
                    </a:lnTo>
                    <a:lnTo>
                      <a:pt x="983" y="955"/>
                    </a:lnTo>
                    <a:lnTo>
                      <a:pt x="960" y="911"/>
                    </a:lnTo>
                    <a:lnTo>
                      <a:pt x="940" y="868"/>
                    </a:lnTo>
                    <a:lnTo>
                      <a:pt x="920" y="825"/>
                    </a:lnTo>
                    <a:lnTo>
                      <a:pt x="903" y="783"/>
                    </a:lnTo>
                    <a:lnTo>
                      <a:pt x="887" y="742"/>
                    </a:lnTo>
                    <a:lnTo>
                      <a:pt x="871" y="701"/>
                    </a:lnTo>
                    <a:lnTo>
                      <a:pt x="857" y="660"/>
                    </a:lnTo>
                    <a:lnTo>
                      <a:pt x="845" y="620"/>
                    </a:lnTo>
                    <a:lnTo>
                      <a:pt x="834" y="581"/>
                    </a:lnTo>
                    <a:lnTo>
                      <a:pt x="823" y="543"/>
                    </a:lnTo>
                    <a:lnTo>
                      <a:pt x="814" y="506"/>
                    </a:lnTo>
                    <a:lnTo>
                      <a:pt x="806" y="468"/>
                    </a:lnTo>
                    <a:lnTo>
                      <a:pt x="799" y="432"/>
                    </a:lnTo>
                    <a:lnTo>
                      <a:pt x="793" y="397"/>
                    </a:lnTo>
                    <a:lnTo>
                      <a:pt x="788" y="363"/>
                    </a:lnTo>
                    <a:lnTo>
                      <a:pt x="783" y="329"/>
                    </a:lnTo>
                    <a:lnTo>
                      <a:pt x="779" y="297"/>
                    </a:lnTo>
                    <a:lnTo>
                      <a:pt x="776" y="265"/>
                    </a:lnTo>
                    <a:lnTo>
                      <a:pt x="773" y="204"/>
                    </a:lnTo>
                    <a:lnTo>
                      <a:pt x="772" y="148"/>
                    </a:lnTo>
                    <a:lnTo>
                      <a:pt x="773" y="95"/>
                    </a:lnTo>
                    <a:lnTo>
                      <a:pt x="775" y="47"/>
                    </a:lnTo>
                    <a:lnTo>
                      <a:pt x="775" y="47"/>
                    </a:lnTo>
                    <a:lnTo>
                      <a:pt x="775" y="39"/>
                    </a:lnTo>
                    <a:lnTo>
                      <a:pt x="774" y="32"/>
                    </a:lnTo>
                    <a:lnTo>
                      <a:pt x="771" y="24"/>
                    </a:lnTo>
                    <a:lnTo>
                      <a:pt x="768" y="18"/>
                    </a:lnTo>
                    <a:lnTo>
                      <a:pt x="763" y="13"/>
                    </a:lnTo>
                    <a:lnTo>
                      <a:pt x="758" y="8"/>
                    </a:lnTo>
                    <a:lnTo>
                      <a:pt x="752" y="5"/>
                    </a:lnTo>
                    <a:lnTo>
                      <a:pt x="746" y="2"/>
                    </a:lnTo>
                    <a:lnTo>
                      <a:pt x="738" y="0"/>
                    </a:lnTo>
                    <a:lnTo>
                      <a:pt x="731" y="0"/>
                    </a:lnTo>
                    <a:lnTo>
                      <a:pt x="724" y="0"/>
                    </a:lnTo>
                    <a:lnTo>
                      <a:pt x="718" y="2"/>
                    </a:lnTo>
                    <a:lnTo>
                      <a:pt x="711" y="4"/>
                    </a:lnTo>
                    <a:lnTo>
                      <a:pt x="705" y="8"/>
                    </a:lnTo>
                    <a:lnTo>
                      <a:pt x="699" y="13"/>
                    </a:lnTo>
                    <a:lnTo>
                      <a:pt x="694" y="20"/>
                    </a:lnTo>
                    <a:lnTo>
                      <a:pt x="694" y="20"/>
                    </a:lnTo>
                    <a:lnTo>
                      <a:pt x="629" y="121"/>
                    </a:lnTo>
                    <a:lnTo>
                      <a:pt x="568" y="220"/>
                    </a:lnTo>
                    <a:lnTo>
                      <a:pt x="510" y="318"/>
                    </a:lnTo>
                    <a:lnTo>
                      <a:pt x="455" y="413"/>
                    </a:lnTo>
                    <a:lnTo>
                      <a:pt x="404" y="505"/>
                    </a:lnTo>
                    <a:lnTo>
                      <a:pt x="357" y="596"/>
                    </a:lnTo>
                    <a:lnTo>
                      <a:pt x="313" y="684"/>
                    </a:lnTo>
                    <a:lnTo>
                      <a:pt x="273" y="770"/>
                    </a:lnTo>
                    <a:lnTo>
                      <a:pt x="235" y="855"/>
                    </a:lnTo>
                    <a:lnTo>
                      <a:pt x="200" y="936"/>
                    </a:lnTo>
                    <a:lnTo>
                      <a:pt x="168" y="1017"/>
                    </a:lnTo>
                    <a:lnTo>
                      <a:pt x="140" y="1094"/>
                    </a:lnTo>
                    <a:lnTo>
                      <a:pt x="114" y="1170"/>
                    </a:lnTo>
                    <a:lnTo>
                      <a:pt x="91" y="1244"/>
                    </a:lnTo>
                    <a:lnTo>
                      <a:pt x="70" y="1316"/>
                    </a:lnTo>
                    <a:lnTo>
                      <a:pt x="53" y="1386"/>
                    </a:lnTo>
                    <a:lnTo>
                      <a:pt x="39" y="1455"/>
                    </a:lnTo>
                    <a:lnTo>
                      <a:pt x="26" y="1520"/>
                    </a:lnTo>
                    <a:lnTo>
                      <a:pt x="16" y="1584"/>
                    </a:lnTo>
                    <a:lnTo>
                      <a:pt x="9" y="1646"/>
                    </a:lnTo>
                    <a:lnTo>
                      <a:pt x="4" y="1706"/>
                    </a:lnTo>
                    <a:lnTo>
                      <a:pt x="1" y="1766"/>
                    </a:lnTo>
                    <a:lnTo>
                      <a:pt x="0" y="1822"/>
                    </a:lnTo>
                    <a:lnTo>
                      <a:pt x="2" y="1877"/>
                    </a:lnTo>
                    <a:lnTo>
                      <a:pt x="5" y="1930"/>
                    </a:lnTo>
                    <a:lnTo>
                      <a:pt x="11" y="1981"/>
                    </a:lnTo>
                    <a:lnTo>
                      <a:pt x="18" y="2031"/>
                    </a:lnTo>
                    <a:lnTo>
                      <a:pt x="27" y="2079"/>
                    </a:lnTo>
                    <a:lnTo>
                      <a:pt x="39" y="2125"/>
                    </a:lnTo>
                    <a:lnTo>
                      <a:pt x="52" y="2169"/>
                    </a:lnTo>
                    <a:lnTo>
                      <a:pt x="66" y="2211"/>
                    </a:lnTo>
                    <a:lnTo>
                      <a:pt x="83" y="2252"/>
                    </a:lnTo>
                    <a:lnTo>
                      <a:pt x="101" y="2292"/>
                    </a:lnTo>
                    <a:lnTo>
                      <a:pt x="119" y="2330"/>
                    </a:lnTo>
                    <a:lnTo>
                      <a:pt x="141" y="2365"/>
                    </a:lnTo>
                    <a:lnTo>
                      <a:pt x="162" y="2400"/>
                    </a:lnTo>
                    <a:lnTo>
                      <a:pt x="186" y="2433"/>
                    </a:lnTo>
                    <a:lnTo>
                      <a:pt x="209" y="2464"/>
                    </a:lnTo>
                    <a:lnTo>
                      <a:pt x="235" y="2494"/>
                    </a:lnTo>
                    <a:lnTo>
                      <a:pt x="261" y="2522"/>
                    </a:lnTo>
                    <a:lnTo>
                      <a:pt x="289" y="2549"/>
                    </a:lnTo>
                    <a:lnTo>
                      <a:pt x="318" y="2574"/>
                    </a:lnTo>
                    <a:lnTo>
                      <a:pt x="347" y="2598"/>
                    </a:lnTo>
                    <a:lnTo>
                      <a:pt x="377" y="2620"/>
                    </a:lnTo>
                    <a:lnTo>
                      <a:pt x="407" y="2641"/>
                    </a:lnTo>
                    <a:lnTo>
                      <a:pt x="439" y="2661"/>
                    </a:lnTo>
                    <a:lnTo>
                      <a:pt x="471" y="2679"/>
                    </a:lnTo>
                    <a:lnTo>
                      <a:pt x="503" y="2696"/>
                    </a:lnTo>
                    <a:lnTo>
                      <a:pt x="536" y="2711"/>
                    </a:lnTo>
                    <a:lnTo>
                      <a:pt x="570" y="2725"/>
                    </a:lnTo>
                    <a:lnTo>
                      <a:pt x="604" y="2738"/>
                    </a:lnTo>
                    <a:lnTo>
                      <a:pt x="637" y="2750"/>
                    </a:lnTo>
                    <a:lnTo>
                      <a:pt x="671" y="2760"/>
                    </a:lnTo>
                    <a:lnTo>
                      <a:pt x="705" y="2769"/>
                    </a:lnTo>
                    <a:lnTo>
                      <a:pt x="740" y="2776"/>
                    </a:lnTo>
                    <a:lnTo>
                      <a:pt x="773" y="2784"/>
                    </a:lnTo>
                    <a:lnTo>
                      <a:pt x="807" y="2789"/>
                    </a:lnTo>
                    <a:lnTo>
                      <a:pt x="842" y="2793"/>
                    </a:lnTo>
                    <a:lnTo>
                      <a:pt x="874" y="2796"/>
                    </a:lnTo>
                    <a:lnTo>
                      <a:pt x="908" y="2798"/>
                    </a:lnTo>
                    <a:lnTo>
                      <a:pt x="941" y="2798"/>
                    </a:lnTo>
                    <a:lnTo>
                      <a:pt x="974" y="2798"/>
                    </a:lnTo>
                    <a:lnTo>
                      <a:pt x="1005" y="2796"/>
                    </a:lnTo>
                    <a:lnTo>
                      <a:pt x="1037" y="2794"/>
                    </a:lnTo>
                    <a:lnTo>
                      <a:pt x="1004" y="2745"/>
                    </a:lnTo>
                    <a:lnTo>
                      <a:pt x="1004" y="2745"/>
                    </a:lnTo>
                    <a:lnTo>
                      <a:pt x="990" y="2727"/>
                    </a:lnTo>
                    <a:lnTo>
                      <a:pt x="977" y="2708"/>
                    </a:lnTo>
                    <a:lnTo>
                      <a:pt x="963" y="2690"/>
                    </a:lnTo>
                    <a:lnTo>
                      <a:pt x="949" y="2671"/>
                    </a:lnTo>
                    <a:lnTo>
                      <a:pt x="949" y="2671"/>
                    </a:lnTo>
                    <a:lnTo>
                      <a:pt x="921" y="2637"/>
                    </a:lnTo>
                    <a:lnTo>
                      <a:pt x="894" y="2601"/>
                    </a:lnTo>
                    <a:lnTo>
                      <a:pt x="867" y="2565"/>
                    </a:lnTo>
                    <a:lnTo>
                      <a:pt x="842" y="2529"/>
                    </a:lnTo>
                    <a:lnTo>
                      <a:pt x="842" y="2529"/>
                    </a:lnTo>
                    <a:lnTo>
                      <a:pt x="817" y="2491"/>
                    </a:lnTo>
                    <a:lnTo>
                      <a:pt x="794" y="2454"/>
                    </a:lnTo>
                    <a:lnTo>
                      <a:pt x="770" y="2415"/>
                    </a:lnTo>
                    <a:lnTo>
                      <a:pt x="748" y="2377"/>
                    </a:lnTo>
                    <a:lnTo>
                      <a:pt x="727" y="2338"/>
                    </a:lnTo>
                    <a:lnTo>
                      <a:pt x="707" y="2298"/>
                    </a:lnTo>
                    <a:lnTo>
                      <a:pt x="688" y="2257"/>
                    </a:lnTo>
                    <a:lnTo>
                      <a:pt x="670" y="2216"/>
                    </a:lnTo>
                    <a:lnTo>
                      <a:pt x="670" y="2216"/>
                    </a:lnTo>
                    <a:lnTo>
                      <a:pt x="654" y="2175"/>
                    </a:lnTo>
                    <a:lnTo>
                      <a:pt x="639" y="2133"/>
                    </a:lnTo>
                    <a:lnTo>
                      <a:pt x="625" y="2091"/>
                    </a:lnTo>
                    <a:lnTo>
                      <a:pt x="613" y="2048"/>
                    </a:lnTo>
                    <a:lnTo>
                      <a:pt x="608" y="2026"/>
                    </a:lnTo>
                    <a:lnTo>
                      <a:pt x="608" y="2026"/>
                    </a:lnTo>
                    <a:lnTo>
                      <a:pt x="603" y="2004"/>
                    </a:lnTo>
                    <a:lnTo>
                      <a:pt x="597" y="1983"/>
                    </a:lnTo>
                    <a:lnTo>
                      <a:pt x="597" y="1983"/>
                    </a:lnTo>
                    <a:lnTo>
                      <a:pt x="593" y="1961"/>
                    </a:lnTo>
                    <a:lnTo>
                      <a:pt x="585" y="1918"/>
                    </a:lnTo>
                    <a:lnTo>
                      <a:pt x="580" y="1873"/>
                    </a:lnTo>
                    <a:lnTo>
                      <a:pt x="580" y="1873"/>
                    </a:lnTo>
                    <a:lnTo>
                      <a:pt x="576" y="1829"/>
                    </a:lnTo>
                    <a:lnTo>
                      <a:pt x="574" y="1785"/>
                    </a:lnTo>
                    <a:lnTo>
                      <a:pt x="573" y="1740"/>
                    </a:lnTo>
                    <a:lnTo>
                      <a:pt x="574" y="1696"/>
                    </a:lnTo>
                    <a:lnTo>
                      <a:pt x="574" y="1696"/>
                    </a:lnTo>
                    <a:lnTo>
                      <a:pt x="577" y="1652"/>
                    </a:lnTo>
                    <a:lnTo>
                      <a:pt x="582" y="1608"/>
                    </a:lnTo>
                    <a:lnTo>
                      <a:pt x="588" y="1565"/>
                    </a:lnTo>
                    <a:lnTo>
                      <a:pt x="596" y="1521"/>
                    </a:lnTo>
                    <a:lnTo>
                      <a:pt x="596" y="1521"/>
                    </a:lnTo>
                    <a:lnTo>
                      <a:pt x="590" y="1565"/>
                    </a:lnTo>
                    <a:lnTo>
                      <a:pt x="585" y="1609"/>
                    </a:lnTo>
                    <a:lnTo>
                      <a:pt x="582" y="1652"/>
                    </a:lnTo>
                    <a:lnTo>
                      <a:pt x="581" y="1696"/>
                    </a:lnTo>
                    <a:lnTo>
                      <a:pt x="581" y="1696"/>
                    </a:lnTo>
                    <a:lnTo>
                      <a:pt x="582" y="1740"/>
                    </a:lnTo>
                    <a:lnTo>
                      <a:pt x="584" y="1784"/>
                    </a:lnTo>
                    <a:lnTo>
                      <a:pt x="588" y="1828"/>
                    </a:lnTo>
                    <a:lnTo>
                      <a:pt x="594" y="1872"/>
                    </a:lnTo>
                    <a:lnTo>
                      <a:pt x="602" y="1915"/>
                    </a:lnTo>
                    <a:lnTo>
                      <a:pt x="611" y="1957"/>
                    </a:lnTo>
                    <a:lnTo>
                      <a:pt x="611" y="1957"/>
                    </a:lnTo>
                    <a:lnTo>
                      <a:pt x="616" y="1979"/>
                    </a:lnTo>
                    <a:lnTo>
                      <a:pt x="621" y="2000"/>
                    </a:lnTo>
                    <a:lnTo>
                      <a:pt x="621" y="2000"/>
                    </a:lnTo>
                    <a:lnTo>
                      <a:pt x="627" y="2021"/>
                    </a:lnTo>
                    <a:lnTo>
                      <a:pt x="633" y="2042"/>
                    </a:lnTo>
                    <a:lnTo>
                      <a:pt x="633" y="2042"/>
                    </a:lnTo>
                    <a:lnTo>
                      <a:pt x="648" y="2084"/>
                    </a:lnTo>
                    <a:lnTo>
                      <a:pt x="662" y="2125"/>
                    </a:lnTo>
                    <a:lnTo>
                      <a:pt x="678" y="2165"/>
                    </a:lnTo>
                    <a:lnTo>
                      <a:pt x="697" y="2205"/>
                    </a:lnTo>
                    <a:lnTo>
                      <a:pt x="697" y="2205"/>
                    </a:lnTo>
                    <a:lnTo>
                      <a:pt x="715" y="2244"/>
                    </a:lnTo>
                    <a:lnTo>
                      <a:pt x="735" y="2283"/>
                    </a:lnTo>
                    <a:lnTo>
                      <a:pt x="757" y="2322"/>
                    </a:lnTo>
                    <a:lnTo>
                      <a:pt x="778" y="2359"/>
                    </a:lnTo>
                    <a:lnTo>
                      <a:pt x="802" y="2396"/>
                    </a:lnTo>
                    <a:lnTo>
                      <a:pt x="825" y="2433"/>
                    </a:lnTo>
                    <a:lnTo>
                      <a:pt x="851" y="2468"/>
                    </a:lnTo>
                    <a:lnTo>
                      <a:pt x="876" y="2504"/>
                    </a:lnTo>
                    <a:lnTo>
                      <a:pt x="876" y="2504"/>
                    </a:lnTo>
                    <a:lnTo>
                      <a:pt x="903" y="2539"/>
                    </a:lnTo>
                    <a:lnTo>
                      <a:pt x="931" y="2572"/>
                    </a:lnTo>
                    <a:lnTo>
                      <a:pt x="958" y="2606"/>
                    </a:lnTo>
                    <a:lnTo>
                      <a:pt x="987" y="2640"/>
                    </a:lnTo>
                    <a:lnTo>
                      <a:pt x="987" y="2640"/>
                    </a:lnTo>
                    <a:lnTo>
                      <a:pt x="995" y="2649"/>
                    </a:lnTo>
                    <a:lnTo>
                      <a:pt x="1006" y="2659"/>
                    </a:lnTo>
                    <a:lnTo>
                      <a:pt x="1033" y="2683"/>
                    </a:lnTo>
                    <a:lnTo>
                      <a:pt x="1058" y="2707"/>
                    </a:lnTo>
                    <a:lnTo>
                      <a:pt x="1079" y="2726"/>
                    </a:lnTo>
                    <a:lnTo>
                      <a:pt x="1134" y="2778"/>
                    </a:lnTo>
                    <a:lnTo>
                      <a:pt x="1134" y="2778"/>
                    </a:lnTo>
                    <a:lnTo>
                      <a:pt x="1163" y="2772"/>
                    </a:lnTo>
                    <a:lnTo>
                      <a:pt x="1190" y="2764"/>
                    </a:lnTo>
                    <a:lnTo>
                      <a:pt x="1216" y="2756"/>
                    </a:lnTo>
                    <a:lnTo>
                      <a:pt x="1241" y="2747"/>
                    </a:lnTo>
                    <a:lnTo>
                      <a:pt x="1266" y="2738"/>
                    </a:lnTo>
                    <a:lnTo>
                      <a:pt x="1289" y="2727"/>
                    </a:lnTo>
                    <a:lnTo>
                      <a:pt x="1312" y="2715"/>
                    </a:lnTo>
                    <a:lnTo>
                      <a:pt x="1333" y="2704"/>
                    </a:lnTo>
                    <a:lnTo>
                      <a:pt x="1354" y="2691"/>
                    </a:lnTo>
                    <a:lnTo>
                      <a:pt x="1374" y="2678"/>
                    </a:lnTo>
                    <a:lnTo>
                      <a:pt x="1392" y="2663"/>
                    </a:lnTo>
                    <a:lnTo>
                      <a:pt x="1410" y="2648"/>
                    </a:lnTo>
                    <a:lnTo>
                      <a:pt x="1427" y="2633"/>
                    </a:lnTo>
                    <a:lnTo>
                      <a:pt x="1443" y="2616"/>
                    </a:lnTo>
                    <a:lnTo>
                      <a:pt x="1458" y="2600"/>
                    </a:lnTo>
                    <a:lnTo>
                      <a:pt x="1471" y="2583"/>
                    </a:lnTo>
                    <a:lnTo>
                      <a:pt x="1484" y="2564"/>
                    </a:lnTo>
                    <a:lnTo>
                      <a:pt x="1497" y="2545"/>
                    </a:lnTo>
                    <a:lnTo>
                      <a:pt x="1508" y="2526"/>
                    </a:lnTo>
                    <a:lnTo>
                      <a:pt x="1518" y="2506"/>
                    </a:lnTo>
                    <a:lnTo>
                      <a:pt x="1527" y="2486"/>
                    </a:lnTo>
                    <a:lnTo>
                      <a:pt x="1535" y="2464"/>
                    </a:lnTo>
                    <a:lnTo>
                      <a:pt x="1544" y="2443"/>
                    </a:lnTo>
                    <a:lnTo>
                      <a:pt x="1550" y="2420"/>
                    </a:lnTo>
                    <a:lnTo>
                      <a:pt x="1556" y="2398"/>
                    </a:lnTo>
                    <a:lnTo>
                      <a:pt x="1561" y="2375"/>
                    </a:lnTo>
                    <a:lnTo>
                      <a:pt x="1565" y="2350"/>
                    </a:lnTo>
                    <a:lnTo>
                      <a:pt x="1568" y="2327"/>
                    </a:lnTo>
                    <a:lnTo>
                      <a:pt x="1570" y="2301"/>
                    </a:lnTo>
                    <a:lnTo>
                      <a:pt x="1572" y="2277"/>
                    </a:lnTo>
                    <a:lnTo>
                      <a:pt x="1573" y="2250"/>
                    </a:lnTo>
                    <a:lnTo>
                      <a:pt x="1572" y="2225"/>
                    </a:lnTo>
                    <a:lnTo>
                      <a:pt x="1571" y="2198"/>
                    </a:lnTo>
                    <a:lnTo>
                      <a:pt x="1570" y="2171"/>
                    </a:lnTo>
                    <a:lnTo>
                      <a:pt x="1567" y="2143"/>
                    </a:lnTo>
                    <a:lnTo>
                      <a:pt x="1563" y="2115"/>
                    </a:lnTo>
                    <a:lnTo>
                      <a:pt x="1559" y="2088"/>
                    </a:lnTo>
                    <a:lnTo>
                      <a:pt x="1554" y="2059"/>
                    </a:lnTo>
                    <a:lnTo>
                      <a:pt x="1548" y="2030"/>
                    </a:lnTo>
                    <a:lnTo>
                      <a:pt x="1542" y="2001"/>
                    </a:lnTo>
                    <a:lnTo>
                      <a:pt x="1533" y="1972"/>
                    </a:lnTo>
                    <a:lnTo>
                      <a:pt x="1525" y="1941"/>
                    </a:lnTo>
                    <a:lnTo>
                      <a:pt x="1516" y="1911"/>
                    </a:lnTo>
                    <a:lnTo>
                      <a:pt x="1507" y="1881"/>
                    </a:lnTo>
                    <a:lnTo>
                      <a:pt x="1496" y="1849"/>
                    </a:lnTo>
                    <a:lnTo>
                      <a:pt x="1484" y="1819"/>
                    </a:lnTo>
                    <a:lnTo>
                      <a:pt x="1459" y="1755"/>
                    </a:lnTo>
                    <a:lnTo>
                      <a:pt x="1431" y="1691"/>
                    </a:lnTo>
                    <a:lnTo>
                      <a:pt x="1400" y="1627"/>
                    </a:lnTo>
                    <a:lnTo>
                      <a:pt x="1366" y="1562"/>
                    </a:lnTo>
                    <a:lnTo>
                      <a:pt x="1329" y="1495"/>
                    </a:lnTo>
                    <a:lnTo>
                      <a:pt x="1289" y="1428"/>
                    </a:lnTo>
                    <a:lnTo>
                      <a:pt x="1246" y="1361"/>
                    </a:lnTo>
                    <a:lnTo>
                      <a:pt x="1200" y="1293"/>
                    </a:lnTo>
                    <a:lnTo>
                      <a:pt x="1152" y="1226"/>
                    </a:lnTo>
                    <a:lnTo>
                      <a:pt x="1152" y="12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74">
                <a:extLst>
                  <a:ext uri="{FF2B5EF4-FFF2-40B4-BE49-F238E27FC236}">
                    <a16:creationId xmlns:a16="http://schemas.microsoft.com/office/drawing/2014/main" xmlns="" id="{F1B81418-22E3-4652-94FA-EC97D6BAD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8175" y="360363"/>
                <a:ext cx="7938" cy="6350"/>
              </a:xfrm>
              <a:custGeom>
                <a:avLst/>
                <a:gdLst>
                  <a:gd name="T0" fmla="*/ 0 w 95"/>
                  <a:gd name="T1" fmla="*/ 75 h 75"/>
                  <a:gd name="T2" fmla="*/ 0 w 95"/>
                  <a:gd name="T3" fmla="*/ 75 h 75"/>
                  <a:gd name="T4" fmla="*/ 33 w 95"/>
                  <a:gd name="T5" fmla="*/ 53 h 75"/>
                  <a:gd name="T6" fmla="*/ 33 w 95"/>
                  <a:gd name="T7" fmla="*/ 53 h 75"/>
                  <a:gd name="T8" fmla="*/ 66 w 95"/>
                  <a:gd name="T9" fmla="*/ 26 h 75"/>
                  <a:gd name="T10" fmla="*/ 95 w 95"/>
                  <a:gd name="T11" fmla="*/ 0 h 75"/>
                  <a:gd name="T12" fmla="*/ 0 w 95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75">
                    <a:moveTo>
                      <a:pt x="0" y="75"/>
                    </a:moveTo>
                    <a:lnTo>
                      <a:pt x="0" y="75"/>
                    </a:lnTo>
                    <a:lnTo>
                      <a:pt x="33" y="53"/>
                    </a:lnTo>
                    <a:lnTo>
                      <a:pt x="33" y="53"/>
                    </a:lnTo>
                    <a:lnTo>
                      <a:pt x="66" y="26"/>
                    </a:lnTo>
                    <a:lnTo>
                      <a:pt x="95" y="0"/>
                    </a:lnTo>
                    <a:lnTo>
                      <a:pt x="0" y="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75">
                <a:extLst>
                  <a:ext uri="{FF2B5EF4-FFF2-40B4-BE49-F238E27FC236}">
                    <a16:creationId xmlns:a16="http://schemas.microsoft.com/office/drawing/2014/main" xmlns="" id="{3B19C6C8-6D36-40C6-B772-96AF8868C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4350" y="188913"/>
                <a:ext cx="146050" cy="190500"/>
              </a:xfrm>
              <a:custGeom>
                <a:avLst/>
                <a:gdLst>
                  <a:gd name="T0" fmla="*/ 731 w 1560"/>
                  <a:gd name="T1" fmla="*/ 686 h 2033"/>
                  <a:gd name="T2" fmla="*/ 587 w 1560"/>
                  <a:gd name="T3" fmla="*/ 596 h 2033"/>
                  <a:gd name="T4" fmla="*/ 464 w 1560"/>
                  <a:gd name="T5" fmla="*/ 504 h 2033"/>
                  <a:gd name="T6" fmla="*/ 360 w 1560"/>
                  <a:gd name="T7" fmla="*/ 409 h 2033"/>
                  <a:gd name="T8" fmla="*/ 275 w 1560"/>
                  <a:gd name="T9" fmla="*/ 314 h 2033"/>
                  <a:gd name="T10" fmla="*/ 176 w 1560"/>
                  <a:gd name="T11" fmla="*/ 178 h 2033"/>
                  <a:gd name="T12" fmla="*/ 93 w 1560"/>
                  <a:gd name="T13" fmla="*/ 22 h 2033"/>
                  <a:gd name="T14" fmla="*/ 81 w 1560"/>
                  <a:gd name="T15" fmla="*/ 7 h 2033"/>
                  <a:gd name="T16" fmla="*/ 59 w 1560"/>
                  <a:gd name="T17" fmla="*/ 0 h 2033"/>
                  <a:gd name="T18" fmla="*/ 38 w 1560"/>
                  <a:gd name="T19" fmla="*/ 7 h 2033"/>
                  <a:gd name="T20" fmla="*/ 25 w 1560"/>
                  <a:gd name="T21" fmla="*/ 26 h 2033"/>
                  <a:gd name="T22" fmla="*/ 9 w 1560"/>
                  <a:gd name="T23" fmla="*/ 225 h 2033"/>
                  <a:gd name="T24" fmla="*/ 0 w 1560"/>
                  <a:gd name="T25" fmla="*/ 575 h 2033"/>
                  <a:gd name="T26" fmla="*/ 15 w 1560"/>
                  <a:gd name="T27" fmla="*/ 880 h 2033"/>
                  <a:gd name="T28" fmla="*/ 54 w 1560"/>
                  <a:gd name="T29" fmla="*/ 1143 h 2033"/>
                  <a:gd name="T30" fmla="*/ 111 w 1560"/>
                  <a:gd name="T31" fmla="*/ 1367 h 2033"/>
                  <a:gd name="T32" fmla="*/ 187 w 1560"/>
                  <a:gd name="T33" fmla="*/ 1552 h 2033"/>
                  <a:gd name="T34" fmla="*/ 276 w 1560"/>
                  <a:gd name="T35" fmla="*/ 1704 h 2033"/>
                  <a:gd name="T36" fmla="*/ 377 w 1560"/>
                  <a:gd name="T37" fmla="*/ 1824 h 2033"/>
                  <a:gd name="T38" fmla="*/ 486 w 1560"/>
                  <a:gd name="T39" fmla="*/ 1913 h 2033"/>
                  <a:gd name="T40" fmla="*/ 603 w 1560"/>
                  <a:gd name="T41" fmla="*/ 1977 h 2033"/>
                  <a:gd name="T42" fmla="*/ 722 w 1560"/>
                  <a:gd name="T43" fmla="*/ 2014 h 2033"/>
                  <a:gd name="T44" fmla="*/ 843 w 1560"/>
                  <a:gd name="T45" fmla="*/ 2032 h 2033"/>
                  <a:gd name="T46" fmla="*/ 962 w 1560"/>
                  <a:gd name="T47" fmla="*/ 2029 h 2033"/>
                  <a:gd name="T48" fmla="*/ 1075 w 1560"/>
                  <a:gd name="T49" fmla="*/ 2008 h 2033"/>
                  <a:gd name="T50" fmla="*/ 1182 w 1560"/>
                  <a:gd name="T51" fmla="*/ 1973 h 2033"/>
                  <a:gd name="T52" fmla="*/ 1279 w 1560"/>
                  <a:gd name="T53" fmla="*/ 1928 h 2033"/>
                  <a:gd name="T54" fmla="*/ 1320 w 1560"/>
                  <a:gd name="T55" fmla="*/ 1898 h 2033"/>
                  <a:gd name="T56" fmla="*/ 1290 w 1560"/>
                  <a:gd name="T57" fmla="*/ 1886 h 2033"/>
                  <a:gd name="T58" fmla="*/ 1218 w 1560"/>
                  <a:gd name="T59" fmla="*/ 1876 h 2033"/>
                  <a:gd name="T60" fmla="*/ 1102 w 1560"/>
                  <a:gd name="T61" fmla="*/ 1846 h 2033"/>
                  <a:gd name="T62" fmla="*/ 958 w 1560"/>
                  <a:gd name="T63" fmla="*/ 1778 h 2033"/>
                  <a:gd name="T64" fmla="*/ 834 w 1560"/>
                  <a:gd name="T65" fmla="*/ 1683 h 2033"/>
                  <a:gd name="T66" fmla="*/ 752 w 1560"/>
                  <a:gd name="T67" fmla="*/ 1598 h 2033"/>
                  <a:gd name="T68" fmla="*/ 661 w 1560"/>
                  <a:gd name="T69" fmla="*/ 1471 h 2033"/>
                  <a:gd name="T70" fmla="*/ 605 w 1560"/>
                  <a:gd name="T71" fmla="*/ 1369 h 2033"/>
                  <a:gd name="T72" fmla="*/ 547 w 1560"/>
                  <a:gd name="T73" fmla="*/ 1225 h 2033"/>
                  <a:gd name="T74" fmla="*/ 535 w 1560"/>
                  <a:gd name="T75" fmla="*/ 1187 h 2033"/>
                  <a:gd name="T76" fmla="*/ 596 w 1560"/>
                  <a:gd name="T77" fmla="*/ 1330 h 2033"/>
                  <a:gd name="T78" fmla="*/ 651 w 1560"/>
                  <a:gd name="T79" fmla="*/ 1432 h 2033"/>
                  <a:gd name="T80" fmla="*/ 741 w 1560"/>
                  <a:gd name="T81" fmla="*/ 1556 h 2033"/>
                  <a:gd name="T82" fmla="*/ 849 w 1560"/>
                  <a:gd name="T83" fmla="*/ 1665 h 2033"/>
                  <a:gd name="T84" fmla="*/ 941 w 1560"/>
                  <a:gd name="T85" fmla="*/ 1734 h 2033"/>
                  <a:gd name="T86" fmla="*/ 1077 w 1560"/>
                  <a:gd name="T87" fmla="*/ 1801 h 2033"/>
                  <a:gd name="T88" fmla="*/ 1150 w 1560"/>
                  <a:gd name="T89" fmla="*/ 1823 h 2033"/>
                  <a:gd name="T90" fmla="*/ 1226 w 1560"/>
                  <a:gd name="T91" fmla="*/ 1835 h 2033"/>
                  <a:gd name="T92" fmla="*/ 1380 w 1560"/>
                  <a:gd name="T93" fmla="*/ 1831 h 2033"/>
                  <a:gd name="T94" fmla="*/ 1449 w 1560"/>
                  <a:gd name="T95" fmla="*/ 1795 h 2033"/>
                  <a:gd name="T96" fmla="*/ 1498 w 1560"/>
                  <a:gd name="T97" fmla="*/ 1731 h 2033"/>
                  <a:gd name="T98" fmla="*/ 1534 w 1560"/>
                  <a:gd name="T99" fmla="*/ 1664 h 2033"/>
                  <a:gd name="T100" fmla="*/ 1554 w 1560"/>
                  <a:gd name="T101" fmla="*/ 1595 h 2033"/>
                  <a:gd name="T102" fmla="*/ 1560 w 1560"/>
                  <a:gd name="T103" fmla="*/ 1525 h 2033"/>
                  <a:gd name="T104" fmla="*/ 1554 w 1560"/>
                  <a:gd name="T105" fmla="*/ 1453 h 2033"/>
                  <a:gd name="T106" fmla="*/ 1535 w 1560"/>
                  <a:gd name="T107" fmla="*/ 1381 h 2033"/>
                  <a:gd name="T108" fmla="*/ 1504 w 1560"/>
                  <a:gd name="T109" fmla="*/ 1308 h 2033"/>
                  <a:gd name="T110" fmla="*/ 1435 w 1560"/>
                  <a:gd name="T111" fmla="*/ 1199 h 2033"/>
                  <a:gd name="T112" fmla="*/ 1304 w 1560"/>
                  <a:gd name="T113" fmla="*/ 1055 h 2033"/>
                  <a:gd name="T114" fmla="*/ 1134 w 1560"/>
                  <a:gd name="T115" fmla="*/ 918 h 2033"/>
                  <a:gd name="T116" fmla="*/ 927 w 1560"/>
                  <a:gd name="T117" fmla="*/ 788 h 2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60" h="2033">
                    <a:moveTo>
                      <a:pt x="811" y="728"/>
                    </a:moveTo>
                    <a:lnTo>
                      <a:pt x="811" y="728"/>
                    </a:lnTo>
                    <a:lnTo>
                      <a:pt x="770" y="707"/>
                    </a:lnTo>
                    <a:lnTo>
                      <a:pt x="731" y="686"/>
                    </a:lnTo>
                    <a:lnTo>
                      <a:pt x="693" y="664"/>
                    </a:lnTo>
                    <a:lnTo>
                      <a:pt x="656" y="642"/>
                    </a:lnTo>
                    <a:lnTo>
                      <a:pt x="620" y="620"/>
                    </a:lnTo>
                    <a:lnTo>
                      <a:pt x="587" y="596"/>
                    </a:lnTo>
                    <a:lnTo>
                      <a:pt x="554" y="574"/>
                    </a:lnTo>
                    <a:lnTo>
                      <a:pt x="522" y="551"/>
                    </a:lnTo>
                    <a:lnTo>
                      <a:pt x="493" y="527"/>
                    </a:lnTo>
                    <a:lnTo>
                      <a:pt x="464" y="504"/>
                    </a:lnTo>
                    <a:lnTo>
                      <a:pt x="436" y="480"/>
                    </a:lnTo>
                    <a:lnTo>
                      <a:pt x="410" y="456"/>
                    </a:lnTo>
                    <a:lnTo>
                      <a:pt x="384" y="432"/>
                    </a:lnTo>
                    <a:lnTo>
                      <a:pt x="360" y="409"/>
                    </a:lnTo>
                    <a:lnTo>
                      <a:pt x="337" y="384"/>
                    </a:lnTo>
                    <a:lnTo>
                      <a:pt x="315" y="361"/>
                    </a:lnTo>
                    <a:lnTo>
                      <a:pt x="294" y="337"/>
                    </a:lnTo>
                    <a:lnTo>
                      <a:pt x="275" y="314"/>
                    </a:lnTo>
                    <a:lnTo>
                      <a:pt x="255" y="290"/>
                    </a:lnTo>
                    <a:lnTo>
                      <a:pt x="238" y="267"/>
                    </a:lnTo>
                    <a:lnTo>
                      <a:pt x="205" y="222"/>
                    </a:lnTo>
                    <a:lnTo>
                      <a:pt x="176" y="178"/>
                    </a:lnTo>
                    <a:lnTo>
                      <a:pt x="150" y="135"/>
                    </a:lnTo>
                    <a:lnTo>
                      <a:pt x="129" y="96"/>
                    </a:lnTo>
                    <a:lnTo>
                      <a:pt x="109" y="57"/>
                    </a:lnTo>
                    <a:lnTo>
                      <a:pt x="93" y="22"/>
                    </a:lnTo>
                    <a:lnTo>
                      <a:pt x="93" y="22"/>
                    </a:lnTo>
                    <a:lnTo>
                      <a:pt x="90" y="16"/>
                    </a:lnTo>
                    <a:lnTo>
                      <a:pt x="86" y="11"/>
                    </a:lnTo>
                    <a:lnTo>
                      <a:pt x="81" y="7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4" y="1"/>
                    </a:lnTo>
                    <a:lnTo>
                      <a:pt x="48" y="2"/>
                    </a:lnTo>
                    <a:lnTo>
                      <a:pt x="43" y="4"/>
                    </a:lnTo>
                    <a:lnTo>
                      <a:pt x="38" y="7"/>
                    </a:lnTo>
                    <a:lnTo>
                      <a:pt x="34" y="11"/>
                    </a:lnTo>
                    <a:lnTo>
                      <a:pt x="30" y="15"/>
                    </a:lnTo>
                    <a:lnTo>
                      <a:pt x="27" y="20"/>
                    </a:lnTo>
                    <a:lnTo>
                      <a:pt x="25" y="26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15" y="130"/>
                    </a:lnTo>
                    <a:lnTo>
                      <a:pt x="9" y="225"/>
                    </a:lnTo>
                    <a:lnTo>
                      <a:pt x="4" y="317"/>
                    </a:lnTo>
                    <a:lnTo>
                      <a:pt x="1" y="406"/>
                    </a:lnTo>
                    <a:lnTo>
                      <a:pt x="0" y="491"/>
                    </a:lnTo>
                    <a:lnTo>
                      <a:pt x="0" y="575"/>
                    </a:lnTo>
                    <a:lnTo>
                      <a:pt x="1" y="656"/>
                    </a:lnTo>
                    <a:lnTo>
                      <a:pt x="5" y="733"/>
                    </a:lnTo>
                    <a:lnTo>
                      <a:pt x="9" y="808"/>
                    </a:lnTo>
                    <a:lnTo>
                      <a:pt x="15" y="880"/>
                    </a:lnTo>
                    <a:lnTo>
                      <a:pt x="24" y="949"/>
                    </a:lnTo>
                    <a:lnTo>
                      <a:pt x="32" y="1017"/>
                    </a:lnTo>
                    <a:lnTo>
                      <a:pt x="42" y="1081"/>
                    </a:lnTo>
                    <a:lnTo>
                      <a:pt x="54" y="1143"/>
                    </a:lnTo>
                    <a:lnTo>
                      <a:pt x="66" y="1202"/>
                    </a:lnTo>
                    <a:lnTo>
                      <a:pt x="81" y="1259"/>
                    </a:lnTo>
                    <a:lnTo>
                      <a:pt x="96" y="1314"/>
                    </a:lnTo>
                    <a:lnTo>
                      <a:pt x="111" y="1367"/>
                    </a:lnTo>
                    <a:lnTo>
                      <a:pt x="129" y="1417"/>
                    </a:lnTo>
                    <a:lnTo>
                      <a:pt x="147" y="1463"/>
                    </a:lnTo>
                    <a:lnTo>
                      <a:pt x="167" y="1509"/>
                    </a:lnTo>
                    <a:lnTo>
                      <a:pt x="187" y="1552"/>
                    </a:lnTo>
                    <a:lnTo>
                      <a:pt x="207" y="1593"/>
                    </a:lnTo>
                    <a:lnTo>
                      <a:pt x="230" y="1632"/>
                    </a:lnTo>
                    <a:lnTo>
                      <a:pt x="252" y="1670"/>
                    </a:lnTo>
                    <a:lnTo>
                      <a:pt x="276" y="1704"/>
                    </a:lnTo>
                    <a:lnTo>
                      <a:pt x="300" y="1737"/>
                    </a:lnTo>
                    <a:lnTo>
                      <a:pt x="325" y="1767"/>
                    </a:lnTo>
                    <a:lnTo>
                      <a:pt x="350" y="1796"/>
                    </a:lnTo>
                    <a:lnTo>
                      <a:pt x="377" y="1824"/>
                    </a:lnTo>
                    <a:lnTo>
                      <a:pt x="404" y="1849"/>
                    </a:lnTo>
                    <a:lnTo>
                      <a:pt x="431" y="1871"/>
                    </a:lnTo>
                    <a:lnTo>
                      <a:pt x="459" y="1894"/>
                    </a:lnTo>
                    <a:lnTo>
                      <a:pt x="486" y="1913"/>
                    </a:lnTo>
                    <a:lnTo>
                      <a:pt x="515" y="1932"/>
                    </a:lnTo>
                    <a:lnTo>
                      <a:pt x="544" y="1948"/>
                    </a:lnTo>
                    <a:lnTo>
                      <a:pt x="573" y="1963"/>
                    </a:lnTo>
                    <a:lnTo>
                      <a:pt x="603" y="1977"/>
                    </a:lnTo>
                    <a:lnTo>
                      <a:pt x="633" y="1988"/>
                    </a:lnTo>
                    <a:lnTo>
                      <a:pt x="662" y="1998"/>
                    </a:lnTo>
                    <a:lnTo>
                      <a:pt x="692" y="2007"/>
                    </a:lnTo>
                    <a:lnTo>
                      <a:pt x="722" y="2014"/>
                    </a:lnTo>
                    <a:lnTo>
                      <a:pt x="752" y="2020"/>
                    </a:lnTo>
                    <a:lnTo>
                      <a:pt x="783" y="2026"/>
                    </a:lnTo>
                    <a:lnTo>
                      <a:pt x="812" y="2029"/>
                    </a:lnTo>
                    <a:lnTo>
                      <a:pt x="843" y="2032"/>
                    </a:lnTo>
                    <a:lnTo>
                      <a:pt x="873" y="2033"/>
                    </a:lnTo>
                    <a:lnTo>
                      <a:pt x="902" y="2032"/>
                    </a:lnTo>
                    <a:lnTo>
                      <a:pt x="932" y="2031"/>
                    </a:lnTo>
                    <a:lnTo>
                      <a:pt x="962" y="2029"/>
                    </a:lnTo>
                    <a:lnTo>
                      <a:pt x="990" y="2024"/>
                    </a:lnTo>
                    <a:lnTo>
                      <a:pt x="1019" y="2020"/>
                    </a:lnTo>
                    <a:lnTo>
                      <a:pt x="1047" y="2014"/>
                    </a:lnTo>
                    <a:lnTo>
                      <a:pt x="1075" y="2008"/>
                    </a:lnTo>
                    <a:lnTo>
                      <a:pt x="1103" y="2001"/>
                    </a:lnTo>
                    <a:lnTo>
                      <a:pt x="1130" y="1993"/>
                    </a:lnTo>
                    <a:lnTo>
                      <a:pt x="1157" y="1984"/>
                    </a:lnTo>
                    <a:lnTo>
                      <a:pt x="1182" y="1973"/>
                    </a:lnTo>
                    <a:lnTo>
                      <a:pt x="1208" y="1963"/>
                    </a:lnTo>
                    <a:lnTo>
                      <a:pt x="1232" y="1952"/>
                    </a:lnTo>
                    <a:lnTo>
                      <a:pt x="1256" y="1940"/>
                    </a:lnTo>
                    <a:lnTo>
                      <a:pt x="1279" y="1928"/>
                    </a:lnTo>
                    <a:lnTo>
                      <a:pt x="1302" y="1914"/>
                    </a:lnTo>
                    <a:lnTo>
                      <a:pt x="1323" y="1901"/>
                    </a:lnTo>
                    <a:lnTo>
                      <a:pt x="1323" y="1901"/>
                    </a:lnTo>
                    <a:lnTo>
                      <a:pt x="1320" y="1898"/>
                    </a:lnTo>
                    <a:lnTo>
                      <a:pt x="1316" y="1896"/>
                    </a:lnTo>
                    <a:lnTo>
                      <a:pt x="1310" y="1893"/>
                    </a:lnTo>
                    <a:lnTo>
                      <a:pt x="1302" y="1890"/>
                    </a:lnTo>
                    <a:lnTo>
                      <a:pt x="1290" y="1886"/>
                    </a:lnTo>
                    <a:lnTo>
                      <a:pt x="1275" y="1884"/>
                    </a:lnTo>
                    <a:lnTo>
                      <a:pt x="1257" y="1881"/>
                    </a:lnTo>
                    <a:lnTo>
                      <a:pt x="1257" y="1881"/>
                    </a:lnTo>
                    <a:lnTo>
                      <a:pt x="1218" y="1876"/>
                    </a:lnTo>
                    <a:lnTo>
                      <a:pt x="1178" y="1867"/>
                    </a:lnTo>
                    <a:lnTo>
                      <a:pt x="1140" y="1858"/>
                    </a:lnTo>
                    <a:lnTo>
                      <a:pt x="1102" y="1846"/>
                    </a:lnTo>
                    <a:lnTo>
                      <a:pt x="1102" y="1846"/>
                    </a:lnTo>
                    <a:lnTo>
                      <a:pt x="1065" y="1832"/>
                    </a:lnTo>
                    <a:lnTo>
                      <a:pt x="1029" y="1815"/>
                    </a:lnTo>
                    <a:lnTo>
                      <a:pt x="993" y="1798"/>
                    </a:lnTo>
                    <a:lnTo>
                      <a:pt x="958" y="1778"/>
                    </a:lnTo>
                    <a:lnTo>
                      <a:pt x="926" y="1756"/>
                    </a:lnTo>
                    <a:lnTo>
                      <a:pt x="894" y="1734"/>
                    </a:lnTo>
                    <a:lnTo>
                      <a:pt x="863" y="1709"/>
                    </a:lnTo>
                    <a:lnTo>
                      <a:pt x="834" y="1683"/>
                    </a:lnTo>
                    <a:lnTo>
                      <a:pt x="834" y="1683"/>
                    </a:lnTo>
                    <a:lnTo>
                      <a:pt x="805" y="1655"/>
                    </a:lnTo>
                    <a:lnTo>
                      <a:pt x="778" y="1628"/>
                    </a:lnTo>
                    <a:lnTo>
                      <a:pt x="752" y="1598"/>
                    </a:lnTo>
                    <a:lnTo>
                      <a:pt x="728" y="1568"/>
                    </a:lnTo>
                    <a:lnTo>
                      <a:pt x="704" y="1536"/>
                    </a:lnTo>
                    <a:lnTo>
                      <a:pt x="683" y="1504"/>
                    </a:lnTo>
                    <a:lnTo>
                      <a:pt x="661" y="1471"/>
                    </a:lnTo>
                    <a:lnTo>
                      <a:pt x="642" y="1437"/>
                    </a:lnTo>
                    <a:lnTo>
                      <a:pt x="642" y="1437"/>
                    </a:lnTo>
                    <a:lnTo>
                      <a:pt x="622" y="1403"/>
                    </a:lnTo>
                    <a:lnTo>
                      <a:pt x="605" y="1369"/>
                    </a:lnTo>
                    <a:lnTo>
                      <a:pt x="589" y="1333"/>
                    </a:lnTo>
                    <a:lnTo>
                      <a:pt x="574" y="1297"/>
                    </a:lnTo>
                    <a:lnTo>
                      <a:pt x="560" y="1262"/>
                    </a:lnTo>
                    <a:lnTo>
                      <a:pt x="547" y="1225"/>
                    </a:lnTo>
                    <a:lnTo>
                      <a:pt x="534" y="1188"/>
                    </a:lnTo>
                    <a:lnTo>
                      <a:pt x="523" y="1150"/>
                    </a:lnTo>
                    <a:lnTo>
                      <a:pt x="523" y="1150"/>
                    </a:lnTo>
                    <a:lnTo>
                      <a:pt x="535" y="1187"/>
                    </a:lnTo>
                    <a:lnTo>
                      <a:pt x="549" y="1224"/>
                    </a:lnTo>
                    <a:lnTo>
                      <a:pt x="564" y="1259"/>
                    </a:lnTo>
                    <a:lnTo>
                      <a:pt x="579" y="1295"/>
                    </a:lnTo>
                    <a:lnTo>
                      <a:pt x="596" y="1330"/>
                    </a:lnTo>
                    <a:lnTo>
                      <a:pt x="613" y="1365"/>
                    </a:lnTo>
                    <a:lnTo>
                      <a:pt x="631" y="1398"/>
                    </a:lnTo>
                    <a:lnTo>
                      <a:pt x="651" y="1432"/>
                    </a:lnTo>
                    <a:lnTo>
                      <a:pt x="651" y="1432"/>
                    </a:lnTo>
                    <a:lnTo>
                      <a:pt x="672" y="1463"/>
                    </a:lnTo>
                    <a:lnTo>
                      <a:pt x="694" y="1496"/>
                    </a:lnTo>
                    <a:lnTo>
                      <a:pt x="717" y="1527"/>
                    </a:lnTo>
                    <a:lnTo>
                      <a:pt x="741" y="1556"/>
                    </a:lnTo>
                    <a:lnTo>
                      <a:pt x="766" y="1586"/>
                    </a:lnTo>
                    <a:lnTo>
                      <a:pt x="793" y="1613"/>
                    </a:lnTo>
                    <a:lnTo>
                      <a:pt x="821" y="1640"/>
                    </a:lnTo>
                    <a:lnTo>
                      <a:pt x="849" y="1665"/>
                    </a:lnTo>
                    <a:lnTo>
                      <a:pt x="849" y="1665"/>
                    </a:lnTo>
                    <a:lnTo>
                      <a:pt x="879" y="1690"/>
                    </a:lnTo>
                    <a:lnTo>
                      <a:pt x="909" y="1712"/>
                    </a:lnTo>
                    <a:lnTo>
                      <a:pt x="941" y="1734"/>
                    </a:lnTo>
                    <a:lnTo>
                      <a:pt x="974" y="1753"/>
                    </a:lnTo>
                    <a:lnTo>
                      <a:pt x="1007" y="1772"/>
                    </a:lnTo>
                    <a:lnTo>
                      <a:pt x="1041" y="1787"/>
                    </a:lnTo>
                    <a:lnTo>
                      <a:pt x="1077" y="1801"/>
                    </a:lnTo>
                    <a:lnTo>
                      <a:pt x="1113" y="1813"/>
                    </a:lnTo>
                    <a:lnTo>
                      <a:pt x="1113" y="1813"/>
                    </a:lnTo>
                    <a:lnTo>
                      <a:pt x="1131" y="1818"/>
                    </a:lnTo>
                    <a:lnTo>
                      <a:pt x="1150" y="1823"/>
                    </a:lnTo>
                    <a:lnTo>
                      <a:pt x="1168" y="1827"/>
                    </a:lnTo>
                    <a:lnTo>
                      <a:pt x="1187" y="1830"/>
                    </a:lnTo>
                    <a:lnTo>
                      <a:pt x="1207" y="1833"/>
                    </a:lnTo>
                    <a:lnTo>
                      <a:pt x="1226" y="1835"/>
                    </a:lnTo>
                    <a:lnTo>
                      <a:pt x="1265" y="1837"/>
                    </a:lnTo>
                    <a:lnTo>
                      <a:pt x="1304" y="1837"/>
                    </a:lnTo>
                    <a:lnTo>
                      <a:pt x="1343" y="1835"/>
                    </a:lnTo>
                    <a:lnTo>
                      <a:pt x="1380" y="1831"/>
                    </a:lnTo>
                    <a:lnTo>
                      <a:pt x="1418" y="1826"/>
                    </a:lnTo>
                    <a:lnTo>
                      <a:pt x="1418" y="1826"/>
                    </a:lnTo>
                    <a:lnTo>
                      <a:pt x="1434" y="1810"/>
                    </a:lnTo>
                    <a:lnTo>
                      <a:pt x="1449" y="1795"/>
                    </a:lnTo>
                    <a:lnTo>
                      <a:pt x="1462" y="1779"/>
                    </a:lnTo>
                    <a:lnTo>
                      <a:pt x="1475" y="1763"/>
                    </a:lnTo>
                    <a:lnTo>
                      <a:pt x="1488" y="1747"/>
                    </a:lnTo>
                    <a:lnTo>
                      <a:pt x="1498" y="1731"/>
                    </a:lnTo>
                    <a:lnTo>
                      <a:pt x="1508" y="1714"/>
                    </a:lnTo>
                    <a:lnTo>
                      <a:pt x="1517" y="1698"/>
                    </a:lnTo>
                    <a:lnTo>
                      <a:pt x="1526" y="1681"/>
                    </a:lnTo>
                    <a:lnTo>
                      <a:pt x="1534" y="1664"/>
                    </a:lnTo>
                    <a:lnTo>
                      <a:pt x="1540" y="1647"/>
                    </a:lnTo>
                    <a:lnTo>
                      <a:pt x="1545" y="1630"/>
                    </a:lnTo>
                    <a:lnTo>
                      <a:pt x="1550" y="1612"/>
                    </a:lnTo>
                    <a:lnTo>
                      <a:pt x="1554" y="1595"/>
                    </a:lnTo>
                    <a:lnTo>
                      <a:pt x="1557" y="1578"/>
                    </a:lnTo>
                    <a:lnTo>
                      <a:pt x="1559" y="1560"/>
                    </a:lnTo>
                    <a:lnTo>
                      <a:pt x="1560" y="1543"/>
                    </a:lnTo>
                    <a:lnTo>
                      <a:pt x="1560" y="1525"/>
                    </a:lnTo>
                    <a:lnTo>
                      <a:pt x="1560" y="1507"/>
                    </a:lnTo>
                    <a:lnTo>
                      <a:pt x="1559" y="1489"/>
                    </a:lnTo>
                    <a:lnTo>
                      <a:pt x="1557" y="1472"/>
                    </a:lnTo>
                    <a:lnTo>
                      <a:pt x="1554" y="1453"/>
                    </a:lnTo>
                    <a:lnTo>
                      <a:pt x="1551" y="1436"/>
                    </a:lnTo>
                    <a:lnTo>
                      <a:pt x="1546" y="1418"/>
                    </a:lnTo>
                    <a:lnTo>
                      <a:pt x="1541" y="1399"/>
                    </a:lnTo>
                    <a:lnTo>
                      <a:pt x="1535" y="1381"/>
                    </a:lnTo>
                    <a:lnTo>
                      <a:pt x="1529" y="1363"/>
                    </a:lnTo>
                    <a:lnTo>
                      <a:pt x="1521" y="1345"/>
                    </a:lnTo>
                    <a:lnTo>
                      <a:pt x="1512" y="1327"/>
                    </a:lnTo>
                    <a:lnTo>
                      <a:pt x="1504" y="1308"/>
                    </a:lnTo>
                    <a:lnTo>
                      <a:pt x="1494" y="1290"/>
                    </a:lnTo>
                    <a:lnTo>
                      <a:pt x="1484" y="1272"/>
                    </a:lnTo>
                    <a:lnTo>
                      <a:pt x="1460" y="1235"/>
                    </a:lnTo>
                    <a:lnTo>
                      <a:pt x="1435" y="1199"/>
                    </a:lnTo>
                    <a:lnTo>
                      <a:pt x="1406" y="1163"/>
                    </a:lnTo>
                    <a:lnTo>
                      <a:pt x="1374" y="1127"/>
                    </a:lnTo>
                    <a:lnTo>
                      <a:pt x="1341" y="1091"/>
                    </a:lnTo>
                    <a:lnTo>
                      <a:pt x="1304" y="1055"/>
                    </a:lnTo>
                    <a:lnTo>
                      <a:pt x="1265" y="1021"/>
                    </a:lnTo>
                    <a:lnTo>
                      <a:pt x="1224" y="986"/>
                    </a:lnTo>
                    <a:lnTo>
                      <a:pt x="1180" y="951"/>
                    </a:lnTo>
                    <a:lnTo>
                      <a:pt x="1134" y="918"/>
                    </a:lnTo>
                    <a:lnTo>
                      <a:pt x="1085" y="884"/>
                    </a:lnTo>
                    <a:lnTo>
                      <a:pt x="1035" y="851"/>
                    </a:lnTo>
                    <a:lnTo>
                      <a:pt x="982" y="820"/>
                    </a:lnTo>
                    <a:lnTo>
                      <a:pt x="927" y="788"/>
                    </a:lnTo>
                    <a:lnTo>
                      <a:pt x="871" y="758"/>
                    </a:lnTo>
                    <a:lnTo>
                      <a:pt x="811" y="728"/>
                    </a:lnTo>
                    <a:lnTo>
                      <a:pt x="811" y="7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BFBE498-D468-439B-9F7B-88B8ED6B30BB}"/>
              </a:ext>
            </a:extLst>
          </p:cNvPr>
          <p:cNvGrpSpPr/>
          <p:nvPr/>
        </p:nvGrpSpPr>
        <p:grpSpPr>
          <a:xfrm>
            <a:off x="5556715" y="3993037"/>
            <a:ext cx="1120169" cy="1304688"/>
            <a:chOff x="5931994" y="2140508"/>
            <a:chExt cx="1120169" cy="1304688"/>
          </a:xfrm>
        </p:grpSpPr>
        <p:sp>
          <p:nvSpPr>
            <p:cNvPr id="67" name="Freeform: Shape 6">
              <a:extLst>
                <a:ext uri="{FF2B5EF4-FFF2-40B4-BE49-F238E27FC236}">
                  <a16:creationId xmlns:a16="http://schemas.microsoft.com/office/drawing/2014/main" xmlns="" id="{5150A2D6-C5BB-4142-BE73-D297EA3DB7D2}"/>
                </a:ext>
              </a:extLst>
            </p:cNvPr>
            <p:cNvSpPr/>
            <p:nvPr/>
          </p:nvSpPr>
          <p:spPr>
            <a:xfrm rot="5600356">
              <a:off x="5839735" y="2232767"/>
              <a:ext cx="1304688" cy="1120169"/>
            </a:xfrm>
            <a:custGeom>
              <a:avLst/>
              <a:gdLst>
                <a:gd name="connsiteX0" fmla="*/ 1660967 w 4027991"/>
                <a:gd name="connsiteY0" fmla="*/ 0 h 3321934"/>
                <a:gd name="connsiteX1" fmla="*/ 3247260 w 4027991"/>
                <a:gd name="connsiteY1" fmla="*/ 1167046 h 3321934"/>
                <a:gd name="connsiteX2" fmla="*/ 3286927 w 4027991"/>
                <a:gd name="connsiteY2" fmla="*/ 1321314 h 3321934"/>
                <a:gd name="connsiteX3" fmla="*/ 4027991 w 4027991"/>
                <a:gd name="connsiteY3" fmla="*/ 1660968 h 3321934"/>
                <a:gd name="connsiteX4" fmla="*/ 3286927 w 4027991"/>
                <a:gd name="connsiteY4" fmla="*/ 2000621 h 3321934"/>
                <a:gd name="connsiteX5" fmla="*/ 3247260 w 4027991"/>
                <a:gd name="connsiteY5" fmla="*/ 2154888 h 3321934"/>
                <a:gd name="connsiteX6" fmla="*/ 1660967 w 4027991"/>
                <a:gd name="connsiteY6" fmla="*/ 3321934 h 3321934"/>
                <a:gd name="connsiteX7" fmla="*/ 0 w 4027991"/>
                <a:gd name="connsiteY7" fmla="*/ 1660967 h 3321934"/>
                <a:gd name="connsiteX8" fmla="*/ 1660967 w 4027991"/>
                <a:gd name="connsiteY8" fmla="*/ 0 h 33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7991" h="3321934">
                  <a:moveTo>
                    <a:pt x="1660967" y="0"/>
                  </a:moveTo>
                  <a:cubicBezTo>
                    <a:pt x="2406295" y="0"/>
                    <a:pt x="3036963" y="490919"/>
                    <a:pt x="3247260" y="1167046"/>
                  </a:cubicBezTo>
                  <a:lnTo>
                    <a:pt x="3286927" y="1321314"/>
                  </a:lnTo>
                  <a:lnTo>
                    <a:pt x="4027991" y="1660968"/>
                  </a:lnTo>
                  <a:lnTo>
                    <a:pt x="3286927" y="2000621"/>
                  </a:lnTo>
                  <a:lnTo>
                    <a:pt x="3247260" y="2154888"/>
                  </a:lnTo>
                  <a:cubicBezTo>
                    <a:pt x="3036963" y="2831016"/>
                    <a:pt x="2406295" y="3321934"/>
                    <a:pt x="1660967" y="3321934"/>
                  </a:cubicBezTo>
                  <a:cubicBezTo>
                    <a:pt x="743640" y="3321934"/>
                    <a:pt x="0" y="2578294"/>
                    <a:pt x="0" y="1660967"/>
                  </a:cubicBezTo>
                  <a:cubicBezTo>
                    <a:pt x="0" y="743640"/>
                    <a:pt x="743640" y="0"/>
                    <a:pt x="1660967" y="0"/>
                  </a:cubicBezTo>
                  <a:close/>
                </a:path>
              </a:pathLst>
            </a:custGeom>
            <a:solidFill>
              <a:srgbClr val="FFCC00"/>
            </a:solidFill>
            <a:ln w="38100">
              <a:solidFill>
                <a:srgbClr val="FFCC99"/>
              </a:solidFill>
            </a:ln>
            <a:effectLst>
              <a:innerShdw blurRad="38100" dist="76200" dir="13500000">
                <a:schemeClr val="accent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11335BF9-305E-4746-B183-559F1E5EC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52133" y="2383661"/>
              <a:ext cx="923050" cy="747671"/>
            </a:xfrm>
            <a:prstGeom prst="rect">
              <a:avLst/>
            </a:prstGeom>
          </p:spPr>
        </p:pic>
      </p:grp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xmlns="" id="{8307F06E-4955-4D24-A6BA-A333D8DBF1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6722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C1C3321-7F73-7A49-82F2-312E91F6577C}"/>
              </a:ext>
            </a:extLst>
          </p:cNvPr>
          <p:cNvGrpSpPr/>
          <p:nvPr/>
        </p:nvGrpSpPr>
        <p:grpSpPr>
          <a:xfrm>
            <a:off x="2367214" y="1262010"/>
            <a:ext cx="4333981" cy="4333981"/>
            <a:chOff x="1318210" y="8889"/>
            <a:chExt cx="3250486" cy="3250486"/>
          </a:xfrm>
          <a:scene3d>
            <a:camera prst="perspectiveLeft"/>
            <a:lightRig rig="threePt" dir="t"/>
          </a:scene3d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7007FED1-DC08-384E-B5FC-20CB3B8E5C67}"/>
                </a:ext>
              </a:extLst>
            </p:cNvPr>
            <p:cNvSpPr/>
            <p:nvPr/>
          </p:nvSpPr>
          <p:spPr>
            <a:xfrm>
              <a:off x="1318210" y="8889"/>
              <a:ext cx="3250486" cy="3250486"/>
            </a:xfrm>
            <a:prstGeom prst="ellipse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xmlns="" id="{A291F19A-8F24-D84E-B3AF-749AD9DC8FFA}"/>
                </a:ext>
              </a:extLst>
            </p:cNvPr>
            <p:cNvSpPr txBox="1"/>
            <p:nvPr/>
          </p:nvSpPr>
          <p:spPr>
            <a:xfrm>
              <a:off x="1772106" y="392191"/>
              <a:ext cx="1874154" cy="24838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  <a:latin typeface="Calibri"/>
                </a:rPr>
                <a:t>LOCAL GOVERNMENT (EXTERNAL)</a:t>
              </a:r>
              <a:endParaRPr lang="en-ZA" sz="32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19FD1A-3027-EA4A-88C4-5A823A41A9AD}"/>
              </a:ext>
            </a:extLst>
          </p:cNvPr>
          <p:cNvGrpSpPr/>
          <p:nvPr/>
        </p:nvGrpSpPr>
        <p:grpSpPr>
          <a:xfrm>
            <a:off x="5490804" y="1262010"/>
            <a:ext cx="4333981" cy="4333981"/>
            <a:chOff x="3660903" y="8889"/>
            <a:chExt cx="3250486" cy="32504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5A2875EF-49AD-784D-9583-6D2955052216}"/>
                </a:ext>
              </a:extLst>
            </p:cNvPr>
            <p:cNvSpPr/>
            <p:nvPr/>
          </p:nvSpPr>
          <p:spPr>
            <a:xfrm>
              <a:off x="3660903" y="8889"/>
              <a:ext cx="3250486" cy="3250486"/>
            </a:xfrm>
            <a:prstGeom prst="ellipse">
              <a:avLst/>
            </a:prstGeom>
            <a:ln>
              <a:prstDash val="sysDash"/>
            </a:ln>
          </p:spPr>
          <p:style>
            <a:lnRef idx="2">
              <a:scrgbClr r="0" g="0" b="0"/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xmlns="" id="{56C8A360-C93E-A843-91D3-9601FA7224F2}"/>
                </a:ext>
              </a:extLst>
            </p:cNvPr>
            <p:cNvSpPr txBox="1"/>
            <p:nvPr/>
          </p:nvSpPr>
          <p:spPr>
            <a:xfrm>
              <a:off x="4583338" y="392191"/>
              <a:ext cx="1874154" cy="24838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ZA" sz="3200" dirty="0">
                  <a:solidFill>
                    <a:prstClr val="black"/>
                  </a:solidFill>
                  <a:latin typeface="Calibri"/>
                </a:rPr>
                <a:t>SALGA (INTERNAL)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95A681DD-CA01-4248-9134-46392A6C7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374" y="298326"/>
            <a:ext cx="7413412" cy="718659"/>
          </a:xfrm>
        </p:spPr>
        <p:txBody>
          <a:bodyPr>
            <a:noAutofit/>
          </a:bodyPr>
          <a:lstStyle/>
          <a:p>
            <a:pPr algn="ctr"/>
            <a:r>
              <a:rPr lang="en-ZA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ANALYSIS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40DA492-522B-43A1-A1E7-ECE652D6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C727-926F-1646-BD6E-3FDEEEEFCBE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8138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xmlns="" id="{43BF1888-39C7-41FA-A24A-94B6517F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PROMISE VS CORE PROBLEM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C726BBE-32CC-4AC2-AA4D-45EFAE72CCCE}"/>
              </a:ext>
            </a:extLst>
          </p:cNvPr>
          <p:cNvSpPr txBox="1"/>
          <p:nvPr/>
        </p:nvSpPr>
        <p:spPr>
          <a:xfrm>
            <a:off x="638513" y="1969284"/>
            <a:ext cx="105690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ZA" sz="2000" b="1" kern="0" dirty="0">
                <a:solidFill>
                  <a:srgbClr val="000E3D"/>
                </a:solidFill>
                <a:latin typeface="Calibri" panose="020F0502020204030204"/>
              </a:rPr>
              <a:t>The objects of Local Government stipulated in the Constitution are: </a:t>
            </a:r>
            <a:endParaRPr lang="en-GB" sz="2000" b="1" kern="0" dirty="0">
              <a:solidFill>
                <a:srgbClr val="000E3D"/>
              </a:solidFill>
              <a:latin typeface="Calibri" panose="020F0502020204030204"/>
            </a:endParaRP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ZA" sz="2000" b="1" kern="0" dirty="0">
                <a:solidFill>
                  <a:srgbClr val="000E3D"/>
                </a:solidFill>
                <a:latin typeface="Calibri" panose="020F0502020204030204"/>
              </a:rPr>
              <a:t>To provide democratic and accountable government for local communities; </a:t>
            </a:r>
            <a:endParaRPr lang="en-GB" sz="2000" b="1" kern="0" dirty="0">
              <a:solidFill>
                <a:srgbClr val="000E3D"/>
              </a:solidFill>
              <a:latin typeface="Calibri" panose="020F0502020204030204"/>
            </a:endParaRP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ZA" sz="2000" b="1" kern="0" dirty="0">
                <a:solidFill>
                  <a:srgbClr val="000E3D"/>
                </a:solidFill>
                <a:latin typeface="Calibri" panose="020F0502020204030204"/>
              </a:rPr>
              <a:t>To ensure the provision of services to communities in a sustainable manner;</a:t>
            </a:r>
            <a:endParaRPr lang="en-GB" sz="2000" b="1" kern="0" dirty="0">
              <a:solidFill>
                <a:srgbClr val="000E3D"/>
              </a:solidFill>
              <a:latin typeface="Calibri" panose="020F0502020204030204"/>
            </a:endParaRP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ZA" sz="2000" b="1" kern="0" dirty="0">
                <a:solidFill>
                  <a:srgbClr val="000E3D"/>
                </a:solidFill>
                <a:latin typeface="Calibri" panose="020F0502020204030204"/>
              </a:rPr>
              <a:t>To promote social and economic development; 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ZA" sz="2000" b="1" kern="0" dirty="0">
                <a:solidFill>
                  <a:srgbClr val="000E3D"/>
                </a:solidFill>
                <a:latin typeface="Calibri" panose="020F0502020204030204"/>
              </a:rPr>
              <a:t>To promote a safe and healthy environment; and</a:t>
            </a:r>
            <a:endParaRPr lang="en-GB" sz="2000" b="1" kern="0" dirty="0">
              <a:solidFill>
                <a:srgbClr val="000E3D"/>
              </a:solidFill>
              <a:latin typeface="Calibri" panose="020F0502020204030204"/>
            </a:endParaRP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ZA" sz="2000" b="1" kern="0" dirty="0">
                <a:solidFill>
                  <a:srgbClr val="000E3D"/>
                </a:solidFill>
                <a:latin typeface="Calibri" panose="020F0502020204030204"/>
              </a:rPr>
              <a:t>To encourage the involvement of communities and community organisations in the matters of local government. </a:t>
            </a:r>
            <a:endParaRPr lang="en-GB" sz="2000" b="1" kern="0" dirty="0">
              <a:solidFill>
                <a:srgbClr val="000E3D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72B7754-82C8-42F1-80BD-2A314A21951A}"/>
              </a:ext>
            </a:extLst>
          </p:cNvPr>
          <p:cNvSpPr txBox="1"/>
          <p:nvPr/>
        </p:nvSpPr>
        <p:spPr>
          <a:xfrm>
            <a:off x="82558" y="4329502"/>
            <a:ext cx="11752912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endParaRPr lang="en-ZA" sz="1100" b="1" kern="0" dirty="0">
              <a:latin typeface="Calibri" panose="020F0502020204030204"/>
            </a:endParaRPr>
          </a:p>
          <a:p>
            <a:pPr algn="ctr" defTabSz="914377">
              <a:defRPr/>
            </a:pPr>
            <a:r>
              <a:rPr lang="en-ZA" sz="2400" b="1" kern="0" dirty="0">
                <a:solidFill>
                  <a:srgbClr val="FF0000"/>
                </a:solidFill>
                <a:latin typeface="Calibri" panose="020F0502020204030204"/>
              </a:rPr>
              <a:t>THE CORE PROBLEM: </a:t>
            </a:r>
            <a:r>
              <a:rPr lang="en-ZA" sz="2400" b="1" kern="0" dirty="0">
                <a:solidFill>
                  <a:prstClr val="black"/>
                </a:solidFill>
                <a:latin typeface="Calibri" panose="020F0502020204030204"/>
              </a:rPr>
              <a:t>LOCAL GOVERNMENT IS INADEQUATELY EQUIPPED/TOOLED TO FULFILL ITS DEVELOPMENTAL AGENDA</a:t>
            </a:r>
          </a:p>
          <a:p>
            <a:pPr algn="ctr" defTabSz="914377">
              <a:defRPr/>
            </a:pPr>
            <a:endParaRPr lang="en-ZA" sz="110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F386165-7113-448D-B127-B5281A08C09C}"/>
              </a:ext>
            </a:extLst>
          </p:cNvPr>
          <p:cNvSpPr txBox="1"/>
          <p:nvPr/>
        </p:nvSpPr>
        <p:spPr>
          <a:xfrm>
            <a:off x="712855" y="875291"/>
            <a:ext cx="109454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endParaRPr lang="en-ZA" sz="1200" b="1" kern="0" dirty="0">
              <a:latin typeface="Calibri" panose="020F0502020204030204"/>
            </a:endParaRPr>
          </a:p>
          <a:p>
            <a:pPr algn="ctr" defTabSz="914377">
              <a:defRPr/>
            </a:pPr>
            <a:r>
              <a:rPr lang="en-ZA" sz="2800" b="1" kern="0" dirty="0">
                <a:latin typeface="Calibri" panose="020F0502020204030204"/>
              </a:rPr>
              <a:t>THE PROMISE</a:t>
            </a:r>
          </a:p>
          <a:p>
            <a:pPr algn="ctr" defTabSz="914377">
              <a:defRPr/>
            </a:pPr>
            <a:endParaRPr lang="en-ZA" sz="1200" b="1" kern="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2019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65330B-64A4-4CA2-A234-3AB7E9EB1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Arial"/>
                <a:cs typeface="Arial"/>
              </a:rPr>
              <a:t>THE DIGRESSION AND DECLINE TRAJECTORY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80740A-6DEB-4D33-A783-F5DD0401A1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04D4C-DC45-834A-A759-F6658CE95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xmlns="" id="{5EE1A8B5-99FC-48B0-AA82-E9030F90B8DA}"/>
              </a:ext>
            </a:extLst>
          </p:cNvPr>
          <p:cNvSpPr/>
          <p:nvPr/>
        </p:nvSpPr>
        <p:spPr>
          <a:xfrm rot="2832549">
            <a:off x="5394676" y="118063"/>
            <a:ext cx="1225760" cy="6844940"/>
          </a:xfrm>
          <a:prstGeom prst="upArrow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3A50D88-E654-4CE1-A02D-949971101F5B}"/>
              </a:ext>
            </a:extLst>
          </p:cNvPr>
          <p:cNvSpPr/>
          <p:nvPr/>
        </p:nvSpPr>
        <p:spPr>
          <a:xfrm rot="16200000">
            <a:off x="932145" y="3698637"/>
            <a:ext cx="3963675" cy="334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impact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5B72018-1A22-4A4C-923A-B2FDDB21E062}"/>
              </a:ext>
            </a:extLst>
          </p:cNvPr>
          <p:cNvSpPr/>
          <p:nvPr/>
        </p:nvSpPr>
        <p:spPr>
          <a:xfrm rot="19046204">
            <a:off x="4226718" y="3220828"/>
            <a:ext cx="3624665" cy="501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Envisaged LG trajectory</a:t>
            </a: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xmlns="" id="{4F531093-423E-4A41-B51B-CFB5E645267C}"/>
              </a:ext>
            </a:extLst>
          </p:cNvPr>
          <p:cNvSpPr/>
          <p:nvPr/>
        </p:nvSpPr>
        <p:spPr>
          <a:xfrm rot="3879391">
            <a:off x="5145970" y="2529689"/>
            <a:ext cx="2681517" cy="5944487"/>
          </a:xfrm>
          <a:prstGeom prst="bentArrow">
            <a:avLst>
              <a:gd name="adj1" fmla="val 25000"/>
              <a:gd name="adj2" fmla="val 22291"/>
              <a:gd name="adj3" fmla="val 25000"/>
              <a:gd name="adj4" fmla="val 4375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AE233B-369B-4810-A2C8-AF3258DC4FD2}"/>
              </a:ext>
            </a:extLst>
          </p:cNvPr>
          <p:cNvSpPr/>
          <p:nvPr/>
        </p:nvSpPr>
        <p:spPr>
          <a:xfrm rot="20060020">
            <a:off x="4258192" y="4360856"/>
            <a:ext cx="3600755" cy="413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current LG trajectory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xmlns="" id="{9141CB13-31D0-4D97-8D4D-66121519486F}"/>
              </a:ext>
            </a:extLst>
          </p:cNvPr>
          <p:cNvSpPr/>
          <p:nvPr/>
        </p:nvSpPr>
        <p:spPr>
          <a:xfrm>
            <a:off x="3010286" y="1161421"/>
            <a:ext cx="785600" cy="500084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01FDC485-E202-4F54-9653-74730D8681F7}"/>
              </a:ext>
            </a:extLst>
          </p:cNvPr>
          <p:cNvSpPr/>
          <p:nvPr/>
        </p:nvSpPr>
        <p:spPr>
          <a:xfrm>
            <a:off x="3226636" y="5614988"/>
            <a:ext cx="7202404" cy="72570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0F65093-D5DC-4000-9E4E-D8E5467D8687}"/>
              </a:ext>
            </a:extLst>
          </p:cNvPr>
          <p:cNvSpPr/>
          <p:nvPr/>
        </p:nvSpPr>
        <p:spPr>
          <a:xfrm>
            <a:off x="3829142" y="5764696"/>
            <a:ext cx="5791936" cy="445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1998 - 2022</a:t>
            </a:r>
          </a:p>
        </p:txBody>
      </p:sp>
    </p:spTree>
    <p:extLst>
      <p:ext uri="{BB962C8B-B14F-4D97-AF65-F5344CB8AC3E}">
        <p14:creationId xmlns:p14="http://schemas.microsoft.com/office/powerpoint/2010/main" xmlns="" val="2626425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2D25D2A-9A97-FF41-82E5-58BAB73368D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377"/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05BB487-579F-7E49-85BC-488DADA521A8}"/>
              </a:ext>
            </a:extLst>
          </p:cNvPr>
          <p:cNvGrpSpPr/>
          <p:nvPr/>
        </p:nvGrpSpPr>
        <p:grpSpPr>
          <a:xfrm>
            <a:off x="711200" y="1219202"/>
            <a:ext cx="5269968" cy="5569007"/>
            <a:chOff x="746109" y="1623938"/>
            <a:chExt cx="3717155" cy="5237441"/>
          </a:xfrm>
          <a:solidFill>
            <a:srgbClr val="FF0000"/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980401E4-0FB9-614A-A2F9-1215263EB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660" y="1862256"/>
              <a:ext cx="3257143" cy="3868505"/>
            </a:xfrm>
            <a:custGeom>
              <a:avLst/>
              <a:gdLst/>
              <a:ahLst/>
              <a:cxnLst>
                <a:cxn ang="0">
                  <a:pos x="517" y="393"/>
                </a:cxn>
                <a:cxn ang="0">
                  <a:pos x="539" y="350"/>
                </a:cxn>
                <a:cxn ang="0">
                  <a:pos x="541" y="342"/>
                </a:cxn>
                <a:cxn ang="0">
                  <a:pos x="528" y="313"/>
                </a:cxn>
                <a:cxn ang="0">
                  <a:pos x="522" y="373"/>
                </a:cxn>
                <a:cxn ang="0">
                  <a:pos x="373" y="446"/>
                </a:cxn>
                <a:cxn ang="0">
                  <a:pos x="364" y="388"/>
                </a:cxn>
                <a:cxn ang="0">
                  <a:pos x="519" y="315"/>
                </a:cxn>
                <a:cxn ang="0">
                  <a:pos x="396" y="378"/>
                </a:cxn>
                <a:cxn ang="0">
                  <a:pos x="472" y="317"/>
                </a:cxn>
                <a:cxn ang="0">
                  <a:pos x="416" y="360"/>
                </a:cxn>
                <a:cxn ang="0">
                  <a:pos x="314" y="366"/>
                </a:cxn>
                <a:cxn ang="0">
                  <a:pos x="314" y="355"/>
                </a:cxn>
                <a:cxn ang="0">
                  <a:pos x="421" y="314"/>
                </a:cxn>
                <a:cxn ang="0">
                  <a:pos x="527" y="229"/>
                </a:cxn>
                <a:cxn ang="0">
                  <a:pos x="625" y="214"/>
                </a:cxn>
                <a:cxn ang="0">
                  <a:pos x="615" y="102"/>
                </a:cxn>
                <a:cxn ang="0">
                  <a:pos x="468" y="256"/>
                </a:cxn>
                <a:cxn ang="0">
                  <a:pos x="459" y="252"/>
                </a:cxn>
                <a:cxn ang="0">
                  <a:pos x="325" y="271"/>
                </a:cxn>
                <a:cxn ang="0">
                  <a:pos x="451" y="137"/>
                </a:cxn>
                <a:cxn ang="0">
                  <a:pos x="333" y="224"/>
                </a:cxn>
                <a:cxn ang="0">
                  <a:pos x="404" y="52"/>
                </a:cxn>
                <a:cxn ang="0">
                  <a:pos x="349" y="107"/>
                </a:cxn>
                <a:cxn ang="0">
                  <a:pos x="328" y="171"/>
                </a:cxn>
                <a:cxn ang="0">
                  <a:pos x="326" y="194"/>
                </a:cxn>
                <a:cxn ang="0">
                  <a:pos x="252" y="209"/>
                </a:cxn>
                <a:cxn ang="0">
                  <a:pos x="171" y="113"/>
                </a:cxn>
                <a:cxn ang="0">
                  <a:pos x="224" y="203"/>
                </a:cxn>
                <a:cxn ang="0">
                  <a:pos x="90" y="97"/>
                </a:cxn>
                <a:cxn ang="0">
                  <a:pos x="101" y="193"/>
                </a:cxn>
                <a:cxn ang="0">
                  <a:pos x="174" y="201"/>
                </a:cxn>
                <a:cxn ang="0">
                  <a:pos x="309" y="284"/>
                </a:cxn>
                <a:cxn ang="0">
                  <a:pos x="177" y="282"/>
                </a:cxn>
                <a:cxn ang="0">
                  <a:pos x="150" y="258"/>
                </a:cxn>
                <a:cxn ang="0">
                  <a:pos x="299" y="350"/>
                </a:cxn>
                <a:cxn ang="0">
                  <a:pos x="183" y="377"/>
                </a:cxn>
                <a:cxn ang="0">
                  <a:pos x="140" y="342"/>
                </a:cxn>
                <a:cxn ang="0">
                  <a:pos x="137" y="290"/>
                </a:cxn>
                <a:cxn ang="0">
                  <a:pos x="115" y="307"/>
                </a:cxn>
                <a:cxn ang="0">
                  <a:pos x="117" y="316"/>
                </a:cxn>
                <a:cxn ang="0">
                  <a:pos x="24" y="217"/>
                </a:cxn>
                <a:cxn ang="0">
                  <a:pos x="62" y="348"/>
                </a:cxn>
                <a:cxn ang="0">
                  <a:pos x="10" y="323"/>
                </a:cxn>
                <a:cxn ang="0">
                  <a:pos x="104" y="368"/>
                </a:cxn>
                <a:cxn ang="0">
                  <a:pos x="292" y="637"/>
                </a:cxn>
                <a:cxn ang="0">
                  <a:pos x="389" y="766"/>
                </a:cxn>
                <a:cxn ang="0">
                  <a:pos x="318" y="507"/>
                </a:cxn>
                <a:cxn ang="0">
                  <a:pos x="617" y="307"/>
                </a:cxn>
              </a:cxnLst>
              <a:rect l="0" t="0" r="r" b="b"/>
              <a:pathLst>
                <a:path w="657" h="781">
                  <a:moveTo>
                    <a:pt x="654" y="220"/>
                  </a:moveTo>
                  <a:cubicBezTo>
                    <a:pt x="654" y="220"/>
                    <a:pt x="618" y="288"/>
                    <a:pt x="602" y="311"/>
                  </a:cubicBezTo>
                  <a:cubicBezTo>
                    <a:pt x="586" y="336"/>
                    <a:pt x="563" y="367"/>
                    <a:pt x="538" y="384"/>
                  </a:cubicBezTo>
                  <a:cubicBezTo>
                    <a:pt x="531" y="389"/>
                    <a:pt x="524" y="392"/>
                    <a:pt x="517" y="393"/>
                  </a:cubicBezTo>
                  <a:cubicBezTo>
                    <a:pt x="518" y="390"/>
                    <a:pt x="520" y="385"/>
                    <a:pt x="523" y="378"/>
                  </a:cubicBezTo>
                  <a:cubicBezTo>
                    <a:pt x="523" y="378"/>
                    <a:pt x="523" y="378"/>
                    <a:pt x="523" y="378"/>
                  </a:cubicBezTo>
                  <a:cubicBezTo>
                    <a:pt x="524" y="376"/>
                    <a:pt x="525" y="375"/>
                    <a:pt x="525" y="373"/>
                  </a:cubicBezTo>
                  <a:cubicBezTo>
                    <a:pt x="529" y="367"/>
                    <a:pt x="534" y="358"/>
                    <a:pt x="539" y="350"/>
                  </a:cubicBezTo>
                  <a:cubicBezTo>
                    <a:pt x="556" y="325"/>
                    <a:pt x="562" y="318"/>
                    <a:pt x="562" y="318"/>
                  </a:cubicBezTo>
                  <a:cubicBezTo>
                    <a:pt x="564" y="315"/>
                    <a:pt x="573" y="307"/>
                    <a:pt x="569" y="309"/>
                  </a:cubicBezTo>
                  <a:cubicBezTo>
                    <a:pt x="567" y="310"/>
                    <a:pt x="561" y="315"/>
                    <a:pt x="558" y="319"/>
                  </a:cubicBezTo>
                  <a:cubicBezTo>
                    <a:pt x="553" y="324"/>
                    <a:pt x="547" y="334"/>
                    <a:pt x="541" y="342"/>
                  </a:cubicBezTo>
                  <a:cubicBezTo>
                    <a:pt x="536" y="348"/>
                    <a:pt x="532" y="355"/>
                    <a:pt x="528" y="362"/>
                  </a:cubicBezTo>
                  <a:cubicBezTo>
                    <a:pt x="529" y="359"/>
                    <a:pt x="529" y="355"/>
                    <a:pt x="528" y="347"/>
                  </a:cubicBezTo>
                  <a:cubicBezTo>
                    <a:pt x="527" y="331"/>
                    <a:pt x="529" y="321"/>
                    <a:pt x="529" y="321"/>
                  </a:cubicBezTo>
                  <a:cubicBezTo>
                    <a:pt x="529" y="318"/>
                    <a:pt x="529" y="310"/>
                    <a:pt x="528" y="313"/>
                  </a:cubicBezTo>
                  <a:cubicBezTo>
                    <a:pt x="527" y="314"/>
                    <a:pt x="527" y="316"/>
                    <a:pt x="527" y="319"/>
                  </a:cubicBezTo>
                  <a:cubicBezTo>
                    <a:pt x="526" y="323"/>
                    <a:pt x="526" y="328"/>
                    <a:pt x="526" y="334"/>
                  </a:cubicBezTo>
                  <a:cubicBezTo>
                    <a:pt x="525" y="343"/>
                    <a:pt x="527" y="357"/>
                    <a:pt x="524" y="366"/>
                  </a:cubicBezTo>
                  <a:cubicBezTo>
                    <a:pt x="524" y="369"/>
                    <a:pt x="523" y="371"/>
                    <a:pt x="522" y="373"/>
                  </a:cubicBezTo>
                  <a:cubicBezTo>
                    <a:pt x="519" y="377"/>
                    <a:pt x="516" y="381"/>
                    <a:pt x="512" y="385"/>
                  </a:cubicBezTo>
                  <a:cubicBezTo>
                    <a:pt x="508" y="389"/>
                    <a:pt x="504" y="392"/>
                    <a:pt x="501" y="394"/>
                  </a:cubicBezTo>
                  <a:cubicBezTo>
                    <a:pt x="483" y="394"/>
                    <a:pt x="465" y="391"/>
                    <a:pt x="449" y="399"/>
                  </a:cubicBezTo>
                  <a:cubicBezTo>
                    <a:pt x="414" y="416"/>
                    <a:pt x="402" y="431"/>
                    <a:pt x="373" y="446"/>
                  </a:cubicBezTo>
                  <a:cubicBezTo>
                    <a:pt x="345" y="461"/>
                    <a:pt x="323" y="433"/>
                    <a:pt x="313" y="416"/>
                  </a:cubicBezTo>
                  <a:cubicBezTo>
                    <a:pt x="313" y="411"/>
                    <a:pt x="313" y="405"/>
                    <a:pt x="313" y="400"/>
                  </a:cubicBezTo>
                  <a:cubicBezTo>
                    <a:pt x="313" y="398"/>
                    <a:pt x="313" y="397"/>
                    <a:pt x="313" y="396"/>
                  </a:cubicBezTo>
                  <a:cubicBezTo>
                    <a:pt x="321" y="385"/>
                    <a:pt x="337" y="387"/>
                    <a:pt x="364" y="388"/>
                  </a:cubicBezTo>
                  <a:cubicBezTo>
                    <a:pt x="378" y="388"/>
                    <a:pt x="390" y="386"/>
                    <a:pt x="403" y="384"/>
                  </a:cubicBezTo>
                  <a:cubicBezTo>
                    <a:pt x="417" y="382"/>
                    <a:pt x="428" y="379"/>
                    <a:pt x="438" y="375"/>
                  </a:cubicBezTo>
                  <a:cubicBezTo>
                    <a:pt x="464" y="365"/>
                    <a:pt x="478" y="357"/>
                    <a:pt x="494" y="341"/>
                  </a:cubicBezTo>
                  <a:cubicBezTo>
                    <a:pt x="503" y="331"/>
                    <a:pt x="519" y="315"/>
                    <a:pt x="519" y="315"/>
                  </a:cubicBezTo>
                  <a:cubicBezTo>
                    <a:pt x="519" y="315"/>
                    <a:pt x="519" y="314"/>
                    <a:pt x="518" y="315"/>
                  </a:cubicBezTo>
                  <a:cubicBezTo>
                    <a:pt x="509" y="320"/>
                    <a:pt x="498" y="329"/>
                    <a:pt x="482" y="343"/>
                  </a:cubicBezTo>
                  <a:cubicBezTo>
                    <a:pt x="471" y="352"/>
                    <a:pt x="465" y="356"/>
                    <a:pt x="457" y="360"/>
                  </a:cubicBezTo>
                  <a:cubicBezTo>
                    <a:pt x="436" y="373"/>
                    <a:pt x="423" y="374"/>
                    <a:pt x="396" y="378"/>
                  </a:cubicBezTo>
                  <a:cubicBezTo>
                    <a:pt x="392" y="379"/>
                    <a:pt x="388" y="379"/>
                    <a:pt x="385" y="379"/>
                  </a:cubicBezTo>
                  <a:cubicBezTo>
                    <a:pt x="394" y="375"/>
                    <a:pt x="417" y="367"/>
                    <a:pt x="425" y="362"/>
                  </a:cubicBezTo>
                  <a:cubicBezTo>
                    <a:pt x="434" y="356"/>
                    <a:pt x="434" y="352"/>
                    <a:pt x="452" y="336"/>
                  </a:cubicBezTo>
                  <a:cubicBezTo>
                    <a:pt x="470" y="320"/>
                    <a:pt x="472" y="317"/>
                    <a:pt x="472" y="317"/>
                  </a:cubicBezTo>
                  <a:cubicBezTo>
                    <a:pt x="475" y="315"/>
                    <a:pt x="484" y="309"/>
                    <a:pt x="479" y="310"/>
                  </a:cubicBezTo>
                  <a:cubicBezTo>
                    <a:pt x="477" y="311"/>
                    <a:pt x="472" y="314"/>
                    <a:pt x="468" y="316"/>
                  </a:cubicBezTo>
                  <a:cubicBezTo>
                    <a:pt x="464" y="320"/>
                    <a:pt x="456" y="327"/>
                    <a:pt x="449" y="333"/>
                  </a:cubicBezTo>
                  <a:cubicBezTo>
                    <a:pt x="438" y="341"/>
                    <a:pt x="434" y="348"/>
                    <a:pt x="416" y="360"/>
                  </a:cubicBezTo>
                  <a:cubicBezTo>
                    <a:pt x="401" y="370"/>
                    <a:pt x="368" y="379"/>
                    <a:pt x="368" y="379"/>
                  </a:cubicBezTo>
                  <a:cubicBezTo>
                    <a:pt x="368" y="379"/>
                    <a:pt x="368" y="379"/>
                    <a:pt x="368" y="379"/>
                  </a:cubicBezTo>
                  <a:cubicBezTo>
                    <a:pt x="362" y="379"/>
                    <a:pt x="357" y="378"/>
                    <a:pt x="350" y="378"/>
                  </a:cubicBezTo>
                  <a:cubicBezTo>
                    <a:pt x="339" y="378"/>
                    <a:pt x="317" y="373"/>
                    <a:pt x="314" y="366"/>
                  </a:cubicBezTo>
                  <a:cubicBezTo>
                    <a:pt x="314" y="365"/>
                    <a:pt x="314" y="365"/>
                    <a:pt x="314" y="365"/>
                  </a:cubicBezTo>
                  <a:cubicBezTo>
                    <a:pt x="314" y="358"/>
                    <a:pt x="315" y="351"/>
                    <a:pt x="315" y="342"/>
                  </a:cubicBezTo>
                  <a:cubicBezTo>
                    <a:pt x="315" y="343"/>
                    <a:pt x="315" y="343"/>
                    <a:pt x="315" y="343"/>
                  </a:cubicBezTo>
                  <a:cubicBezTo>
                    <a:pt x="315" y="347"/>
                    <a:pt x="315" y="351"/>
                    <a:pt x="314" y="355"/>
                  </a:cubicBezTo>
                  <a:cubicBezTo>
                    <a:pt x="314" y="355"/>
                    <a:pt x="314" y="355"/>
                    <a:pt x="314" y="355"/>
                  </a:cubicBezTo>
                  <a:cubicBezTo>
                    <a:pt x="317" y="330"/>
                    <a:pt x="336" y="326"/>
                    <a:pt x="357" y="327"/>
                  </a:cubicBezTo>
                  <a:cubicBezTo>
                    <a:pt x="368" y="328"/>
                    <a:pt x="378" y="330"/>
                    <a:pt x="389" y="328"/>
                  </a:cubicBezTo>
                  <a:cubicBezTo>
                    <a:pt x="401" y="326"/>
                    <a:pt x="411" y="319"/>
                    <a:pt x="421" y="314"/>
                  </a:cubicBezTo>
                  <a:cubicBezTo>
                    <a:pt x="436" y="307"/>
                    <a:pt x="451" y="301"/>
                    <a:pt x="463" y="291"/>
                  </a:cubicBezTo>
                  <a:cubicBezTo>
                    <a:pt x="476" y="279"/>
                    <a:pt x="487" y="264"/>
                    <a:pt x="497" y="250"/>
                  </a:cubicBezTo>
                  <a:cubicBezTo>
                    <a:pt x="499" y="247"/>
                    <a:pt x="501" y="244"/>
                    <a:pt x="502" y="241"/>
                  </a:cubicBezTo>
                  <a:cubicBezTo>
                    <a:pt x="505" y="239"/>
                    <a:pt x="512" y="234"/>
                    <a:pt x="527" y="229"/>
                  </a:cubicBezTo>
                  <a:cubicBezTo>
                    <a:pt x="545" y="222"/>
                    <a:pt x="579" y="225"/>
                    <a:pt x="599" y="222"/>
                  </a:cubicBezTo>
                  <a:cubicBezTo>
                    <a:pt x="611" y="220"/>
                    <a:pt x="616" y="219"/>
                    <a:pt x="623" y="218"/>
                  </a:cubicBezTo>
                  <a:cubicBezTo>
                    <a:pt x="630" y="217"/>
                    <a:pt x="637" y="215"/>
                    <a:pt x="639" y="214"/>
                  </a:cubicBezTo>
                  <a:cubicBezTo>
                    <a:pt x="644" y="211"/>
                    <a:pt x="629" y="214"/>
                    <a:pt x="625" y="214"/>
                  </a:cubicBezTo>
                  <a:cubicBezTo>
                    <a:pt x="625" y="214"/>
                    <a:pt x="601" y="219"/>
                    <a:pt x="566" y="218"/>
                  </a:cubicBezTo>
                  <a:cubicBezTo>
                    <a:pt x="538" y="218"/>
                    <a:pt x="522" y="220"/>
                    <a:pt x="516" y="221"/>
                  </a:cubicBezTo>
                  <a:cubicBezTo>
                    <a:pt x="525" y="206"/>
                    <a:pt x="535" y="190"/>
                    <a:pt x="547" y="176"/>
                  </a:cubicBezTo>
                  <a:cubicBezTo>
                    <a:pt x="575" y="140"/>
                    <a:pt x="615" y="106"/>
                    <a:pt x="615" y="102"/>
                  </a:cubicBezTo>
                  <a:cubicBezTo>
                    <a:pt x="614" y="97"/>
                    <a:pt x="597" y="115"/>
                    <a:pt x="588" y="123"/>
                  </a:cubicBezTo>
                  <a:cubicBezTo>
                    <a:pt x="550" y="160"/>
                    <a:pt x="515" y="197"/>
                    <a:pt x="484" y="241"/>
                  </a:cubicBezTo>
                  <a:cubicBezTo>
                    <a:pt x="479" y="250"/>
                    <a:pt x="473" y="258"/>
                    <a:pt x="466" y="266"/>
                  </a:cubicBezTo>
                  <a:cubicBezTo>
                    <a:pt x="467" y="263"/>
                    <a:pt x="468" y="260"/>
                    <a:pt x="468" y="256"/>
                  </a:cubicBezTo>
                  <a:cubicBezTo>
                    <a:pt x="472" y="226"/>
                    <a:pt x="469" y="167"/>
                    <a:pt x="477" y="138"/>
                  </a:cubicBezTo>
                  <a:cubicBezTo>
                    <a:pt x="486" y="105"/>
                    <a:pt x="495" y="89"/>
                    <a:pt x="494" y="86"/>
                  </a:cubicBezTo>
                  <a:cubicBezTo>
                    <a:pt x="490" y="86"/>
                    <a:pt x="467" y="147"/>
                    <a:pt x="467" y="173"/>
                  </a:cubicBezTo>
                  <a:cubicBezTo>
                    <a:pt x="467" y="197"/>
                    <a:pt x="467" y="228"/>
                    <a:pt x="459" y="252"/>
                  </a:cubicBezTo>
                  <a:cubicBezTo>
                    <a:pt x="451" y="271"/>
                    <a:pt x="433" y="288"/>
                    <a:pt x="417" y="300"/>
                  </a:cubicBezTo>
                  <a:cubicBezTo>
                    <a:pt x="417" y="300"/>
                    <a:pt x="417" y="300"/>
                    <a:pt x="417" y="300"/>
                  </a:cubicBezTo>
                  <a:cubicBezTo>
                    <a:pt x="398" y="306"/>
                    <a:pt x="376" y="315"/>
                    <a:pt x="357" y="308"/>
                  </a:cubicBezTo>
                  <a:cubicBezTo>
                    <a:pt x="345" y="303"/>
                    <a:pt x="329" y="286"/>
                    <a:pt x="325" y="271"/>
                  </a:cubicBezTo>
                  <a:cubicBezTo>
                    <a:pt x="327" y="263"/>
                    <a:pt x="328" y="254"/>
                    <a:pt x="330" y="244"/>
                  </a:cubicBezTo>
                  <a:cubicBezTo>
                    <a:pt x="338" y="233"/>
                    <a:pt x="361" y="204"/>
                    <a:pt x="389" y="182"/>
                  </a:cubicBezTo>
                  <a:cubicBezTo>
                    <a:pt x="425" y="153"/>
                    <a:pt x="436" y="147"/>
                    <a:pt x="436" y="147"/>
                  </a:cubicBezTo>
                  <a:cubicBezTo>
                    <a:pt x="441" y="144"/>
                    <a:pt x="457" y="137"/>
                    <a:pt x="451" y="137"/>
                  </a:cubicBezTo>
                  <a:cubicBezTo>
                    <a:pt x="448" y="137"/>
                    <a:pt x="437" y="142"/>
                    <a:pt x="430" y="146"/>
                  </a:cubicBezTo>
                  <a:cubicBezTo>
                    <a:pt x="423" y="151"/>
                    <a:pt x="409" y="162"/>
                    <a:pt x="396" y="172"/>
                  </a:cubicBezTo>
                  <a:cubicBezTo>
                    <a:pt x="377" y="186"/>
                    <a:pt x="360" y="202"/>
                    <a:pt x="342" y="218"/>
                  </a:cubicBezTo>
                  <a:cubicBezTo>
                    <a:pt x="339" y="220"/>
                    <a:pt x="336" y="222"/>
                    <a:pt x="333" y="224"/>
                  </a:cubicBezTo>
                  <a:cubicBezTo>
                    <a:pt x="337" y="203"/>
                    <a:pt x="341" y="169"/>
                    <a:pt x="346" y="133"/>
                  </a:cubicBezTo>
                  <a:cubicBezTo>
                    <a:pt x="348" y="126"/>
                    <a:pt x="350" y="120"/>
                    <a:pt x="352" y="116"/>
                  </a:cubicBezTo>
                  <a:cubicBezTo>
                    <a:pt x="365" y="94"/>
                    <a:pt x="375" y="89"/>
                    <a:pt x="385" y="76"/>
                  </a:cubicBezTo>
                  <a:cubicBezTo>
                    <a:pt x="391" y="67"/>
                    <a:pt x="401" y="58"/>
                    <a:pt x="404" y="52"/>
                  </a:cubicBezTo>
                  <a:cubicBezTo>
                    <a:pt x="407" y="48"/>
                    <a:pt x="410" y="42"/>
                    <a:pt x="410" y="39"/>
                  </a:cubicBezTo>
                  <a:cubicBezTo>
                    <a:pt x="409" y="34"/>
                    <a:pt x="403" y="45"/>
                    <a:pt x="401" y="48"/>
                  </a:cubicBezTo>
                  <a:cubicBezTo>
                    <a:pt x="401" y="48"/>
                    <a:pt x="396" y="56"/>
                    <a:pt x="376" y="77"/>
                  </a:cubicBezTo>
                  <a:cubicBezTo>
                    <a:pt x="358" y="96"/>
                    <a:pt x="354" y="99"/>
                    <a:pt x="349" y="107"/>
                  </a:cubicBezTo>
                  <a:cubicBezTo>
                    <a:pt x="356" y="54"/>
                    <a:pt x="362" y="4"/>
                    <a:pt x="362" y="4"/>
                  </a:cubicBezTo>
                  <a:cubicBezTo>
                    <a:pt x="362" y="4"/>
                    <a:pt x="360" y="0"/>
                    <a:pt x="359" y="6"/>
                  </a:cubicBezTo>
                  <a:cubicBezTo>
                    <a:pt x="354" y="30"/>
                    <a:pt x="340" y="111"/>
                    <a:pt x="329" y="176"/>
                  </a:cubicBezTo>
                  <a:cubicBezTo>
                    <a:pt x="329" y="174"/>
                    <a:pt x="328" y="173"/>
                    <a:pt x="328" y="171"/>
                  </a:cubicBezTo>
                  <a:cubicBezTo>
                    <a:pt x="324" y="145"/>
                    <a:pt x="322" y="140"/>
                    <a:pt x="319" y="118"/>
                  </a:cubicBezTo>
                  <a:cubicBezTo>
                    <a:pt x="316" y="93"/>
                    <a:pt x="296" y="43"/>
                    <a:pt x="293" y="44"/>
                  </a:cubicBezTo>
                  <a:cubicBezTo>
                    <a:pt x="292" y="45"/>
                    <a:pt x="304" y="70"/>
                    <a:pt x="311" y="101"/>
                  </a:cubicBezTo>
                  <a:cubicBezTo>
                    <a:pt x="320" y="143"/>
                    <a:pt x="324" y="175"/>
                    <a:pt x="326" y="194"/>
                  </a:cubicBezTo>
                  <a:cubicBezTo>
                    <a:pt x="325" y="199"/>
                    <a:pt x="324" y="204"/>
                    <a:pt x="323" y="209"/>
                  </a:cubicBezTo>
                  <a:cubicBezTo>
                    <a:pt x="323" y="209"/>
                    <a:pt x="323" y="209"/>
                    <a:pt x="323" y="209"/>
                  </a:cubicBezTo>
                  <a:cubicBezTo>
                    <a:pt x="318" y="218"/>
                    <a:pt x="306" y="221"/>
                    <a:pt x="293" y="218"/>
                  </a:cubicBezTo>
                  <a:cubicBezTo>
                    <a:pt x="279" y="214"/>
                    <a:pt x="268" y="211"/>
                    <a:pt x="252" y="209"/>
                  </a:cubicBezTo>
                  <a:cubicBezTo>
                    <a:pt x="252" y="209"/>
                    <a:pt x="252" y="209"/>
                    <a:pt x="252" y="209"/>
                  </a:cubicBezTo>
                  <a:cubicBezTo>
                    <a:pt x="252" y="209"/>
                    <a:pt x="243" y="207"/>
                    <a:pt x="227" y="193"/>
                  </a:cubicBezTo>
                  <a:cubicBezTo>
                    <a:pt x="212" y="180"/>
                    <a:pt x="198" y="148"/>
                    <a:pt x="187" y="133"/>
                  </a:cubicBezTo>
                  <a:cubicBezTo>
                    <a:pt x="179" y="123"/>
                    <a:pt x="176" y="119"/>
                    <a:pt x="171" y="113"/>
                  </a:cubicBezTo>
                  <a:cubicBezTo>
                    <a:pt x="167" y="108"/>
                    <a:pt x="162" y="102"/>
                    <a:pt x="160" y="101"/>
                  </a:cubicBezTo>
                  <a:cubicBezTo>
                    <a:pt x="155" y="99"/>
                    <a:pt x="165" y="110"/>
                    <a:pt x="167" y="114"/>
                  </a:cubicBezTo>
                  <a:cubicBezTo>
                    <a:pt x="167" y="114"/>
                    <a:pt x="183" y="132"/>
                    <a:pt x="199" y="163"/>
                  </a:cubicBezTo>
                  <a:cubicBezTo>
                    <a:pt x="210" y="184"/>
                    <a:pt x="219" y="197"/>
                    <a:pt x="224" y="203"/>
                  </a:cubicBezTo>
                  <a:cubicBezTo>
                    <a:pt x="205" y="198"/>
                    <a:pt x="170" y="187"/>
                    <a:pt x="153" y="170"/>
                  </a:cubicBezTo>
                  <a:cubicBezTo>
                    <a:pt x="145" y="162"/>
                    <a:pt x="142" y="154"/>
                    <a:pt x="131" y="140"/>
                  </a:cubicBezTo>
                  <a:cubicBezTo>
                    <a:pt x="114" y="118"/>
                    <a:pt x="100" y="104"/>
                    <a:pt x="92" y="96"/>
                  </a:cubicBezTo>
                  <a:cubicBezTo>
                    <a:pt x="90" y="95"/>
                    <a:pt x="90" y="97"/>
                    <a:pt x="90" y="97"/>
                  </a:cubicBezTo>
                  <a:cubicBezTo>
                    <a:pt x="90" y="97"/>
                    <a:pt x="109" y="119"/>
                    <a:pt x="117" y="134"/>
                  </a:cubicBezTo>
                  <a:cubicBezTo>
                    <a:pt x="131" y="158"/>
                    <a:pt x="144" y="182"/>
                    <a:pt x="167" y="195"/>
                  </a:cubicBezTo>
                  <a:cubicBezTo>
                    <a:pt x="162" y="195"/>
                    <a:pt x="155" y="194"/>
                    <a:pt x="144" y="195"/>
                  </a:cubicBezTo>
                  <a:cubicBezTo>
                    <a:pt x="117" y="195"/>
                    <a:pt x="101" y="193"/>
                    <a:pt x="101" y="193"/>
                  </a:cubicBezTo>
                  <a:cubicBezTo>
                    <a:pt x="97" y="192"/>
                    <a:pt x="84" y="192"/>
                    <a:pt x="88" y="194"/>
                  </a:cubicBezTo>
                  <a:cubicBezTo>
                    <a:pt x="90" y="195"/>
                    <a:pt x="96" y="194"/>
                    <a:pt x="100" y="194"/>
                  </a:cubicBezTo>
                  <a:cubicBezTo>
                    <a:pt x="106" y="195"/>
                    <a:pt x="112" y="197"/>
                    <a:pt x="122" y="198"/>
                  </a:cubicBezTo>
                  <a:cubicBezTo>
                    <a:pt x="137" y="199"/>
                    <a:pt x="159" y="197"/>
                    <a:pt x="174" y="201"/>
                  </a:cubicBezTo>
                  <a:cubicBezTo>
                    <a:pt x="178" y="202"/>
                    <a:pt x="182" y="204"/>
                    <a:pt x="186" y="204"/>
                  </a:cubicBezTo>
                  <a:cubicBezTo>
                    <a:pt x="195" y="208"/>
                    <a:pt x="204" y="212"/>
                    <a:pt x="213" y="214"/>
                  </a:cubicBezTo>
                  <a:cubicBezTo>
                    <a:pt x="228" y="218"/>
                    <a:pt x="242" y="225"/>
                    <a:pt x="258" y="227"/>
                  </a:cubicBezTo>
                  <a:cubicBezTo>
                    <a:pt x="299" y="233"/>
                    <a:pt x="309" y="250"/>
                    <a:pt x="309" y="284"/>
                  </a:cubicBezTo>
                  <a:cubicBezTo>
                    <a:pt x="307" y="295"/>
                    <a:pt x="305" y="307"/>
                    <a:pt x="304" y="318"/>
                  </a:cubicBezTo>
                  <a:cubicBezTo>
                    <a:pt x="299" y="321"/>
                    <a:pt x="291" y="321"/>
                    <a:pt x="284" y="319"/>
                  </a:cubicBezTo>
                  <a:cubicBezTo>
                    <a:pt x="269" y="315"/>
                    <a:pt x="259" y="312"/>
                    <a:pt x="239" y="308"/>
                  </a:cubicBezTo>
                  <a:cubicBezTo>
                    <a:pt x="234" y="307"/>
                    <a:pt x="194" y="296"/>
                    <a:pt x="177" y="282"/>
                  </a:cubicBezTo>
                  <a:cubicBezTo>
                    <a:pt x="171" y="276"/>
                    <a:pt x="169" y="271"/>
                    <a:pt x="160" y="262"/>
                  </a:cubicBezTo>
                  <a:cubicBezTo>
                    <a:pt x="147" y="248"/>
                    <a:pt x="137" y="238"/>
                    <a:pt x="130" y="233"/>
                  </a:cubicBezTo>
                  <a:cubicBezTo>
                    <a:pt x="129" y="232"/>
                    <a:pt x="129" y="233"/>
                    <a:pt x="129" y="233"/>
                  </a:cubicBezTo>
                  <a:cubicBezTo>
                    <a:pt x="129" y="233"/>
                    <a:pt x="143" y="248"/>
                    <a:pt x="150" y="258"/>
                  </a:cubicBezTo>
                  <a:cubicBezTo>
                    <a:pt x="161" y="274"/>
                    <a:pt x="171" y="289"/>
                    <a:pt x="190" y="299"/>
                  </a:cubicBezTo>
                  <a:cubicBezTo>
                    <a:pt x="201" y="304"/>
                    <a:pt x="211" y="309"/>
                    <a:pt x="222" y="312"/>
                  </a:cubicBezTo>
                  <a:cubicBezTo>
                    <a:pt x="234" y="315"/>
                    <a:pt x="245" y="320"/>
                    <a:pt x="257" y="323"/>
                  </a:cubicBezTo>
                  <a:cubicBezTo>
                    <a:pt x="281" y="327"/>
                    <a:pt x="294" y="337"/>
                    <a:pt x="299" y="350"/>
                  </a:cubicBezTo>
                  <a:cubicBezTo>
                    <a:pt x="298" y="359"/>
                    <a:pt x="298" y="369"/>
                    <a:pt x="297" y="378"/>
                  </a:cubicBezTo>
                  <a:cubicBezTo>
                    <a:pt x="295" y="389"/>
                    <a:pt x="293" y="393"/>
                    <a:pt x="288" y="403"/>
                  </a:cubicBezTo>
                  <a:cubicBezTo>
                    <a:pt x="282" y="417"/>
                    <a:pt x="273" y="404"/>
                    <a:pt x="257" y="399"/>
                  </a:cubicBezTo>
                  <a:cubicBezTo>
                    <a:pt x="234" y="391"/>
                    <a:pt x="216" y="382"/>
                    <a:pt x="183" y="377"/>
                  </a:cubicBezTo>
                  <a:cubicBezTo>
                    <a:pt x="179" y="376"/>
                    <a:pt x="175" y="376"/>
                    <a:pt x="171" y="375"/>
                  </a:cubicBezTo>
                  <a:cubicBezTo>
                    <a:pt x="166" y="372"/>
                    <a:pt x="158" y="367"/>
                    <a:pt x="149" y="358"/>
                  </a:cubicBezTo>
                  <a:cubicBezTo>
                    <a:pt x="147" y="357"/>
                    <a:pt x="146" y="356"/>
                    <a:pt x="145" y="354"/>
                  </a:cubicBezTo>
                  <a:cubicBezTo>
                    <a:pt x="143" y="351"/>
                    <a:pt x="142" y="347"/>
                    <a:pt x="140" y="342"/>
                  </a:cubicBezTo>
                  <a:cubicBezTo>
                    <a:pt x="138" y="332"/>
                    <a:pt x="140" y="316"/>
                    <a:pt x="140" y="305"/>
                  </a:cubicBezTo>
                  <a:cubicBezTo>
                    <a:pt x="140" y="299"/>
                    <a:pt x="140" y="293"/>
                    <a:pt x="139" y="289"/>
                  </a:cubicBezTo>
                  <a:cubicBezTo>
                    <a:pt x="139" y="285"/>
                    <a:pt x="139" y="283"/>
                    <a:pt x="138" y="281"/>
                  </a:cubicBezTo>
                  <a:cubicBezTo>
                    <a:pt x="137" y="279"/>
                    <a:pt x="137" y="288"/>
                    <a:pt x="137" y="290"/>
                  </a:cubicBezTo>
                  <a:cubicBezTo>
                    <a:pt x="137" y="290"/>
                    <a:pt x="138" y="302"/>
                    <a:pt x="137" y="321"/>
                  </a:cubicBezTo>
                  <a:cubicBezTo>
                    <a:pt x="136" y="339"/>
                    <a:pt x="137" y="342"/>
                    <a:pt x="137" y="342"/>
                  </a:cubicBezTo>
                  <a:cubicBezTo>
                    <a:pt x="137" y="342"/>
                    <a:pt x="137" y="343"/>
                    <a:pt x="137" y="345"/>
                  </a:cubicBezTo>
                  <a:cubicBezTo>
                    <a:pt x="130" y="333"/>
                    <a:pt x="124" y="318"/>
                    <a:pt x="115" y="307"/>
                  </a:cubicBezTo>
                  <a:cubicBezTo>
                    <a:pt x="108" y="297"/>
                    <a:pt x="100" y="286"/>
                    <a:pt x="95" y="280"/>
                  </a:cubicBezTo>
                  <a:cubicBezTo>
                    <a:pt x="91" y="275"/>
                    <a:pt x="84" y="268"/>
                    <a:pt x="82" y="267"/>
                  </a:cubicBezTo>
                  <a:cubicBezTo>
                    <a:pt x="77" y="264"/>
                    <a:pt x="87" y="274"/>
                    <a:pt x="90" y="278"/>
                  </a:cubicBezTo>
                  <a:cubicBezTo>
                    <a:pt x="90" y="278"/>
                    <a:pt x="97" y="287"/>
                    <a:pt x="117" y="316"/>
                  </a:cubicBezTo>
                  <a:cubicBezTo>
                    <a:pt x="136" y="346"/>
                    <a:pt x="144" y="370"/>
                    <a:pt x="144" y="370"/>
                  </a:cubicBezTo>
                  <a:cubicBezTo>
                    <a:pt x="119" y="364"/>
                    <a:pt x="97" y="353"/>
                    <a:pt x="88" y="328"/>
                  </a:cubicBezTo>
                  <a:cubicBezTo>
                    <a:pt x="83" y="313"/>
                    <a:pt x="76" y="305"/>
                    <a:pt x="65" y="284"/>
                  </a:cubicBezTo>
                  <a:cubicBezTo>
                    <a:pt x="48" y="251"/>
                    <a:pt x="34" y="229"/>
                    <a:pt x="24" y="217"/>
                  </a:cubicBezTo>
                  <a:cubicBezTo>
                    <a:pt x="22" y="215"/>
                    <a:pt x="23" y="219"/>
                    <a:pt x="23" y="219"/>
                  </a:cubicBezTo>
                  <a:cubicBezTo>
                    <a:pt x="23" y="219"/>
                    <a:pt x="40" y="262"/>
                    <a:pt x="49" y="275"/>
                  </a:cubicBezTo>
                  <a:cubicBezTo>
                    <a:pt x="65" y="297"/>
                    <a:pt x="71" y="328"/>
                    <a:pt x="86" y="350"/>
                  </a:cubicBezTo>
                  <a:cubicBezTo>
                    <a:pt x="83" y="350"/>
                    <a:pt x="74" y="352"/>
                    <a:pt x="62" y="348"/>
                  </a:cubicBezTo>
                  <a:cubicBezTo>
                    <a:pt x="45" y="341"/>
                    <a:pt x="42" y="336"/>
                    <a:pt x="32" y="331"/>
                  </a:cubicBezTo>
                  <a:cubicBezTo>
                    <a:pt x="25" y="328"/>
                    <a:pt x="18" y="323"/>
                    <a:pt x="14" y="322"/>
                  </a:cubicBezTo>
                  <a:cubicBezTo>
                    <a:pt x="10" y="320"/>
                    <a:pt x="6" y="318"/>
                    <a:pt x="4" y="318"/>
                  </a:cubicBezTo>
                  <a:cubicBezTo>
                    <a:pt x="0" y="319"/>
                    <a:pt x="8" y="322"/>
                    <a:pt x="10" y="323"/>
                  </a:cubicBezTo>
                  <a:cubicBezTo>
                    <a:pt x="10" y="323"/>
                    <a:pt x="16" y="326"/>
                    <a:pt x="33" y="336"/>
                  </a:cubicBezTo>
                  <a:cubicBezTo>
                    <a:pt x="50" y="346"/>
                    <a:pt x="50" y="347"/>
                    <a:pt x="59" y="350"/>
                  </a:cubicBezTo>
                  <a:cubicBezTo>
                    <a:pt x="66" y="353"/>
                    <a:pt x="84" y="356"/>
                    <a:pt x="92" y="357"/>
                  </a:cubicBezTo>
                  <a:cubicBezTo>
                    <a:pt x="95" y="362"/>
                    <a:pt x="99" y="365"/>
                    <a:pt x="104" y="368"/>
                  </a:cubicBezTo>
                  <a:cubicBezTo>
                    <a:pt x="133" y="387"/>
                    <a:pt x="179" y="394"/>
                    <a:pt x="213" y="401"/>
                  </a:cubicBezTo>
                  <a:cubicBezTo>
                    <a:pt x="228" y="403"/>
                    <a:pt x="246" y="415"/>
                    <a:pt x="262" y="422"/>
                  </a:cubicBezTo>
                  <a:cubicBezTo>
                    <a:pt x="289" y="434"/>
                    <a:pt x="295" y="461"/>
                    <a:pt x="296" y="470"/>
                  </a:cubicBezTo>
                  <a:cubicBezTo>
                    <a:pt x="296" y="525"/>
                    <a:pt x="297" y="580"/>
                    <a:pt x="292" y="637"/>
                  </a:cubicBezTo>
                  <a:cubicBezTo>
                    <a:pt x="289" y="676"/>
                    <a:pt x="282" y="712"/>
                    <a:pt x="254" y="742"/>
                  </a:cubicBezTo>
                  <a:cubicBezTo>
                    <a:pt x="247" y="749"/>
                    <a:pt x="220" y="765"/>
                    <a:pt x="234" y="770"/>
                  </a:cubicBezTo>
                  <a:cubicBezTo>
                    <a:pt x="240" y="773"/>
                    <a:pt x="261" y="781"/>
                    <a:pt x="313" y="781"/>
                  </a:cubicBezTo>
                  <a:cubicBezTo>
                    <a:pt x="370" y="781"/>
                    <a:pt x="377" y="769"/>
                    <a:pt x="389" y="766"/>
                  </a:cubicBezTo>
                  <a:cubicBezTo>
                    <a:pt x="409" y="760"/>
                    <a:pt x="384" y="742"/>
                    <a:pt x="377" y="736"/>
                  </a:cubicBezTo>
                  <a:cubicBezTo>
                    <a:pt x="364" y="725"/>
                    <a:pt x="348" y="715"/>
                    <a:pt x="341" y="698"/>
                  </a:cubicBezTo>
                  <a:cubicBezTo>
                    <a:pt x="333" y="680"/>
                    <a:pt x="334" y="657"/>
                    <a:pt x="332" y="637"/>
                  </a:cubicBezTo>
                  <a:cubicBezTo>
                    <a:pt x="328" y="588"/>
                    <a:pt x="322" y="548"/>
                    <a:pt x="318" y="507"/>
                  </a:cubicBezTo>
                  <a:cubicBezTo>
                    <a:pt x="323" y="497"/>
                    <a:pt x="333" y="485"/>
                    <a:pt x="356" y="478"/>
                  </a:cubicBezTo>
                  <a:cubicBezTo>
                    <a:pt x="389" y="468"/>
                    <a:pt x="412" y="439"/>
                    <a:pt x="442" y="423"/>
                  </a:cubicBezTo>
                  <a:cubicBezTo>
                    <a:pt x="496" y="394"/>
                    <a:pt x="522" y="424"/>
                    <a:pt x="559" y="382"/>
                  </a:cubicBezTo>
                  <a:cubicBezTo>
                    <a:pt x="579" y="360"/>
                    <a:pt x="601" y="333"/>
                    <a:pt x="617" y="307"/>
                  </a:cubicBezTo>
                  <a:cubicBezTo>
                    <a:pt x="629" y="287"/>
                    <a:pt x="647" y="243"/>
                    <a:pt x="655" y="222"/>
                  </a:cubicBezTo>
                  <a:cubicBezTo>
                    <a:pt x="657" y="218"/>
                    <a:pt x="654" y="220"/>
                    <a:pt x="654" y="220"/>
                  </a:cubicBezTo>
                  <a:close/>
                </a:path>
              </a:pathLst>
            </a:custGeom>
            <a:solidFill>
              <a:srgbClr val="9966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srgbClr val="000E3D">
                  <a:alpha val="30000"/>
                </a:srgb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70">
                <a:defRPr/>
              </a:pPr>
              <a:endParaRPr lang="en-US" sz="2400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xmlns="" id="{3693DBA3-B064-BE42-BAA5-73B1D5B02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504" y="1858877"/>
              <a:ext cx="1623493" cy="1129533"/>
            </a:xfrm>
            <a:custGeom>
              <a:avLst/>
              <a:gdLst/>
              <a:ahLst/>
              <a:cxnLst>
                <a:cxn ang="0">
                  <a:pos x="165" y="42"/>
                </a:cxn>
                <a:cxn ang="0">
                  <a:pos x="166" y="36"/>
                </a:cxn>
                <a:cxn ang="0">
                  <a:pos x="145" y="15"/>
                </a:cxn>
                <a:cxn ang="0">
                  <a:pos x="135" y="17"/>
                </a:cxn>
                <a:cxn ang="0">
                  <a:pos x="105" y="0"/>
                </a:cxn>
                <a:cxn ang="0">
                  <a:pos x="82" y="8"/>
                </a:cxn>
                <a:cxn ang="0">
                  <a:pos x="65" y="0"/>
                </a:cxn>
                <a:cxn ang="0">
                  <a:pos x="43" y="22"/>
                </a:cxn>
                <a:cxn ang="0">
                  <a:pos x="45" y="31"/>
                </a:cxn>
                <a:cxn ang="0">
                  <a:pos x="39" y="37"/>
                </a:cxn>
                <a:cxn ang="0">
                  <a:pos x="21" y="27"/>
                </a:cxn>
                <a:cxn ang="0">
                  <a:pos x="0" y="48"/>
                </a:cxn>
                <a:cxn ang="0">
                  <a:pos x="11" y="67"/>
                </a:cxn>
                <a:cxn ang="0">
                  <a:pos x="10" y="75"/>
                </a:cxn>
                <a:cxn ang="0">
                  <a:pos x="29" y="94"/>
                </a:cxn>
                <a:cxn ang="0">
                  <a:pos x="38" y="91"/>
                </a:cxn>
                <a:cxn ang="0">
                  <a:pos x="52" y="98"/>
                </a:cxn>
                <a:cxn ang="0">
                  <a:pos x="59" y="97"/>
                </a:cxn>
                <a:cxn ang="0">
                  <a:pos x="59" y="102"/>
                </a:cxn>
                <a:cxn ang="0">
                  <a:pos x="94" y="137"/>
                </a:cxn>
                <a:cxn ang="0">
                  <a:pos x="129" y="102"/>
                </a:cxn>
                <a:cxn ang="0">
                  <a:pos x="128" y="97"/>
                </a:cxn>
                <a:cxn ang="0">
                  <a:pos x="146" y="101"/>
                </a:cxn>
                <a:cxn ang="0">
                  <a:pos x="179" y="69"/>
                </a:cxn>
                <a:cxn ang="0">
                  <a:pos x="165" y="42"/>
                </a:cxn>
              </a:cxnLst>
              <a:rect l="0" t="0" r="r" b="b"/>
              <a:pathLst>
                <a:path w="179" h="137">
                  <a:moveTo>
                    <a:pt x="165" y="42"/>
                  </a:moveTo>
                  <a:cubicBezTo>
                    <a:pt x="166" y="40"/>
                    <a:pt x="166" y="38"/>
                    <a:pt x="166" y="36"/>
                  </a:cubicBezTo>
                  <a:cubicBezTo>
                    <a:pt x="166" y="24"/>
                    <a:pt x="157" y="15"/>
                    <a:pt x="145" y="15"/>
                  </a:cubicBezTo>
                  <a:cubicBezTo>
                    <a:pt x="142" y="15"/>
                    <a:pt x="138" y="16"/>
                    <a:pt x="135" y="17"/>
                  </a:cubicBezTo>
                  <a:cubicBezTo>
                    <a:pt x="129" y="7"/>
                    <a:pt x="118" y="0"/>
                    <a:pt x="105" y="0"/>
                  </a:cubicBezTo>
                  <a:cubicBezTo>
                    <a:pt x="96" y="0"/>
                    <a:pt x="88" y="3"/>
                    <a:pt x="82" y="8"/>
                  </a:cubicBezTo>
                  <a:cubicBezTo>
                    <a:pt x="78" y="3"/>
                    <a:pt x="72" y="0"/>
                    <a:pt x="65" y="0"/>
                  </a:cubicBezTo>
                  <a:cubicBezTo>
                    <a:pt x="52" y="0"/>
                    <a:pt x="43" y="9"/>
                    <a:pt x="43" y="22"/>
                  </a:cubicBezTo>
                  <a:cubicBezTo>
                    <a:pt x="43" y="25"/>
                    <a:pt x="43" y="28"/>
                    <a:pt x="45" y="31"/>
                  </a:cubicBezTo>
                  <a:cubicBezTo>
                    <a:pt x="43" y="33"/>
                    <a:pt x="41" y="35"/>
                    <a:pt x="39" y="37"/>
                  </a:cubicBezTo>
                  <a:cubicBezTo>
                    <a:pt x="36" y="31"/>
                    <a:pt x="29" y="27"/>
                    <a:pt x="21" y="27"/>
                  </a:cubicBezTo>
                  <a:cubicBezTo>
                    <a:pt x="10" y="27"/>
                    <a:pt x="0" y="37"/>
                    <a:pt x="0" y="48"/>
                  </a:cubicBezTo>
                  <a:cubicBezTo>
                    <a:pt x="0" y="56"/>
                    <a:pt x="5" y="63"/>
                    <a:pt x="11" y="67"/>
                  </a:cubicBezTo>
                  <a:cubicBezTo>
                    <a:pt x="10" y="69"/>
                    <a:pt x="10" y="72"/>
                    <a:pt x="10" y="75"/>
                  </a:cubicBezTo>
                  <a:cubicBezTo>
                    <a:pt x="10" y="85"/>
                    <a:pt x="18" y="94"/>
                    <a:pt x="29" y="94"/>
                  </a:cubicBezTo>
                  <a:cubicBezTo>
                    <a:pt x="32" y="94"/>
                    <a:pt x="35" y="93"/>
                    <a:pt x="38" y="91"/>
                  </a:cubicBezTo>
                  <a:cubicBezTo>
                    <a:pt x="41" y="96"/>
                    <a:pt x="46" y="98"/>
                    <a:pt x="52" y="98"/>
                  </a:cubicBezTo>
                  <a:cubicBezTo>
                    <a:pt x="55" y="98"/>
                    <a:pt x="57" y="98"/>
                    <a:pt x="59" y="97"/>
                  </a:cubicBezTo>
                  <a:cubicBezTo>
                    <a:pt x="59" y="98"/>
                    <a:pt x="59" y="100"/>
                    <a:pt x="59" y="102"/>
                  </a:cubicBezTo>
                  <a:cubicBezTo>
                    <a:pt x="59" y="122"/>
                    <a:pt x="74" y="137"/>
                    <a:pt x="94" y="137"/>
                  </a:cubicBezTo>
                  <a:cubicBezTo>
                    <a:pt x="113" y="137"/>
                    <a:pt x="129" y="122"/>
                    <a:pt x="129" y="102"/>
                  </a:cubicBezTo>
                  <a:cubicBezTo>
                    <a:pt x="129" y="100"/>
                    <a:pt x="129" y="98"/>
                    <a:pt x="128" y="97"/>
                  </a:cubicBezTo>
                  <a:cubicBezTo>
                    <a:pt x="133" y="100"/>
                    <a:pt x="139" y="101"/>
                    <a:pt x="146" y="101"/>
                  </a:cubicBezTo>
                  <a:cubicBezTo>
                    <a:pt x="164" y="101"/>
                    <a:pt x="179" y="87"/>
                    <a:pt x="179" y="69"/>
                  </a:cubicBezTo>
                  <a:cubicBezTo>
                    <a:pt x="179" y="58"/>
                    <a:pt x="173" y="48"/>
                    <a:pt x="165" y="4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71903D">
                  <a:lumMod val="50000"/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70">
                <a:defRPr/>
              </a:pPr>
              <a:endParaRPr lang="en-US" sz="2400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xmlns="" id="{77E880E4-6A23-F548-AAB6-60A230997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745" y="1977690"/>
              <a:ext cx="1607968" cy="1230605"/>
            </a:xfrm>
            <a:custGeom>
              <a:avLst/>
              <a:gdLst/>
              <a:ahLst/>
              <a:cxnLst>
                <a:cxn ang="0">
                  <a:pos x="165" y="42"/>
                </a:cxn>
                <a:cxn ang="0">
                  <a:pos x="166" y="36"/>
                </a:cxn>
                <a:cxn ang="0">
                  <a:pos x="145" y="15"/>
                </a:cxn>
                <a:cxn ang="0">
                  <a:pos x="135" y="17"/>
                </a:cxn>
                <a:cxn ang="0">
                  <a:pos x="105" y="0"/>
                </a:cxn>
                <a:cxn ang="0">
                  <a:pos x="82" y="8"/>
                </a:cxn>
                <a:cxn ang="0">
                  <a:pos x="65" y="0"/>
                </a:cxn>
                <a:cxn ang="0">
                  <a:pos x="43" y="22"/>
                </a:cxn>
                <a:cxn ang="0">
                  <a:pos x="45" y="31"/>
                </a:cxn>
                <a:cxn ang="0">
                  <a:pos x="39" y="37"/>
                </a:cxn>
                <a:cxn ang="0">
                  <a:pos x="21" y="27"/>
                </a:cxn>
                <a:cxn ang="0">
                  <a:pos x="0" y="48"/>
                </a:cxn>
                <a:cxn ang="0">
                  <a:pos x="11" y="67"/>
                </a:cxn>
                <a:cxn ang="0">
                  <a:pos x="10" y="75"/>
                </a:cxn>
                <a:cxn ang="0">
                  <a:pos x="29" y="94"/>
                </a:cxn>
                <a:cxn ang="0">
                  <a:pos x="38" y="91"/>
                </a:cxn>
                <a:cxn ang="0">
                  <a:pos x="52" y="98"/>
                </a:cxn>
                <a:cxn ang="0">
                  <a:pos x="59" y="97"/>
                </a:cxn>
                <a:cxn ang="0">
                  <a:pos x="59" y="102"/>
                </a:cxn>
                <a:cxn ang="0">
                  <a:pos x="94" y="137"/>
                </a:cxn>
                <a:cxn ang="0">
                  <a:pos x="129" y="102"/>
                </a:cxn>
                <a:cxn ang="0">
                  <a:pos x="128" y="97"/>
                </a:cxn>
                <a:cxn ang="0">
                  <a:pos x="146" y="101"/>
                </a:cxn>
                <a:cxn ang="0">
                  <a:pos x="179" y="69"/>
                </a:cxn>
                <a:cxn ang="0">
                  <a:pos x="165" y="42"/>
                </a:cxn>
              </a:cxnLst>
              <a:rect l="0" t="0" r="r" b="b"/>
              <a:pathLst>
                <a:path w="179" h="137">
                  <a:moveTo>
                    <a:pt x="165" y="42"/>
                  </a:moveTo>
                  <a:cubicBezTo>
                    <a:pt x="166" y="40"/>
                    <a:pt x="166" y="38"/>
                    <a:pt x="166" y="36"/>
                  </a:cubicBezTo>
                  <a:cubicBezTo>
                    <a:pt x="166" y="24"/>
                    <a:pt x="157" y="15"/>
                    <a:pt x="145" y="15"/>
                  </a:cubicBezTo>
                  <a:cubicBezTo>
                    <a:pt x="142" y="15"/>
                    <a:pt x="138" y="16"/>
                    <a:pt x="135" y="17"/>
                  </a:cubicBezTo>
                  <a:cubicBezTo>
                    <a:pt x="129" y="7"/>
                    <a:pt x="118" y="0"/>
                    <a:pt x="105" y="0"/>
                  </a:cubicBezTo>
                  <a:cubicBezTo>
                    <a:pt x="96" y="0"/>
                    <a:pt x="88" y="3"/>
                    <a:pt x="82" y="8"/>
                  </a:cubicBezTo>
                  <a:cubicBezTo>
                    <a:pt x="78" y="3"/>
                    <a:pt x="72" y="0"/>
                    <a:pt x="65" y="0"/>
                  </a:cubicBezTo>
                  <a:cubicBezTo>
                    <a:pt x="52" y="0"/>
                    <a:pt x="43" y="9"/>
                    <a:pt x="43" y="22"/>
                  </a:cubicBezTo>
                  <a:cubicBezTo>
                    <a:pt x="43" y="25"/>
                    <a:pt x="43" y="28"/>
                    <a:pt x="45" y="31"/>
                  </a:cubicBezTo>
                  <a:cubicBezTo>
                    <a:pt x="43" y="33"/>
                    <a:pt x="41" y="35"/>
                    <a:pt x="39" y="37"/>
                  </a:cubicBezTo>
                  <a:cubicBezTo>
                    <a:pt x="36" y="31"/>
                    <a:pt x="29" y="27"/>
                    <a:pt x="21" y="27"/>
                  </a:cubicBezTo>
                  <a:cubicBezTo>
                    <a:pt x="10" y="27"/>
                    <a:pt x="0" y="37"/>
                    <a:pt x="0" y="48"/>
                  </a:cubicBezTo>
                  <a:cubicBezTo>
                    <a:pt x="0" y="56"/>
                    <a:pt x="5" y="63"/>
                    <a:pt x="11" y="67"/>
                  </a:cubicBezTo>
                  <a:cubicBezTo>
                    <a:pt x="10" y="69"/>
                    <a:pt x="10" y="72"/>
                    <a:pt x="10" y="75"/>
                  </a:cubicBezTo>
                  <a:cubicBezTo>
                    <a:pt x="10" y="85"/>
                    <a:pt x="18" y="94"/>
                    <a:pt x="29" y="94"/>
                  </a:cubicBezTo>
                  <a:cubicBezTo>
                    <a:pt x="32" y="94"/>
                    <a:pt x="35" y="93"/>
                    <a:pt x="38" y="91"/>
                  </a:cubicBezTo>
                  <a:cubicBezTo>
                    <a:pt x="41" y="96"/>
                    <a:pt x="46" y="98"/>
                    <a:pt x="52" y="98"/>
                  </a:cubicBezTo>
                  <a:cubicBezTo>
                    <a:pt x="55" y="98"/>
                    <a:pt x="57" y="98"/>
                    <a:pt x="59" y="97"/>
                  </a:cubicBezTo>
                  <a:cubicBezTo>
                    <a:pt x="59" y="98"/>
                    <a:pt x="59" y="100"/>
                    <a:pt x="59" y="102"/>
                  </a:cubicBezTo>
                  <a:cubicBezTo>
                    <a:pt x="59" y="122"/>
                    <a:pt x="74" y="137"/>
                    <a:pt x="94" y="137"/>
                  </a:cubicBezTo>
                  <a:cubicBezTo>
                    <a:pt x="113" y="137"/>
                    <a:pt x="129" y="122"/>
                    <a:pt x="129" y="102"/>
                  </a:cubicBezTo>
                  <a:cubicBezTo>
                    <a:pt x="129" y="100"/>
                    <a:pt x="129" y="98"/>
                    <a:pt x="128" y="97"/>
                  </a:cubicBezTo>
                  <a:cubicBezTo>
                    <a:pt x="133" y="100"/>
                    <a:pt x="139" y="101"/>
                    <a:pt x="146" y="101"/>
                  </a:cubicBezTo>
                  <a:cubicBezTo>
                    <a:pt x="164" y="101"/>
                    <a:pt x="179" y="87"/>
                    <a:pt x="179" y="69"/>
                  </a:cubicBezTo>
                  <a:cubicBezTo>
                    <a:pt x="179" y="58"/>
                    <a:pt x="173" y="48"/>
                    <a:pt x="165" y="4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71903D">
                  <a:lumMod val="50000"/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70">
                <a:defRPr/>
              </a:pPr>
              <a:endParaRPr lang="en-US" sz="2400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xmlns="" id="{343DA4EF-A26A-8F46-9C5E-2A7E5C254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608" y="1623938"/>
              <a:ext cx="1130581" cy="816266"/>
            </a:xfrm>
            <a:custGeom>
              <a:avLst/>
              <a:gdLst/>
              <a:ahLst/>
              <a:cxnLst>
                <a:cxn ang="0">
                  <a:pos x="168" y="65"/>
                </a:cxn>
                <a:cxn ang="0">
                  <a:pos x="170" y="58"/>
                </a:cxn>
                <a:cxn ang="0">
                  <a:pos x="154" y="38"/>
                </a:cxn>
                <a:cxn ang="0">
                  <a:pos x="142" y="40"/>
                </a:cxn>
                <a:cxn ang="0">
                  <a:pos x="127" y="21"/>
                </a:cxn>
                <a:cxn ang="0">
                  <a:pos x="116" y="24"/>
                </a:cxn>
                <a:cxn ang="0">
                  <a:pos x="90" y="2"/>
                </a:cxn>
                <a:cxn ang="0">
                  <a:pos x="58" y="18"/>
                </a:cxn>
                <a:cxn ang="0">
                  <a:pos x="49" y="13"/>
                </a:cxn>
                <a:cxn ang="0">
                  <a:pos x="35" y="24"/>
                </a:cxn>
                <a:cxn ang="0">
                  <a:pos x="36" y="31"/>
                </a:cxn>
                <a:cxn ang="0">
                  <a:pos x="11" y="56"/>
                </a:cxn>
                <a:cxn ang="0">
                  <a:pos x="13" y="69"/>
                </a:cxn>
                <a:cxn ang="0">
                  <a:pos x="1" y="85"/>
                </a:cxn>
                <a:cxn ang="0">
                  <a:pos x="19" y="107"/>
                </a:cxn>
                <a:cxn ang="0">
                  <a:pos x="27" y="106"/>
                </a:cxn>
                <a:cxn ang="0">
                  <a:pos x="48" y="125"/>
                </a:cxn>
                <a:cxn ang="0">
                  <a:pos x="74" y="110"/>
                </a:cxn>
                <a:cxn ang="0">
                  <a:pos x="94" y="125"/>
                </a:cxn>
                <a:cxn ang="0">
                  <a:pos x="119" y="105"/>
                </a:cxn>
                <a:cxn ang="0">
                  <a:pos x="119" y="103"/>
                </a:cxn>
                <a:cxn ang="0">
                  <a:pos x="122" y="103"/>
                </a:cxn>
                <a:cxn ang="0">
                  <a:pos x="140" y="100"/>
                </a:cxn>
                <a:cxn ang="0">
                  <a:pos x="151" y="103"/>
                </a:cxn>
                <a:cxn ang="0">
                  <a:pos x="175" y="84"/>
                </a:cxn>
                <a:cxn ang="0">
                  <a:pos x="168" y="65"/>
                </a:cxn>
              </a:cxnLst>
              <a:rect l="0" t="0" r="r" b="b"/>
              <a:pathLst>
                <a:path w="176" h="127">
                  <a:moveTo>
                    <a:pt x="168" y="65"/>
                  </a:moveTo>
                  <a:cubicBezTo>
                    <a:pt x="169" y="63"/>
                    <a:pt x="170" y="61"/>
                    <a:pt x="170" y="58"/>
                  </a:cubicBezTo>
                  <a:cubicBezTo>
                    <a:pt x="171" y="48"/>
                    <a:pt x="164" y="39"/>
                    <a:pt x="154" y="38"/>
                  </a:cubicBezTo>
                  <a:cubicBezTo>
                    <a:pt x="150" y="37"/>
                    <a:pt x="146" y="38"/>
                    <a:pt x="142" y="40"/>
                  </a:cubicBezTo>
                  <a:cubicBezTo>
                    <a:pt x="143" y="31"/>
                    <a:pt x="136" y="23"/>
                    <a:pt x="127" y="21"/>
                  </a:cubicBezTo>
                  <a:cubicBezTo>
                    <a:pt x="123" y="21"/>
                    <a:pt x="120" y="22"/>
                    <a:pt x="116" y="24"/>
                  </a:cubicBezTo>
                  <a:cubicBezTo>
                    <a:pt x="113" y="12"/>
                    <a:pt x="103" y="3"/>
                    <a:pt x="90" y="2"/>
                  </a:cubicBezTo>
                  <a:cubicBezTo>
                    <a:pt x="77" y="0"/>
                    <a:pt x="64" y="7"/>
                    <a:pt x="58" y="18"/>
                  </a:cubicBezTo>
                  <a:cubicBezTo>
                    <a:pt x="56" y="15"/>
                    <a:pt x="53" y="13"/>
                    <a:pt x="49" y="13"/>
                  </a:cubicBezTo>
                  <a:cubicBezTo>
                    <a:pt x="42" y="12"/>
                    <a:pt x="36" y="17"/>
                    <a:pt x="35" y="24"/>
                  </a:cubicBezTo>
                  <a:cubicBezTo>
                    <a:pt x="35" y="27"/>
                    <a:pt x="35" y="29"/>
                    <a:pt x="36" y="31"/>
                  </a:cubicBezTo>
                  <a:cubicBezTo>
                    <a:pt x="23" y="33"/>
                    <a:pt x="13" y="43"/>
                    <a:pt x="11" y="56"/>
                  </a:cubicBezTo>
                  <a:cubicBezTo>
                    <a:pt x="11" y="61"/>
                    <a:pt x="11" y="65"/>
                    <a:pt x="13" y="69"/>
                  </a:cubicBezTo>
                  <a:cubicBezTo>
                    <a:pt x="6" y="72"/>
                    <a:pt x="2" y="77"/>
                    <a:pt x="1" y="85"/>
                  </a:cubicBezTo>
                  <a:cubicBezTo>
                    <a:pt x="0" y="96"/>
                    <a:pt x="8" y="105"/>
                    <a:pt x="19" y="107"/>
                  </a:cubicBezTo>
                  <a:cubicBezTo>
                    <a:pt x="21" y="107"/>
                    <a:pt x="24" y="107"/>
                    <a:pt x="27" y="106"/>
                  </a:cubicBezTo>
                  <a:cubicBezTo>
                    <a:pt x="29" y="116"/>
                    <a:pt x="37" y="124"/>
                    <a:pt x="48" y="125"/>
                  </a:cubicBezTo>
                  <a:cubicBezTo>
                    <a:pt x="60" y="127"/>
                    <a:pt x="70" y="120"/>
                    <a:pt x="74" y="110"/>
                  </a:cubicBezTo>
                  <a:cubicBezTo>
                    <a:pt x="77" y="118"/>
                    <a:pt x="84" y="124"/>
                    <a:pt x="94" y="125"/>
                  </a:cubicBezTo>
                  <a:cubicBezTo>
                    <a:pt x="106" y="127"/>
                    <a:pt x="117" y="118"/>
                    <a:pt x="119" y="105"/>
                  </a:cubicBezTo>
                  <a:cubicBezTo>
                    <a:pt x="119" y="104"/>
                    <a:pt x="119" y="104"/>
                    <a:pt x="119" y="103"/>
                  </a:cubicBezTo>
                  <a:cubicBezTo>
                    <a:pt x="120" y="103"/>
                    <a:pt x="121" y="103"/>
                    <a:pt x="122" y="103"/>
                  </a:cubicBezTo>
                  <a:cubicBezTo>
                    <a:pt x="129" y="104"/>
                    <a:pt x="135" y="103"/>
                    <a:pt x="140" y="100"/>
                  </a:cubicBezTo>
                  <a:cubicBezTo>
                    <a:pt x="143" y="102"/>
                    <a:pt x="147" y="103"/>
                    <a:pt x="151" y="103"/>
                  </a:cubicBezTo>
                  <a:cubicBezTo>
                    <a:pt x="163" y="105"/>
                    <a:pt x="174" y="96"/>
                    <a:pt x="175" y="84"/>
                  </a:cubicBezTo>
                  <a:cubicBezTo>
                    <a:pt x="176" y="77"/>
                    <a:pt x="173" y="70"/>
                    <a:pt x="168" y="6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71903D">
                  <a:lumMod val="50000"/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70">
                <a:defRPr/>
              </a:pPr>
              <a:endParaRPr lang="en-US" sz="2400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xmlns="" id="{D07FC5D2-FF63-9743-AAFE-C85F68B48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37" y="3085684"/>
              <a:ext cx="1265181" cy="913445"/>
            </a:xfrm>
            <a:custGeom>
              <a:avLst/>
              <a:gdLst/>
              <a:ahLst/>
              <a:cxnLst>
                <a:cxn ang="0">
                  <a:pos x="168" y="65"/>
                </a:cxn>
                <a:cxn ang="0">
                  <a:pos x="170" y="58"/>
                </a:cxn>
                <a:cxn ang="0">
                  <a:pos x="154" y="38"/>
                </a:cxn>
                <a:cxn ang="0">
                  <a:pos x="142" y="40"/>
                </a:cxn>
                <a:cxn ang="0">
                  <a:pos x="127" y="21"/>
                </a:cxn>
                <a:cxn ang="0">
                  <a:pos x="116" y="24"/>
                </a:cxn>
                <a:cxn ang="0">
                  <a:pos x="90" y="2"/>
                </a:cxn>
                <a:cxn ang="0">
                  <a:pos x="58" y="18"/>
                </a:cxn>
                <a:cxn ang="0">
                  <a:pos x="49" y="13"/>
                </a:cxn>
                <a:cxn ang="0">
                  <a:pos x="35" y="24"/>
                </a:cxn>
                <a:cxn ang="0">
                  <a:pos x="36" y="31"/>
                </a:cxn>
                <a:cxn ang="0">
                  <a:pos x="11" y="56"/>
                </a:cxn>
                <a:cxn ang="0">
                  <a:pos x="13" y="69"/>
                </a:cxn>
                <a:cxn ang="0">
                  <a:pos x="1" y="85"/>
                </a:cxn>
                <a:cxn ang="0">
                  <a:pos x="19" y="107"/>
                </a:cxn>
                <a:cxn ang="0">
                  <a:pos x="27" y="106"/>
                </a:cxn>
                <a:cxn ang="0">
                  <a:pos x="48" y="125"/>
                </a:cxn>
                <a:cxn ang="0">
                  <a:pos x="74" y="110"/>
                </a:cxn>
                <a:cxn ang="0">
                  <a:pos x="94" y="125"/>
                </a:cxn>
                <a:cxn ang="0">
                  <a:pos x="119" y="105"/>
                </a:cxn>
                <a:cxn ang="0">
                  <a:pos x="119" y="103"/>
                </a:cxn>
                <a:cxn ang="0">
                  <a:pos x="122" y="103"/>
                </a:cxn>
                <a:cxn ang="0">
                  <a:pos x="140" y="100"/>
                </a:cxn>
                <a:cxn ang="0">
                  <a:pos x="151" y="103"/>
                </a:cxn>
                <a:cxn ang="0">
                  <a:pos x="175" y="84"/>
                </a:cxn>
                <a:cxn ang="0">
                  <a:pos x="168" y="65"/>
                </a:cxn>
              </a:cxnLst>
              <a:rect l="0" t="0" r="r" b="b"/>
              <a:pathLst>
                <a:path w="176" h="127">
                  <a:moveTo>
                    <a:pt x="168" y="65"/>
                  </a:moveTo>
                  <a:cubicBezTo>
                    <a:pt x="169" y="63"/>
                    <a:pt x="170" y="61"/>
                    <a:pt x="170" y="58"/>
                  </a:cubicBezTo>
                  <a:cubicBezTo>
                    <a:pt x="171" y="48"/>
                    <a:pt x="164" y="39"/>
                    <a:pt x="154" y="38"/>
                  </a:cubicBezTo>
                  <a:cubicBezTo>
                    <a:pt x="150" y="37"/>
                    <a:pt x="146" y="38"/>
                    <a:pt x="142" y="40"/>
                  </a:cubicBezTo>
                  <a:cubicBezTo>
                    <a:pt x="143" y="31"/>
                    <a:pt x="136" y="23"/>
                    <a:pt x="127" y="21"/>
                  </a:cubicBezTo>
                  <a:cubicBezTo>
                    <a:pt x="123" y="21"/>
                    <a:pt x="120" y="22"/>
                    <a:pt x="116" y="24"/>
                  </a:cubicBezTo>
                  <a:cubicBezTo>
                    <a:pt x="113" y="12"/>
                    <a:pt x="103" y="3"/>
                    <a:pt x="90" y="2"/>
                  </a:cubicBezTo>
                  <a:cubicBezTo>
                    <a:pt x="77" y="0"/>
                    <a:pt x="64" y="7"/>
                    <a:pt x="58" y="18"/>
                  </a:cubicBezTo>
                  <a:cubicBezTo>
                    <a:pt x="56" y="15"/>
                    <a:pt x="53" y="13"/>
                    <a:pt x="49" y="13"/>
                  </a:cubicBezTo>
                  <a:cubicBezTo>
                    <a:pt x="42" y="12"/>
                    <a:pt x="36" y="17"/>
                    <a:pt x="35" y="24"/>
                  </a:cubicBezTo>
                  <a:cubicBezTo>
                    <a:pt x="35" y="27"/>
                    <a:pt x="35" y="29"/>
                    <a:pt x="36" y="31"/>
                  </a:cubicBezTo>
                  <a:cubicBezTo>
                    <a:pt x="23" y="33"/>
                    <a:pt x="13" y="43"/>
                    <a:pt x="11" y="56"/>
                  </a:cubicBezTo>
                  <a:cubicBezTo>
                    <a:pt x="11" y="61"/>
                    <a:pt x="11" y="65"/>
                    <a:pt x="13" y="69"/>
                  </a:cubicBezTo>
                  <a:cubicBezTo>
                    <a:pt x="6" y="72"/>
                    <a:pt x="2" y="77"/>
                    <a:pt x="1" y="85"/>
                  </a:cubicBezTo>
                  <a:cubicBezTo>
                    <a:pt x="0" y="96"/>
                    <a:pt x="8" y="105"/>
                    <a:pt x="19" y="107"/>
                  </a:cubicBezTo>
                  <a:cubicBezTo>
                    <a:pt x="21" y="107"/>
                    <a:pt x="24" y="107"/>
                    <a:pt x="27" y="106"/>
                  </a:cubicBezTo>
                  <a:cubicBezTo>
                    <a:pt x="29" y="116"/>
                    <a:pt x="37" y="124"/>
                    <a:pt x="48" y="125"/>
                  </a:cubicBezTo>
                  <a:cubicBezTo>
                    <a:pt x="60" y="127"/>
                    <a:pt x="70" y="120"/>
                    <a:pt x="74" y="110"/>
                  </a:cubicBezTo>
                  <a:cubicBezTo>
                    <a:pt x="77" y="118"/>
                    <a:pt x="84" y="124"/>
                    <a:pt x="94" y="125"/>
                  </a:cubicBezTo>
                  <a:cubicBezTo>
                    <a:pt x="106" y="127"/>
                    <a:pt x="117" y="118"/>
                    <a:pt x="119" y="105"/>
                  </a:cubicBezTo>
                  <a:cubicBezTo>
                    <a:pt x="119" y="104"/>
                    <a:pt x="119" y="104"/>
                    <a:pt x="119" y="103"/>
                  </a:cubicBezTo>
                  <a:cubicBezTo>
                    <a:pt x="120" y="103"/>
                    <a:pt x="121" y="103"/>
                    <a:pt x="122" y="103"/>
                  </a:cubicBezTo>
                  <a:cubicBezTo>
                    <a:pt x="129" y="104"/>
                    <a:pt x="135" y="103"/>
                    <a:pt x="140" y="100"/>
                  </a:cubicBezTo>
                  <a:cubicBezTo>
                    <a:pt x="143" y="102"/>
                    <a:pt x="147" y="103"/>
                    <a:pt x="151" y="103"/>
                  </a:cubicBezTo>
                  <a:cubicBezTo>
                    <a:pt x="163" y="105"/>
                    <a:pt x="174" y="96"/>
                    <a:pt x="175" y="84"/>
                  </a:cubicBezTo>
                  <a:cubicBezTo>
                    <a:pt x="176" y="77"/>
                    <a:pt x="173" y="70"/>
                    <a:pt x="168" y="6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71903D">
                  <a:lumMod val="50000"/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70">
                <a:defRPr/>
              </a:pPr>
              <a:endParaRPr lang="en-US" sz="2400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xmlns="" id="{67E33DFD-04B7-5F4E-9130-EF2C0E2C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09" y="2735730"/>
              <a:ext cx="735531" cy="562914"/>
            </a:xfrm>
            <a:custGeom>
              <a:avLst/>
              <a:gdLst/>
              <a:ahLst/>
              <a:cxnLst>
                <a:cxn ang="0">
                  <a:pos x="165" y="42"/>
                </a:cxn>
                <a:cxn ang="0">
                  <a:pos x="166" y="36"/>
                </a:cxn>
                <a:cxn ang="0">
                  <a:pos x="145" y="15"/>
                </a:cxn>
                <a:cxn ang="0">
                  <a:pos x="135" y="17"/>
                </a:cxn>
                <a:cxn ang="0">
                  <a:pos x="105" y="0"/>
                </a:cxn>
                <a:cxn ang="0">
                  <a:pos x="82" y="8"/>
                </a:cxn>
                <a:cxn ang="0">
                  <a:pos x="65" y="0"/>
                </a:cxn>
                <a:cxn ang="0">
                  <a:pos x="43" y="22"/>
                </a:cxn>
                <a:cxn ang="0">
                  <a:pos x="45" y="31"/>
                </a:cxn>
                <a:cxn ang="0">
                  <a:pos x="39" y="37"/>
                </a:cxn>
                <a:cxn ang="0">
                  <a:pos x="21" y="27"/>
                </a:cxn>
                <a:cxn ang="0">
                  <a:pos x="0" y="48"/>
                </a:cxn>
                <a:cxn ang="0">
                  <a:pos x="11" y="67"/>
                </a:cxn>
                <a:cxn ang="0">
                  <a:pos x="10" y="75"/>
                </a:cxn>
                <a:cxn ang="0">
                  <a:pos x="29" y="94"/>
                </a:cxn>
                <a:cxn ang="0">
                  <a:pos x="38" y="91"/>
                </a:cxn>
                <a:cxn ang="0">
                  <a:pos x="52" y="98"/>
                </a:cxn>
                <a:cxn ang="0">
                  <a:pos x="59" y="97"/>
                </a:cxn>
                <a:cxn ang="0">
                  <a:pos x="59" y="102"/>
                </a:cxn>
                <a:cxn ang="0">
                  <a:pos x="94" y="137"/>
                </a:cxn>
                <a:cxn ang="0">
                  <a:pos x="129" y="102"/>
                </a:cxn>
                <a:cxn ang="0">
                  <a:pos x="128" y="97"/>
                </a:cxn>
                <a:cxn ang="0">
                  <a:pos x="146" y="101"/>
                </a:cxn>
                <a:cxn ang="0">
                  <a:pos x="179" y="69"/>
                </a:cxn>
                <a:cxn ang="0">
                  <a:pos x="165" y="42"/>
                </a:cxn>
              </a:cxnLst>
              <a:rect l="0" t="0" r="r" b="b"/>
              <a:pathLst>
                <a:path w="179" h="137">
                  <a:moveTo>
                    <a:pt x="165" y="42"/>
                  </a:moveTo>
                  <a:cubicBezTo>
                    <a:pt x="166" y="40"/>
                    <a:pt x="166" y="38"/>
                    <a:pt x="166" y="36"/>
                  </a:cubicBezTo>
                  <a:cubicBezTo>
                    <a:pt x="166" y="24"/>
                    <a:pt x="157" y="15"/>
                    <a:pt x="145" y="15"/>
                  </a:cubicBezTo>
                  <a:cubicBezTo>
                    <a:pt x="142" y="15"/>
                    <a:pt x="138" y="16"/>
                    <a:pt x="135" y="17"/>
                  </a:cubicBezTo>
                  <a:cubicBezTo>
                    <a:pt x="129" y="7"/>
                    <a:pt x="118" y="0"/>
                    <a:pt x="105" y="0"/>
                  </a:cubicBezTo>
                  <a:cubicBezTo>
                    <a:pt x="96" y="0"/>
                    <a:pt x="88" y="3"/>
                    <a:pt x="82" y="8"/>
                  </a:cubicBezTo>
                  <a:cubicBezTo>
                    <a:pt x="78" y="3"/>
                    <a:pt x="72" y="0"/>
                    <a:pt x="65" y="0"/>
                  </a:cubicBezTo>
                  <a:cubicBezTo>
                    <a:pt x="52" y="0"/>
                    <a:pt x="43" y="9"/>
                    <a:pt x="43" y="22"/>
                  </a:cubicBezTo>
                  <a:cubicBezTo>
                    <a:pt x="43" y="25"/>
                    <a:pt x="43" y="28"/>
                    <a:pt x="45" y="31"/>
                  </a:cubicBezTo>
                  <a:cubicBezTo>
                    <a:pt x="43" y="33"/>
                    <a:pt x="41" y="35"/>
                    <a:pt x="39" y="37"/>
                  </a:cubicBezTo>
                  <a:cubicBezTo>
                    <a:pt x="36" y="31"/>
                    <a:pt x="29" y="27"/>
                    <a:pt x="21" y="27"/>
                  </a:cubicBezTo>
                  <a:cubicBezTo>
                    <a:pt x="10" y="27"/>
                    <a:pt x="0" y="37"/>
                    <a:pt x="0" y="48"/>
                  </a:cubicBezTo>
                  <a:cubicBezTo>
                    <a:pt x="0" y="56"/>
                    <a:pt x="5" y="63"/>
                    <a:pt x="11" y="67"/>
                  </a:cubicBezTo>
                  <a:cubicBezTo>
                    <a:pt x="10" y="69"/>
                    <a:pt x="10" y="72"/>
                    <a:pt x="10" y="75"/>
                  </a:cubicBezTo>
                  <a:cubicBezTo>
                    <a:pt x="10" y="85"/>
                    <a:pt x="18" y="94"/>
                    <a:pt x="29" y="94"/>
                  </a:cubicBezTo>
                  <a:cubicBezTo>
                    <a:pt x="32" y="94"/>
                    <a:pt x="35" y="93"/>
                    <a:pt x="38" y="91"/>
                  </a:cubicBezTo>
                  <a:cubicBezTo>
                    <a:pt x="41" y="96"/>
                    <a:pt x="46" y="98"/>
                    <a:pt x="52" y="98"/>
                  </a:cubicBezTo>
                  <a:cubicBezTo>
                    <a:pt x="55" y="98"/>
                    <a:pt x="57" y="98"/>
                    <a:pt x="59" y="97"/>
                  </a:cubicBezTo>
                  <a:cubicBezTo>
                    <a:pt x="59" y="98"/>
                    <a:pt x="59" y="100"/>
                    <a:pt x="59" y="102"/>
                  </a:cubicBezTo>
                  <a:cubicBezTo>
                    <a:pt x="59" y="122"/>
                    <a:pt x="74" y="137"/>
                    <a:pt x="94" y="137"/>
                  </a:cubicBezTo>
                  <a:cubicBezTo>
                    <a:pt x="113" y="137"/>
                    <a:pt x="129" y="122"/>
                    <a:pt x="129" y="102"/>
                  </a:cubicBezTo>
                  <a:cubicBezTo>
                    <a:pt x="129" y="100"/>
                    <a:pt x="129" y="98"/>
                    <a:pt x="128" y="97"/>
                  </a:cubicBezTo>
                  <a:cubicBezTo>
                    <a:pt x="133" y="100"/>
                    <a:pt x="139" y="101"/>
                    <a:pt x="146" y="101"/>
                  </a:cubicBezTo>
                  <a:cubicBezTo>
                    <a:pt x="164" y="101"/>
                    <a:pt x="179" y="87"/>
                    <a:pt x="179" y="69"/>
                  </a:cubicBezTo>
                  <a:cubicBezTo>
                    <a:pt x="179" y="58"/>
                    <a:pt x="173" y="48"/>
                    <a:pt x="165" y="4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71903D">
                  <a:lumMod val="50000"/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70">
                <a:defRPr/>
              </a:pPr>
              <a:endParaRPr lang="en-US" sz="2400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xmlns="" id="{72C22D89-DAE8-264C-9D69-B497F7FC8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608" y="2549282"/>
              <a:ext cx="1102049" cy="843416"/>
            </a:xfrm>
            <a:custGeom>
              <a:avLst/>
              <a:gdLst/>
              <a:ahLst/>
              <a:cxnLst>
                <a:cxn ang="0">
                  <a:pos x="165" y="42"/>
                </a:cxn>
                <a:cxn ang="0">
                  <a:pos x="166" y="36"/>
                </a:cxn>
                <a:cxn ang="0">
                  <a:pos x="145" y="15"/>
                </a:cxn>
                <a:cxn ang="0">
                  <a:pos x="135" y="17"/>
                </a:cxn>
                <a:cxn ang="0">
                  <a:pos x="105" y="0"/>
                </a:cxn>
                <a:cxn ang="0">
                  <a:pos x="82" y="8"/>
                </a:cxn>
                <a:cxn ang="0">
                  <a:pos x="65" y="0"/>
                </a:cxn>
                <a:cxn ang="0">
                  <a:pos x="43" y="22"/>
                </a:cxn>
                <a:cxn ang="0">
                  <a:pos x="45" y="31"/>
                </a:cxn>
                <a:cxn ang="0">
                  <a:pos x="39" y="37"/>
                </a:cxn>
                <a:cxn ang="0">
                  <a:pos x="21" y="27"/>
                </a:cxn>
                <a:cxn ang="0">
                  <a:pos x="0" y="48"/>
                </a:cxn>
                <a:cxn ang="0">
                  <a:pos x="11" y="67"/>
                </a:cxn>
                <a:cxn ang="0">
                  <a:pos x="10" y="75"/>
                </a:cxn>
                <a:cxn ang="0">
                  <a:pos x="29" y="94"/>
                </a:cxn>
                <a:cxn ang="0">
                  <a:pos x="38" y="91"/>
                </a:cxn>
                <a:cxn ang="0">
                  <a:pos x="52" y="98"/>
                </a:cxn>
                <a:cxn ang="0">
                  <a:pos x="59" y="97"/>
                </a:cxn>
                <a:cxn ang="0">
                  <a:pos x="59" y="102"/>
                </a:cxn>
                <a:cxn ang="0">
                  <a:pos x="94" y="137"/>
                </a:cxn>
                <a:cxn ang="0">
                  <a:pos x="129" y="102"/>
                </a:cxn>
                <a:cxn ang="0">
                  <a:pos x="128" y="97"/>
                </a:cxn>
                <a:cxn ang="0">
                  <a:pos x="146" y="101"/>
                </a:cxn>
                <a:cxn ang="0">
                  <a:pos x="179" y="69"/>
                </a:cxn>
                <a:cxn ang="0">
                  <a:pos x="165" y="42"/>
                </a:cxn>
              </a:cxnLst>
              <a:rect l="0" t="0" r="r" b="b"/>
              <a:pathLst>
                <a:path w="179" h="137">
                  <a:moveTo>
                    <a:pt x="165" y="42"/>
                  </a:moveTo>
                  <a:cubicBezTo>
                    <a:pt x="166" y="40"/>
                    <a:pt x="166" y="38"/>
                    <a:pt x="166" y="36"/>
                  </a:cubicBezTo>
                  <a:cubicBezTo>
                    <a:pt x="166" y="24"/>
                    <a:pt x="157" y="15"/>
                    <a:pt x="145" y="15"/>
                  </a:cubicBezTo>
                  <a:cubicBezTo>
                    <a:pt x="142" y="15"/>
                    <a:pt x="138" y="16"/>
                    <a:pt x="135" y="17"/>
                  </a:cubicBezTo>
                  <a:cubicBezTo>
                    <a:pt x="129" y="7"/>
                    <a:pt x="118" y="0"/>
                    <a:pt x="105" y="0"/>
                  </a:cubicBezTo>
                  <a:cubicBezTo>
                    <a:pt x="96" y="0"/>
                    <a:pt x="88" y="3"/>
                    <a:pt x="82" y="8"/>
                  </a:cubicBezTo>
                  <a:cubicBezTo>
                    <a:pt x="78" y="3"/>
                    <a:pt x="72" y="0"/>
                    <a:pt x="65" y="0"/>
                  </a:cubicBezTo>
                  <a:cubicBezTo>
                    <a:pt x="52" y="0"/>
                    <a:pt x="43" y="9"/>
                    <a:pt x="43" y="22"/>
                  </a:cubicBezTo>
                  <a:cubicBezTo>
                    <a:pt x="43" y="25"/>
                    <a:pt x="43" y="28"/>
                    <a:pt x="45" y="31"/>
                  </a:cubicBezTo>
                  <a:cubicBezTo>
                    <a:pt x="43" y="33"/>
                    <a:pt x="41" y="35"/>
                    <a:pt x="39" y="37"/>
                  </a:cubicBezTo>
                  <a:cubicBezTo>
                    <a:pt x="36" y="31"/>
                    <a:pt x="29" y="27"/>
                    <a:pt x="21" y="27"/>
                  </a:cubicBezTo>
                  <a:cubicBezTo>
                    <a:pt x="10" y="27"/>
                    <a:pt x="0" y="37"/>
                    <a:pt x="0" y="48"/>
                  </a:cubicBezTo>
                  <a:cubicBezTo>
                    <a:pt x="0" y="56"/>
                    <a:pt x="5" y="63"/>
                    <a:pt x="11" y="67"/>
                  </a:cubicBezTo>
                  <a:cubicBezTo>
                    <a:pt x="10" y="69"/>
                    <a:pt x="10" y="72"/>
                    <a:pt x="10" y="75"/>
                  </a:cubicBezTo>
                  <a:cubicBezTo>
                    <a:pt x="10" y="85"/>
                    <a:pt x="18" y="94"/>
                    <a:pt x="29" y="94"/>
                  </a:cubicBezTo>
                  <a:cubicBezTo>
                    <a:pt x="32" y="94"/>
                    <a:pt x="35" y="93"/>
                    <a:pt x="38" y="91"/>
                  </a:cubicBezTo>
                  <a:cubicBezTo>
                    <a:pt x="41" y="96"/>
                    <a:pt x="46" y="98"/>
                    <a:pt x="52" y="98"/>
                  </a:cubicBezTo>
                  <a:cubicBezTo>
                    <a:pt x="55" y="98"/>
                    <a:pt x="57" y="98"/>
                    <a:pt x="59" y="97"/>
                  </a:cubicBezTo>
                  <a:cubicBezTo>
                    <a:pt x="59" y="98"/>
                    <a:pt x="59" y="100"/>
                    <a:pt x="59" y="102"/>
                  </a:cubicBezTo>
                  <a:cubicBezTo>
                    <a:pt x="59" y="122"/>
                    <a:pt x="74" y="137"/>
                    <a:pt x="94" y="137"/>
                  </a:cubicBezTo>
                  <a:cubicBezTo>
                    <a:pt x="113" y="137"/>
                    <a:pt x="129" y="122"/>
                    <a:pt x="129" y="102"/>
                  </a:cubicBezTo>
                  <a:cubicBezTo>
                    <a:pt x="129" y="100"/>
                    <a:pt x="129" y="98"/>
                    <a:pt x="128" y="97"/>
                  </a:cubicBezTo>
                  <a:cubicBezTo>
                    <a:pt x="133" y="100"/>
                    <a:pt x="139" y="101"/>
                    <a:pt x="146" y="101"/>
                  </a:cubicBezTo>
                  <a:cubicBezTo>
                    <a:pt x="164" y="101"/>
                    <a:pt x="179" y="87"/>
                    <a:pt x="179" y="69"/>
                  </a:cubicBezTo>
                  <a:cubicBezTo>
                    <a:pt x="179" y="58"/>
                    <a:pt x="173" y="48"/>
                    <a:pt x="165" y="4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71903D">
                  <a:lumMod val="50000"/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70">
                <a:defRPr/>
              </a:pPr>
              <a:endParaRPr lang="en-US" sz="2400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xmlns="" id="{D813C53A-8C22-7D42-8EA1-FB1A7FCFD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315" y="3087592"/>
              <a:ext cx="1262538" cy="911537"/>
            </a:xfrm>
            <a:custGeom>
              <a:avLst/>
              <a:gdLst/>
              <a:ahLst/>
              <a:cxnLst>
                <a:cxn ang="0">
                  <a:pos x="168" y="65"/>
                </a:cxn>
                <a:cxn ang="0">
                  <a:pos x="170" y="58"/>
                </a:cxn>
                <a:cxn ang="0">
                  <a:pos x="154" y="38"/>
                </a:cxn>
                <a:cxn ang="0">
                  <a:pos x="142" y="40"/>
                </a:cxn>
                <a:cxn ang="0">
                  <a:pos x="127" y="21"/>
                </a:cxn>
                <a:cxn ang="0">
                  <a:pos x="116" y="24"/>
                </a:cxn>
                <a:cxn ang="0">
                  <a:pos x="90" y="2"/>
                </a:cxn>
                <a:cxn ang="0">
                  <a:pos x="58" y="18"/>
                </a:cxn>
                <a:cxn ang="0">
                  <a:pos x="49" y="13"/>
                </a:cxn>
                <a:cxn ang="0">
                  <a:pos x="35" y="24"/>
                </a:cxn>
                <a:cxn ang="0">
                  <a:pos x="36" y="31"/>
                </a:cxn>
                <a:cxn ang="0">
                  <a:pos x="11" y="56"/>
                </a:cxn>
                <a:cxn ang="0">
                  <a:pos x="13" y="69"/>
                </a:cxn>
                <a:cxn ang="0">
                  <a:pos x="1" y="85"/>
                </a:cxn>
                <a:cxn ang="0">
                  <a:pos x="19" y="107"/>
                </a:cxn>
                <a:cxn ang="0">
                  <a:pos x="27" y="106"/>
                </a:cxn>
                <a:cxn ang="0">
                  <a:pos x="48" y="125"/>
                </a:cxn>
                <a:cxn ang="0">
                  <a:pos x="74" y="110"/>
                </a:cxn>
                <a:cxn ang="0">
                  <a:pos x="94" y="125"/>
                </a:cxn>
                <a:cxn ang="0">
                  <a:pos x="119" y="105"/>
                </a:cxn>
                <a:cxn ang="0">
                  <a:pos x="119" y="103"/>
                </a:cxn>
                <a:cxn ang="0">
                  <a:pos x="122" y="103"/>
                </a:cxn>
                <a:cxn ang="0">
                  <a:pos x="140" y="100"/>
                </a:cxn>
                <a:cxn ang="0">
                  <a:pos x="151" y="103"/>
                </a:cxn>
                <a:cxn ang="0">
                  <a:pos x="175" y="84"/>
                </a:cxn>
                <a:cxn ang="0">
                  <a:pos x="168" y="65"/>
                </a:cxn>
              </a:cxnLst>
              <a:rect l="0" t="0" r="r" b="b"/>
              <a:pathLst>
                <a:path w="176" h="127">
                  <a:moveTo>
                    <a:pt x="168" y="65"/>
                  </a:moveTo>
                  <a:cubicBezTo>
                    <a:pt x="169" y="63"/>
                    <a:pt x="170" y="61"/>
                    <a:pt x="170" y="58"/>
                  </a:cubicBezTo>
                  <a:cubicBezTo>
                    <a:pt x="171" y="48"/>
                    <a:pt x="164" y="39"/>
                    <a:pt x="154" y="38"/>
                  </a:cubicBezTo>
                  <a:cubicBezTo>
                    <a:pt x="150" y="37"/>
                    <a:pt x="146" y="38"/>
                    <a:pt x="142" y="40"/>
                  </a:cubicBezTo>
                  <a:cubicBezTo>
                    <a:pt x="143" y="31"/>
                    <a:pt x="136" y="23"/>
                    <a:pt x="127" y="21"/>
                  </a:cubicBezTo>
                  <a:cubicBezTo>
                    <a:pt x="123" y="21"/>
                    <a:pt x="120" y="22"/>
                    <a:pt x="116" y="24"/>
                  </a:cubicBezTo>
                  <a:cubicBezTo>
                    <a:pt x="113" y="12"/>
                    <a:pt x="103" y="3"/>
                    <a:pt x="90" y="2"/>
                  </a:cubicBezTo>
                  <a:cubicBezTo>
                    <a:pt x="77" y="0"/>
                    <a:pt x="64" y="7"/>
                    <a:pt x="58" y="18"/>
                  </a:cubicBezTo>
                  <a:cubicBezTo>
                    <a:pt x="56" y="15"/>
                    <a:pt x="53" y="13"/>
                    <a:pt x="49" y="13"/>
                  </a:cubicBezTo>
                  <a:cubicBezTo>
                    <a:pt x="42" y="12"/>
                    <a:pt x="36" y="17"/>
                    <a:pt x="35" y="24"/>
                  </a:cubicBezTo>
                  <a:cubicBezTo>
                    <a:pt x="35" y="27"/>
                    <a:pt x="35" y="29"/>
                    <a:pt x="36" y="31"/>
                  </a:cubicBezTo>
                  <a:cubicBezTo>
                    <a:pt x="23" y="33"/>
                    <a:pt x="13" y="43"/>
                    <a:pt x="11" y="56"/>
                  </a:cubicBezTo>
                  <a:cubicBezTo>
                    <a:pt x="11" y="61"/>
                    <a:pt x="11" y="65"/>
                    <a:pt x="13" y="69"/>
                  </a:cubicBezTo>
                  <a:cubicBezTo>
                    <a:pt x="6" y="72"/>
                    <a:pt x="2" y="77"/>
                    <a:pt x="1" y="85"/>
                  </a:cubicBezTo>
                  <a:cubicBezTo>
                    <a:pt x="0" y="96"/>
                    <a:pt x="8" y="105"/>
                    <a:pt x="19" y="107"/>
                  </a:cubicBezTo>
                  <a:cubicBezTo>
                    <a:pt x="21" y="107"/>
                    <a:pt x="24" y="107"/>
                    <a:pt x="27" y="106"/>
                  </a:cubicBezTo>
                  <a:cubicBezTo>
                    <a:pt x="29" y="116"/>
                    <a:pt x="37" y="124"/>
                    <a:pt x="48" y="125"/>
                  </a:cubicBezTo>
                  <a:cubicBezTo>
                    <a:pt x="60" y="127"/>
                    <a:pt x="70" y="120"/>
                    <a:pt x="74" y="110"/>
                  </a:cubicBezTo>
                  <a:cubicBezTo>
                    <a:pt x="77" y="118"/>
                    <a:pt x="84" y="124"/>
                    <a:pt x="94" y="125"/>
                  </a:cubicBezTo>
                  <a:cubicBezTo>
                    <a:pt x="106" y="127"/>
                    <a:pt x="117" y="118"/>
                    <a:pt x="119" y="105"/>
                  </a:cubicBezTo>
                  <a:cubicBezTo>
                    <a:pt x="119" y="104"/>
                    <a:pt x="119" y="104"/>
                    <a:pt x="119" y="103"/>
                  </a:cubicBezTo>
                  <a:cubicBezTo>
                    <a:pt x="120" y="103"/>
                    <a:pt x="121" y="103"/>
                    <a:pt x="122" y="103"/>
                  </a:cubicBezTo>
                  <a:cubicBezTo>
                    <a:pt x="129" y="104"/>
                    <a:pt x="135" y="103"/>
                    <a:pt x="140" y="100"/>
                  </a:cubicBezTo>
                  <a:cubicBezTo>
                    <a:pt x="143" y="102"/>
                    <a:pt x="147" y="103"/>
                    <a:pt x="151" y="103"/>
                  </a:cubicBezTo>
                  <a:cubicBezTo>
                    <a:pt x="163" y="105"/>
                    <a:pt x="174" y="96"/>
                    <a:pt x="175" y="84"/>
                  </a:cubicBezTo>
                  <a:cubicBezTo>
                    <a:pt x="176" y="77"/>
                    <a:pt x="173" y="70"/>
                    <a:pt x="168" y="6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71903D">
                  <a:lumMod val="50000"/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70">
                <a:defRPr/>
              </a:pPr>
              <a:endParaRPr lang="en-US" sz="2400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xmlns="" id="{C8064FB2-5647-4247-B2AE-373C21A16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844" y="2676855"/>
              <a:ext cx="1067420" cy="816914"/>
            </a:xfrm>
            <a:custGeom>
              <a:avLst/>
              <a:gdLst/>
              <a:ahLst/>
              <a:cxnLst>
                <a:cxn ang="0">
                  <a:pos x="165" y="42"/>
                </a:cxn>
                <a:cxn ang="0">
                  <a:pos x="166" y="36"/>
                </a:cxn>
                <a:cxn ang="0">
                  <a:pos x="145" y="15"/>
                </a:cxn>
                <a:cxn ang="0">
                  <a:pos x="135" y="17"/>
                </a:cxn>
                <a:cxn ang="0">
                  <a:pos x="105" y="0"/>
                </a:cxn>
                <a:cxn ang="0">
                  <a:pos x="82" y="8"/>
                </a:cxn>
                <a:cxn ang="0">
                  <a:pos x="65" y="0"/>
                </a:cxn>
                <a:cxn ang="0">
                  <a:pos x="43" y="22"/>
                </a:cxn>
                <a:cxn ang="0">
                  <a:pos x="45" y="31"/>
                </a:cxn>
                <a:cxn ang="0">
                  <a:pos x="39" y="37"/>
                </a:cxn>
                <a:cxn ang="0">
                  <a:pos x="21" y="27"/>
                </a:cxn>
                <a:cxn ang="0">
                  <a:pos x="0" y="48"/>
                </a:cxn>
                <a:cxn ang="0">
                  <a:pos x="11" y="67"/>
                </a:cxn>
                <a:cxn ang="0">
                  <a:pos x="10" y="75"/>
                </a:cxn>
                <a:cxn ang="0">
                  <a:pos x="29" y="94"/>
                </a:cxn>
                <a:cxn ang="0">
                  <a:pos x="38" y="91"/>
                </a:cxn>
                <a:cxn ang="0">
                  <a:pos x="52" y="98"/>
                </a:cxn>
                <a:cxn ang="0">
                  <a:pos x="59" y="97"/>
                </a:cxn>
                <a:cxn ang="0">
                  <a:pos x="59" y="102"/>
                </a:cxn>
                <a:cxn ang="0">
                  <a:pos x="94" y="137"/>
                </a:cxn>
                <a:cxn ang="0">
                  <a:pos x="129" y="102"/>
                </a:cxn>
                <a:cxn ang="0">
                  <a:pos x="128" y="97"/>
                </a:cxn>
                <a:cxn ang="0">
                  <a:pos x="146" y="101"/>
                </a:cxn>
                <a:cxn ang="0">
                  <a:pos x="179" y="69"/>
                </a:cxn>
                <a:cxn ang="0">
                  <a:pos x="165" y="42"/>
                </a:cxn>
              </a:cxnLst>
              <a:rect l="0" t="0" r="r" b="b"/>
              <a:pathLst>
                <a:path w="179" h="137">
                  <a:moveTo>
                    <a:pt x="165" y="42"/>
                  </a:moveTo>
                  <a:cubicBezTo>
                    <a:pt x="166" y="40"/>
                    <a:pt x="166" y="38"/>
                    <a:pt x="166" y="36"/>
                  </a:cubicBezTo>
                  <a:cubicBezTo>
                    <a:pt x="166" y="24"/>
                    <a:pt x="157" y="15"/>
                    <a:pt x="145" y="15"/>
                  </a:cubicBezTo>
                  <a:cubicBezTo>
                    <a:pt x="142" y="15"/>
                    <a:pt x="138" y="16"/>
                    <a:pt x="135" y="17"/>
                  </a:cubicBezTo>
                  <a:cubicBezTo>
                    <a:pt x="129" y="7"/>
                    <a:pt x="118" y="0"/>
                    <a:pt x="105" y="0"/>
                  </a:cubicBezTo>
                  <a:cubicBezTo>
                    <a:pt x="96" y="0"/>
                    <a:pt x="88" y="3"/>
                    <a:pt x="82" y="8"/>
                  </a:cubicBezTo>
                  <a:cubicBezTo>
                    <a:pt x="78" y="3"/>
                    <a:pt x="72" y="0"/>
                    <a:pt x="65" y="0"/>
                  </a:cubicBezTo>
                  <a:cubicBezTo>
                    <a:pt x="52" y="0"/>
                    <a:pt x="43" y="9"/>
                    <a:pt x="43" y="22"/>
                  </a:cubicBezTo>
                  <a:cubicBezTo>
                    <a:pt x="43" y="25"/>
                    <a:pt x="43" y="28"/>
                    <a:pt x="45" y="31"/>
                  </a:cubicBezTo>
                  <a:cubicBezTo>
                    <a:pt x="43" y="33"/>
                    <a:pt x="41" y="35"/>
                    <a:pt x="39" y="37"/>
                  </a:cubicBezTo>
                  <a:cubicBezTo>
                    <a:pt x="36" y="31"/>
                    <a:pt x="29" y="27"/>
                    <a:pt x="21" y="27"/>
                  </a:cubicBezTo>
                  <a:cubicBezTo>
                    <a:pt x="10" y="27"/>
                    <a:pt x="0" y="37"/>
                    <a:pt x="0" y="48"/>
                  </a:cubicBezTo>
                  <a:cubicBezTo>
                    <a:pt x="0" y="56"/>
                    <a:pt x="5" y="63"/>
                    <a:pt x="11" y="67"/>
                  </a:cubicBezTo>
                  <a:cubicBezTo>
                    <a:pt x="10" y="69"/>
                    <a:pt x="10" y="72"/>
                    <a:pt x="10" y="75"/>
                  </a:cubicBezTo>
                  <a:cubicBezTo>
                    <a:pt x="10" y="85"/>
                    <a:pt x="18" y="94"/>
                    <a:pt x="29" y="94"/>
                  </a:cubicBezTo>
                  <a:cubicBezTo>
                    <a:pt x="32" y="94"/>
                    <a:pt x="35" y="93"/>
                    <a:pt x="38" y="91"/>
                  </a:cubicBezTo>
                  <a:cubicBezTo>
                    <a:pt x="41" y="96"/>
                    <a:pt x="46" y="98"/>
                    <a:pt x="52" y="98"/>
                  </a:cubicBezTo>
                  <a:cubicBezTo>
                    <a:pt x="55" y="98"/>
                    <a:pt x="57" y="98"/>
                    <a:pt x="59" y="97"/>
                  </a:cubicBezTo>
                  <a:cubicBezTo>
                    <a:pt x="59" y="98"/>
                    <a:pt x="59" y="100"/>
                    <a:pt x="59" y="102"/>
                  </a:cubicBezTo>
                  <a:cubicBezTo>
                    <a:pt x="59" y="122"/>
                    <a:pt x="74" y="137"/>
                    <a:pt x="94" y="137"/>
                  </a:cubicBezTo>
                  <a:cubicBezTo>
                    <a:pt x="113" y="137"/>
                    <a:pt x="129" y="122"/>
                    <a:pt x="129" y="102"/>
                  </a:cubicBezTo>
                  <a:cubicBezTo>
                    <a:pt x="129" y="100"/>
                    <a:pt x="129" y="98"/>
                    <a:pt x="128" y="97"/>
                  </a:cubicBezTo>
                  <a:cubicBezTo>
                    <a:pt x="133" y="100"/>
                    <a:pt x="139" y="101"/>
                    <a:pt x="146" y="101"/>
                  </a:cubicBezTo>
                  <a:cubicBezTo>
                    <a:pt x="164" y="101"/>
                    <a:pt x="179" y="87"/>
                    <a:pt x="179" y="69"/>
                  </a:cubicBezTo>
                  <a:cubicBezTo>
                    <a:pt x="179" y="58"/>
                    <a:pt x="173" y="48"/>
                    <a:pt x="165" y="4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71903D">
                  <a:lumMod val="50000"/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70">
                <a:defRPr/>
              </a:pPr>
              <a:endParaRPr lang="en-US" sz="2400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xmlns="" id="{CC950F4F-25D0-C54C-A00B-80DCE9358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3521" y="3140018"/>
              <a:ext cx="1199107" cy="804215"/>
            </a:xfrm>
            <a:custGeom>
              <a:avLst/>
              <a:gdLst/>
              <a:ahLst/>
              <a:cxnLst>
                <a:cxn ang="0">
                  <a:pos x="170" y="52"/>
                </a:cxn>
                <a:cxn ang="0">
                  <a:pos x="153" y="35"/>
                </a:cxn>
                <a:cxn ang="0">
                  <a:pos x="153" y="35"/>
                </a:cxn>
                <a:cxn ang="0">
                  <a:pos x="120" y="6"/>
                </a:cxn>
                <a:cxn ang="0">
                  <a:pos x="101" y="12"/>
                </a:cxn>
                <a:cxn ang="0">
                  <a:pos x="76" y="0"/>
                </a:cxn>
                <a:cxn ang="0">
                  <a:pos x="45" y="27"/>
                </a:cxn>
                <a:cxn ang="0">
                  <a:pos x="41" y="27"/>
                </a:cxn>
                <a:cxn ang="0">
                  <a:pos x="17" y="48"/>
                </a:cxn>
                <a:cxn ang="0">
                  <a:pos x="17" y="48"/>
                </a:cxn>
                <a:cxn ang="0">
                  <a:pos x="0" y="65"/>
                </a:cxn>
                <a:cxn ang="0">
                  <a:pos x="13" y="82"/>
                </a:cxn>
                <a:cxn ang="0">
                  <a:pos x="33" y="97"/>
                </a:cxn>
                <a:cxn ang="0">
                  <a:pos x="48" y="91"/>
                </a:cxn>
                <a:cxn ang="0">
                  <a:pos x="76" y="108"/>
                </a:cxn>
                <a:cxn ang="0">
                  <a:pos x="86" y="106"/>
                </a:cxn>
                <a:cxn ang="0">
                  <a:pos x="100" y="114"/>
                </a:cxn>
                <a:cxn ang="0">
                  <a:pos x="115" y="104"/>
                </a:cxn>
                <a:cxn ang="0">
                  <a:pos x="124" y="106"/>
                </a:cxn>
                <a:cxn ang="0">
                  <a:pos x="154" y="76"/>
                </a:cxn>
                <a:cxn ang="0">
                  <a:pos x="153" y="68"/>
                </a:cxn>
                <a:cxn ang="0">
                  <a:pos x="153" y="68"/>
                </a:cxn>
                <a:cxn ang="0">
                  <a:pos x="170" y="52"/>
                </a:cxn>
              </a:cxnLst>
              <a:rect l="0" t="0" r="r" b="b"/>
              <a:pathLst>
                <a:path w="170" h="114">
                  <a:moveTo>
                    <a:pt x="170" y="52"/>
                  </a:moveTo>
                  <a:cubicBezTo>
                    <a:pt x="170" y="42"/>
                    <a:pt x="163" y="35"/>
                    <a:pt x="153" y="35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51" y="19"/>
                    <a:pt x="137" y="6"/>
                    <a:pt x="120" y="6"/>
                  </a:cubicBezTo>
                  <a:cubicBezTo>
                    <a:pt x="113" y="6"/>
                    <a:pt x="106" y="8"/>
                    <a:pt x="101" y="12"/>
                  </a:cubicBezTo>
                  <a:cubicBezTo>
                    <a:pt x="95" y="5"/>
                    <a:pt x="86" y="0"/>
                    <a:pt x="76" y="0"/>
                  </a:cubicBezTo>
                  <a:cubicBezTo>
                    <a:pt x="60" y="0"/>
                    <a:pt x="47" y="12"/>
                    <a:pt x="45" y="27"/>
                  </a:cubicBezTo>
                  <a:cubicBezTo>
                    <a:pt x="43" y="27"/>
                    <a:pt x="42" y="27"/>
                    <a:pt x="41" y="27"/>
                  </a:cubicBezTo>
                  <a:cubicBezTo>
                    <a:pt x="29" y="27"/>
                    <a:pt x="18" y="36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7" y="48"/>
                    <a:pt x="0" y="56"/>
                    <a:pt x="0" y="65"/>
                  </a:cubicBezTo>
                  <a:cubicBezTo>
                    <a:pt x="0" y="73"/>
                    <a:pt x="6" y="80"/>
                    <a:pt x="13" y="82"/>
                  </a:cubicBezTo>
                  <a:cubicBezTo>
                    <a:pt x="16" y="91"/>
                    <a:pt x="24" y="97"/>
                    <a:pt x="33" y="97"/>
                  </a:cubicBezTo>
                  <a:cubicBezTo>
                    <a:pt x="39" y="97"/>
                    <a:pt x="44" y="95"/>
                    <a:pt x="48" y="91"/>
                  </a:cubicBezTo>
                  <a:cubicBezTo>
                    <a:pt x="53" y="101"/>
                    <a:pt x="64" y="108"/>
                    <a:pt x="76" y="108"/>
                  </a:cubicBezTo>
                  <a:cubicBezTo>
                    <a:pt x="79" y="108"/>
                    <a:pt x="83" y="107"/>
                    <a:pt x="86" y="106"/>
                  </a:cubicBezTo>
                  <a:cubicBezTo>
                    <a:pt x="89" y="111"/>
                    <a:pt x="94" y="114"/>
                    <a:pt x="100" y="114"/>
                  </a:cubicBezTo>
                  <a:cubicBezTo>
                    <a:pt x="106" y="114"/>
                    <a:pt x="112" y="110"/>
                    <a:pt x="115" y="104"/>
                  </a:cubicBezTo>
                  <a:cubicBezTo>
                    <a:pt x="117" y="105"/>
                    <a:pt x="121" y="106"/>
                    <a:pt x="124" y="106"/>
                  </a:cubicBezTo>
                  <a:cubicBezTo>
                    <a:pt x="140" y="106"/>
                    <a:pt x="154" y="92"/>
                    <a:pt x="154" y="76"/>
                  </a:cubicBezTo>
                  <a:cubicBezTo>
                    <a:pt x="154" y="73"/>
                    <a:pt x="153" y="71"/>
                    <a:pt x="153" y="68"/>
                  </a:cubicBezTo>
                  <a:cubicBezTo>
                    <a:pt x="153" y="68"/>
                    <a:pt x="153" y="68"/>
                    <a:pt x="153" y="68"/>
                  </a:cubicBezTo>
                  <a:cubicBezTo>
                    <a:pt x="163" y="68"/>
                    <a:pt x="170" y="61"/>
                    <a:pt x="170" y="5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71903D">
                  <a:lumMod val="50000"/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70">
                <a:defRPr/>
              </a:pPr>
              <a:endParaRPr lang="en-US" sz="2400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xmlns="" id="{9E106D10-9BFC-3342-9454-7FA137509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181" y="5399176"/>
              <a:ext cx="2568641" cy="1462203"/>
            </a:xfrm>
            <a:custGeom>
              <a:avLst/>
              <a:gdLst/>
              <a:ahLst/>
              <a:cxnLst>
                <a:cxn ang="0">
                  <a:pos x="141" y="58"/>
                </a:cxn>
                <a:cxn ang="0">
                  <a:pos x="66" y="90"/>
                </a:cxn>
                <a:cxn ang="0">
                  <a:pos x="19" y="133"/>
                </a:cxn>
                <a:cxn ang="0">
                  <a:pos x="27" y="140"/>
                </a:cxn>
                <a:cxn ang="0">
                  <a:pos x="61" y="104"/>
                </a:cxn>
                <a:cxn ang="0">
                  <a:pos x="53" y="132"/>
                </a:cxn>
                <a:cxn ang="0">
                  <a:pos x="60" y="141"/>
                </a:cxn>
                <a:cxn ang="0">
                  <a:pos x="79" y="135"/>
                </a:cxn>
                <a:cxn ang="0">
                  <a:pos x="89" y="94"/>
                </a:cxn>
                <a:cxn ang="0">
                  <a:pos x="114" y="109"/>
                </a:cxn>
                <a:cxn ang="0">
                  <a:pos x="163" y="73"/>
                </a:cxn>
                <a:cxn ang="0">
                  <a:pos x="153" y="132"/>
                </a:cxn>
                <a:cxn ang="0">
                  <a:pos x="134" y="161"/>
                </a:cxn>
                <a:cxn ang="0">
                  <a:pos x="99" y="177"/>
                </a:cxn>
                <a:cxn ang="0">
                  <a:pos x="110" y="178"/>
                </a:cxn>
                <a:cxn ang="0">
                  <a:pos x="140" y="168"/>
                </a:cxn>
                <a:cxn ang="0">
                  <a:pos x="113" y="230"/>
                </a:cxn>
                <a:cxn ang="0">
                  <a:pos x="148" y="191"/>
                </a:cxn>
                <a:cxn ang="0">
                  <a:pos x="167" y="118"/>
                </a:cxn>
                <a:cxn ang="0">
                  <a:pos x="226" y="94"/>
                </a:cxn>
                <a:cxn ang="0">
                  <a:pos x="204" y="136"/>
                </a:cxn>
                <a:cxn ang="0">
                  <a:pos x="205" y="142"/>
                </a:cxn>
                <a:cxn ang="0">
                  <a:pos x="222" y="190"/>
                </a:cxn>
                <a:cxn ang="0">
                  <a:pos x="197" y="234"/>
                </a:cxn>
                <a:cxn ang="0">
                  <a:pos x="211" y="236"/>
                </a:cxn>
                <a:cxn ang="0">
                  <a:pos x="258" y="243"/>
                </a:cxn>
                <a:cxn ang="0">
                  <a:pos x="266" y="239"/>
                </a:cxn>
                <a:cxn ang="0">
                  <a:pos x="231" y="184"/>
                </a:cxn>
                <a:cxn ang="0">
                  <a:pos x="254" y="170"/>
                </a:cxn>
                <a:cxn ang="0">
                  <a:pos x="236" y="143"/>
                </a:cxn>
                <a:cxn ang="0">
                  <a:pos x="271" y="75"/>
                </a:cxn>
                <a:cxn ang="0">
                  <a:pos x="289" y="98"/>
                </a:cxn>
                <a:cxn ang="0">
                  <a:pos x="274" y="165"/>
                </a:cxn>
                <a:cxn ang="0">
                  <a:pos x="296" y="95"/>
                </a:cxn>
                <a:cxn ang="0">
                  <a:pos x="307" y="119"/>
                </a:cxn>
                <a:cxn ang="0">
                  <a:pos x="300" y="85"/>
                </a:cxn>
                <a:cxn ang="0">
                  <a:pos x="344" y="70"/>
                </a:cxn>
                <a:cxn ang="0">
                  <a:pos x="311" y="160"/>
                </a:cxn>
                <a:cxn ang="0">
                  <a:pos x="319" y="188"/>
                </a:cxn>
                <a:cxn ang="0">
                  <a:pos x="343" y="148"/>
                </a:cxn>
                <a:cxn ang="0">
                  <a:pos x="376" y="183"/>
                </a:cxn>
                <a:cxn ang="0">
                  <a:pos x="376" y="161"/>
                </a:cxn>
                <a:cxn ang="0">
                  <a:pos x="414" y="183"/>
                </a:cxn>
                <a:cxn ang="0">
                  <a:pos x="394" y="165"/>
                </a:cxn>
                <a:cxn ang="0">
                  <a:pos x="355" y="139"/>
                </a:cxn>
                <a:cxn ang="0">
                  <a:pos x="354" y="98"/>
                </a:cxn>
                <a:cxn ang="0">
                  <a:pos x="374" y="79"/>
                </a:cxn>
                <a:cxn ang="0">
                  <a:pos x="401" y="109"/>
                </a:cxn>
                <a:cxn ang="0">
                  <a:pos x="422" y="103"/>
                </a:cxn>
                <a:cxn ang="0">
                  <a:pos x="460" y="135"/>
                </a:cxn>
                <a:cxn ang="0">
                  <a:pos x="505" y="174"/>
                </a:cxn>
                <a:cxn ang="0">
                  <a:pos x="481" y="143"/>
                </a:cxn>
                <a:cxn ang="0">
                  <a:pos x="444" y="103"/>
                </a:cxn>
                <a:cxn ang="0">
                  <a:pos x="412" y="79"/>
                </a:cxn>
                <a:cxn ang="0">
                  <a:pos x="321" y="42"/>
                </a:cxn>
                <a:cxn ang="0">
                  <a:pos x="180" y="31"/>
                </a:cxn>
              </a:cxnLst>
              <a:rect l="0" t="0" r="r" b="b"/>
              <a:pathLst>
                <a:path w="518" h="295">
                  <a:moveTo>
                    <a:pt x="180" y="31"/>
                  </a:moveTo>
                  <a:cubicBezTo>
                    <a:pt x="177" y="35"/>
                    <a:pt x="165" y="42"/>
                    <a:pt x="160" y="49"/>
                  </a:cubicBezTo>
                  <a:cubicBezTo>
                    <a:pt x="159" y="50"/>
                    <a:pt x="158" y="51"/>
                    <a:pt x="158" y="52"/>
                  </a:cubicBezTo>
                  <a:cubicBezTo>
                    <a:pt x="158" y="52"/>
                    <a:pt x="151" y="54"/>
                    <a:pt x="141" y="58"/>
                  </a:cubicBezTo>
                  <a:cubicBezTo>
                    <a:pt x="135" y="60"/>
                    <a:pt x="129" y="65"/>
                    <a:pt x="122" y="68"/>
                  </a:cubicBezTo>
                  <a:cubicBezTo>
                    <a:pt x="114" y="71"/>
                    <a:pt x="105" y="69"/>
                    <a:pt x="97" y="72"/>
                  </a:cubicBezTo>
                  <a:cubicBezTo>
                    <a:pt x="93" y="74"/>
                    <a:pt x="87" y="79"/>
                    <a:pt x="82" y="81"/>
                  </a:cubicBezTo>
                  <a:cubicBezTo>
                    <a:pt x="77" y="84"/>
                    <a:pt x="71" y="87"/>
                    <a:pt x="66" y="90"/>
                  </a:cubicBezTo>
                  <a:cubicBezTo>
                    <a:pt x="59" y="94"/>
                    <a:pt x="55" y="93"/>
                    <a:pt x="49" y="98"/>
                  </a:cubicBezTo>
                  <a:cubicBezTo>
                    <a:pt x="42" y="104"/>
                    <a:pt x="35" y="114"/>
                    <a:pt x="29" y="120"/>
                  </a:cubicBezTo>
                  <a:cubicBezTo>
                    <a:pt x="28" y="122"/>
                    <a:pt x="25" y="124"/>
                    <a:pt x="23" y="126"/>
                  </a:cubicBezTo>
                  <a:cubicBezTo>
                    <a:pt x="22" y="128"/>
                    <a:pt x="21" y="131"/>
                    <a:pt x="19" y="133"/>
                  </a:cubicBezTo>
                  <a:cubicBezTo>
                    <a:pt x="6" y="151"/>
                    <a:pt x="0" y="166"/>
                    <a:pt x="3" y="169"/>
                  </a:cubicBezTo>
                  <a:cubicBezTo>
                    <a:pt x="6" y="172"/>
                    <a:pt x="8" y="167"/>
                    <a:pt x="13" y="158"/>
                  </a:cubicBezTo>
                  <a:cubicBezTo>
                    <a:pt x="13" y="157"/>
                    <a:pt x="15" y="153"/>
                    <a:pt x="16" y="151"/>
                  </a:cubicBezTo>
                  <a:cubicBezTo>
                    <a:pt x="18" y="148"/>
                    <a:pt x="24" y="143"/>
                    <a:pt x="27" y="140"/>
                  </a:cubicBezTo>
                  <a:cubicBezTo>
                    <a:pt x="27" y="139"/>
                    <a:pt x="29" y="133"/>
                    <a:pt x="30" y="133"/>
                  </a:cubicBezTo>
                  <a:cubicBezTo>
                    <a:pt x="32" y="129"/>
                    <a:pt x="32" y="130"/>
                    <a:pt x="35" y="126"/>
                  </a:cubicBezTo>
                  <a:cubicBezTo>
                    <a:pt x="39" y="122"/>
                    <a:pt x="44" y="120"/>
                    <a:pt x="48" y="114"/>
                  </a:cubicBezTo>
                  <a:cubicBezTo>
                    <a:pt x="51" y="110"/>
                    <a:pt x="56" y="106"/>
                    <a:pt x="61" y="104"/>
                  </a:cubicBezTo>
                  <a:cubicBezTo>
                    <a:pt x="64" y="103"/>
                    <a:pt x="68" y="102"/>
                    <a:pt x="72" y="101"/>
                  </a:cubicBezTo>
                  <a:cubicBezTo>
                    <a:pt x="73" y="100"/>
                    <a:pt x="64" y="107"/>
                    <a:pt x="58" y="118"/>
                  </a:cubicBezTo>
                  <a:cubicBezTo>
                    <a:pt x="57" y="120"/>
                    <a:pt x="57" y="121"/>
                    <a:pt x="56" y="124"/>
                  </a:cubicBezTo>
                  <a:cubicBezTo>
                    <a:pt x="55" y="126"/>
                    <a:pt x="54" y="130"/>
                    <a:pt x="53" y="132"/>
                  </a:cubicBezTo>
                  <a:cubicBezTo>
                    <a:pt x="51" y="148"/>
                    <a:pt x="54" y="168"/>
                    <a:pt x="56" y="168"/>
                  </a:cubicBezTo>
                  <a:cubicBezTo>
                    <a:pt x="58" y="168"/>
                    <a:pt x="58" y="164"/>
                    <a:pt x="58" y="158"/>
                  </a:cubicBezTo>
                  <a:cubicBezTo>
                    <a:pt x="59" y="156"/>
                    <a:pt x="58" y="154"/>
                    <a:pt x="58" y="151"/>
                  </a:cubicBezTo>
                  <a:cubicBezTo>
                    <a:pt x="58" y="150"/>
                    <a:pt x="60" y="143"/>
                    <a:pt x="60" y="141"/>
                  </a:cubicBezTo>
                  <a:cubicBezTo>
                    <a:pt x="61" y="135"/>
                    <a:pt x="61" y="135"/>
                    <a:pt x="64" y="129"/>
                  </a:cubicBezTo>
                  <a:cubicBezTo>
                    <a:pt x="65" y="126"/>
                    <a:pt x="66" y="123"/>
                    <a:pt x="68" y="120"/>
                  </a:cubicBezTo>
                  <a:cubicBezTo>
                    <a:pt x="69" y="119"/>
                    <a:pt x="70" y="121"/>
                    <a:pt x="72" y="124"/>
                  </a:cubicBezTo>
                  <a:cubicBezTo>
                    <a:pt x="74" y="129"/>
                    <a:pt x="77" y="136"/>
                    <a:pt x="79" y="135"/>
                  </a:cubicBezTo>
                  <a:cubicBezTo>
                    <a:pt x="80" y="134"/>
                    <a:pt x="79" y="132"/>
                    <a:pt x="77" y="128"/>
                  </a:cubicBezTo>
                  <a:cubicBezTo>
                    <a:pt x="76" y="126"/>
                    <a:pt x="76" y="123"/>
                    <a:pt x="75" y="120"/>
                  </a:cubicBezTo>
                  <a:cubicBezTo>
                    <a:pt x="74" y="114"/>
                    <a:pt x="74" y="111"/>
                    <a:pt x="76" y="107"/>
                  </a:cubicBezTo>
                  <a:cubicBezTo>
                    <a:pt x="79" y="104"/>
                    <a:pt x="88" y="94"/>
                    <a:pt x="89" y="94"/>
                  </a:cubicBezTo>
                  <a:cubicBezTo>
                    <a:pt x="91" y="93"/>
                    <a:pt x="93" y="92"/>
                    <a:pt x="96" y="92"/>
                  </a:cubicBezTo>
                  <a:cubicBezTo>
                    <a:pt x="100" y="90"/>
                    <a:pt x="104" y="89"/>
                    <a:pt x="108" y="88"/>
                  </a:cubicBezTo>
                  <a:cubicBezTo>
                    <a:pt x="113" y="86"/>
                    <a:pt x="100" y="132"/>
                    <a:pt x="105" y="131"/>
                  </a:cubicBezTo>
                  <a:cubicBezTo>
                    <a:pt x="108" y="130"/>
                    <a:pt x="110" y="121"/>
                    <a:pt x="114" y="109"/>
                  </a:cubicBezTo>
                  <a:cubicBezTo>
                    <a:pt x="115" y="106"/>
                    <a:pt x="114" y="100"/>
                    <a:pt x="114" y="98"/>
                  </a:cubicBezTo>
                  <a:cubicBezTo>
                    <a:pt x="118" y="88"/>
                    <a:pt x="123" y="83"/>
                    <a:pt x="125" y="83"/>
                  </a:cubicBezTo>
                  <a:cubicBezTo>
                    <a:pt x="128" y="82"/>
                    <a:pt x="144" y="77"/>
                    <a:pt x="147" y="76"/>
                  </a:cubicBezTo>
                  <a:cubicBezTo>
                    <a:pt x="154" y="75"/>
                    <a:pt x="160" y="74"/>
                    <a:pt x="163" y="73"/>
                  </a:cubicBezTo>
                  <a:cubicBezTo>
                    <a:pt x="172" y="72"/>
                    <a:pt x="164" y="70"/>
                    <a:pt x="188" y="69"/>
                  </a:cubicBezTo>
                  <a:cubicBezTo>
                    <a:pt x="189" y="69"/>
                    <a:pt x="187" y="76"/>
                    <a:pt x="180" y="78"/>
                  </a:cubicBezTo>
                  <a:cubicBezTo>
                    <a:pt x="168" y="81"/>
                    <a:pt x="172" y="87"/>
                    <a:pt x="167" y="94"/>
                  </a:cubicBezTo>
                  <a:cubicBezTo>
                    <a:pt x="160" y="104"/>
                    <a:pt x="154" y="117"/>
                    <a:pt x="153" y="132"/>
                  </a:cubicBezTo>
                  <a:cubicBezTo>
                    <a:pt x="153" y="139"/>
                    <a:pt x="152" y="146"/>
                    <a:pt x="150" y="152"/>
                  </a:cubicBezTo>
                  <a:cubicBezTo>
                    <a:pt x="150" y="153"/>
                    <a:pt x="148" y="156"/>
                    <a:pt x="146" y="157"/>
                  </a:cubicBezTo>
                  <a:cubicBezTo>
                    <a:pt x="144" y="158"/>
                    <a:pt x="140" y="157"/>
                    <a:pt x="137" y="159"/>
                  </a:cubicBezTo>
                  <a:cubicBezTo>
                    <a:pt x="135" y="160"/>
                    <a:pt x="136" y="161"/>
                    <a:pt x="134" y="161"/>
                  </a:cubicBezTo>
                  <a:cubicBezTo>
                    <a:pt x="132" y="162"/>
                    <a:pt x="131" y="164"/>
                    <a:pt x="129" y="165"/>
                  </a:cubicBezTo>
                  <a:cubicBezTo>
                    <a:pt x="127" y="166"/>
                    <a:pt x="122" y="166"/>
                    <a:pt x="119" y="167"/>
                  </a:cubicBezTo>
                  <a:cubicBezTo>
                    <a:pt x="118" y="167"/>
                    <a:pt x="118" y="167"/>
                    <a:pt x="117" y="168"/>
                  </a:cubicBezTo>
                  <a:cubicBezTo>
                    <a:pt x="110" y="171"/>
                    <a:pt x="105" y="174"/>
                    <a:pt x="99" y="177"/>
                  </a:cubicBezTo>
                  <a:cubicBezTo>
                    <a:pt x="95" y="179"/>
                    <a:pt x="87" y="179"/>
                    <a:pt x="87" y="181"/>
                  </a:cubicBezTo>
                  <a:cubicBezTo>
                    <a:pt x="87" y="182"/>
                    <a:pt x="87" y="182"/>
                    <a:pt x="92" y="182"/>
                  </a:cubicBezTo>
                  <a:cubicBezTo>
                    <a:pt x="94" y="181"/>
                    <a:pt x="98" y="182"/>
                    <a:pt x="102" y="181"/>
                  </a:cubicBezTo>
                  <a:cubicBezTo>
                    <a:pt x="104" y="180"/>
                    <a:pt x="107" y="178"/>
                    <a:pt x="110" y="178"/>
                  </a:cubicBezTo>
                  <a:cubicBezTo>
                    <a:pt x="113" y="177"/>
                    <a:pt x="115" y="175"/>
                    <a:pt x="118" y="174"/>
                  </a:cubicBezTo>
                  <a:cubicBezTo>
                    <a:pt x="121" y="173"/>
                    <a:pt x="125" y="173"/>
                    <a:pt x="128" y="172"/>
                  </a:cubicBezTo>
                  <a:cubicBezTo>
                    <a:pt x="131" y="171"/>
                    <a:pt x="133" y="169"/>
                    <a:pt x="137" y="168"/>
                  </a:cubicBezTo>
                  <a:cubicBezTo>
                    <a:pt x="137" y="168"/>
                    <a:pt x="137" y="170"/>
                    <a:pt x="140" y="168"/>
                  </a:cubicBezTo>
                  <a:cubicBezTo>
                    <a:pt x="142" y="167"/>
                    <a:pt x="144" y="167"/>
                    <a:pt x="146" y="166"/>
                  </a:cubicBezTo>
                  <a:cubicBezTo>
                    <a:pt x="149" y="165"/>
                    <a:pt x="144" y="172"/>
                    <a:pt x="143" y="175"/>
                  </a:cubicBezTo>
                  <a:cubicBezTo>
                    <a:pt x="127" y="212"/>
                    <a:pt x="99" y="233"/>
                    <a:pt x="102" y="237"/>
                  </a:cubicBezTo>
                  <a:cubicBezTo>
                    <a:pt x="103" y="238"/>
                    <a:pt x="108" y="233"/>
                    <a:pt x="113" y="230"/>
                  </a:cubicBezTo>
                  <a:cubicBezTo>
                    <a:pt x="117" y="226"/>
                    <a:pt x="122" y="226"/>
                    <a:pt x="128" y="218"/>
                  </a:cubicBezTo>
                  <a:cubicBezTo>
                    <a:pt x="130" y="216"/>
                    <a:pt x="130" y="211"/>
                    <a:pt x="133" y="208"/>
                  </a:cubicBezTo>
                  <a:cubicBezTo>
                    <a:pt x="137" y="202"/>
                    <a:pt x="139" y="202"/>
                    <a:pt x="141" y="198"/>
                  </a:cubicBezTo>
                  <a:cubicBezTo>
                    <a:pt x="143" y="195"/>
                    <a:pt x="146" y="194"/>
                    <a:pt x="148" y="191"/>
                  </a:cubicBezTo>
                  <a:cubicBezTo>
                    <a:pt x="152" y="183"/>
                    <a:pt x="157" y="174"/>
                    <a:pt x="160" y="165"/>
                  </a:cubicBezTo>
                  <a:cubicBezTo>
                    <a:pt x="162" y="159"/>
                    <a:pt x="166" y="160"/>
                    <a:pt x="167" y="153"/>
                  </a:cubicBezTo>
                  <a:cubicBezTo>
                    <a:pt x="168" y="149"/>
                    <a:pt x="167" y="139"/>
                    <a:pt x="167" y="135"/>
                  </a:cubicBezTo>
                  <a:cubicBezTo>
                    <a:pt x="168" y="128"/>
                    <a:pt x="164" y="124"/>
                    <a:pt x="167" y="118"/>
                  </a:cubicBezTo>
                  <a:cubicBezTo>
                    <a:pt x="168" y="114"/>
                    <a:pt x="176" y="108"/>
                    <a:pt x="178" y="104"/>
                  </a:cubicBezTo>
                  <a:cubicBezTo>
                    <a:pt x="191" y="84"/>
                    <a:pt x="200" y="75"/>
                    <a:pt x="210" y="70"/>
                  </a:cubicBezTo>
                  <a:cubicBezTo>
                    <a:pt x="213" y="69"/>
                    <a:pt x="235" y="64"/>
                    <a:pt x="236" y="75"/>
                  </a:cubicBezTo>
                  <a:cubicBezTo>
                    <a:pt x="236" y="80"/>
                    <a:pt x="231" y="81"/>
                    <a:pt x="226" y="94"/>
                  </a:cubicBezTo>
                  <a:cubicBezTo>
                    <a:pt x="224" y="100"/>
                    <a:pt x="223" y="113"/>
                    <a:pt x="220" y="124"/>
                  </a:cubicBezTo>
                  <a:cubicBezTo>
                    <a:pt x="219" y="125"/>
                    <a:pt x="219" y="126"/>
                    <a:pt x="219" y="127"/>
                  </a:cubicBezTo>
                  <a:cubicBezTo>
                    <a:pt x="219" y="128"/>
                    <a:pt x="217" y="130"/>
                    <a:pt x="214" y="132"/>
                  </a:cubicBezTo>
                  <a:cubicBezTo>
                    <a:pt x="212" y="134"/>
                    <a:pt x="207" y="134"/>
                    <a:pt x="204" y="136"/>
                  </a:cubicBezTo>
                  <a:cubicBezTo>
                    <a:pt x="203" y="138"/>
                    <a:pt x="201" y="141"/>
                    <a:pt x="199" y="142"/>
                  </a:cubicBezTo>
                  <a:cubicBezTo>
                    <a:pt x="194" y="145"/>
                    <a:pt x="192" y="148"/>
                    <a:pt x="193" y="150"/>
                  </a:cubicBezTo>
                  <a:cubicBezTo>
                    <a:pt x="193" y="151"/>
                    <a:pt x="197" y="149"/>
                    <a:pt x="201" y="146"/>
                  </a:cubicBezTo>
                  <a:cubicBezTo>
                    <a:pt x="202" y="145"/>
                    <a:pt x="203" y="143"/>
                    <a:pt x="205" y="142"/>
                  </a:cubicBezTo>
                  <a:cubicBezTo>
                    <a:pt x="207" y="140"/>
                    <a:pt x="210" y="139"/>
                    <a:pt x="212" y="138"/>
                  </a:cubicBezTo>
                  <a:cubicBezTo>
                    <a:pt x="215" y="136"/>
                    <a:pt x="217" y="136"/>
                    <a:pt x="217" y="137"/>
                  </a:cubicBezTo>
                  <a:cubicBezTo>
                    <a:pt x="218" y="146"/>
                    <a:pt x="220" y="164"/>
                    <a:pt x="222" y="172"/>
                  </a:cubicBezTo>
                  <a:cubicBezTo>
                    <a:pt x="223" y="179"/>
                    <a:pt x="222" y="184"/>
                    <a:pt x="222" y="190"/>
                  </a:cubicBezTo>
                  <a:cubicBezTo>
                    <a:pt x="223" y="195"/>
                    <a:pt x="226" y="202"/>
                    <a:pt x="225" y="206"/>
                  </a:cubicBezTo>
                  <a:cubicBezTo>
                    <a:pt x="225" y="207"/>
                    <a:pt x="222" y="210"/>
                    <a:pt x="222" y="211"/>
                  </a:cubicBezTo>
                  <a:cubicBezTo>
                    <a:pt x="221" y="214"/>
                    <a:pt x="217" y="218"/>
                    <a:pt x="212" y="224"/>
                  </a:cubicBezTo>
                  <a:cubicBezTo>
                    <a:pt x="208" y="227"/>
                    <a:pt x="202" y="230"/>
                    <a:pt x="197" y="234"/>
                  </a:cubicBezTo>
                  <a:cubicBezTo>
                    <a:pt x="195" y="236"/>
                    <a:pt x="194" y="241"/>
                    <a:pt x="191" y="243"/>
                  </a:cubicBezTo>
                  <a:cubicBezTo>
                    <a:pt x="184" y="251"/>
                    <a:pt x="174" y="255"/>
                    <a:pt x="180" y="259"/>
                  </a:cubicBezTo>
                  <a:cubicBezTo>
                    <a:pt x="181" y="260"/>
                    <a:pt x="190" y="252"/>
                    <a:pt x="200" y="243"/>
                  </a:cubicBezTo>
                  <a:cubicBezTo>
                    <a:pt x="204" y="240"/>
                    <a:pt x="208" y="239"/>
                    <a:pt x="211" y="236"/>
                  </a:cubicBezTo>
                  <a:cubicBezTo>
                    <a:pt x="214" y="233"/>
                    <a:pt x="216" y="228"/>
                    <a:pt x="219" y="226"/>
                  </a:cubicBezTo>
                  <a:cubicBezTo>
                    <a:pt x="225" y="220"/>
                    <a:pt x="229" y="216"/>
                    <a:pt x="230" y="214"/>
                  </a:cubicBezTo>
                  <a:cubicBezTo>
                    <a:pt x="230" y="214"/>
                    <a:pt x="234" y="218"/>
                    <a:pt x="240" y="226"/>
                  </a:cubicBezTo>
                  <a:cubicBezTo>
                    <a:pt x="244" y="230"/>
                    <a:pt x="254" y="238"/>
                    <a:pt x="258" y="243"/>
                  </a:cubicBezTo>
                  <a:cubicBezTo>
                    <a:pt x="263" y="250"/>
                    <a:pt x="262" y="254"/>
                    <a:pt x="268" y="261"/>
                  </a:cubicBezTo>
                  <a:cubicBezTo>
                    <a:pt x="282" y="279"/>
                    <a:pt x="296" y="295"/>
                    <a:pt x="298" y="293"/>
                  </a:cubicBezTo>
                  <a:cubicBezTo>
                    <a:pt x="299" y="292"/>
                    <a:pt x="294" y="282"/>
                    <a:pt x="282" y="269"/>
                  </a:cubicBezTo>
                  <a:cubicBezTo>
                    <a:pt x="276" y="263"/>
                    <a:pt x="271" y="247"/>
                    <a:pt x="266" y="239"/>
                  </a:cubicBezTo>
                  <a:cubicBezTo>
                    <a:pt x="262" y="234"/>
                    <a:pt x="253" y="231"/>
                    <a:pt x="249" y="227"/>
                  </a:cubicBezTo>
                  <a:cubicBezTo>
                    <a:pt x="240" y="214"/>
                    <a:pt x="232" y="204"/>
                    <a:pt x="232" y="203"/>
                  </a:cubicBezTo>
                  <a:cubicBezTo>
                    <a:pt x="232" y="203"/>
                    <a:pt x="232" y="202"/>
                    <a:pt x="232" y="202"/>
                  </a:cubicBezTo>
                  <a:cubicBezTo>
                    <a:pt x="232" y="196"/>
                    <a:pt x="231" y="190"/>
                    <a:pt x="231" y="184"/>
                  </a:cubicBezTo>
                  <a:cubicBezTo>
                    <a:pt x="231" y="175"/>
                    <a:pt x="230" y="165"/>
                    <a:pt x="231" y="155"/>
                  </a:cubicBezTo>
                  <a:cubicBezTo>
                    <a:pt x="231" y="153"/>
                    <a:pt x="236" y="151"/>
                    <a:pt x="240" y="155"/>
                  </a:cubicBezTo>
                  <a:cubicBezTo>
                    <a:pt x="242" y="156"/>
                    <a:pt x="242" y="159"/>
                    <a:pt x="243" y="161"/>
                  </a:cubicBezTo>
                  <a:cubicBezTo>
                    <a:pt x="248" y="165"/>
                    <a:pt x="253" y="171"/>
                    <a:pt x="254" y="170"/>
                  </a:cubicBezTo>
                  <a:cubicBezTo>
                    <a:pt x="256" y="168"/>
                    <a:pt x="252" y="165"/>
                    <a:pt x="248" y="161"/>
                  </a:cubicBezTo>
                  <a:cubicBezTo>
                    <a:pt x="246" y="158"/>
                    <a:pt x="245" y="154"/>
                    <a:pt x="242" y="150"/>
                  </a:cubicBezTo>
                  <a:cubicBezTo>
                    <a:pt x="241" y="149"/>
                    <a:pt x="238" y="147"/>
                    <a:pt x="238" y="146"/>
                  </a:cubicBezTo>
                  <a:cubicBezTo>
                    <a:pt x="237" y="145"/>
                    <a:pt x="237" y="144"/>
                    <a:pt x="236" y="143"/>
                  </a:cubicBezTo>
                  <a:cubicBezTo>
                    <a:pt x="234" y="137"/>
                    <a:pt x="235" y="131"/>
                    <a:pt x="235" y="131"/>
                  </a:cubicBezTo>
                  <a:cubicBezTo>
                    <a:pt x="238" y="119"/>
                    <a:pt x="246" y="109"/>
                    <a:pt x="252" y="101"/>
                  </a:cubicBezTo>
                  <a:cubicBezTo>
                    <a:pt x="254" y="97"/>
                    <a:pt x="255" y="89"/>
                    <a:pt x="257" y="86"/>
                  </a:cubicBezTo>
                  <a:cubicBezTo>
                    <a:pt x="264" y="76"/>
                    <a:pt x="271" y="75"/>
                    <a:pt x="271" y="75"/>
                  </a:cubicBezTo>
                  <a:cubicBezTo>
                    <a:pt x="277" y="75"/>
                    <a:pt x="276" y="69"/>
                    <a:pt x="282" y="69"/>
                  </a:cubicBezTo>
                  <a:cubicBezTo>
                    <a:pt x="285" y="69"/>
                    <a:pt x="290" y="67"/>
                    <a:pt x="292" y="69"/>
                  </a:cubicBezTo>
                  <a:cubicBezTo>
                    <a:pt x="293" y="70"/>
                    <a:pt x="293" y="75"/>
                    <a:pt x="292" y="82"/>
                  </a:cubicBezTo>
                  <a:cubicBezTo>
                    <a:pt x="292" y="86"/>
                    <a:pt x="290" y="92"/>
                    <a:pt x="289" y="98"/>
                  </a:cubicBezTo>
                  <a:cubicBezTo>
                    <a:pt x="288" y="103"/>
                    <a:pt x="288" y="109"/>
                    <a:pt x="287" y="115"/>
                  </a:cubicBezTo>
                  <a:cubicBezTo>
                    <a:pt x="285" y="121"/>
                    <a:pt x="282" y="126"/>
                    <a:pt x="280" y="132"/>
                  </a:cubicBezTo>
                  <a:cubicBezTo>
                    <a:pt x="279" y="137"/>
                    <a:pt x="279" y="143"/>
                    <a:pt x="278" y="147"/>
                  </a:cubicBezTo>
                  <a:cubicBezTo>
                    <a:pt x="276" y="158"/>
                    <a:pt x="273" y="165"/>
                    <a:pt x="274" y="165"/>
                  </a:cubicBezTo>
                  <a:cubicBezTo>
                    <a:pt x="275" y="166"/>
                    <a:pt x="277" y="163"/>
                    <a:pt x="278" y="159"/>
                  </a:cubicBezTo>
                  <a:cubicBezTo>
                    <a:pt x="280" y="156"/>
                    <a:pt x="282" y="145"/>
                    <a:pt x="284" y="140"/>
                  </a:cubicBezTo>
                  <a:cubicBezTo>
                    <a:pt x="285" y="135"/>
                    <a:pt x="286" y="135"/>
                    <a:pt x="287" y="129"/>
                  </a:cubicBezTo>
                  <a:cubicBezTo>
                    <a:pt x="291" y="117"/>
                    <a:pt x="292" y="104"/>
                    <a:pt x="296" y="95"/>
                  </a:cubicBezTo>
                  <a:cubicBezTo>
                    <a:pt x="297" y="93"/>
                    <a:pt x="298" y="95"/>
                    <a:pt x="299" y="98"/>
                  </a:cubicBezTo>
                  <a:cubicBezTo>
                    <a:pt x="299" y="100"/>
                    <a:pt x="299" y="105"/>
                    <a:pt x="300" y="107"/>
                  </a:cubicBezTo>
                  <a:cubicBezTo>
                    <a:pt x="301" y="109"/>
                    <a:pt x="302" y="109"/>
                    <a:pt x="303" y="111"/>
                  </a:cubicBezTo>
                  <a:cubicBezTo>
                    <a:pt x="305" y="117"/>
                    <a:pt x="306" y="122"/>
                    <a:pt x="307" y="119"/>
                  </a:cubicBezTo>
                  <a:cubicBezTo>
                    <a:pt x="307" y="118"/>
                    <a:pt x="307" y="115"/>
                    <a:pt x="306" y="111"/>
                  </a:cubicBezTo>
                  <a:cubicBezTo>
                    <a:pt x="305" y="109"/>
                    <a:pt x="306" y="108"/>
                    <a:pt x="305" y="105"/>
                  </a:cubicBezTo>
                  <a:cubicBezTo>
                    <a:pt x="305" y="103"/>
                    <a:pt x="303" y="101"/>
                    <a:pt x="303" y="99"/>
                  </a:cubicBezTo>
                  <a:cubicBezTo>
                    <a:pt x="301" y="93"/>
                    <a:pt x="300" y="87"/>
                    <a:pt x="300" y="85"/>
                  </a:cubicBezTo>
                  <a:cubicBezTo>
                    <a:pt x="303" y="74"/>
                    <a:pt x="306" y="66"/>
                    <a:pt x="308" y="66"/>
                  </a:cubicBezTo>
                  <a:cubicBezTo>
                    <a:pt x="309" y="66"/>
                    <a:pt x="311" y="64"/>
                    <a:pt x="313" y="66"/>
                  </a:cubicBezTo>
                  <a:cubicBezTo>
                    <a:pt x="318" y="71"/>
                    <a:pt x="324" y="66"/>
                    <a:pt x="329" y="68"/>
                  </a:cubicBezTo>
                  <a:cubicBezTo>
                    <a:pt x="337" y="71"/>
                    <a:pt x="340" y="67"/>
                    <a:pt x="344" y="70"/>
                  </a:cubicBezTo>
                  <a:cubicBezTo>
                    <a:pt x="347" y="73"/>
                    <a:pt x="353" y="76"/>
                    <a:pt x="349" y="84"/>
                  </a:cubicBezTo>
                  <a:cubicBezTo>
                    <a:pt x="346" y="91"/>
                    <a:pt x="344" y="108"/>
                    <a:pt x="339" y="118"/>
                  </a:cubicBezTo>
                  <a:cubicBezTo>
                    <a:pt x="336" y="126"/>
                    <a:pt x="328" y="135"/>
                    <a:pt x="325" y="143"/>
                  </a:cubicBezTo>
                  <a:cubicBezTo>
                    <a:pt x="321" y="151"/>
                    <a:pt x="320" y="147"/>
                    <a:pt x="311" y="160"/>
                  </a:cubicBezTo>
                  <a:cubicBezTo>
                    <a:pt x="300" y="175"/>
                    <a:pt x="289" y="183"/>
                    <a:pt x="296" y="185"/>
                  </a:cubicBezTo>
                  <a:cubicBezTo>
                    <a:pt x="297" y="185"/>
                    <a:pt x="300" y="183"/>
                    <a:pt x="305" y="179"/>
                  </a:cubicBezTo>
                  <a:cubicBezTo>
                    <a:pt x="306" y="179"/>
                    <a:pt x="309" y="179"/>
                    <a:pt x="311" y="182"/>
                  </a:cubicBezTo>
                  <a:cubicBezTo>
                    <a:pt x="314" y="185"/>
                    <a:pt x="317" y="190"/>
                    <a:pt x="319" y="188"/>
                  </a:cubicBezTo>
                  <a:cubicBezTo>
                    <a:pt x="320" y="187"/>
                    <a:pt x="317" y="184"/>
                    <a:pt x="314" y="180"/>
                  </a:cubicBezTo>
                  <a:cubicBezTo>
                    <a:pt x="312" y="177"/>
                    <a:pt x="311" y="175"/>
                    <a:pt x="312" y="174"/>
                  </a:cubicBezTo>
                  <a:cubicBezTo>
                    <a:pt x="317" y="169"/>
                    <a:pt x="322" y="160"/>
                    <a:pt x="331" y="153"/>
                  </a:cubicBezTo>
                  <a:cubicBezTo>
                    <a:pt x="332" y="152"/>
                    <a:pt x="337" y="148"/>
                    <a:pt x="343" y="148"/>
                  </a:cubicBezTo>
                  <a:cubicBezTo>
                    <a:pt x="349" y="148"/>
                    <a:pt x="354" y="153"/>
                    <a:pt x="360" y="154"/>
                  </a:cubicBezTo>
                  <a:cubicBezTo>
                    <a:pt x="362" y="154"/>
                    <a:pt x="365" y="156"/>
                    <a:pt x="366" y="158"/>
                  </a:cubicBezTo>
                  <a:cubicBezTo>
                    <a:pt x="369" y="161"/>
                    <a:pt x="366" y="161"/>
                    <a:pt x="368" y="164"/>
                  </a:cubicBezTo>
                  <a:cubicBezTo>
                    <a:pt x="371" y="171"/>
                    <a:pt x="375" y="176"/>
                    <a:pt x="376" y="183"/>
                  </a:cubicBezTo>
                  <a:cubicBezTo>
                    <a:pt x="379" y="195"/>
                    <a:pt x="378" y="206"/>
                    <a:pt x="381" y="206"/>
                  </a:cubicBezTo>
                  <a:cubicBezTo>
                    <a:pt x="383" y="206"/>
                    <a:pt x="384" y="192"/>
                    <a:pt x="381" y="177"/>
                  </a:cubicBezTo>
                  <a:cubicBezTo>
                    <a:pt x="380" y="172"/>
                    <a:pt x="378" y="167"/>
                    <a:pt x="376" y="163"/>
                  </a:cubicBezTo>
                  <a:cubicBezTo>
                    <a:pt x="376" y="162"/>
                    <a:pt x="375" y="161"/>
                    <a:pt x="376" y="161"/>
                  </a:cubicBezTo>
                  <a:cubicBezTo>
                    <a:pt x="380" y="164"/>
                    <a:pt x="383" y="166"/>
                    <a:pt x="387" y="168"/>
                  </a:cubicBezTo>
                  <a:cubicBezTo>
                    <a:pt x="389" y="169"/>
                    <a:pt x="393" y="170"/>
                    <a:pt x="395" y="172"/>
                  </a:cubicBezTo>
                  <a:cubicBezTo>
                    <a:pt x="401" y="175"/>
                    <a:pt x="404" y="178"/>
                    <a:pt x="408" y="180"/>
                  </a:cubicBezTo>
                  <a:cubicBezTo>
                    <a:pt x="410" y="182"/>
                    <a:pt x="412" y="182"/>
                    <a:pt x="414" y="183"/>
                  </a:cubicBezTo>
                  <a:cubicBezTo>
                    <a:pt x="434" y="193"/>
                    <a:pt x="429" y="189"/>
                    <a:pt x="416" y="179"/>
                  </a:cubicBezTo>
                  <a:cubicBezTo>
                    <a:pt x="413" y="178"/>
                    <a:pt x="412" y="175"/>
                    <a:pt x="408" y="173"/>
                  </a:cubicBezTo>
                  <a:cubicBezTo>
                    <a:pt x="406" y="172"/>
                    <a:pt x="403" y="169"/>
                    <a:pt x="401" y="168"/>
                  </a:cubicBezTo>
                  <a:cubicBezTo>
                    <a:pt x="399" y="167"/>
                    <a:pt x="396" y="166"/>
                    <a:pt x="394" y="165"/>
                  </a:cubicBezTo>
                  <a:cubicBezTo>
                    <a:pt x="386" y="160"/>
                    <a:pt x="380" y="157"/>
                    <a:pt x="380" y="156"/>
                  </a:cubicBezTo>
                  <a:cubicBezTo>
                    <a:pt x="379" y="154"/>
                    <a:pt x="373" y="151"/>
                    <a:pt x="372" y="150"/>
                  </a:cubicBezTo>
                  <a:cubicBezTo>
                    <a:pt x="371" y="147"/>
                    <a:pt x="368" y="146"/>
                    <a:pt x="366" y="144"/>
                  </a:cubicBezTo>
                  <a:cubicBezTo>
                    <a:pt x="362" y="142"/>
                    <a:pt x="359" y="140"/>
                    <a:pt x="355" y="139"/>
                  </a:cubicBezTo>
                  <a:cubicBezTo>
                    <a:pt x="348" y="137"/>
                    <a:pt x="341" y="138"/>
                    <a:pt x="342" y="138"/>
                  </a:cubicBezTo>
                  <a:cubicBezTo>
                    <a:pt x="345" y="133"/>
                    <a:pt x="347" y="128"/>
                    <a:pt x="348" y="124"/>
                  </a:cubicBezTo>
                  <a:cubicBezTo>
                    <a:pt x="349" y="120"/>
                    <a:pt x="348" y="117"/>
                    <a:pt x="351" y="114"/>
                  </a:cubicBezTo>
                  <a:cubicBezTo>
                    <a:pt x="354" y="110"/>
                    <a:pt x="353" y="102"/>
                    <a:pt x="354" y="98"/>
                  </a:cubicBezTo>
                  <a:cubicBezTo>
                    <a:pt x="356" y="93"/>
                    <a:pt x="359" y="89"/>
                    <a:pt x="361" y="85"/>
                  </a:cubicBezTo>
                  <a:cubicBezTo>
                    <a:pt x="362" y="81"/>
                    <a:pt x="361" y="79"/>
                    <a:pt x="362" y="77"/>
                  </a:cubicBezTo>
                  <a:cubicBezTo>
                    <a:pt x="364" y="74"/>
                    <a:pt x="365" y="72"/>
                    <a:pt x="366" y="73"/>
                  </a:cubicBezTo>
                  <a:cubicBezTo>
                    <a:pt x="369" y="75"/>
                    <a:pt x="372" y="77"/>
                    <a:pt x="374" y="79"/>
                  </a:cubicBezTo>
                  <a:cubicBezTo>
                    <a:pt x="376" y="81"/>
                    <a:pt x="381" y="82"/>
                    <a:pt x="383" y="84"/>
                  </a:cubicBezTo>
                  <a:cubicBezTo>
                    <a:pt x="386" y="88"/>
                    <a:pt x="388" y="95"/>
                    <a:pt x="390" y="98"/>
                  </a:cubicBezTo>
                  <a:cubicBezTo>
                    <a:pt x="396" y="110"/>
                    <a:pt x="397" y="119"/>
                    <a:pt x="399" y="119"/>
                  </a:cubicBezTo>
                  <a:cubicBezTo>
                    <a:pt x="403" y="120"/>
                    <a:pt x="403" y="116"/>
                    <a:pt x="401" y="109"/>
                  </a:cubicBezTo>
                  <a:cubicBezTo>
                    <a:pt x="400" y="106"/>
                    <a:pt x="401" y="104"/>
                    <a:pt x="399" y="101"/>
                  </a:cubicBezTo>
                  <a:cubicBezTo>
                    <a:pt x="399" y="99"/>
                    <a:pt x="395" y="94"/>
                    <a:pt x="395" y="93"/>
                  </a:cubicBezTo>
                  <a:cubicBezTo>
                    <a:pt x="392" y="87"/>
                    <a:pt x="391" y="83"/>
                    <a:pt x="394" y="85"/>
                  </a:cubicBezTo>
                  <a:cubicBezTo>
                    <a:pt x="404" y="90"/>
                    <a:pt x="414" y="97"/>
                    <a:pt x="422" y="103"/>
                  </a:cubicBezTo>
                  <a:cubicBezTo>
                    <a:pt x="424" y="105"/>
                    <a:pt x="423" y="111"/>
                    <a:pt x="425" y="113"/>
                  </a:cubicBezTo>
                  <a:cubicBezTo>
                    <a:pt x="430" y="117"/>
                    <a:pt x="423" y="100"/>
                    <a:pt x="444" y="122"/>
                  </a:cubicBezTo>
                  <a:cubicBezTo>
                    <a:pt x="446" y="123"/>
                    <a:pt x="449" y="124"/>
                    <a:pt x="451" y="125"/>
                  </a:cubicBezTo>
                  <a:cubicBezTo>
                    <a:pt x="453" y="127"/>
                    <a:pt x="458" y="133"/>
                    <a:pt x="460" y="135"/>
                  </a:cubicBezTo>
                  <a:cubicBezTo>
                    <a:pt x="461" y="136"/>
                    <a:pt x="463" y="136"/>
                    <a:pt x="465" y="138"/>
                  </a:cubicBezTo>
                  <a:cubicBezTo>
                    <a:pt x="468" y="140"/>
                    <a:pt x="471" y="145"/>
                    <a:pt x="474" y="148"/>
                  </a:cubicBezTo>
                  <a:cubicBezTo>
                    <a:pt x="479" y="152"/>
                    <a:pt x="484" y="154"/>
                    <a:pt x="489" y="158"/>
                  </a:cubicBezTo>
                  <a:cubicBezTo>
                    <a:pt x="495" y="163"/>
                    <a:pt x="500" y="170"/>
                    <a:pt x="505" y="174"/>
                  </a:cubicBezTo>
                  <a:cubicBezTo>
                    <a:pt x="511" y="178"/>
                    <a:pt x="516" y="180"/>
                    <a:pt x="518" y="178"/>
                  </a:cubicBezTo>
                  <a:cubicBezTo>
                    <a:pt x="518" y="178"/>
                    <a:pt x="513" y="173"/>
                    <a:pt x="507" y="167"/>
                  </a:cubicBezTo>
                  <a:cubicBezTo>
                    <a:pt x="501" y="161"/>
                    <a:pt x="497" y="156"/>
                    <a:pt x="491" y="150"/>
                  </a:cubicBezTo>
                  <a:cubicBezTo>
                    <a:pt x="489" y="148"/>
                    <a:pt x="483" y="145"/>
                    <a:pt x="481" y="143"/>
                  </a:cubicBezTo>
                  <a:cubicBezTo>
                    <a:pt x="476" y="139"/>
                    <a:pt x="473" y="135"/>
                    <a:pt x="471" y="133"/>
                  </a:cubicBezTo>
                  <a:cubicBezTo>
                    <a:pt x="468" y="129"/>
                    <a:pt x="465" y="127"/>
                    <a:pt x="461" y="122"/>
                  </a:cubicBezTo>
                  <a:cubicBezTo>
                    <a:pt x="458" y="119"/>
                    <a:pt x="455" y="113"/>
                    <a:pt x="452" y="110"/>
                  </a:cubicBezTo>
                  <a:cubicBezTo>
                    <a:pt x="449" y="108"/>
                    <a:pt x="447" y="105"/>
                    <a:pt x="444" y="103"/>
                  </a:cubicBezTo>
                  <a:cubicBezTo>
                    <a:pt x="443" y="102"/>
                    <a:pt x="441" y="101"/>
                    <a:pt x="440" y="100"/>
                  </a:cubicBezTo>
                  <a:cubicBezTo>
                    <a:pt x="438" y="98"/>
                    <a:pt x="430" y="95"/>
                    <a:pt x="429" y="90"/>
                  </a:cubicBezTo>
                  <a:cubicBezTo>
                    <a:pt x="428" y="89"/>
                    <a:pt x="426" y="88"/>
                    <a:pt x="424" y="87"/>
                  </a:cubicBezTo>
                  <a:cubicBezTo>
                    <a:pt x="420" y="84"/>
                    <a:pt x="416" y="81"/>
                    <a:pt x="412" y="79"/>
                  </a:cubicBezTo>
                  <a:cubicBezTo>
                    <a:pt x="410" y="78"/>
                    <a:pt x="403" y="72"/>
                    <a:pt x="401" y="71"/>
                  </a:cubicBezTo>
                  <a:cubicBezTo>
                    <a:pt x="397" y="68"/>
                    <a:pt x="392" y="68"/>
                    <a:pt x="387" y="66"/>
                  </a:cubicBezTo>
                  <a:cubicBezTo>
                    <a:pt x="382" y="63"/>
                    <a:pt x="377" y="61"/>
                    <a:pt x="373" y="59"/>
                  </a:cubicBezTo>
                  <a:cubicBezTo>
                    <a:pt x="346" y="48"/>
                    <a:pt x="321" y="42"/>
                    <a:pt x="321" y="42"/>
                  </a:cubicBezTo>
                  <a:cubicBezTo>
                    <a:pt x="317" y="35"/>
                    <a:pt x="308" y="29"/>
                    <a:pt x="304" y="25"/>
                  </a:cubicBezTo>
                  <a:cubicBezTo>
                    <a:pt x="294" y="17"/>
                    <a:pt x="283" y="10"/>
                    <a:pt x="276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197" y="11"/>
                    <a:pt x="190" y="21"/>
                    <a:pt x="180" y="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gradFill>
                <a:gsLst>
                  <a:gs pos="0">
                    <a:srgbClr val="FF0000"/>
                  </a:gs>
                  <a:gs pos="0">
                    <a:srgbClr val="FF0000"/>
                  </a:gs>
                  <a:gs pos="83000">
                    <a:schemeClr val="accent1">
                      <a:lumMod val="45000"/>
                      <a:lumOff val="55000"/>
                      <a:alpha val="51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  <a:effectLst>
              <a:outerShdw blurRad="50800" dist="38100" dir="2700000" algn="tl" rotWithShape="0">
                <a:srgbClr val="71903D">
                  <a:lumMod val="50000"/>
                  <a:alpha val="30000"/>
                </a:srgb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70">
                <a:defRPr/>
              </a:pPr>
              <a:endParaRPr lang="en-US" sz="2400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cxnSp>
        <p:nvCxnSpPr>
          <p:cNvPr id="19" name="Straight Connector 26">
            <a:extLst>
              <a:ext uri="{FF2B5EF4-FFF2-40B4-BE49-F238E27FC236}">
                <a16:creationId xmlns:a16="http://schemas.microsoft.com/office/drawing/2014/main" xmlns="" id="{91225406-C607-404E-A6F3-270C466527D6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3245562" y="3353003"/>
            <a:ext cx="3530042" cy="1113164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chemeClr val="tx2"/>
            </a:solidFill>
            <a:prstDash val="solid"/>
          </a:ln>
          <a:effectLst>
            <a:outerShdw blurRad="38100" dist="12700" dir="5400000" rotWithShape="0">
              <a:srgbClr val="000E3D">
                <a:alpha val="50000"/>
              </a:srgbClr>
            </a:outerShdw>
          </a:effectLst>
        </p:spPr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C9DA43DE-5E7B-6744-83EB-FC3DFC131883}"/>
              </a:ext>
            </a:extLst>
          </p:cNvPr>
          <p:cNvSpPr/>
          <p:nvPr/>
        </p:nvSpPr>
        <p:spPr>
          <a:xfrm>
            <a:off x="6775604" y="2961406"/>
            <a:ext cx="4611888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CC9900"/>
            </a:solidFill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 panose="020F0502020204030204"/>
              </a:rPr>
              <a:t>CORE PROBLEM </a:t>
            </a:r>
          </a:p>
          <a:p>
            <a:pPr algn="ctr" defTabSz="914377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2000" b="1" u="sng" kern="0" dirty="0">
                <a:solidFill>
                  <a:prstClr val="black"/>
                </a:solidFill>
                <a:latin typeface="Calibri" panose="020F0502020204030204"/>
              </a:rPr>
              <a:t>TRUNK</a:t>
            </a:r>
            <a:r>
              <a:rPr lang="en-US" sz="2000" b="1" kern="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cxnSp>
        <p:nvCxnSpPr>
          <p:cNvPr id="22" name="Straight Connector 26">
            <a:extLst>
              <a:ext uri="{FF2B5EF4-FFF2-40B4-BE49-F238E27FC236}">
                <a16:creationId xmlns:a16="http://schemas.microsoft.com/office/drawing/2014/main" xmlns="" id="{247B9573-2E34-4E4F-A565-63AE068DD667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3336561" y="4857764"/>
            <a:ext cx="3433143" cy="1159905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chemeClr val="tx2"/>
            </a:solidFill>
            <a:prstDash val="solid"/>
          </a:ln>
          <a:effectLst>
            <a:outerShdw blurRad="38100" dist="12700" dir="5400000" rotWithShape="0">
              <a:srgbClr val="000E3D">
                <a:alpha val="50000"/>
              </a:srgbClr>
            </a:outerShdw>
          </a:effectLst>
        </p:spPr>
      </p:cxnSp>
      <p:cxnSp>
        <p:nvCxnSpPr>
          <p:cNvPr id="24" name="Straight Connector 26">
            <a:extLst>
              <a:ext uri="{FF2B5EF4-FFF2-40B4-BE49-F238E27FC236}">
                <a16:creationId xmlns:a16="http://schemas.microsoft.com/office/drawing/2014/main" xmlns="" id="{700D12FD-59E3-A945-82D3-A8E3DA08F3E3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3400669" y="1924567"/>
            <a:ext cx="3431705" cy="1021474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chemeClr val="tx2"/>
            </a:solidFill>
            <a:prstDash val="solid"/>
          </a:ln>
          <a:effectLst>
            <a:outerShdw blurRad="38100" dist="12700" dir="5400000" rotWithShape="0">
              <a:srgbClr val="000E3D">
                <a:alpha val="50000"/>
              </a:srgbClr>
            </a:outerShdw>
          </a:effectLst>
        </p:spPr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705204EC-DD1F-9F47-9A6D-EF407DD16A08}"/>
              </a:ext>
            </a:extLst>
          </p:cNvPr>
          <p:cNvSpPr/>
          <p:nvPr/>
        </p:nvSpPr>
        <p:spPr>
          <a:xfrm>
            <a:off x="6832374" y="1532970"/>
            <a:ext cx="4555119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CC9900"/>
            </a:solidFill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 panose="020F0502020204030204"/>
              </a:rPr>
              <a:t>EFFECTS/CONSEQUENCES </a:t>
            </a:r>
          </a:p>
          <a:p>
            <a:pPr algn="ctr" defTabSz="914377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2000" b="1" u="sng" kern="0" dirty="0">
                <a:solidFill>
                  <a:prstClr val="black"/>
                </a:solidFill>
                <a:latin typeface="Calibri" panose="020F0502020204030204"/>
              </a:rPr>
              <a:t>BRANCHES</a:t>
            </a:r>
            <a:r>
              <a:rPr lang="en-US" sz="2000" b="1" kern="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D839B308-9F2D-A14C-B75F-6BA3A75D310D}"/>
              </a:ext>
            </a:extLst>
          </p:cNvPr>
          <p:cNvSpPr/>
          <p:nvPr/>
        </p:nvSpPr>
        <p:spPr>
          <a:xfrm>
            <a:off x="6769704" y="4466167"/>
            <a:ext cx="4617789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CC9900"/>
            </a:solidFill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 panose="020F0502020204030204"/>
              </a:rPr>
              <a:t>CAUSES OF THE  CORE PROBLEM </a:t>
            </a:r>
          </a:p>
          <a:p>
            <a:pPr algn="ctr" defTabSz="914377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2000" b="1" u="sng" kern="0" dirty="0">
                <a:solidFill>
                  <a:prstClr val="black"/>
                </a:solidFill>
                <a:latin typeface="Calibri" panose="020F0502020204030204"/>
              </a:rPr>
              <a:t>ROOTS</a:t>
            </a:r>
            <a:r>
              <a:rPr lang="en-US" sz="2000" b="1" kern="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43BF1888-39C7-41FA-A24A-94B6517F3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643" y="271384"/>
            <a:ext cx="7413412" cy="71865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 TREE DIAGNOSTICS</a:t>
            </a:r>
          </a:p>
        </p:txBody>
      </p:sp>
    </p:spTree>
    <p:extLst>
      <p:ext uri="{BB962C8B-B14F-4D97-AF65-F5344CB8AC3E}">
        <p14:creationId xmlns:p14="http://schemas.microsoft.com/office/powerpoint/2010/main" xmlns="" val="39053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75B52-1BBF-3D4F-9BBC-E2F3CCB5536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377"/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477E39D-628B-874E-B469-E414F9DD59D4}"/>
              </a:ext>
            </a:extLst>
          </p:cNvPr>
          <p:cNvCxnSpPr>
            <a:cxnSpLocks/>
          </p:cNvCxnSpPr>
          <p:nvPr/>
        </p:nvCxnSpPr>
        <p:spPr>
          <a:xfrm>
            <a:off x="995680" y="2253217"/>
            <a:ext cx="0" cy="2749552"/>
          </a:xfrm>
          <a:prstGeom prst="line">
            <a:avLst/>
          </a:prstGeom>
          <a:noFill/>
          <a:ln w="38100" cap="rnd" cmpd="sng" algn="ctr">
            <a:solidFill>
              <a:srgbClr val="FFFFFF"/>
            </a:solidFill>
            <a:prstDash val="solid"/>
          </a:ln>
          <a:effectLst>
            <a:outerShdw blurRad="50800" dist="12700" dir="4200000" algn="tl" rotWithShape="0">
              <a:srgbClr val="000E3D">
                <a:alpha val="50000"/>
              </a:srgbClr>
            </a:outerShdw>
          </a:effec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6220E4D-846A-7843-BB5E-D2A838BDB4B1}"/>
              </a:ext>
            </a:extLst>
          </p:cNvPr>
          <p:cNvCxnSpPr>
            <a:cxnSpLocks/>
          </p:cNvCxnSpPr>
          <p:nvPr/>
        </p:nvCxnSpPr>
        <p:spPr>
          <a:xfrm>
            <a:off x="2301152" y="2737586"/>
            <a:ext cx="0" cy="1477199"/>
          </a:xfrm>
          <a:prstGeom prst="line">
            <a:avLst/>
          </a:prstGeom>
          <a:noFill/>
          <a:ln w="38100" cap="rnd" cmpd="sng" algn="ctr">
            <a:solidFill>
              <a:srgbClr val="FFFFFF"/>
            </a:solidFill>
            <a:prstDash val="solid"/>
          </a:ln>
          <a:effectLst>
            <a:outerShdw blurRad="50800" dist="12700" dir="4200000" algn="tl" rotWithShape="0">
              <a:srgbClr val="000E3D">
                <a:alpha val="50000"/>
              </a:srgbClr>
            </a:outerShdw>
          </a:effec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9C26278-91A2-8C4A-A0BE-977D39D69972}"/>
              </a:ext>
            </a:extLst>
          </p:cNvPr>
          <p:cNvCxnSpPr>
            <a:cxnSpLocks/>
          </p:cNvCxnSpPr>
          <p:nvPr/>
        </p:nvCxnSpPr>
        <p:spPr>
          <a:xfrm>
            <a:off x="4260851" y="2319259"/>
            <a:ext cx="0" cy="1124183"/>
          </a:xfrm>
          <a:prstGeom prst="line">
            <a:avLst/>
          </a:prstGeom>
          <a:noFill/>
          <a:ln w="38100" cap="rnd" cmpd="sng" algn="ctr">
            <a:solidFill>
              <a:srgbClr val="FFFFFF"/>
            </a:solidFill>
            <a:prstDash val="solid"/>
          </a:ln>
          <a:effectLst>
            <a:outerShdw blurRad="50800" dist="12700" dir="4200000" algn="tl" rotWithShape="0">
              <a:srgbClr val="000E3D">
                <a:alpha val="50000"/>
              </a:srgbClr>
            </a:outerShdw>
          </a:effec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02381DC-2761-BB41-8F3E-E6B269B8B36F}"/>
              </a:ext>
            </a:extLst>
          </p:cNvPr>
          <p:cNvCxnSpPr>
            <a:cxnSpLocks/>
          </p:cNvCxnSpPr>
          <p:nvPr/>
        </p:nvCxnSpPr>
        <p:spPr>
          <a:xfrm>
            <a:off x="6116232" y="1961121"/>
            <a:ext cx="0" cy="656351"/>
          </a:xfrm>
          <a:prstGeom prst="line">
            <a:avLst/>
          </a:prstGeom>
          <a:noFill/>
          <a:ln w="38100" cap="rnd" cmpd="sng" algn="ctr">
            <a:solidFill>
              <a:srgbClr val="FFFFFF"/>
            </a:solidFill>
            <a:prstDash val="solid"/>
          </a:ln>
          <a:effectLst>
            <a:outerShdw blurRad="50800" dist="12700" dir="4200000" algn="tl" rotWithShape="0">
              <a:srgbClr val="000E3D">
                <a:alpha val="50000"/>
              </a:srgbClr>
            </a:outerShdw>
          </a:effectLst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C4843EC-907E-4441-9367-683378C42AB4}"/>
              </a:ext>
            </a:extLst>
          </p:cNvPr>
          <p:cNvSpPr/>
          <p:nvPr/>
        </p:nvSpPr>
        <p:spPr>
          <a:xfrm>
            <a:off x="0" y="5486400"/>
            <a:ext cx="12192000" cy="88957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rtlCol="0" anchor="ctr"/>
          <a:lstStyle/>
          <a:p>
            <a:pPr algn="ctr" defTabSz="609570"/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727EECC-2B27-D94A-871D-EA32E8BFF2ED}"/>
              </a:ext>
            </a:extLst>
          </p:cNvPr>
          <p:cNvSpPr txBox="1"/>
          <p:nvPr/>
        </p:nvSpPr>
        <p:spPr>
          <a:xfrm>
            <a:off x="5819666" y="5791202"/>
            <a:ext cx="5559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570"/>
            <a:r>
              <a:rPr lang="en-US" sz="3200" b="1" kern="0" dirty="0">
                <a:solidFill>
                  <a:srgbClr val="000E3D"/>
                </a:solidFill>
                <a:effectLst>
                  <a:outerShdw blurRad="50800" dist="38100" dir="2700000" algn="tl" rotWithShape="0">
                    <a:srgbClr val="71903D">
                      <a:lumMod val="50000"/>
                      <a:alpha val="70000"/>
                    </a:srgbClr>
                  </a:outerShdw>
                </a:effectLst>
                <a:latin typeface="Calibri" panose="020F0502020204030204"/>
              </a:rPr>
              <a:t>Four LG root causes identified </a:t>
            </a: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FDFE9721-84A7-E740-96C1-A09943CDF57A}"/>
              </a:ext>
            </a:extLst>
          </p:cNvPr>
          <p:cNvSpPr>
            <a:spLocks/>
          </p:cNvSpPr>
          <p:nvPr/>
        </p:nvSpPr>
        <p:spPr bwMode="auto">
          <a:xfrm>
            <a:off x="812800" y="1154326"/>
            <a:ext cx="6807200" cy="2435175"/>
          </a:xfrm>
          <a:custGeom>
            <a:avLst/>
            <a:gdLst/>
            <a:ahLst/>
            <a:cxnLst>
              <a:cxn ang="0">
                <a:pos x="141" y="58"/>
              </a:cxn>
              <a:cxn ang="0">
                <a:pos x="66" y="90"/>
              </a:cxn>
              <a:cxn ang="0">
                <a:pos x="19" y="133"/>
              </a:cxn>
              <a:cxn ang="0">
                <a:pos x="27" y="140"/>
              </a:cxn>
              <a:cxn ang="0">
                <a:pos x="61" y="104"/>
              </a:cxn>
              <a:cxn ang="0">
                <a:pos x="53" y="132"/>
              </a:cxn>
              <a:cxn ang="0">
                <a:pos x="60" y="141"/>
              </a:cxn>
              <a:cxn ang="0">
                <a:pos x="79" y="135"/>
              </a:cxn>
              <a:cxn ang="0">
                <a:pos x="89" y="94"/>
              </a:cxn>
              <a:cxn ang="0">
                <a:pos x="114" y="109"/>
              </a:cxn>
              <a:cxn ang="0">
                <a:pos x="163" y="73"/>
              </a:cxn>
              <a:cxn ang="0">
                <a:pos x="153" y="132"/>
              </a:cxn>
              <a:cxn ang="0">
                <a:pos x="134" y="161"/>
              </a:cxn>
              <a:cxn ang="0">
                <a:pos x="99" y="177"/>
              </a:cxn>
              <a:cxn ang="0">
                <a:pos x="110" y="178"/>
              </a:cxn>
              <a:cxn ang="0">
                <a:pos x="140" y="168"/>
              </a:cxn>
              <a:cxn ang="0">
                <a:pos x="113" y="230"/>
              </a:cxn>
              <a:cxn ang="0">
                <a:pos x="148" y="191"/>
              </a:cxn>
              <a:cxn ang="0">
                <a:pos x="167" y="118"/>
              </a:cxn>
              <a:cxn ang="0">
                <a:pos x="226" y="94"/>
              </a:cxn>
              <a:cxn ang="0">
                <a:pos x="204" y="136"/>
              </a:cxn>
              <a:cxn ang="0">
                <a:pos x="205" y="142"/>
              </a:cxn>
              <a:cxn ang="0">
                <a:pos x="222" y="190"/>
              </a:cxn>
              <a:cxn ang="0">
                <a:pos x="197" y="234"/>
              </a:cxn>
              <a:cxn ang="0">
                <a:pos x="211" y="236"/>
              </a:cxn>
              <a:cxn ang="0">
                <a:pos x="258" y="243"/>
              </a:cxn>
              <a:cxn ang="0">
                <a:pos x="266" y="239"/>
              </a:cxn>
              <a:cxn ang="0">
                <a:pos x="231" y="184"/>
              </a:cxn>
              <a:cxn ang="0">
                <a:pos x="254" y="170"/>
              </a:cxn>
              <a:cxn ang="0">
                <a:pos x="236" y="143"/>
              </a:cxn>
              <a:cxn ang="0">
                <a:pos x="271" y="75"/>
              </a:cxn>
              <a:cxn ang="0">
                <a:pos x="289" y="98"/>
              </a:cxn>
              <a:cxn ang="0">
                <a:pos x="274" y="165"/>
              </a:cxn>
              <a:cxn ang="0">
                <a:pos x="296" y="95"/>
              </a:cxn>
              <a:cxn ang="0">
                <a:pos x="307" y="119"/>
              </a:cxn>
              <a:cxn ang="0">
                <a:pos x="300" y="85"/>
              </a:cxn>
              <a:cxn ang="0">
                <a:pos x="344" y="70"/>
              </a:cxn>
              <a:cxn ang="0">
                <a:pos x="311" y="160"/>
              </a:cxn>
              <a:cxn ang="0">
                <a:pos x="319" y="188"/>
              </a:cxn>
              <a:cxn ang="0">
                <a:pos x="343" y="148"/>
              </a:cxn>
              <a:cxn ang="0">
                <a:pos x="376" y="183"/>
              </a:cxn>
              <a:cxn ang="0">
                <a:pos x="376" y="161"/>
              </a:cxn>
              <a:cxn ang="0">
                <a:pos x="414" y="183"/>
              </a:cxn>
              <a:cxn ang="0">
                <a:pos x="394" y="165"/>
              </a:cxn>
              <a:cxn ang="0">
                <a:pos x="355" y="139"/>
              </a:cxn>
              <a:cxn ang="0">
                <a:pos x="354" y="98"/>
              </a:cxn>
              <a:cxn ang="0">
                <a:pos x="374" y="79"/>
              </a:cxn>
              <a:cxn ang="0">
                <a:pos x="401" y="109"/>
              </a:cxn>
              <a:cxn ang="0">
                <a:pos x="422" y="103"/>
              </a:cxn>
              <a:cxn ang="0">
                <a:pos x="460" y="135"/>
              </a:cxn>
              <a:cxn ang="0">
                <a:pos x="505" y="174"/>
              </a:cxn>
              <a:cxn ang="0">
                <a:pos x="481" y="143"/>
              </a:cxn>
              <a:cxn ang="0">
                <a:pos x="444" y="103"/>
              </a:cxn>
              <a:cxn ang="0">
                <a:pos x="412" y="79"/>
              </a:cxn>
              <a:cxn ang="0">
                <a:pos x="321" y="42"/>
              </a:cxn>
              <a:cxn ang="0">
                <a:pos x="180" y="31"/>
              </a:cxn>
            </a:cxnLst>
            <a:rect l="0" t="0" r="r" b="b"/>
            <a:pathLst>
              <a:path w="518" h="295">
                <a:moveTo>
                  <a:pt x="180" y="31"/>
                </a:moveTo>
                <a:cubicBezTo>
                  <a:pt x="177" y="35"/>
                  <a:pt x="165" y="42"/>
                  <a:pt x="160" y="49"/>
                </a:cubicBezTo>
                <a:cubicBezTo>
                  <a:pt x="159" y="50"/>
                  <a:pt x="158" y="51"/>
                  <a:pt x="158" y="52"/>
                </a:cubicBezTo>
                <a:cubicBezTo>
                  <a:pt x="158" y="52"/>
                  <a:pt x="151" y="54"/>
                  <a:pt x="141" y="58"/>
                </a:cubicBezTo>
                <a:cubicBezTo>
                  <a:pt x="135" y="60"/>
                  <a:pt x="129" y="65"/>
                  <a:pt x="122" y="68"/>
                </a:cubicBezTo>
                <a:cubicBezTo>
                  <a:pt x="114" y="71"/>
                  <a:pt x="105" y="69"/>
                  <a:pt x="97" y="72"/>
                </a:cubicBezTo>
                <a:cubicBezTo>
                  <a:pt x="93" y="74"/>
                  <a:pt x="87" y="79"/>
                  <a:pt x="82" y="81"/>
                </a:cubicBezTo>
                <a:cubicBezTo>
                  <a:pt x="77" y="84"/>
                  <a:pt x="71" y="87"/>
                  <a:pt x="66" y="90"/>
                </a:cubicBezTo>
                <a:cubicBezTo>
                  <a:pt x="59" y="94"/>
                  <a:pt x="55" y="93"/>
                  <a:pt x="49" y="98"/>
                </a:cubicBezTo>
                <a:cubicBezTo>
                  <a:pt x="42" y="104"/>
                  <a:pt x="35" y="114"/>
                  <a:pt x="29" y="120"/>
                </a:cubicBezTo>
                <a:cubicBezTo>
                  <a:pt x="28" y="122"/>
                  <a:pt x="25" y="124"/>
                  <a:pt x="23" y="126"/>
                </a:cubicBezTo>
                <a:cubicBezTo>
                  <a:pt x="22" y="128"/>
                  <a:pt x="21" y="131"/>
                  <a:pt x="19" y="133"/>
                </a:cubicBezTo>
                <a:cubicBezTo>
                  <a:pt x="6" y="151"/>
                  <a:pt x="0" y="166"/>
                  <a:pt x="3" y="169"/>
                </a:cubicBezTo>
                <a:cubicBezTo>
                  <a:pt x="6" y="172"/>
                  <a:pt x="8" y="167"/>
                  <a:pt x="13" y="158"/>
                </a:cubicBezTo>
                <a:cubicBezTo>
                  <a:pt x="13" y="157"/>
                  <a:pt x="15" y="153"/>
                  <a:pt x="16" y="151"/>
                </a:cubicBezTo>
                <a:cubicBezTo>
                  <a:pt x="18" y="148"/>
                  <a:pt x="24" y="143"/>
                  <a:pt x="27" y="140"/>
                </a:cubicBezTo>
                <a:cubicBezTo>
                  <a:pt x="27" y="139"/>
                  <a:pt x="29" y="133"/>
                  <a:pt x="30" y="133"/>
                </a:cubicBezTo>
                <a:cubicBezTo>
                  <a:pt x="32" y="129"/>
                  <a:pt x="32" y="130"/>
                  <a:pt x="35" y="126"/>
                </a:cubicBezTo>
                <a:cubicBezTo>
                  <a:pt x="39" y="122"/>
                  <a:pt x="44" y="120"/>
                  <a:pt x="48" y="114"/>
                </a:cubicBezTo>
                <a:cubicBezTo>
                  <a:pt x="51" y="110"/>
                  <a:pt x="56" y="106"/>
                  <a:pt x="61" y="104"/>
                </a:cubicBezTo>
                <a:cubicBezTo>
                  <a:pt x="64" y="103"/>
                  <a:pt x="68" y="102"/>
                  <a:pt x="72" y="101"/>
                </a:cubicBezTo>
                <a:cubicBezTo>
                  <a:pt x="73" y="100"/>
                  <a:pt x="64" y="107"/>
                  <a:pt x="58" y="118"/>
                </a:cubicBezTo>
                <a:cubicBezTo>
                  <a:pt x="57" y="120"/>
                  <a:pt x="57" y="121"/>
                  <a:pt x="56" y="124"/>
                </a:cubicBezTo>
                <a:cubicBezTo>
                  <a:pt x="55" y="126"/>
                  <a:pt x="54" y="130"/>
                  <a:pt x="53" y="132"/>
                </a:cubicBezTo>
                <a:cubicBezTo>
                  <a:pt x="51" y="148"/>
                  <a:pt x="54" y="168"/>
                  <a:pt x="56" y="168"/>
                </a:cubicBezTo>
                <a:cubicBezTo>
                  <a:pt x="58" y="168"/>
                  <a:pt x="58" y="164"/>
                  <a:pt x="58" y="158"/>
                </a:cubicBezTo>
                <a:cubicBezTo>
                  <a:pt x="59" y="156"/>
                  <a:pt x="58" y="154"/>
                  <a:pt x="58" y="151"/>
                </a:cubicBezTo>
                <a:cubicBezTo>
                  <a:pt x="58" y="150"/>
                  <a:pt x="60" y="143"/>
                  <a:pt x="60" y="141"/>
                </a:cubicBezTo>
                <a:cubicBezTo>
                  <a:pt x="61" y="135"/>
                  <a:pt x="61" y="135"/>
                  <a:pt x="64" y="129"/>
                </a:cubicBezTo>
                <a:cubicBezTo>
                  <a:pt x="65" y="126"/>
                  <a:pt x="66" y="123"/>
                  <a:pt x="68" y="120"/>
                </a:cubicBezTo>
                <a:cubicBezTo>
                  <a:pt x="69" y="119"/>
                  <a:pt x="70" y="121"/>
                  <a:pt x="72" y="124"/>
                </a:cubicBezTo>
                <a:cubicBezTo>
                  <a:pt x="74" y="129"/>
                  <a:pt x="77" y="136"/>
                  <a:pt x="79" y="135"/>
                </a:cubicBezTo>
                <a:cubicBezTo>
                  <a:pt x="80" y="134"/>
                  <a:pt x="79" y="132"/>
                  <a:pt x="77" y="128"/>
                </a:cubicBezTo>
                <a:cubicBezTo>
                  <a:pt x="76" y="126"/>
                  <a:pt x="76" y="123"/>
                  <a:pt x="75" y="120"/>
                </a:cubicBezTo>
                <a:cubicBezTo>
                  <a:pt x="74" y="114"/>
                  <a:pt x="74" y="111"/>
                  <a:pt x="76" y="107"/>
                </a:cubicBezTo>
                <a:cubicBezTo>
                  <a:pt x="79" y="104"/>
                  <a:pt x="88" y="94"/>
                  <a:pt x="89" y="94"/>
                </a:cubicBezTo>
                <a:cubicBezTo>
                  <a:pt x="91" y="93"/>
                  <a:pt x="93" y="92"/>
                  <a:pt x="96" y="92"/>
                </a:cubicBezTo>
                <a:cubicBezTo>
                  <a:pt x="100" y="90"/>
                  <a:pt x="104" y="89"/>
                  <a:pt x="108" y="88"/>
                </a:cubicBezTo>
                <a:cubicBezTo>
                  <a:pt x="113" y="86"/>
                  <a:pt x="100" y="132"/>
                  <a:pt x="105" y="131"/>
                </a:cubicBezTo>
                <a:cubicBezTo>
                  <a:pt x="108" y="130"/>
                  <a:pt x="110" y="121"/>
                  <a:pt x="114" y="109"/>
                </a:cubicBezTo>
                <a:cubicBezTo>
                  <a:pt x="115" y="106"/>
                  <a:pt x="114" y="100"/>
                  <a:pt x="114" y="98"/>
                </a:cubicBezTo>
                <a:cubicBezTo>
                  <a:pt x="118" y="88"/>
                  <a:pt x="123" y="83"/>
                  <a:pt x="125" y="83"/>
                </a:cubicBezTo>
                <a:cubicBezTo>
                  <a:pt x="128" y="82"/>
                  <a:pt x="144" y="77"/>
                  <a:pt x="147" y="76"/>
                </a:cubicBezTo>
                <a:cubicBezTo>
                  <a:pt x="154" y="75"/>
                  <a:pt x="160" y="74"/>
                  <a:pt x="163" y="73"/>
                </a:cubicBezTo>
                <a:cubicBezTo>
                  <a:pt x="172" y="72"/>
                  <a:pt x="164" y="70"/>
                  <a:pt x="188" y="69"/>
                </a:cubicBezTo>
                <a:cubicBezTo>
                  <a:pt x="189" y="69"/>
                  <a:pt x="187" y="76"/>
                  <a:pt x="180" y="78"/>
                </a:cubicBezTo>
                <a:cubicBezTo>
                  <a:pt x="168" y="81"/>
                  <a:pt x="172" y="87"/>
                  <a:pt x="167" y="94"/>
                </a:cubicBezTo>
                <a:cubicBezTo>
                  <a:pt x="160" y="104"/>
                  <a:pt x="154" y="117"/>
                  <a:pt x="153" y="132"/>
                </a:cubicBezTo>
                <a:cubicBezTo>
                  <a:pt x="153" y="139"/>
                  <a:pt x="152" y="146"/>
                  <a:pt x="150" y="152"/>
                </a:cubicBezTo>
                <a:cubicBezTo>
                  <a:pt x="150" y="153"/>
                  <a:pt x="148" y="156"/>
                  <a:pt x="146" y="157"/>
                </a:cubicBezTo>
                <a:cubicBezTo>
                  <a:pt x="144" y="158"/>
                  <a:pt x="140" y="157"/>
                  <a:pt x="137" y="159"/>
                </a:cubicBezTo>
                <a:cubicBezTo>
                  <a:pt x="135" y="160"/>
                  <a:pt x="136" y="161"/>
                  <a:pt x="134" y="161"/>
                </a:cubicBezTo>
                <a:cubicBezTo>
                  <a:pt x="132" y="162"/>
                  <a:pt x="131" y="164"/>
                  <a:pt x="129" y="165"/>
                </a:cubicBezTo>
                <a:cubicBezTo>
                  <a:pt x="127" y="166"/>
                  <a:pt x="122" y="166"/>
                  <a:pt x="119" y="167"/>
                </a:cubicBezTo>
                <a:cubicBezTo>
                  <a:pt x="118" y="167"/>
                  <a:pt x="118" y="167"/>
                  <a:pt x="117" y="168"/>
                </a:cubicBezTo>
                <a:cubicBezTo>
                  <a:pt x="110" y="171"/>
                  <a:pt x="105" y="174"/>
                  <a:pt x="99" y="177"/>
                </a:cubicBezTo>
                <a:cubicBezTo>
                  <a:pt x="95" y="179"/>
                  <a:pt x="87" y="179"/>
                  <a:pt x="87" y="181"/>
                </a:cubicBezTo>
                <a:cubicBezTo>
                  <a:pt x="87" y="182"/>
                  <a:pt x="87" y="182"/>
                  <a:pt x="92" y="182"/>
                </a:cubicBezTo>
                <a:cubicBezTo>
                  <a:pt x="94" y="181"/>
                  <a:pt x="98" y="182"/>
                  <a:pt x="102" y="181"/>
                </a:cubicBezTo>
                <a:cubicBezTo>
                  <a:pt x="104" y="180"/>
                  <a:pt x="107" y="178"/>
                  <a:pt x="110" y="178"/>
                </a:cubicBezTo>
                <a:cubicBezTo>
                  <a:pt x="113" y="177"/>
                  <a:pt x="115" y="175"/>
                  <a:pt x="118" y="174"/>
                </a:cubicBezTo>
                <a:cubicBezTo>
                  <a:pt x="121" y="173"/>
                  <a:pt x="125" y="173"/>
                  <a:pt x="128" y="172"/>
                </a:cubicBezTo>
                <a:cubicBezTo>
                  <a:pt x="131" y="171"/>
                  <a:pt x="133" y="169"/>
                  <a:pt x="137" y="168"/>
                </a:cubicBezTo>
                <a:cubicBezTo>
                  <a:pt x="137" y="168"/>
                  <a:pt x="137" y="170"/>
                  <a:pt x="140" y="168"/>
                </a:cubicBezTo>
                <a:cubicBezTo>
                  <a:pt x="142" y="167"/>
                  <a:pt x="144" y="167"/>
                  <a:pt x="146" y="166"/>
                </a:cubicBezTo>
                <a:cubicBezTo>
                  <a:pt x="149" y="165"/>
                  <a:pt x="144" y="172"/>
                  <a:pt x="143" y="175"/>
                </a:cubicBezTo>
                <a:cubicBezTo>
                  <a:pt x="127" y="212"/>
                  <a:pt x="99" y="233"/>
                  <a:pt x="102" y="237"/>
                </a:cubicBezTo>
                <a:cubicBezTo>
                  <a:pt x="103" y="238"/>
                  <a:pt x="108" y="233"/>
                  <a:pt x="113" y="230"/>
                </a:cubicBezTo>
                <a:cubicBezTo>
                  <a:pt x="117" y="226"/>
                  <a:pt x="122" y="226"/>
                  <a:pt x="128" y="218"/>
                </a:cubicBezTo>
                <a:cubicBezTo>
                  <a:pt x="130" y="216"/>
                  <a:pt x="130" y="211"/>
                  <a:pt x="133" y="208"/>
                </a:cubicBezTo>
                <a:cubicBezTo>
                  <a:pt x="137" y="202"/>
                  <a:pt x="139" y="202"/>
                  <a:pt x="141" y="198"/>
                </a:cubicBezTo>
                <a:cubicBezTo>
                  <a:pt x="143" y="195"/>
                  <a:pt x="146" y="194"/>
                  <a:pt x="148" y="191"/>
                </a:cubicBezTo>
                <a:cubicBezTo>
                  <a:pt x="152" y="183"/>
                  <a:pt x="157" y="174"/>
                  <a:pt x="160" y="165"/>
                </a:cubicBezTo>
                <a:cubicBezTo>
                  <a:pt x="162" y="159"/>
                  <a:pt x="166" y="160"/>
                  <a:pt x="167" y="153"/>
                </a:cubicBezTo>
                <a:cubicBezTo>
                  <a:pt x="168" y="149"/>
                  <a:pt x="167" y="139"/>
                  <a:pt x="167" y="135"/>
                </a:cubicBezTo>
                <a:cubicBezTo>
                  <a:pt x="168" y="128"/>
                  <a:pt x="164" y="124"/>
                  <a:pt x="167" y="118"/>
                </a:cubicBezTo>
                <a:cubicBezTo>
                  <a:pt x="168" y="114"/>
                  <a:pt x="176" y="108"/>
                  <a:pt x="178" y="104"/>
                </a:cubicBezTo>
                <a:cubicBezTo>
                  <a:pt x="191" y="84"/>
                  <a:pt x="200" y="75"/>
                  <a:pt x="210" y="70"/>
                </a:cubicBezTo>
                <a:cubicBezTo>
                  <a:pt x="213" y="69"/>
                  <a:pt x="235" y="64"/>
                  <a:pt x="236" y="75"/>
                </a:cubicBezTo>
                <a:cubicBezTo>
                  <a:pt x="236" y="80"/>
                  <a:pt x="231" y="81"/>
                  <a:pt x="226" y="94"/>
                </a:cubicBezTo>
                <a:cubicBezTo>
                  <a:pt x="224" y="100"/>
                  <a:pt x="223" y="113"/>
                  <a:pt x="220" y="124"/>
                </a:cubicBezTo>
                <a:cubicBezTo>
                  <a:pt x="219" y="125"/>
                  <a:pt x="219" y="126"/>
                  <a:pt x="219" y="127"/>
                </a:cubicBezTo>
                <a:cubicBezTo>
                  <a:pt x="219" y="128"/>
                  <a:pt x="217" y="130"/>
                  <a:pt x="214" y="132"/>
                </a:cubicBezTo>
                <a:cubicBezTo>
                  <a:pt x="212" y="134"/>
                  <a:pt x="207" y="134"/>
                  <a:pt x="204" y="136"/>
                </a:cubicBezTo>
                <a:cubicBezTo>
                  <a:pt x="203" y="138"/>
                  <a:pt x="201" y="141"/>
                  <a:pt x="199" y="142"/>
                </a:cubicBezTo>
                <a:cubicBezTo>
                  <a:pt x="194" y="145"/>
                  <a:pt x="192" y="148"/>
                  <a:pt x="193" y="150"/>
                </a:cubicBezTo>
                <a:cubicBezTo>
                  <a:pt x="193" y="151"/>
                  <a:pt x="197" y="149"/>
                  <a:pt x="201" y="146"/>
                </a:cubicBezTo>
                <a:cubicBezTo>
                  <a:pt x="202" y="145"/>
                  <a:pt x="203" y="143"/>
                  <a:pt x="205" y="142"/>
                </a:cubicBezTo>
                <a:cubicBezTo>
                  <a:pt x="207" y="140"/>
                  <a:pt x="210" y="139"/>
                  <a:pt x="212" y="138"/>
                </a:cubicBezTo>
                <a:cubicBezTo>
                  <a:pt x="215" y="136"/>
                  <a:pt x="217" y="136"/>
                  <a:pt x="217" y="137"/>
                </a:cubicBezTo>
                <a:cubicBezTo>
                  <a:pt x="218" y="146"/>
                  <a:pt x="220" y="164"/>
                  <a:pt x="222" y="172"/>
                </a:cubicBezTo>
                <a:cubicBezTo>
                  <a:pt x="223" y="179"/>
                  <a:pt x="222" y="184"/>
                  <a:pt x="222" y="190"/>
                </a:cubicBezTo>
                <a:cubicBezTo>
                  <a:pt x="223" y="195"/>
                  <a:pt x="226" y="202"/>
                  <a:pt x="225" y="206"/>
                </a:cubicBezTo>
                <a:cubicBezTo>
                  <a:pt x="225" y="207"/>
                  <a:pt x="222" y="210"/>
                  <a:pt x="222" y="211"/>
                </a:cubicBezTo>
                <a:cubicBezTo>
                  <a:pt x="221" y="214"/>
                  <a:pt x="217" y="218"/>
                  <a:pt x="212" y="224"/>
                </a:cubicBezTo>
                <a:cubicBezTo>
                  <a:pt x="208" y="227"/>
                  <a:pt x="202" y="230"/>
                  <a:pt x="197" y="234"/>
                </a:cubicBezTo>
                <a:cubicBezTo>
                  <a:pt x="195" y="236"/>
                  <a:pt x="194" y="241"/>
                  <a:pt x="191" y="243"/>
                </a:cubicBezTo>
                <a:cubicBezTo>
                  <a:pt x="184" y="251"/>
                  <a:pt x="174" y="255"/>
                  <a:pt x="180" y="259"/>
                </a:cubicBezTo>
                <a:cubicBezTo>
                  <a:pt x="181" y="260"/>
                  <a:pt x="190" y="252"/>
                  <a:pt x="200" y="243"/>
                </a:cubicBezTo>
                <a:cubicBezTo>
                  <a:pt x="204" y="240"/>
                  <a:pt x="208" y="239"/>
                  <a:pt x="211" y="236"/>
                </a:cubicBezTo>
                <a:cubicBezTo>
                  <a:pt x="214" y="233"/>
                  <a:pt x="216" y="228"/>
                  <a:pt x="219" y="226"/>
                </a:cubicBezTo>
                <a:cubicBezTo>
                  <a:pt x="225" y="220"/>
                  <a:pt x="229" y="216"/>
                  <a:pt x="230" y="214"/>
                </a:cubicBezTo>
                <a:cubicBezTo>
                  <a:pt x="230" y="214"/>
                  <a:pt x="234" y="218"/>
                  <a:pt x="240" y="226"/>
                </a:cubicBezTo>
                <a:cubicBezTo>
                  <a:pt x="244" y="230"/>
                  <a:pt x="254" y="238"/>
                  <a:pt x="258" y="243"/>
                </a:cubicBezTo>
                <a:cubicBezTo>
                  <a:pt x="263" y="250"/>
                  <a:pt x="262" y="254"/>
                  <a:pt x="268" y="261"/>
                </a:cubicBezTo>
                <a:cubicBezTo>
                  <a:pt x="282" y="279"/>
                  <a:pt x="296" y="295"/>
                  <a:pt x="298" y="293"/>
                </a:cubicBezTo>
                <a:cubicBezTo>
                  <a:pt x="299" y="292"/>
                  <a:pt x="294" y="282"/>
                  <a:pt x="282" y="269"/>
                </a:cubicBezTo>
                <a:cubicBezTo>
                  <a:pt x="276" y="263"/>
                  <a:pt x="271" y="247"/>
                  <a:pt x="266" y="239"/>
                </a:cubicBezTo>
                <a:cubicBezTo>
                  <a:pt x="262" y="234"/>
                  <a:pt x="253" y="231"/>
                  <a:pt x="249" y="227"/>
                </a:cubicBezTo>
                <a:cubicBezTo>
                  <a:pt x="240" y="214"/>
                  <a:pt x="232" y="204"/>
                  <a:pt x="232" y="203"/>
                </a:cubicBezTo>
                <a:cubicBezTo>
                  <a:pt x="232" y="203"/>
                  <a:pt x="232" y="202"/>
                  <a:pt x="232" y="202"/>
                </a:cubicBezTo>
                <a:cubicBezTo>
                  <a:pt x="232" y="196"/>
                  <a:pt x="231" y="190"/>
                  <a:pt x="231" y="184"/>
                </a:cubicBezTo>
                <a:cubicBezTo>
                  <a:pt x="231" y="175"/>
                  <a:pt x="230" y="165"/>
                  <a:pt x="231" y="155"/>
                </a:cubicBezTo>
                <a:cubicBezTo>
                  <a:pt x="231" y="153"/>
                  <a:pt x="236" y="151"/>
                  <a:pt x="240" y="155"/>
                </a:cubicBezTo>
                <a:cubicBezTo>
                  <a:pt x="242" y="156"/>
                  <a:pt x="242" y="159"/>
                  <a:pt x="243" y="161"/>
                </a:cubicBezTo>
                <a:cubicBezTo>
                  <a:pt x="248" y="165"/>
                  <a:pt x="253" y="171"/>
                  <a:pt x="254" y="170"/>
                </a:cubicBezTo>
                <a:cubicBezTo>
                  <a:pt x="256" y="168"/>
                  <a:pt x="252" y="165"/>
                  <a:pt x="248" y="161"/>
                </a:cubicBezTo>
                <a:cubicBezTo>
                  <a:pt x="246" y="158"/>
                  <a:pt x="245" y="154"/>
                  <a:pt x="242" y="150"/>
                </a:cubicBezTo>
                <a:cubicBezTo>
                  <a:pt x="241" y="149"/>
                  <a:pt x="238" y="147"/>
                  <a:pt x="238" y="146"/>
                </a:cubicBezTo>
                <a:cubicBezTo>
                  <a:pt x="237" y="145"/>
                  <a:pt x="237" y="144"/>
                  <a:pt x="236" y="143"/>
                </a:cubicBezTo>
                <a:cubicBezTo>
                  <a:pt x="234" y="137"/>
                  <a:pt x="235" y="131"/>
                  <a:pt x="235" y="131"/>
                </a:cubicBezTo>
                <a:cubicBezTo>
                  <a:pt x="238" y="119"/>
                  <a:pt x="246" y="109"/>
                  <a:pt x="252" y="101"/>
                </a:cubicBezTo>
                <a:cubicBezTo>
                  <a:pt x="254" y="97"/>
                  <a:pt x="255" y="89"/>
                  <a:pt x="257" y="86"/>
                </a:cubicBezTo>
                <a:cubicBezTo>
                  <a:pt x="264" y="76"/>
                  <a:pt x="271" y="75"/>
                  <a:pt x="271" y="75"/>
                </a:cubicBezTo>
                <a:cubicBezTo>
                  <a:pt x="277" y="75"/>
                  <a:pt x="276" y="69"/>
                  <a:pt x="282" y="69"/>
                </a:cubicBezTo>
                <a:cubicBezTo>
                  <a:pt x="285" y="69"/>
                  <a:pt x="290" y="67"/>
                  <a:pt x="292" y="69"/>
                </a:cubicBezTo>
                <a:cubicBezTo>
                  <a:pt x="293" y="70"/>
                  <a:pt x="293" y="75"/>
                  <a:pt x="292" y="82"/>
                </a:cubicBezTo>
                <a:cubicBezTo>
                  <a:pt x="292" y="86"/>
                  <a:pt x="290" y="92"/>
                  <a:pt x="289" y="98"/>
                </a:cubicBezTo>
                <a:cubicBezTo>
                  <a:pt x="288" y="103"/>
                  <a:pt x="288" y="109"/>
                  <a:pt x="287" y="115"/>
                </a:cubicBezTo>
                <a:cubicBezTo>
                  <a:pt x="285" y="121"/>
                  <a:pt x="282" y="126"/>
                  <a:pt x="280" y="132"/>
                </a:cubicBezTo>
                <a:cubicBezTo>
                  <a:pt x="279" y="137"/>
                  <a:pt x="279" y="143"/>
                  <a:pt x="278" y="147"/>
                </a:cubicBezTo>
                <a:cubicBezTo>
                  <a:pt x="276" y="158"/>
                  <a:pt x="273" y="165"/>
                  <a:pt x="274" y="165"/>
                </a:cubicBezTo>
                <a:cubicBezTo>
                  <a:pt x="275" y="166"/>
                  <a:pt x="277" y="163"/>
                  <a:pt x="278" y="159"/>
                </a:cubicBezTo>
                <a:cubicBezTo>
                  <a:pt x="280" y="156"/>
                  <a:pt x="282" y="145"/>
                  <a:pt x="284" y="140"/>
                </a:cubicBezTo>
                <a:cubicBezTo>
                  <a:pt x="285" y="135"/>
                  <a:pt x="286" y="135"/>
                  <a:pt x="287" y="129"/>
                </a:cubicBezTo>
                <a:cubicBezTo>
                  <a:pt x="291" y="117"/>
                  <a:pt x="292" y="104"/>
                  <a:pt x="296" y="95"/>
                </a:cubicBezTo>
                <a:cubicBezTo>
                  <a:pt x="297" y="93"/>
                  <a:pt x="298" y="95"/>
                  <a:pt x="299" y="98"/>
                </a:cubicBezTo>
                <a:cubicBezTo>
                  <a:pt x="299" y="100"/>
                  <a:pt x="299" y="105"/>
                  <a:pt x="300" y="107"/>
                </a:cubicBezTo>
                <a:cubicBezTo>
                  <a:pt x="301" y="109"/>
                  <a:pt x="302" y="109"/>
                  <a:pt x="303" y="111"/>
                </a:cubicBezTo>
                <a:cubicBezTo>
                  <a:pt x="305" y="117"/>
                  <a:pt x="306" y="122"/>
                  <a:pt x="307" y="119"/>
                </a:cubicBezTo>
                <a:cubicBezTo>
                  <a:pt x="307" y="118"/>
                  <a:pt x="307" y="115"/>
                  <a:pt x="306" y="111"/>
                </a:cubicBezTo>
                <a:cubicBezTo>
                  <a:pt x="305" y="109"/>
                  <a:pt x="306" y="108"/>
                  <a:pt x="305" y="105"/>
                </a:cubicBezTo>
                <a:cubicBezTo>
                  <a:pt x="305" y="103"/>
                  <a:pt x="303" y="101"/>
                  <a:pt x="303" y="99"/>
                </a:cubicBezTo>
                <a:cubicBezTo>
                  <a:pt x="301" y="93"/>
                  <a:pt x="300" y="87"/>
                  <a:pt x="300" y="85"/>
                </a:cubicBezTo>
                <a:cubicBezTo>
                  <a:pt x="303" y="74"/>
                  <a:pt x="306" y="66"/>
                  <a:pt x="308" y="66"/>
                </a:cubicBezTo>
                <a:cubicBezTo>
                  <a:pt x="309" y="66"/>
                  <a:pt x="311" y="64"/>
                  <a:pt x="313" y="66"/>
                </a:cubicBezTo>
                <a:cubicBezTo>
                  <a:pt x="318" y="71"/>
                  <a:pt x="324" y="66"/>
                  <a:pt x="329" y="68"/>
                </a:cubicBezTo>
                <a:cubicBezTo>
                  <a:pt x="337" y="71"/>
                  <a:pt x="340" y="67"/>
                  <a:pt x="344" y="70"/>
                </a:cubicBezTo>
                <a:cubicBezTo>
                  <a:pt x="347" y="73"/>
                  <a:pt x="353" y="76"/>
                  <a:pt x="349" y="84"/>
                </a:cubicBezTo>
                <a:cubicBezTo>
                  <a:pt x="346" y="91"/>
                  <a:pt x="344" y="108"/>
                  <a:pt x="339" y="118"/>
                </a:cubicBezTo>
                <a:cubicBezTo>
                  <a:pt x="336" y="126"/>
                  <a:pt x="328" y="135"/>
                  <a:pt x="325" y="143"/>
                </a:cubicBezTo>
                <a:cubicBezTo>
                  <a:pt x="321" y="151"/>
                  <a:pt x="320" y="147"/>
                  <a:pt x="311" y="160"/>
                </a:cubicBezTo>
                <a:cubicBezTo>
                  <a:pt x="300" y="175"/>
                  <a:pt x="289" y="183"/>
                  <a:pt x="296" y="185"/>
                </a:cubicBezTo>
                <a:cubicBezTo>
                  <a:pt x="297" y="185"/>
                  <a:pt x="300" y="183"/>
                  <a:pt x="305" y="179"/>
                </a:cubicBezTo>
                <a:cubicBezTo>
                  <a:pt x="306" y="179"/>
                  <a:pt x="309" y="179"/>
                  <a:pt x="311" y="182"/>
                </a:cubicBezTo>
                <a:cubicBezTo>
                  <a:pt x="314" y="185"/>
                  <a:pt x="317" y="190"/>
                  <a:pt x="319" y="188"/>
                </a:cubicBezTo>
                <a:cubicBezTo>
                  <a:pt x="320" y="187"/>
                  <a:pt x="317" y="184"/>
                  <a:pt x="314" y="180"/>
                </a:cubicBezTo>
                <a:cubicBezTo>
                  <a:pt x="312" y="177"/>
                  <a:pt x="311" y="175"/>
                  <a:pt x="312" y="174"/>
                </a:cubicBezTo>
                <a:cubicBezTo>
                  <a:pt x="317" y="169"/>
                  <a:pt x="322" y="160"/>
                  <a:pt x="331" y="153"/>
                </a:cubicBezTo>
                <a:cubicBezTo>
                  <a:pt x="332" y="152"/>
                  <a:pt x="337" y="148"/>
                  <a:pt x="343" y="148"/>
                </a:cubicBezTo>
                <a:cubicBezTo>
                  <a:pt x="349" y="148"/>
                  <a:pt x="354" y="153"/>
                  <a:pt x="360" y="154"/>
                </a:cubicBezTo>
                <a:cubicBezTo>
                  <a:pt x="362" y="154"/>
                  <a:pt x="365" y="156"/>
                  <a:pt x="366" y="158"/>
                </a:cubicBezTo>
                <a:cubicBezTo>
                  <a:pt x="369" y="161"/>
                  <a:pt x="366" y="161"/>
                  <a:pt x="368" y="164"/>
                </a:cubicBezTo>
                <a:cubicBezTo>
                  <a:pt x="371" y="171"/>
                  <a:pt x="375" y="176"/>
                  <a:pt x="376" y="183"/>
                </a:cubicBezTo>
                <a:cubicBezTo>
                  <a:pt x="379" y="195"/>
                  <a:pt x="378" y="206"/>
                  <a:pt x="381" y="206"/>
                </a:cubicBezTo>
                <a:cubicBezTo>
                  <a:pt x="383" y="206"/>
                  <a:pt x="384" y="192"/>
                  <a:pt x="381" y="177"/>
                </a:cubicBezTo>
                <a:cubicBezTo>
                  <a:pt x="380" y="172"/>
                  <a:pt x="378" y="167"/>
                  <a:pt x="376" y="163"/>
                </a:cubicBezTo>
                <a:cubicBezTo>
                  <a:pt x="376" y="162"/>
                  <a:pt x="375" y="161"/>
                  <a:pt x="376" y="161"/>
                </a:cubicBezTo>
                <a:cubicBezTo>
                  <a:pt x="380" y="164"/>
                  <a:pt x="383" y="166"/>
                  <a:pt x="387" y="168"/>
                </a:cubicBezTo>
                <a:cubicBezTo>
                  <a:pt x="389" y="169"/>
                  <a:pt x="393" y="170"/>
                  <a:pt x="395" y="172"/>
                </a:cubicBezTo>
                <a:cubicBezTo>
                  <a:pt x="401" y="175"/>
                  <a:pt x="404" y="178"/>
                  <a:pt x="408" y="180"/>
                </a:cubicBezTo>
                <a:cubicBezTo>
                  <a:pt x="410" y="182"/>
                  <a:pt x="412" y="182"/>
                  <a:pt x="414" y="183"/>
                </a:cubicBezTo>
                <a:cubicBezTo>
                  <a:pt x="434" y="193"/>
                  <a:pt x="429" y="189"/>
                  <a:pt x="416" y="179"/>
                </a:cubicBezTo>
                <a:cubicBezTo>
                  <a:pt x="413" y="178"/>
                  <a:pt x="412" y="175"/>
                  <a:pt x="408" y="173"/>
                </a:cubicBezTo>
                <a:cubicBezTo>
                  <a:pt x="406" y="172"/>
                  <a:pt x="403" y="169"/>
                  <a:pt x="401" y="168"/>
                </a:cubicBezTo>
                <a:cubicBezTo>
                  <a:pt x="399" y="167"/>
                  <a:pt x="396" y="166"/>
                  <a:pt x="394" y="165"/>
                </a:cubicBezTo>
                <a:cubicBezTo>
                  <a:pt x="386" y="160"/>
                  <a:pt x="380" y="157"/>
                  <a:pt x="380" y="156"/>
                </a:cubicBezTo>
                <a:cubicBezTo>
                  <a:pt x="379" y="154"/>
                  <a:pt x="373" y="151"/>
                  <a:pt x="372" y="150"/>
                </a:cubicBezTo>
                <a:cubicBezTo>
                  <a:pt x="371" y="147"/>
                  <a:pt x="368" y="146"/>
                  <a:pt x="366" y="144"/>
                </a:cubicBezTo>
                <a:cubicBezTo>
                  <a:pt x="362" y="142"/>
                  <a:pt x="359" y="140"/>
                  <a:pt x="355" y="139"/>
                </a:cubicBezTo>
                <a:cubicBezTo>
                  <a:pt x="348" y="137"/>
                  <a:pt x="341" y="138"/>
                  <a:pt x="342" y="138"/>
                </a:cubicBezTo>
                <a:cubicBezTo>
                  <a:pt x="345" y="133"/>
                  <a:pt x="347" y="128"/>
                  <a:pt x="348" y="124"/>
                </a:cubicBezTo>
                <a:cubicBezTo>
                  <a:pt x="349" y="120"/>
                  <a:pt x="348" y="117"/>
                  <a:pt x="351" y="114"/>
                </a:cubicBezTo>
                <a:cubicBezTo>
                  <a:pt x="354" y="110"/>
                  <a:pt x="353" y="102"/>
                  <a:pt x="354" y="98"/>
                </a:cubicBezTo>
                <a:cubicBezTo>
                  <a:pt x="356" y="93"/>
                  <a:pt x="359" y="89"/>
                  <a:pt x="361" y="85"/>
                </a:cubicBezTo>
                <a:cubicBezTo>
                  <a:pt x="362" y="81"/>
                  <a:pt x="361" y="79"/>
                  <a:pt x="362" y="77"/>
                </a:cubicBezTo>
                <a:cubicBezTo>
                  <a:pt x="364" y="74"/>
                  <a:pt x="365" y="72"/>
                  <a:pt x="366" y="73"/>
                </a:cubicBezTo>
                <a:cubicBezTo>
                  <a:pt x="369" y="75"/>
                  <a:pt x="372" y="77"/>
                  <a:pt x="374" y="79"/>
                </a:cubicBezTo>
                <a:cubicBezTo>
                  <a:pt x="376" y="81"/>
                  <a:pt x="381" y="82"/>
                  <a:pt x="383" y="84"/>
                </a:cubicBezTo>
                <a:cubicBezTo>
                  <a:pt x="386" y="88"/>
                  <a:pt x="388" y="95"/>
                  <a:pt x="390" y="98"/>
                </a:cubicBezTo>
                <a:cubicBezTo>
                  <a:pt x="396" y="110"/>
                  <a:pt x="397" y="119"/>
                  <a:pt x="399" y="119"/>
                </a:cubicBezTo>
                <a:cubicBezTo>
                  <a:pt x="403" y="120"/>
                  <a:pt x="403" y="116"/>
                  <a:pt x="401" y="109"/>
                </a:cubicBezTo>
                <a:cubicBezTo>
                  <a:pt x="400" y="106"/>
                  <a:pt x="401" y="104"/>
                  <a:pt x="399" y="101"/>
                </a:cubicBezTo>
                <a:cubicBezTo>
                  <a:pt x="399" y="99"/>
                  <a:pt x="395" y="94"/>
                  <a:pt x="395" y="93"/>
                </a:cubicBezTo>
                <a:cubicBezTo>
                  <a:pt x="392" y="87"/>
                  <a:pt x="391" y="83"/>
                  <a:pt x="394" y="85"/>
                </a:cubicBezTo>
                <a:cubicBezTo>
                  <a:pt x="404" y="90"/>
                  <a:pt x="414" y="97"/>
                  <a:pt x="422" y="103"/>
                </a:cubicBezTo>
                <a:cubicBezTo>
                  <a:pt x="424" y="105"/>
                  <a:pt x="423" y="111"/>
                  <a:pt x="425" y="113"/>
                </a:cubicBezTo>
                <a:cubicBezTo>
                  <a:pt x="430" y="117"/>
                  <a:pt x="423" y="100"/>
                  <a:pt x="444" y="122"/>
                </a:cubicBezTo>
                <a:cubicBezTo>
                  <a:pt x="446" y="123"/>
                  <a:pt x="449" y="124"/>
                  <a:pt x="451" y="125"/>
                </a:cubicBezTo>
                <a:cubicBezTo>
                  <a:pt x="453" y="127"/>
                  <a:pt x="458" y="133"/>
                  <a:pt x="460" y="135"/>
                </a:cubicBezTo>
                <a:cubicBezTo>
                  <a:pt x="461" y="136"/>
                  <a:pt x="463" y="136"/>
                  <a:pt x="465" y="138"/>
                </a:cubicBezTo>
                <a:cubicBezTo>
                  <a:pt x="468" y="140"/>
                  <a:pt x="471" y="145"/>
                  <a:pt x="474" y="148"/>
                </a:cubicBezTo>
                <a:cubicBezTo>
                  <a:pt x="479" y="152"/>
                  <a:pt x="484" y="154"/>
                  <a:pt x="489" y="158"/>
                </a:cubicBezTo>
                <a:cubicBezTo>
                  <a:pt x="495" y="163"/>
                  <a:pt x="500" y="170"/>
                  <a:pt x="505" y="174"/>
                </a:cubicBezTo>
                <a:cubicBezTo>
                  <a:pt x="511" y="178"/>
                  <a:pt x="516" y="180"/>
                  <a:pt x="518" y="178"/>
                </a:cubicBezTo>
                <a:cubicBezTo>
                  <a:pt x="518" y="178"/>
                  <a:pt x="513" y="173"/>
                  <a:pt x="507" y="167"/>
                </a:cubicBezTo>
                <a:cubicBezTo>
                  <a:pt x="501" y="161"/>
                  <a:pt x="497" y="156"/>
                  <a:pt x="491" y="150"/>
                </a:cubicBezTo>
                <a:cubicBezTo>
                  <a:pt x="489" y="148"/>
                  <a:pt x="483" y="145"/>
                  <a:pt x="481" y="143"/>
                </a:cubicBezTo>
                <a:cubicBezTo>
                  <a:pt x="476" y="139"/>
                  <a:pt x="473" y="135"/>
                  <a:pt x="471" y="133"/>
                </a:cubicBezTo>
                <a:cubicBezTo>
                  <a:pt x="468" y="129"/>
                  <a:pt x="465" y="127"/>
                  <a:pt x="461" y="122"/>
                </a:cubicBezTo>
                <a:cubicBezTo>
                  <a:pt x="458" y="119"/>
                  <a:pt x="455" y="113"/>
                  <a:pt x="452" y="110"/>
                </a:cubicBezTo>
                <a:cubicBezTo>
                  <a:pt x="449" y="108"/>
                  <a:pt x="447" y="105"/>
                  <a:pt x="444" y="103"/>
                </a:cubicBezTo>
                <a:cubicBezTo>
                  <a:pt x="443" y="102"/>
                  <a:pt x="441" y="101"/>
                  <a:pt x="440" y="100"/>
                </a:cubicBezTo>
                <a:cubicBezTo>
                  <a:pt x="438" y="98"/>
                  <a:pt x="430" y="95"/>
                  <a:pt x="429" y="90"/>
                </a:cubicBezTo>
                <a:cubicBezTo>
                  <a:pt x="428" y="89"/>
                  <a:pt x="426" y="88"/>
                  <a:pt x="424" y="87"/>
                </a:cubicBezTo>
                <a:cubicBezTo>
                  <a:pt x="420" y="84"/>
                  <a:pt x="416" y="81"/>
                  <a:pt x="412" y="79"/>
                </a:cubicBezTo>
                <a:cubicBezTo>
                  <a:pt x="410" y="78"/>
                  <a:pt x="403" y="72"/>
                  <a:pt x="401" y="71"/>
                </a:cubicBezTo>
                <a:cubicBezTo>
                  <a:pt x="397" y="68"/>
                  <a:pt x="392" y="68"/>
                  <a:pt x="387" y="66"/>
                </a:cubicBezTo>
                <a:cubicBezTo>
                  <a:pt x="382" y="63"/>
                  <a:pt x="377" y="61"/>
                  <a:pt x="373" y="59"/>
                </a:cubicBezTo>
                <a:cubicBezTo>
                  <a:pt x="346" y="48"/>
                  <a:pt x="321" y="42"/>
                  <a:pt x="321" y="42"/>
                </a:cubicBezTo>
                <a:cubicBezTo>
                  <a:pt x="317" y="35"/>
                  <a:pt x="308" y="29"/>
                  <a:pt x="304" y="25"/>
                </a:cubicBezTo>
                <a:cubicBezTo>
                  <a:pt x="294" y="17"/>
                  <a:pt x="283" y="10"/>
                  <a:pt x="276" y="0"/>
                </a:cubicBezTo>
                <a:cubicBezTo>
                  <a:pt x="202" y="0"/>
                  <a:pt x="202" y="0"/>
                  <a:pt x="202" y="0"/>
                </a:cubicBezTo>
                <a:cubicBezTo>
                  <a:pt x="197" y="11"/>
                  <a:pt x="190" y="21"/>
                  <a:pt x="180" y="31"/>
                </a:cubicBezTo>
                <a:close/>
              </a:path>
            </a:pathLst>
          </a:custGeom>
          <a:solidFill>
            <a:srgbClr val="352515"/>
          </a:solidFill>
          <a:ln w="0" cmpd="sng">
            <a:gradFill>
              <a:gsLst>
                <a:gs pos="0">
                  <a:srgbClr val="FFFFFF">
                    <a:lumMod val="95000"/>
                    <a:alpha val="0"/>
                  </a:srgbClr>
                </a:gs>
                <a:gs pos="26000">
                  <a:srgbClr val="FFFFFF">
                    <a:lumMod val="95000"/>
                  </a:srgbClr>
                </a:gs>
              </a:gsLst>
              <a:lin ang="5400000" scaled="0"/>
            </a:gradFill>
            <a:round/>
            <a:headEnd/>
            <a:tailEnd/>
          </a:ln>
          <a:effectLst>
            <a:outerShdw blurRad="50800" dist="38100" dir="2700000" algn="tl" rotWithShape="0">
              <a:srgbClr val="000E3D">
                <a:alpha val="30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4E32033F-5BFA-9243-9D53-A0B284273BDA}"/>
              </a:ext>
            </a:extLst>
          </p:cNvPr>
          <p:cNvSpPr/>
          <p:nvPr/>
        </p:nvSpPr>
        <p:spPr>
          <a:xfrm>
            <a:off x="609600" y="1840468"/>
            <a:ext cx="711200" cy="707136"/>
          </a:xfrm>
          <a:prstGeom prst="ellipse">
            <a:avLst/>
          </a:prstGeom>
          <a:solidFill>
            <a:srgbClr val="000E3D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5400000" rotWithShape="0">
              <a:srgbClr val="71903D">
                <a:lumMod val="50000"/>
                <a:alpha val="50000"/>
              </a:srgbClr>
            </a:outerShdw>
          </a:effectLst>
        </p:spPr>
        <p:txBody>
          <a:bodyPr tIns="121920" rtlCol="0" anchor="ctr"/>
          <a:lstStyle/>
          <a:p>
            <a:pPr algn="ctr" defTabSz="609570">
              <a:lnSpc>
                <a:spcPct val="80000"/>
              </a:lnSpc>
            </a:pPr>
            <a:r>
              <a:rPr lang="en-US" sz="3733" b="1" kern="0" dirty="0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BFFCF6B9-CB47-094E-80A9-A97986D493AD}"/>
              </a:ext>
            </a:extLst>
          </p:cNvPr>
          <p:cNvSpPr/>
          <p:nvPr/>
        </p:nvSpPr>
        <p:spPr>
          <a:xfrm>
            <a:off x="3854451" y="1836659"/>
            <a:ext cx="711200" cy="707136"/>
          </a:xfrm>
          <a:prstGeom prst="ellipse">
            <a:avLst/>
          </a:prstGeom>
          <a:solidFill>
            <a:srgbClr val="000E3D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5400000" rotWithShape="0">
              <a:srgbClr val="71903D">
                <a:lumMod val="50000"/>
                <a:alpha val="50000"/>
              </a:srgbClr>
            </a:outerShdw>
          </a:effectLst>
        </p:spPr>
        <p:txBody>
          <a:bodyPr tIns="121920" rtlCol="0" anchor="ctr"/>
          <a:lstStyle/>
          <a:p>
            <a:pPr algn="ctr" defTabSz="609570">
              <a:lnSpc>
                <a:spcPct val="80000"/>
              </a:lnSpc>
            </a:pPr>
            <a:r>
              <a:rPr lang="en-US" sz="3733" b="1" kern="0" dirty="0">
                <a:solidFill>
                  <a:srgbClr val="FFFFFF"/>
                </a:solidFill>
                <a:latin typeface="Calibri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F5816C1-C5EB-E440-A5AD-40272F946668}"/>
              </a:ext>
            </a:extLst>
          </p:cNvPr>
          <p:cNvSpPr/>
          <p:nvPr/>
        </p:nvSpPr>
        <p:spPr>
          <a:xfrm>
            <a:off x="5745480" y="1474708"/>
            <a:ext cx="623136" cy="707136"/>
          </a:xfrm>
          <a:prstGeom prst="ellipse">
            <a:avLst/>
          </a:prstGeom>
          <a:solidFill>
            <a:srgbClr val="000E3D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5400000" rotWithShape="0">
              <a:srgbClr val="71903D">
                <a:lumMod val="50000"/>
                <a:alpha val="50000"/>
              </a:srgbClr>
            </a:outerShdw>
          </a:effectLst>
        </p:spPr>
        <p:txBody>
          <a:bodyPr tIns="121920" rtlCol="0" anchor="ctr"/>
          <a:lstStyle/>
          <a:p>
            <a:pPr algn="ctr" defTabSz="609570">
              <a:lnSpc>
                <a:spcPct val="80000"/>
              </a:lnSpc>
            </a:pPr>
            <a:r>
              <a:rPr lang="en-US" sz="3733" b="1" kern="0" dirty="0">
                <a:solidFill>
                  <a:srgbClr val="FFFFFF"/>
                </a:solidFill>
                <a:latin typeface="Calibri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8D0EE91F-311A-B142-BF34-1DF36CF7A505}"/>
              </a:ext>
            </a:extLst>
          </p:cNvPr>
          <p:cNvSpPr/>
          <p:nvPr/>
        </p:nvSpPr>
        <p:spPr>
          <a:xfrm>
            <a:off x="1930400" y="2409428"/>
            <a:ext cx="711200" cy="707136"/>
          </a:xfrm>
          <a:prstGeom prst="ellipse">
            <a:avLst/>
          </a:prstGeom>
          <a:solidFill>
            <a:srgbClr val="000E3D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5400000" rotWithShape="0">
              <a:srgbClr val="71903D">
                <a:lumMod val="50000"/>
                <a:alpha val="50000"/>
              </a:srgbClr>
            </a:outerShdw>
          </a:effectLst>
        </p:spPr>
        <p:txBody>
          <a:bodyPr tIns="121920" rtlCol="0" anchor="ctr"/>
          <a:lstStyle/>
          <a:p>
            <a:pPr algn="ctr" defTabSz="609570">
              <a:lnSpc>
                <a:spcPct val="80000"/>
              </a:lnSpc>
            </a:pPr>
            <a:r>
              <a:rPr lang="en-US" sz="3733" b="1" kern="0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C2EC68C-3CE9-9044-AFE1-CCBC1DA6E9B2}"/>
              </a:ext>
            </a:extLst>
          </p:cNvPr>
          <p:cNvSpPr txBox="1"/>
          <p:nvPr/>
        </p:nvSpPr>
        <p:spPr>
          <a:xfrm>
            <a:off x="812801" y="5002769"/>
            <a:ext cx="112572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09570"/>
            <a:r>
              <a:rPr lang="en-US" b="1" kern="0" dirty="0">
                <a:solidFill>
                  <a:srgbClr val="000E3D"/>
                </a:solidFill>
                <a:latin typeface="Calibri" panose="020F0502020204030204"/>
              </a:rPr>
              <a:t>Poor Political Leadership Capacity And Weak Administrative Management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1A3C331-9FBB-8044-B412-D1C9BAA059FE}"/>
              </a:ext>
            </a:extLst>
          </p:cNvPr>
          <p:cNvSpPr txBox="1"/>
          <p:nvPr/>
        </p:nvSpPr>
        <p:spPr>
          <a:xfrm>
            <a:off x="2152558" y="4214786"/>
            <a:ext cx="991751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09570"/>
            <a:r>
              <a:rPr lang="en-US" b="1" kern="0" dirty="0">
                <a:solidFill>
                  <a:srgbClr val="000E3D"/>
                </a:solidFill>
                <a:latin typeface="Calibri" panose="020F0502020204030204"/>
              </a:rPr>
              <a:t>Ineffective Utilisation of Financial Resources (Poor Financial Administration)  &amp; Inability To Collect Revenue And Insufficient Fiscus Allocation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F1D1E45-7B7D-E34D-B035-2F425CCE43BC}"/>
              </a:ext>
            </a:extLst>
          </p:cNvPr>
          <p:cNvSpPr txBox="1"/>
          <p:nvPr/>
        </p:nvSpPr>
        <p:spPr>
          <a:xfrm>
            <a:off x="4098568" y="3425853"/>
            <a:ext cx="797147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09570"/>
            <a:r>
              <a:rPr lang="en-US" b="1" kern="0" dirty="0">
                <a:solidFill>
                  <a:srgbClr val="000E3D"/>
                </a:solidFill>
                <a:latin typeface="Calibri" panose="020F0502020204030204"/>
              </a:rPr>
              <a:t>Inefficient and Non-integrated LG Delivery Mechanisms, Systems and Processes to Enable Service Delivery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86B39C5-58F5-4543-8870-84581C638A7D}"/>
              </a:ext>
            </a:extLst>
          </p:cNvPr>
          <p:cNvSpPr txBox="1"/>
          <p:nvPr/>
        </p:nvSpPr>
        <p:spPr>
          <a:xfrm>
            <a:off x="5923077" y="2615239"/>
            <a:ext cx="614696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09570"/>
            <a:r>
              <a:rPr lang="en-US" b="1" kern="0" dirty="0">
                <a:solidFill>
                  <a:srgbClr val="000E3D"/>
                </a:solidFill>
                <a:latin typeface="Calibri" panose="020F0502020204030204"/>
              </a:rPr>
              <a:t>Degenerating Infrastructure and Non-existent or Poor Services Provided to Local Communities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ED89074F-D37A-4396-A314-F690F81D9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463" y="271384"/>
            <a:ext cx="7805074" cy="71865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LOCAL GOVERNMENT ROOT CAUSES</a:t>
            </a:r>
          </a:p>
        </p:txBody>
      </p:sp>
    </p:spTree>
    <p:extLst>
      <p:ext uri="{BB962C8B-B14F-4D97-AF65-F5344CB8AC3E}">
        <p14:creationId xmlns:p14="http://schemas.microsoft.com/office/powerpoint/2010/main" xmlns="" val="19196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64464" y="-105709"/>
            <a:ext cx="8898941" cy="873635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LOCAL GOVERNMENT EFFECTS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DC0C974-A18C-41D9-809A-B153785FD04C}"/>
              </a:ext>
            </a:extLst>
          </p:cNvPr>
          <p:cNvSpPr/>
          <p:nvPr/>
        </p:nvSpPr>
        <p:spPr>
          <a:xfrm>
            <a:off x="2267693" y="5662870"/>
            <a:ext cx="3559208" cy="1863983"/>
          </a:xfrm>
          <a:prstGeom prst="ellipse">
            <a:avLst/>
          </a:prstGeom>
          <a:gradFill flip="none" rotWithShape="1">
            <a:gsLst>
              <a:gs pos="8850">
                <a:srgbClr val="352515"/>
              </a:gs>
              <a:gs pos="42000">
                <a:srgbClr val="352515"/>
              </a:gs>
              <a:gs pos="59000">
                <a:srgbClr val="71903D">
                  <a:lumMod val="7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480000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50B3A0D3-B0F2-4711-B6E6-927EBD091EFC}"/>
              </a:ext>
            </a:extLst>
          </p:cNvPr>
          <p:cNvSpPr>
            <a:spLocks noChangeAspect="1"/>
          </p:cNvSpPr>
          <p:nvPr/>
        </p:nvSpPr>
        <p:spPr bwMode="auto">
          <a:xfrm>
            <a:off x="3366127" y="6164770"/>
            <a:ext cx="364067" cy="354807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xmlns="" id="{2E877219-D1E2-40FD-9769-449B9BA284B2}"/>
              </a:ext>
            </a:extLst>
          </p:cNvPr>
          <p:cNvSpPr>
            <a:spLocks noChangeAspect="1"/>
          </p:cNvSpPr>
          <p:nvPr/>
        </p:nvSpPr>
        <p:spPr bwMode="auto">
          <a:xfrm>
            <a:off x="3230662" y="6259226"/>
            <a:ext cx="397933" cy="260351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Freeform 22">
            <a:extLst>
              <a:ext uri="{FF2B5EF4-FFF2-40B4-BE49-F238E27FC236}">
                <a16:creationId xmlns:a16="http://schemas.microsoft.com/office/drawing/2014/main" xmlns="" id="{EC26E3D9-58EA-41E6-8C9B-D7127D5E53B3}"/>
              </a:ext>
            </a:extLst>
          </p:cNvPr>
          <p:cNvSpPr>
            <a:spLocks noChangeAspect="1"/>
          </p:cNvSpPr>
          <p:nvPr/>
        </p:nvSpPr>
        <p:spPr bwMode="auto">
          <a:xfrm>
            <a:off x="4445629" y="6106826"/>
            <a:ext cx="404284" cy="260351"/>
          </a:xfrm>
          <a:custGeom>
            <a:avLst/>
            <a:gdLst/>
            <a:ahLst/>
            <a:cxnLst>
              <a:cxn ang="0">
                <a:pos x="24" y="58"/>
              </a:cxn>
              <a:cxn ang="0">
                <a:pos x="38" y="20"/>
              </a:cxn>
              <a:cxn ang="0">
                <a:pos x="71" y="5"/>
              </a:cxn>
              <a:cxn ang="0">
                <a:pos x="25" y="10"/>
              </a:cxn>
              <a:cxn ang="0">
                <a:pos x="2" y="58"/>
              </a:cxn>
              <a:cxn ang="0">
                <a:pos x="13" y="61"/>
              </a:cxn>
              <a:cxn ang="0">
                <a:pos x="24" y="58"/>
              </a:cxn>
            </a:cxnLst>
            <a:rect l="0" t="0" r="r" b="b"/>
            <a:pathLst>
              <a:path w="71" h="61">
                <a:moveTo>
                  <a:pt x="24" y="58"/>
                </a:moveTo>
                <a:cubicBezTo>
                  <a:pt x="27" y="53"/>
                  <a:pt x="21" y="37"/>
                  <a:pt x="38" y="20"/>
                </a:cubicBezTo>
                <a:cubicBezTo>
                  <a:pt x="52" y="6"/>
                  <a:pt x="71" y="9"/>
                  <a:pt x="71" y="5"/>
                </a:cubicBezTo>
                <a:cubicBezTo>
                  <a:pt x="71" y="0"/>
                  <a:pt x="42" y="1"/>
                  <a:pt x="25" y="10"/>
                </a:cubicBezTo>
                <a:cubicBezTo>
                  <a:pt x="3" y="22"/>
                  <a:pt x="0" y="54"/>
                  <a:pt x="2" y="58"/>
                </a:cubicBezTo>
                <a:cubicBezTo>
                  <a:pt x="3" y="61"/>
                  <a:pt x="7" y="61"/>
                  <a:pt x="13" y="61"/>
                </a:cubicBezTo>
                <a:cubicBezTo>
                  <a:pt x="18" y="61"/>
                  <a:pt x="22" y="61"/>
                  <a:pt x="24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xmlns="" id="{B70AB2D5-8588-42B0-96AD-BAE1C3BF5117}"/>
              </a:ext>
            </a:extLst>
          </p:cNvPr>
          <p:cNvSpPr>
            <a:spLocks noChangeAspect="1"/>
          </p:cNvSpPr>
          <p:nvPr/>
        </p:nvSpPr>
        <p:spPr bwMode="auto">
          <a:xfrm rot="20520000" flipH="1">
            <a:off x="4339795" y="6062375"/>
            <a:ext cx="318347" cy="208280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A0C4E8BA-6038-4A91-8153-FE073C5DD255}"/>
              </a:ext>
            </a:extLst>
          </p:cNvPr>
          <p:cNvSpPr>
            <a:spLocks/>
          </p:cNvSpPr>
          <p:nvPr/>
        </p:nvSpPr>
        <p:spPr bwMode="auto">
          <a:xfrm>
            <a:off x="885394" y="859120"/>
            <a:ext cx="6559909" cy="5845099"/>
          </a:xfrm>
          <a:custGeom>
            <a:avLst/>
            <a:gdLst/>
            <a:ahLst/>
            <a:cxnLst>
              <a:cxn ang="0">
                <a:pos x="517" y="392"/>
              </a:cxn>
              <a:cxn ang="0">
                <a:pos x="539" y="349"/>
              </a:cxn>
              <a:cxn ang="0">
                <a:pos x="541" y="342"/>
              </a:cxn>
              <a:cxn ang="0">
                <a:pos x="528" y="312"/>
              </a:cxn>
              <a:cxn ang="0">
                <a:pos x="522" y="373"/>
              </a:cxn>
              <a:cxn ang="0">
                <a:pos x="373" y="446"/>
              </a:cxn>
              <a:cxn ang="0">
                <a:pos x="403" y="384"/>
              </a:cxn>
              <a:cxn ang="0">
                <a:pos x="518" y="315"/>
              </a:cxn>
              <a:cxn ang="0">
                <a:pos x="385" y="379"/>
              </a:cxn>
              <a:cxn ang="0">
                <a:pos x="479" y="310"/>
              </a:cxn>
              <a:cxn ang="0">
                <a:pos x="368" y="379"/>
              </a:cxn>
              <a:cxn ang="0">
                <a:pos x="314" y="365"/>
              </a:cxn>
              <a:cxn ang="0">
                <a:pos x="314" y="354"/>
              </a:cxn>
              <a:cxn ang="0">
                <a:pos x="463" y="290"/>
              </a:cxn>
              <a:cxn ang="0">
                <a:pos x="599" y="222"/>
              </a:cxn>
              <a:cxn ang="0">
                <a:pos x="566" y="218"/>
              </a:cxn>
              <a:cxn ang="0">
                <a:pos x="588" y="123"/>
              </a:cxn>
              <a:cxn ang="0">
                <a:pos x="477" y="138"/>
              </a:cxn>
              <a:cxn ang="0">
                <a:pos x="417" y="299"/>
              </a:cxn>
              <a:cxn ang="0">
                <a:pos x="330" y="244"/>
              </a:cxn>
              <a:cxn ang="0">
                <a:pos x="430" y="146"/>
              </a:cxn>
              <a:cxn ang="0">
                <a:pos x="346" y="133"/>
              </a:cxn>
              <a:cxn ang="0">
                <a:pos x="410" y="39"/>
              </a:cxn>
              <a:cxn ang="0">
                <a:pos x="362" y="4"/>
              </a:cxn>
              <a:cxn ang="0">
                <a:pos x="319" y="118"/>
              </a:cxn>
              <a:cxn ang="0">
                <a:pos x="323" y="209"/>
              </a:cxn>
              <a:cxn ang="0">
                <a:pos x="252" y="208"/>
              </a:cxn>
              <a:cxn ang="0">
                <a:pos x="160" y="101"/>
              </a:cxn>
              <a:cxn ang="0">
                <a:pos x="153" y="170"/>
              </a:cxn>
              <a:cxn ang="0">
                <a:pos x="117" y="134"/>
              </a:cxn>
              <a:cxn ang="0">
                <a:pos x="88" y="193"/>
              </a:cxn>
              <a:cxn ang="0">
                <a:pos x="186" y="204"/>
              </a:cxn>
              <a:cxn ang="0">
                <a:pos x="304" y="318"/>
              </a:cxn>
              <a:cxn ang="0">
                <a:pos x="160" y="262"/>
              </a:cxn>
              <a:cxn ang="0">
                <a:pos x="190" y="299"/>
              </a:cxn>
              <a:cxn ang="0">
                <a:pos x="297" y="378"/>
              </a:cxn>
              <a:cxn ang="0">
                <a:pos x="171" y="375"/>
              </a:cxn>
              <a:cxn ang="0">
                <a:pos x="139" y="288"/>
              </a:cxn>
              <a:cxn ang="0">
                <a:pos x="137" y="342"/>
              </a:cxn>
              <a:cxn ang="0">
                <a:pos x="82" y="267"/>
              </a:cxn>
              <a:cxn ang="0">
                <a:pos x="88" y="328"/>
              </a:cxn>
              <a:cxn ang="0">
                <a:pos x="49" y="275"/>
              </a:cxn>
              <a:cxn ang="0">
                <a:pos x="14" y="321"/>
              </a:cxn>
              <a:cxn ang="0">
                <a:pos x="59" y="350"/>
              </a:cxn>
              <a:cxn ang="0">
                <a:pos x="262" y="422"/>
              </a:cxn>
              <a:cxn ang="0">
                <a:pos x="234" y="770"/>
              </a:cxn>
              <a:cxn ang="0">
                <a:pos x="341" y="698"/>
              </a:cxn>
              <a:cxn ang="0">
                <a:pos x="442" y="423"/>
              </a:cxn>
              <a:cxn ang="0">
                <a:pos x="654" y="219"/>
              </a:cxn>
            </a:cxnLst>
            <a:rect l="0" t="0" r="r" b="b"/>
            <a:pathLst>
              <a:path w="657" h="781">
                <a:moveTo>
                  <a:pt x="654" y="219"/>
                </a:moveTo>
                <a:cubicBezTo>
                  <a:pt x="654" y="219"/>
                  <a:pt x="618" y="287"/>
                  <a:pt x="602" y="310"/>
                </a:cubicBezTo>
                <a:cubicBezTo>
                  <a:pt x="586" y="335"/>
                  <a:pt x="563" y="366"/>
                  <a:pt x="538" y="384"/>
                </a:cubicBezTo>
                <a:cubicBezTo>
                  <a:pt x="531" y="389"/>
                  <a:pt x="524" y="391"/>
                  <a:pt x="517" y="392"/>
                </a:cubicBezTo>
                <a:cubicBezTo>
                  <a:pt x="518" y="390"/>
                  <a:pt x="520" y="385"/>
                  <a:pt x="523" y="378"/>
                </a:cubicBezTo>
                <a:cubicBezTo>
                  <a:pt x="523" y="378"/>
                  <a:pt x="523" y="377"/>
                  <a:pt x="523" y="377"/>
                </a:cubicBezTo>
                <a:cubicBezTo>
                  <a:pt x="524" y="376"/>
                  <a:pt x="525" y="374"/>
                  <a:pt x="525" y="373"/>
                </a:cubicBezTo>
                <a:cubicBezTo>
                  <a:pt x="529" y="366"/>
                  <a:pt x="534" y="358"/>
                  <a:pt x="539" y="349"/>
                </a:cubicBezTo>
                <a:cubicBezTo>
                  <a:pt x="556" y="325"/>
                  <a:pt x="562" y="318"/>
                  <a:pt x="562" y="318"/>
                </a:cubicBezTo>
                <a:cubicBezTo>
                  <a:pt x="564" y="314"/>
                  <a:pt x="573" y="306"/>
                  <a:pt x="569" y="308"/>
                </a:cubicBezTo>
                <a:cubicBezTo>
                  <a:pt x="567" y="309"/>
                  <a:pt x="561" y="315"/>
                  <a:pt x="558" y="319"/>
                </a:cubicBezTo>
                <a:cubicBezTo>
                  <a:pt x="553" y="324"/>
                  <a:pt x="547" y="333"/>
                  <a:pt x="541" y="342"/>
                </a:cubicBezTo>
                <a:cubicBezTo>
                  <a:pt x="536" y="348"/>
                  <a:pt x="532" y="355"/>
                  <a:pt x="528" y="362"/>
                </a:cubicBezTo>
                <a:cubicBezTo>
                  <a:pt x="529" y="359"/>
                  <a:pt x="529" y="354"/>
                  <a:pt x="528" y="347"/>
                </a:cubicBezTo>
                <a:cubicBezTo>
                  <a:pt x="527" y="330"/>
                  <a:pt x="529" y="320"/>
                  <a:pt x="529" y="320"/>
                </a:cubicBezTo>
                <a:cubicBezTo>
                  <a:pt x="529" y="318"/>
                  <a:pt x="529" y="310"/>
                  <a:pt x="528" y="312"/>
                </a:cubicBezTo>
                <a:cubicBezTo>
                  <a:pt x="527" y="313"/>
                  <a:pt x="527" y="316"/>
                  <a:pt x="527" y="319"/>
                </a:cubicBezTo>
                <a:cubicBezTo>
                  <a:pt x="526" y="322"/>
                  <a:pt x="526" y="327"/>
                  <a:pt x="526" y="334"/>
                </a:cubicBezTo>
                <a:cubicBezTo>
                  <a:pt x="525" y="343"/>
                  <a:pt x="527" y="357"/>
                  <a:pt x="524" y="366"/>
                </a:cubicBezTo>
                <a:cubicBezTo>
                  <a:pt x="524" y="368"/>
                  <a:pt x="523" y="371"/>
                  <a:pt x="522" y="373"/>
                </a:cubicBezTo>
                <a:cubicBezTo>
                  <a:pt x="519" y="377"/>
                  <a:pt x="516" y="381"/>
                  <a:pt x="512" y="384"/>
                </a:cubicBezTo>
                <a:cubicBezTo>
                  <a:pt x="508" y="388"/>
                  <a:pt x="504" y="391"/>
                  <a:pt x="501" y="394"/>
                </a:cubicBezTo>
                <a:cubicBezTo>
                  <a:pt x="483" y="394"/>
                  <a:pt x="465" y="391"/>
                  <a:pt x="449" y="399"/>
                </a:cubicBezTo>
                <a:cubicBezTo>
                  <a:pt x="414" y="416"/>
                  <a:pt x="402" y="431"/>
                  <a:pt x="373" y="446"/>
                </a:cubicBezTo>
                <a:cubicBezTo>
                  <a:pt x="345" y="461"/>
                  <a:pt x="315" y="425"/>
                  <a:pt x="313" y="416"/>
                </a:cubicBezTo>
                <a:cubicBezTo>
                  <a:pt x="311" y="406"/>
                  <a:pt x="309" y="400"/>
                  <a:pt x="313" y="395"/>
                </a:cubicBezTo>
                <a:cubicBezTo>
                  <a:pt x="317" y="390"/>
                  <a:pt x="337" y="386"/>
                  <a:pt x="364" y="387"/>
                </a:cubicBezTo>
                <a:cubicBezTo>
                  <a:pt x="378" y="388"/>
                  <a:pt x="390" y="386"/>
                  <a:pt x="403" y="384"/>
                </a:cubicBezTo>
                <a:cubicBezTo>
                  <a:pt x="417" y="382"/>
                  <a:pt x="428" y="378"/>
                  <a:pt x="438" y="375"/>
                </a:cubicBezTo>
                <a:cubicBezTo>
                  <a:pt x="464" y="365"/>
                  <a:pt x="478" y="357"/>
                  <a:pt x="494" y="340"/>
                </a:cubicBezTo>
                <a:cubicBezTo>
                  <a:pt x="503" y="331"/>
                  <a:pt x="519" y="315"/>
                  <a:pt x="519" y="315"/>
                </a:cubicBezTo>
                <a:cubicBezTo>
                  <a:pt x="519" y="315"/>
                  <a:pt x="519" y="314"/>
                  <a:pt x="518" y="315"/>
                </a:cubicBezTo>
                <a:cubicBezTo>
                  <a:pt x="509" y="319"/>
                  <a:pt x="498" y="329"/>
                  <a:pt x="482" y="343"/>
                </a:cubicBezTo>
                <a:cubicBezTo>
                  <a:pt x="471" y="351"/>
                  <a:pt x="465" y="355"/>
                  <a:pt x="457" y="360"/>
                </a:cubicBezTo>
                <a:cubicBezTo>
                  <a:pt x="436" y="373"/>
                  <a:pt x="423" y="373"/>
                  <a:pt x="396" y="378"/>
                </a:cubicBezTo>
                <a:cubicBezTo>
                  <a:pt x="392" y="378"/>
                  <a:pt x="388" y="379"/>
                  <a:pt x="385" y="379"/>
                </a:cubicBezTo>
                <a:cubicBezTo>
                  <a:pt x="394" y="375"/>
                  <a:pt x="419" y="366"/>
                  <a:pt x="428" y="357"/>
                </a:cubicBezTo>
                <a:cubicBezTo>
                  <a:pt x="436" y="350"/>
                  <a:pt x="434" y="351"/>
                  <a:pt x="452" y="335"/>
                </a:cubicBezTo>
                <a:cubicBezTo>
                  <a:pt x="470" y="319"/>
                  <a:pt x="472" y="317"/>
                  <a:pt x="472" y="317"/>
                </a:cubicBezTo>
                <a:cubicBezTo>
                  <a:pt x="475" y="315"/>
                  <a:pt x="484" y="309"/>
                  <a:pt x="479" y="310"/>
                </a:cubicBezTo>
                <a:cubicBezTo>
                  <a:pt x="477" y="310"/>
                  <a:pt x="472" y="314"/>
                  <a:pt x="468" y="316"/>
                </a:cubicBezTo>
                <a:cubicBezTo>
                  <a:pt x="464" y="319"/>
                  <a:pt x="456" y="327"/>
                  <a:pt x="449" y="332"/>
                </a:cubicBezTo>
                <a:cubicBezTo>
                  <a:pt x="438" y="341"/>
                  <a:pt x="434" y="347"/>
                  <a:pt x="416" y="360"/>
                </a:cubicBezTo>
                <a:cubicBezTo>
                  <a:pt x="401" y="370"/>
                  <a:pt x="377" y="378"/>
                  <a:pt x="368" y="379"/>
                </a:cubicBezTo>
                <a:cubicBezTo>
                  <a:pt x="359" y="380"/>
                  <a:pt x="368" y="379"/>
                  <a:pt x="368" y="379"/>
                </a:cubicBezTo>
                <a:cubicBezTo>
                  <a:pt x="362" y="378"/>
                  <a:pt x="357" y="378"/>
                  <a:pt x="350" y="378"/>
                </a:cubicBezTo>
                <a:cubicBezTo>
                  <a:pt x="339" y="377"/>
                  <a:pt x="317" y="373"/>
                  <a:pt x="314" y="365"/>
                </a:cubicBezTo>
                <a:cubicBezTo>
                  <a:pt x="314" y="365"/>
                  <a:pt x="314" y="365"/>
                  <a:pt x="314" y="365"/>
                </a:cubicBezTo>
                <a:cubicBezTo>
                  <a:pt x="314" y="358"/>
                  <a:pt x="315" y="350"/>
                  <a:pt x="315" y="342"/>
                </a:cubicBezTo>
                <a:cubicBezTo>
                  <a:pt x="315" y="342"/>
                  <a:pt x="315" y="343"/>
                  <a:pt x="315" y="343"/>
                </a:cubicBezTo>
                <a:cubicBezTo>
                  <a:pt x="315" y="347"/>
                  <a:pt x="315" y="351"/>
                  <a:pt x="314" y="354"/>
                </a:cubicBezTo>
                <a:cubicBezTo>
                  <a:pt x="314" y="354"/>
                  <a:pt x="314" y="354"/>
                  <a:pt x="314" y="354"/>
                </a:cubicBezTo>
                <a:cubicBezTo>
                  <a:pt x="317" y="329"/>
                  <a:pt x="336" y="326"/>
                  <a:pt x="357" y="327"/>
                </a:cubicBezTo>
                <a:cubicBezTo>
                  <a:pt x="368" y="328"/>
                  <a:pt x="378" y="330"/>
                  <a:pt x="389" y="328"/>
                </a:cubicBezTo>
                <a:cubicBezTo>
                  <a:pt x="401" y="325"/>
                  <a:pt x="411" y="319"/>
                  <a:pt x="421" y="314"/>
                </a:cubicBezTo>
                <a:cubicBezTo>
                  <a:pt x="436" y="307"/>
                  <a:pt x="451" y="301"/>
                  <a:pt x="463" y="290"/>
                </a:cubicBezTo>
                <a:cubicBezTo>
                  <a:pt x="476" y="279"/>
                  <a:pt x="487" y="264"/>
                  <a:pt x="497" y="250"/>
                </a:cubicBezTo>
                <a:cubicBezTo>
                  <a:pt x="499" y="247"/>
                  <a:pt x="501" y="244"/>
                  <a:pt x="502" y="241"/>
                </a:cubicBezTo>
                <a:cubicBezTo>
                  <a:pt x="505" y="238"/>
                  <a:pt x="512" y="233"/>
                  <a:pt x="527" y="228"/>
                </a:cubicBezTo>
                <a:cubicBezTo>
                  <a:pt x="545" y="222"/>
                  <a:pt x="579" y="224"/>
                  <a:pt x="599" y="222"/>
                </a:cubicBezTo>
                <a:cubicBezTo>
                  <a:pt x="611" y="220"/>
                  <a:pt x="616" y="219"/>
                  <a:pt x="623" y="217"/>
                </a:cubicBezTo>
                <a:cubicBezTo>
                  <a:pt x="630" y="216"/>
                  <a:pt x="637" y="215"/>
                  <a:pt x="639" y="214"/>
                </a:cubicBezTo>
                <a:cubicBezTo>
                  <a:pt x="644" y="210"/>
                  <a:pt x="629" y="213"/>
                  <a:pt x="625" y="214"/>
                </a:cubicBezTo>
                <a:cubicBezTo>
                  <a:pt x="625" y="214"/>
                  <a:pt x="601" y="219"/>
                  <a:pt x="566" y="218"/>
                </a:cubicBezTo>
                <a:cubicBezTo>
                  <a:pt x="538" y="217"/>
                  <a:pt x="522" y="220"/>
                  <a:pt x="516" y="221"/>
                </a:cubicBezTo>
                <a:cubicBezTo>
                  <a:pt x="525" y="205"/>
                  <a:pt x="535" y="190"/>
                  <a:pt x="547" y="176"/>
                </a:cubicBezTo>
                <a:cubicBezTo>
                  <a:pt x="575" y="139"/>
                  <a:pt x="615" y="106"/>
                  <a:pt x="615" y="101"/>
                </a:cubicBezTo>
                <a:cubicBezTo>
                  <a:pt x="614" y="97"/>
                  <a:pt x="597" y="115"/>
                  <a:pt x="588" y="123"/>
                </a:cubicBezTo>
                <a:cubicBezTo>
                  <a:pt x="550" y="160"/>
                  <a:pt x="515" y="197"/>
                  <a:pt x="484" y="241"/>
                </a:cubicBezTo>
                <a:cubicBezTo>
                  <a:pt x="479" y="249"/>
                  <a:pt x="473" y="258"/>
                  <a:pt x="466" y="265"/>
                </a:cubicBezTo>
                <a:cubicBezTo>
                  <a:pt x="467" y="262"/>
                  <a:pt x="468" y="259"/>
                  <a:pt x="468" y="256"/>
                </a:cubicBezTo>
                <a:cubicBezTo>
                  <a:pt x="472" y="226"/>
                  <a:pt x="469" y="166"/>
                  <a:pt x="477" y="138"/>
                </a:cubicBezTo>
                <a:cubicBezTo>
                  <a:pt x="486" y="105"/>
                  <a:pt x="495" y="88"/>
                  <a:pt x="494" y="86"/>
                </a:cubicBezTo>
                <a:cubicBezTo>
                  <a:pt x="490" y="86"/>
                  <a:pt x="467" y="147"/>
                  <a:pt x="467" y="173"/>
                </a:cubicBezTo>
                <a:cubicBezTo>
                  <a:pt x="467" y="197"/>
                  <a:pt x="467" y="228"/>
                  <a:pt x="459" y="252"/>
                </a:cubicBezTo>
                <a:cubicBezTo>
                  <a:pt x="451" y="271"/>
                  <a:pt x="433" y="288"/>
                  <a:pt x="417" y="299"/>
                </a:cubicBezTo>
                <a:cubicBezTo>
                  <a:pt x="417" y="299"/>
                  <a:pt x="427" y="296"/>
                  <a:pt x="417" y="299"/>
                </a:cubicBezTo>
                <a:cubicBezTo>
                  <a:pt x="406" y="303"/>
                  <a:pt x="376" y="315"/>
                  <a:pt x="357" y="308"/>
                </a:cubicBezTo>
                <a:cubicBezTo>
                  <a:pt x="345" y="302"/>
                  <a:pt x="326" y="279"/>
                  <a:pt x="325" y="271"/>
                </a:cubicBezTo>
                <a:cubicBezTo>
                  <a:pt x="325" y="262"/>
                  <a:pt x="327" y="248"/>
                  <a:pt x="330" y="244"/>
                </a:cubicBezTo>
                <a:cubicBezTo>
                  <a:pt x="333" y="240"/>
                  <a:pt x="361" y="204"/>
                  <a:pt x="389" y="181"/>
                </a:cubicBezTo>
                <a:cubicBezTo>
                  <a:pt x="425" y="153"/>
                  <a:pt x="436" y="147"/>
                  <a:pt x="436" y="147"/>
                </a:cubicBezTo>
                <a:cubicBezTo>
                  <a:pt x="441" y="143"/>
                  <a:pt x="457" y="136"/>
                  <a:pt x="451" y="137"/>
                </a:cubicBezTo>
                <a:cubicBezTo>
                  <a:pt x="448" y="137"/>
                  <a:pt x="437" y="142"/>
                  <a:pt x="430" y="146"/>
                </a:cubicBezTo>
                <a:cubicBezTo>
                  <a:pt x="423" y="151"/>
                  <a:pt x="409" y="162"/>
                  <a:pt x="396" y="171"/>
                </a:cubicBezTo>
                <a:cubicBezTo>
                  <a:pt x="377" y="186"/>
                  <a:pt x="360" y="201"/>
                  <a:pt x="342" y="217"/>
                </a:cubicBezTo>
                <a:cubicBezTo>
                  <a:pt x="339" y="220"/>
                  <a:pt x="336" y="222"/>
                  <a:pt x="333" y="224"/>
                </a:cubicBezTo>
                <a:cubicBezTo>
                  <a:pt x="337" y="203"/>
                  <a:pt x="341" y="168"/>
                  <a:pt x="346" y="133"/>
                </a:cubicBezTo>
                <a:cubicBezTo>
                  <a:pt x="348" y="126"/>
                  <a:pt x="350" y="120"/>
                  <a:pt x="352" y="116"/>
                </a:cubicBezTo>
                <a:cubicBezTo>
                  <a:pt x="365" y="93"/>
                  <a:pt x="375" y="89"/>
                  <a:pt x="385" y="75"/>
                </a:cubicBezTo>
                <a:cubicBezTo>
                  <a:pt x="391" y="67"/>
                  <a:pt x="401" y="58"/>
                  <a:pt x="404" y="52"/>
                </a:cubicBezTo>
                <a:cubicBezTo>
                  <a:pt x="407" y="47"/>
                  <a:pt x="410" y="42"/>
                  <a:pt x="410" y="39"/>
                </a:cubicBezTo>
                <a:cubicBezTo>
                  <a:pt x="409" y="33"/>
                  <a:pt x="403" y="44"/>
                  <a:pt x="401" y="47"/>
                </a:cubicBezTo>
                <a:cubicBezTo>
                  <a:pt x="401" y="47"/>
                  <a:pt x="396" y="55"/>
                  <a:pt x="376" y="77"/>
                </a:cubicBezTo>
                <a:cubicBezTo>
                  <a:pt x="358" y="96"/>
                  <a:pt x="354" y="99"/>
                  <a:pt x="349" y="107"/>
                </a:cubicBezTo>
                <a:cubicBezTo>
                  <a:pt x="356" y="53"/>
                  <a:pt x="362" y="4"/>
                  <a:pt x="362" y="4"/>
                </a:cubicBezTo>
                <a:cubicBezTo>
                  <a:pt x="362" y="4"/>
                  <a:pt x="360" y="0"/>
                  <a:pt x="359" y="5"/>
                </a:cubicBezTo>
                <a:cubicBezTo>
                  <a:pt x="354" y="30"/>
                  <a:pt x="340" y="111"/>
                  <a:pt x="329" y="176"/>
                </a:cubicBezTo>
                <a:cubicBezTo>
                  <a:pt x="329" y="174"/>
                  <a:pt x="328" y="172"/>
                  <a:pt x="328" y="171"/>
                </a:cubicBezTo>
                <a:cubicBezTo>
                  <a:pt x="324" y="145"/>
                  <a:pt x="322" y="139"/>
                  <a:pt x="319" y="118"/>
                </a:cubicBezTo>
                <a:cubicBezTo>
                  <a:pt x="316" y="93"/>
                  <a:pt x="296" y="43"/>
                  <a:pt x="293" y="43"/>
                </a:cubicBezTo>
                <a:cubicBezTo>
                  <a:pt x="292" y="45"/>
                  <a:pt x="304" y="69"/>
                  <a:pt x="311" y="101"/>
                </a:cubicBezTo>
                <a:cubicBezTo>
                  <a:pt x="320" y="143"/>
                  <a:pt x="326" y="185"/>
                  <a:pt x="326" y="193"/>
                </a:cubicBezTo>
                <a:cubicBezTo>
                  <a:pt x="326" y="202"/>
                  <a:pt x="324" y="204"/>
                  <a:pt x="323" y="209"/>
                </a:cubicBezTo>
                <a:cubicBezTo>
                  <a:pt x="323" y="209"/>
                  <a:pt x="323" y="209"/>
                  <a:pt x="323" y="209"/>
                </a:cubicBezTo>
                <a:cubicBezTo>
                  <a:pt x="318" y="218"/>
                  <a:pt x="306" y="221"/>
                  <a:pt x="293" y="217"/>
                </a:cubicBezTo>
                <a:cubicBezTo>
                  <a:pt x="279" y="213"/>
                  <a:pt x="236" y="205"/>
                  <a:pt x="252" y="208"/>
                </a:cubicBezTo>
                <a:cubicBezTo>
                  <a:pt x="269" y="211"/>
                  <a:pt x="252" y="208"/>
                  <a:pt x="252" y="208"/>
                </a:cubicBezTo>
                <a:cubicBezTo>
                  <a:pt x="252" y="208"/>
                  <a:pt x="243" y="207"/>
                  <a:pt x="227" y="192"/>
                </a:cubicBezTo>
                <a:cubicBezTo>
                  <a:pt x="212" y="179"/>
                  <a:pt x="198" y="148"/>
                  <a:pt x="187" y="132"/>
                </a:cubicBezTo>
                <a:cubicBezTo>
                  <a:pt x="179" y="122"/>
                  <a:pt x="176" y="119"/>
                  <a:pt x="171" y="113"/>
                </a:cubicBezTo>
                <a:cubicBezTo>
                  <a:pt x="167" y="108"/>
                  <a:pt x="162" y="102"/>
                  <a:pt x="160" y="101"/>
                </a:cubicBezTo>
                <a:cubicBezTo>
                  <a:pt x="155" y="98"/>
                  <a:pt x="165" y="109"/>
                  <a:pt x="167" y="113"/>
                </a:cubicBezTo>
                <a:cubicBezTo>
                  <a:pt x="167" y="113"/>
                  <a:pt x="183" y="132"/>
                  <a:pt x="199" y="163"/>
                </a:cubicBezTo>
                <a:cubicBezTo>
                  <a:pt x="210" y="184"/>
                  <a:pt x="219" y="197"/>
                  <a:pt x="224" y="203"/>
                </a:cubicBezTo>
                <a:cubicBezTo>
                  <a:pt x="205" y="198"/>
                  <a:pt x="170" y="186"/>
                  <a:pt x="153" y="170"/>
                </a:cubicBezTo>
                <a:cubicBezTo>
                  <a:pt x="145" y="162"/>
                  <a:pt x="142" y="154"/>
                  <a:pt x="131" y="140"/>
                </a:cubicBezTo>
                <a:cubicBezTo>
                  <a:pt x="114" y="118"/>
                  <a:pt x="100" y="104"/>
                  <a:pt x="92" y="96"/>
                </a:cubicBezTo>
                <a:cubicBezTo>
                  <a:pt x="90" y="94"/>
                  <a:pt x="90" y="96"/>
                  <a:pt x="90" y="96"/>
                </a:cubicBezTo>
                <a:cubicBezTo>
                  <a:pt x="90" y="96"/>
                  <a:pt x="109" y="119"/>
                  <a:pt x="117" y="134"/>
                </a:cubicBezTo>
                <a:cubicBezTo>
                  <a:pt x="131" y="158"/>
                  <a:pt x="144" y="181"/>
                  <a:pt x="167" y="195"/>
                </a:cubicBezTo>
                <a:cubicBezTo>
                  <a:pt x="162" y="194"/>
                  <a:pt x="155" y="194"/>
                  <a:pt x="144" y="194"/>
                </a:cubicBezTo>
                <a:cubicBezTo>
                  <a:pt x="117" y="195"/>
                  <a:pt x="101" y="192"/>
                  <a:pt x="101" y="192"/>
                </a:cubicBezTo>
                <a:cubicBezTo>
                  <a:pt x="97" y="192"/>
                  <a:pt x="84" y="191"/>
                  <a:pt x="88" y="193"/>
                </a:cubicBezTo>
                <a:cubicBezTo>
                  <a:pt x="90" y="194"/>
                  <a:pt x="96" y="193"/>
                  <a:pt x="100" y="194"/>
                </a:cubicBezTo>
                <a:cubicBezTo>
                  <a:pt x="106" y="195"/>
                  <a:pt x="112" y="196"/>
                  <a:pt x="122" y="197"/>
                </a:cubicBezTo>
                <a:cubicBezTo>
                  <a:pt x="137" y="199"/>
                  <a:pt x="159" y="196"/>
                  <a:pt x="174" y="201"/>
                </a:cubicBezTo>
                <a:cubicBezTo>
                  <a:pt x="178" y="202"/>
                  <a:pt x="182" y="203"/>
                  <a:pt x="186" y="204"/>
                </a:cubicBezTo>
                <a:cubicBezTo>
                  <a:pt x="195" y="208"/>
                  <a:pt x="204" y="211"/>
                  <a:pt x="213" y="214"/>
                </a:cubicBezTo>
                <a:cubicBezTo>
                  <a:pt x="228" y="218"/>
                  <a:pt x="242" y="225"/>
                  <a:pt x="258" y="227"/>
                </a:cubicBezTo>
                <a:cubicBezTo>
                  <a:pt x="299" y="233"/>
                  <a:pt x="309" y="270"/>
                  <a:pt x="309" y="283"/>
                </a:cubicBezTo>
                <a:cubicBezTo>
                  <a:pt x="309" y="296"/>
                  <a:pt x="307" y="313"/>
                  <a:pt x="304" y="318"/>
                </a:cubicBezTo>
                <a:cubicBezTo>
                  <a:pt x="300" y="323"/>
                  <a:pt x="291" y="321"/>
                  <a:pt x="284" y="319"/>
                </a:cubicBezTo>
                <a:cubicBezTo>
                  <a:pt x="269" y="314"/>
                  <a:pt x="259" y="312"/>
                  <a:pt x="239" y="308"/>
                </a:cubicBezTo>
                <a:cubicBezTo>
                  <a:pt x="234" y="307"/>
                  <a:pt x="194" y="296"/>
                  <a:pt x="177" y="281"/>
                </a:cubicBezTo>
                <a:cubicBezTo>
                  <a:pt x="171" y="276"/>
                  <a:pt x="169" y="271"/>
                  <a:pt x="160" y="262"/>
                </a:cubicBezTo>
                <a:cubicBezTo>
                  <a:pt x="147" y="247"/>
                  <a:pt x="137" y="238"/>
                  <a:pt x="130" y="233"/>
                </a:cubicBezTo>
                <a:cubicBezTo>
                  <a:pt x="129" y="232"/>
                  <a:pt x="129" y="233"/>
                  <a:pt x="129" y="233"/>
                </a:cubicBezTo>
                <a:cubicBezTo>
                  <a:pt x="129" y="233"/>
                  <a:pt x="143" y="248"/>
                  <a:pt x="150" y="257"/>
                </a:cubicBezTo>
                <a:cubicBezTo>
                  <a:pt x="161" y="273"/>
                  <a:pt x="171" y="289"/>
                  <a:pt x="190" y="299"/>
                </a:cubicBezTo>
                <a:cubicBezTo>
                  <a:pt x="201" y="304"/>
                  <a:pt x="211" y="308"/>
                  <a:pt x="222" y="312"/>
                </a:cubicBezTo>
                <a:cubicBezTo>
                  <a:pt x="234" y="315"/>
                  <a:pt x="245" y="320"/>
                  <a:pt x="257" y="322"/>
                </a:cubicBezTo>
                <a:cubicBezTo>
                  <a:pt x="281" y="327"/>
                  <a:pt x="300" y="342"/>
                  <a:pt x="299" y="350"/>
                </a:cubicBezTo>
                <a:cubicBezTo>
                  <a:pt x="299" y="358"/>
                  <a:pt x="298" y="368"/>
                  <a:pt x="297" y="378"/>
                </a:cubicBezTo>
                <a:cubicBezTo>
                  <a:pt x="295" y="389"/>
                  <a:pt x="293" y="393"/>
                  <a:pt x="288" y="403"/>
                </a:cubicBezTo>
                <a:cubicBezTo>
                  <a:pt x="282" y="417"/>
                  <a:pt x="273" y="403"/>
                  <a:pt x="257" y="398"/>
                </a:cubicBezTo>
                <a:cubicBezTo>
                  <a:pt x="234" y="391"/>
                  <a:pt x="217" y="379"/>
                  <a:pt x="183" y="377"/>
                </a:cubicBezTo>
                <a:cubicBezTo>
                  <a:pt x="176" y="376"/>
                  <a:pt x="178" y="377"/>
                  <a:pt x="171" y="375"/>
                </a:cubicBezTo>
                <a:cubicBezTo>
                  <a:pt x="164" y="373"/>
                  <a:pt x="147" y="361"/>
                  <a:pt x="145" y="354"/>
                </a:cubicBezTo>
                <a:cubicBezTo>
                  <a:pt x="142" y="347"/>
                  <a:pt x="142" y="347"/>
                  <a:pt x="140" y="341"/>
                </a:cubicBezTo>
                <a:cubicBezTo>
                  <a:pt x="138" y="331"/>
                  <a:pt x="140" y="316"/>
                  <a:pt x="140" y="305"/>
                </a:cubicBezTo>
                <a:cubicBezTo>
                  <a:pt x="140" y="298"/>
                  <a:pt x="140" y="292"/>
                  <a:pt x="139" y="288"/>
                </a:cubicBezTo>
                <a:cubicBezTo>
                  <a:pt x="139" y="285"/>
                  <a:pt x="139" y="282"/>
                  <a:pt x="138" y="281"/>
                </a:cubicBezTo>
                <a:cubicBezTo>
                  <a:pt x="137" y="278"/>
                  <a:pt x="137" y="288"/>
                  <a:pt x="137" y="290"/>
                </a:cubicBezTo>
                <a:cubicBezTo>
                  <a:pt x="137" y="290"/>
                  <a:pt x="138" y="302"/>
                  <a:pt x="137" y="320"/>
                </a:cubicBezTo>
                <a:cubicBezTo>
                  <a:pt x="136" y="339"/>
                  <a:pt x="137" y="342"/>
                  <a:pt x="137" y="342"/>
                </a:cubicBezTo>
                <a:cubicBezTo>
                  <a:pt x="137" y="342"/>
                  <a:pt x="137" y="343"/>
                  <a:pt x="137" y="345"/>
                </a:cubicBezTo>
                <a:cubicBezTo>
                  <a:pt x="130" y="332"/>
                  <a:pt x="124" y="318"/>
                  <a:pt x="115" y="307"/>
                </a:cubicBezTo>
                <a:cubicBezTo>
                  <a:pt x="108" y="297"/>
                  <a:pt x="100" y="285"/>
                  <a:pt x="95" y="279"/>
                </a:cubicBezTo>
                <a:cubicBezTo>
                  <a:pt x="91" y="275"/>
                  <a:pt x="84" y="268"/>
                  <a:pt x="82" y="267"/>
                </a:cubicBezTo>
                <a:cubicBezTo>
                  <a:pt x="77" y="264"/>
                  <a:pt x="87" y="274"/>
                  <a:pt x="90" y="278"/>
                </a:cubicBezTo>
                <a:cubicBezTo>
                  <a:pt x="90" y="278"/>
                  <a:pt x="97" y="287"/>
                  <a:pt x="117" y="316"/>
                </a:cubicBezTo>
                <a:cubicBezTo>
                  <a:pt x="136" y="345"/>
                  <a:pt x="144" y="370"/>
                  <a:pt x="144" y="370"/>
                </a:cubicBezTo>
                <a:cubicBezTo>
                  <a:pt x="119" y="364"/>
                  <a:pt x="97" y="353"/>
                  <a:pt x="88" y="328"/>
                </a:cubicBezTo>
                <a:cubicBezTo>
                  <a:pt x="83" y="312"/>
                  <a:pt x="76" y="305"/>
                  <a:pt x="65" y="283"/>
                </a:cubicBezTo>
                <a:cubicBezTo>
                  <a:pt x="48" y="251"/>
                  <a:pt x="34" y="229"/>
                  <a:pt x="24" y="217"/>
                </a:cubicBezTo>
                <a:cubicBezTo>
                  <a:pt x="22" y="214"/>
                  <a:pt x="23" y="219"/>
                  <a:pt x="23" y="219"/>
                </a:cubicBezTo>
                <a:cubicBezTo>
                  <a:pt x="23" y="219"/>
                  <a:pt x="40" y="262"/>
                  <a:pt x="49" y="275"/>
                </a:cubicBezTo>
                <a:cubicBezTo>
                  <a:pt x="65" y="297"/>
                  <a:pt x="71" y="327"/>
                  <a:pt x="86" y="349"/>
                </a:cubicBezTo>
                <a:cubicBezTo>
                  <a:pt x="83" y="350"/>
                  <a:pt x="74" y="352"/>
                  <a:pt x="62" y="347"/>
                </a:cubicBezTo>
                <a:cubicBezTo>
                  <a:pt x="45" y="341"/>
                  <a:pt x="42" y="336"/>
                  <a:pt x="32" y="331"/>
                </a:cubicBezTo>
                <a:cubicBezTo>
                  <a:pt x="25" y="328"/>
                  <a:pt x="18" y="323"/>
                  <a:pt x="14" y="321"/>
                </a:cubicBezTo>
                <a:cubicBezTo>
                  <a:pt x="10" y="320"/>
                  <a:pt x="6" y="318"/>
                  <a:pt x="4" y="318"/>
                </a:cubicBezTo>
                <a:cubicBezTo>
                  <a:pt x="0" y="318"/>
                  <a:pt x="8" y="321"/>
                  <a:pt x="10" y="323"/>
                </a:cubicBezTo>
                <a:cubicBezTo>
                  <a:pt x="10" y="323"/>
                  <a:pt x="16" y="325"/>
                  <a:pt x="33" y="335"/>
                </a:cubicBezTo>
                <a:cubicBezTo>
                  <a:pt x="50" y="345"/>
                  <a:pt x="50" y="347"/>
                  <a:pt x="59" y="350"/>
                </a:cubicBezTo>
                <a:cubicBezTo>
                  <a:pt x="66" y="353"/>
                  <a:pt x="84" y="355"/>
                  <a:pt x="92" y="357"/>
                </a:cubicBezTo>
                <a:cubicBezTo>
                  <a:pt x="95" y="361"/>
                  <a:pt x="99" y="365"/>
                  <a:pt x="104" y="368"/>
                </a:cubicBezTo>
                <a:cubicBezTo>
                  <a:pt x="133" y="387"/>
                  <a:pt x="179" y="394"/>
                  <a:pt x="213" y="400"/>
                </a:cubicBezTo>
                <a:cubicBezTo>
                  <a:pt x="228" y="403"/>
                  <a:pt x="246" y="415"/>
                  <a:pt x="262" y="422"/>
                </a:cubicBezTo>
                <a:cubicBezTo>
                  <a:pt x="289" y="433"/>
                  <a:pt x="295" y="460"/>
                  <a:pt x="296" y="469"/>
                </a:cubicBezTo>
                <a:cubicBezTo>
                  <a:pt x="296" y="525"/>
                  <a:pt x="297" y="580"/>
                  <a:pt x="292" y="637"/>
                </a:cubicBezTo>
                <a:cubicBezTo>
                  <a:pt x="289" y="676"/>
                  <a:pt x="282" y="712"/>
                  <a:pt x="254" y="742"/>
                </a:cubicBezTo>
                <a:cubicBezTo>
                  <a:pt x="247" y="748"/>
                  <a:pt x="220" y="765"/>
                  <a:pt x="234" y="770"/>
                </a:cubicBezTo>
                <a:cubicBezTo>
                  <a:pt x="240" y="772"/>
                  <a:pt x="261" y="781"/>
                  <a:pt x="313" y="781"/>
                </a:cubicBezTo>
                <a:cubicBezTo>
                  <a:pt x="370" y="781"/>
                  <a:pt x="377" y="769"/>
                  <a:pt x="389" y="766"/>
                </a:cubicBezTo>
                <a:cubicBezTo>
                  <a:pt x="409" y="760"/>
                  <a:pt x="384" y="742"/>
                  <a:pt x="377" y="736"/>
                </a:cubicBezTo>
                <a:cubicBezTo>
                  <a:pt x="364" y="725"/>
                  <a:pt x="348" y="715"/>
                  <a:pt x="341" y="698"/>
                </a:cubicBezTo>
                <a:cubicBezTo>
                  <a:pt x="333" y="679"/>
                  <a:pt x="334" y="656"/>
                  <a:pt x="332" y="637"/>
                </a:cubicBezTo>
                <a:cubicBezTo>
                  <a:pt x="328" y="587"/>
                  <a:pt x="316" y="516"/>
                  <a:pt x="318" y="506"/>
                </a:cubicBezTo>
                <a:cubicBezTo>
                  <a:pt x="321" y="496"/>
                  <a:pt x="333" y="484"/>
                  <a:pt x="356" y="478"/>
                </a:cubicBezTo>
                <a:cubicBezTo>
                  <a:pt x="389" y="468"/>
                  <a:pt x="412" y="438"/>
                  <a:pt x="442" y="423"/>
                </a:cubicBezTo>
                <a:cubicBezTo>
                  <a:pt x="496" y="394"/>
                  <a:pt x="522" y="424"/>
                  <a:pt x="559" y="382"/>
                </a:cubicBezTo>
                <a:cubicBezTo>
                  <a:pt x="579" y="359"/>
                  <a:pt x="601" y="332"/>
                  <a:pt x="617" y="307"/>
                </a:cubicBezTo>
                <a:cubicBezTo>
                  <a:pt x="629" y="287"/>
                  <a:pt x="647" y="242"/>
                  <a:pt x="655" y="222"/>
                </a:cubicBezTo>
                <a:cubicBezTo>
                  <a:pt x="657" y="217"/>
                  <a:pt x="654" y="219"/>
                  <a:pt x="654" y="219"/>
                </a:cubicBezTo>
                <a:close/>
              </a:path>
            </a:pathLst>
          </a:custGeom>
          <a:solidFill>
            <a:srgbClr val="352515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srgbClr val="352515">
                <a:alpha val="53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xmlns="" id="{245FF8A1-245A-44DC-9767-31D19A25FB0D}"/>
              </a:ext>
            </a:extLst>
          </p:cNvPr>
          <p:cNvSpPr>
            <a:spLocks/>
          </p:cNvSpPr>
          <p:nvPr/>
        </p:nvSpPr>
        <p:spPr bwMode="auto">
          <a:xfrm>
            <a:off x="625848" y="1033177"/>
            <a:ext cx="3593884" cy="1991783"/>
          </a:xfrm>
          <a:custGeom>
            <a:avLst/>
            <a:gdLst/>
            <a:ahLst/>
            <a:cxnLst/>
            <a:rect l="l" t="t" r="r" b="b"/>
            <a:pathLst>
              <a:path w="2695413" h="1991782">
                <a:moveTo>
                  <a:pt x="1070015" y="1313784"/>
                </a:moveTo>
                <a:cubicBezTo>
                  <a:pt x="1054485" y="1321548"/>
                  <a:pt x="1038954" y="1324862"/>
                  <a:pt x="1020839" y="1325856"/>
                </a:cubicBezTo>
                <a:lnTo>
                  <a:pt x="1028515" y="1366038"/>
                </a:lnTo>
                <a:cubicBezTo>
                  <a:pt x="1028515" y="1378429"/>
                  <a:pt x="1028515" y="1390820"/>
                  <a:pt x="1022319" y="1403211"/>
                </a:cubicBezTo>
                <a:cubicBezTo>
                  <a:pt x="1044301" y="1419697"/>
                  <a:pt x="1063847" y="1441057"/>
                  <a:pt x="1078001" y="1466151"/>
                </a:cubicBezTo>
                <a:lnTo>
                  <a:pt x="1070015" y="1381505"/>
                </a:lnTo>
                <a:cubicBezTo>
                  <a:pt x="1070015" y="1354416"/>
                  <a:pt x="1070015" y="1327328"/>
                  <a:pt x="1070015" y="1313784"/>
                </a:cubicBezTo>
                <a:close/>
                <a:moveTo>
                  <a:pt x="1151285" y="0"/>
                </a:moveTo>
                <a:cubicBezTo>
                  <a:pt x="1246100" y="0"/>
                  <a:pt x="1327370" y="40633"/>
                  <a:pt x="1381550" y="108353"/>
                </a:cubicBezTo>
                <a:cubicBezTo>
                  <a:pt x="1462820" y="40633"/>
                  <a:pt x="1571179" y="0"/>
                  <a:pt x="1693084" y="0"/>
                </a:cubicBezTo>
                <a:cubicBezTo>
                  <a:pt x="1869169" y="0"/>
                  <a:pt x="2018164" y="94809"/>
                  <a:pt x="2099434" y="230251"/>
                </a:cubicBezTo>
                <a:cubicBezTo>
                  <a:pt x="2140069" y="216707"/>
                  <a:pt x="2194249" y="203162"/>
                  <a:pt x="2234884" y="203162"/>
                </a:cubicBezTo>
                <a:cubicBezTo>
                  <a:pt x="2397424" y="203162"/>
                  <a:pt x="2519328" y="325060"/>
                  <a:pt x="2519328" y="487590"/>
                </a:cubicBezTo>
                <a:cubicBezTo>
                  <a:pt x="2519328" y="514678"/>
                  <a:pt x="2519328" y="541766"/>
                  <a:pt x="2505783" y="568855"/>
                </a:cubicBezTo>
                <a:cubicBezTo>
                  <a:pt x="2614143" y="650120"/>
                  <a:pt x="2695413" y="785561"/>
                  <a:pt x="2695413" y="934547"/>
                </a:cubicBezTo>
                <a:cubicBezTo>
                  <a:pt x="2695413" y="1178342"/>
                  <a:pt x="2492238" y="1367960"/>
                  <a:pt x="2248429" y="1367960"/>
                </a:cubicBezTo>
                <a:cubicBezTo>
                  <a:pt x="2153614" y="1367960"/>
                  <a:pt x="2072344" y="1354416"/>
                  <a:pt x="2004619" y="1313784"/>
                </a:cubicBezTo>
                <a:cubicBezTo>
                  <a:pt x="2018164" y="1327328"/>
                  <a:pt x="2018164" y="1354416"/>
                  <a:pt x="2018164" y="1381505"/>
                </a:cubicBezTo>
                <a:cubicBezTo>
                  <a:pt x="2018164" y="1652388"/>
                  <a:pt x="1801444" y="1855550"/>
                  <a:pt x="1544090" y="1855550"/>
                </a:cubicBezTo>
                <a:cubicBezTo>
                  <a:pt x="1342961" y="1855550"/>
                  <a:pt x="1179164" y="1743561"/>
                  <a:pt x="1108612" y="1574812"/>
                </a:cubicBezTo>
                <a:cubicBezTo>
                  <a:pt x="1106644" y="1684246"/>
                  <a:pt x="1014675" y="1768745"/>
                  <a:pt x="904597" y="1768745"/>
                </a:cubicBezTo>
                <a:cubicBezTo>
                  <a:pt x="861226" y="1768745"/>
                  <a:pt x="824051" y="1762549"/>
                  <a:pt x="793072" y="1743963"/>
                </a:cubicBezTo>
                <a:cubicBezTo>
                  <a:pt x="799267" y="1750158"/>
                  <a:pt x="799267" y="1762549"/>
                  <a:pt x="799267" y="1774940"/>
                </a:cubicBezTo>
                <a:cubicBezTo>
                  <a:pt x="799267" y="1898850"/>
                  <a:pt x="700134" y="1991782"/>
                  <a:pt x="582412" y="1991782"/>
                </a:cubicBezTo>
                <a:cubicBezTo>
                  <a:pt x="458495" y="1991782"/>
                  <a:pt x="365556" y="1898850"/>
                  <a:pt x="365556" y="1774940"/>
                </a:cubicBezTo>
                <a:cubicBezTo>
                  <a:pt x="365556" y="1762549"/>
                  <a:pt x="365556" y="1750158"/>
                  <a:pt x="365556" y="1743963"/>
                </a:cubicBezTo>
                <a:cubicBezTo>
                  <a:pt x="353165" y="1750158"/>
                  <a:pt x="340773" y="1750158"/>
                  <a:pt x="322185" y="1750158"/>
                </a:cubicBezTo>
                <a:cubicBezTo>
                  <a:pt x="285010" y="1750158"/>
                  <a:pt x="254031" y="1737767"/>
                  <a:pt x="235443" y="1706790"/>
                </a:cubicBezTo>
                <a:cubicBezTo>
                  <a:pt x="216855" y="1719181"/>
                  <a:pt x="198268" y="1725376"/>
                  <a:pt x="179680" y="1725376"/>
                </a:cubicBezTo>
                <a:cubicBezTo>
                  <a:pt x="111526" y="1725376"/>
                  <a:pt x="61959" y="1669617"/>
                  <a:pt x="61959" y="1607662"/>
                </a:cubicBezTo>
                <a:cubicBezTo>
                  <a:pt x="61959" y="1589075"/>
                  <a:pt x="61959" y="1570489"/>
                  <a:pt x="68155" y="1558098"/>
                </a:cubicBezTo>
                <a:cubicBezTo>
                  <a:pt x="30979" y="1533316"/>
                  <a:pt x="0" y="1489948"/>
                  <a:pt x="0" y="1440384"/>
                </a:cubicBezTo>
                <a:cubicBezTo>
                  <a:pt x="0" y="1372233"/>
                  <a:pt x="61959" y="1310278"/>
                  <a:pt x="130113" y="1310278"/>
                </a:cubicBezTo>
                <a:cubicBezTo>
                  <a:pt x="179680" y="1310278"/>
                  <a:pt x="223051" y="1335060"/>
                  <a:pt x="241639" y="1372233"/>
                </a:cubicBezTo>
                <a:cubicBezTo>
                  <a:pt x="254031" y="1359842"/>
                  <a:pt x="266422" y="1347451"/>
                  <a:pt x="278814" y="1335060"/>
                </a:cubicBezTo>
                <a:cubicBezTo>
                  <a:pt x="266422" y="1316474"/>
                  <a:pt x="266422" y="1297887"/>
                  <a:pt x="266422" y="1279301"/>
                </a:cubicBezTo>
                <a:cubicBezTo>
                  <a:pt x="266422" y="1198759"/>
                  <a:pt x="322185" y="1143000"/>
                  <a:pt x="402732" y="1143000"/>
                </a:cubicBezTo>
                <a:cubicBezTo>
                  <a:pt x="418446" y="1143000"/>
                  <a:pt x="433347" y="1145440"/>
                  <a:pt x="446280" y="1152614"/>
                </a:cubicBezTo>
                <a:cubicBezTo>
                  <a:pt x="420602" y="1112401"/>
                  <a:pt x="406311" y="1065000"/>
                  <a:pt x="406311" y="1015812"/>
                </a:cubicBezTo>
                <a:cubicBezTo>
                  <a:pt x="406311" y="975180"/>
                  <a:pt x="406311" y="934547"/>
                  <a:pt x="419856" y="907459"/>
                </a:cubicBezTo>
                <a:cubicBezTo>
                  <a:pt x="338586" y="853282"/>
                  <a:pt x="270861" y="758473"/>
                  <a:pt x="270861" y="650120"/>
                </a:cubicBezTo>
                <a:cubicBezTo>
                  <a:pt x="270861" y="501134"/>
                  <a:pt x="406311" y="365692"/>
                  <a:pt x="555306" y="365692"/>
                </a:cubicBezTo>
                <a:cubicBezTo>
                  <a:pt x="663666" y="365692"/>
                  <a:pt x="758480" y="419869"/>
                  <a:pt x="799115" y="501134"/>
                </a:cubicBezTo>
                <a:cubicBezTo>
                  <a:pt x="826205" y="474046"/>
                  <a:pt x="853295" y="446957"/>
                  <a:pt x="880385" y="419869"/>
                </a:cubicBezTo>
                <a:cubicBezTo>
                  <a:pt x="853295" y="379237"/>
                  <a:pt x="853295" y="338604"/>
                  <a:pt x="853295" y="297972"/>
                </a:cubicBezTo>
                <a:cubicBezTo>
                  <a:pt x="853295" y="121897"/>
                  <a:pt x="975200" y="0"/>
                  <a:pt x="1151285" y="0"/>
                </a:cubicBezTo>
                <a:close/>
              </a:path>
            </a:pathLst>
          </a:custGeom>
          <a:solidFill>
            <a:srgbClr val="008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339403AA-944F-4534-9EA6-B97ABB156B2C}"/>
              </a:ext>
            </a:extLst>
          </p:cNvPr>
          <p:cNvSpPr>
            <a:spLocks noChangeAspect="1"/>
          </p:cNvSpPr>
          <p:nvPr/>
        </p:nvSpPr>
        <p:spPr bwMode="auto">
          <a:xfrm>
            <a:off x="3091446" y="6247267"/>
            <a:ext cx="456717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xmlns="" id="{4801EB4C-6133-4F4B-97D9-D8566580C492}"/>
              </a:ext>
            </a:extLst>
          </p:cNvPr>
          <p:cNvSpPr>
            <a:spLocks noChangeAspect="1"/>
          </p:cNvSpPr>
          <p:nvPr/>
        </p:nvSpPr>
        <p:spPr bwMode="auto">
          <a:xfrm>
            <a:off x="2841843" y="6335284"/>
            <a:ext cx="499203" cy="326607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2E5D7880-75B4-4B3A-9A65-B874F0EF14AF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4561881" y="6211675"/>
            <a:ext cx="429296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xmlns="" id="{95B3A055-670C-42EB-B5DF-F243A4A3F543}"/>
              </a:ext>
            </a:extLst>
          </p:cNvPr>
          <p:cNvSpPr>
            <a:spLocks noChangeAspect="1"/>
          </p:cNvSpPr>
          <p:nvPr/>
        </p:nvSpPr>
        <p:spPr bwMode="auto">
          <a:xfrm rot="21232918" flipH="1">
            <a:off x="4417336" y="6406640"/>
            <a:ext cx="460871" cy="284448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xmlns="" id="{9059BD36-9D10-469B-8D3C-35C644260684}"/>
              </a:ext>
            </a:extLst>
          </p:cNvPr>
          <p:cNvSpPr/>
          <p:nvPr/>
        </p:nvSpPr>
        <p:spPr>
          <a:xfrm>
            <a:off x="6424696" y="3706245"/>
            <a:ext cx="4957160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CC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NON-RESPONSIVE LOCAL  GOVERNMENT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294FF20-1D11-4407-92F8-A6CA11DB5A07}"/>
              </a:ext>
            </a:extLst>
          </p:cNvPr>
          <p:cNvSpPr txBox="1"/>
          <p:nvPr/>
        </p:nvSpPr>
        <p:spPr>
          <a:xfrm>
            <a:off x="1213530" y="1462467"/>
            <a:ext cx="19645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LOCAL GOVERNMENT REPUTATIONAL DEFICIT</a:t>
            </a: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xmlns="" id="{F967C14F-1697-41BC-8F61-42E543B2CD0F}"/>
              </a:ext>
            </a:extLst>
          </p:cNvPr>
          <p:cNvSpPr>
            <a:spLocks/>
          </p:cNvSpPr>
          <p:nvPr/>
        </p:nvSpPr>
        <p:spPr bwMode="auto">
          <a:xfrm>
            <a:off x="3184827" y="848394"/>
            <a:ext cx="2925347" cy="1679108"/>
          </a:xfrm>
          <a:custGeom>
            <a:avLst/>
            <a:gdLst/>
            <a:ahLst/>
            <a:cxnLst>
              <a:cxn ang="0">
                <a:pos x="165" y="42"/>
              </a:cxn>
              <a:cxn ang="0">
                <a:pos x="166" y="36"/>
              </a:cxn>
              <a:cxn ang="0">
                <a:pos x="145" y="15"/>
              </a:cxn>
              <a:cxn ang="0">
                <a:pos x="135" y="17"/>
              </a:cxn>
              <a:cxn ang="0">
                <a:pos x="105" y="0"/>
              </a:cxn>
              <a:cxn ang="0">
                <a:pos x="82" y="8"/>
              </a:cxn>
              <a:cxn ang="0">
                <a:pos x="65" y="0"/>
              </a:cxn>
              <a:cxn ang="0">
                <a:pos x="43" y="22"/>
              </a:cxn>
              <a:cxn ang="0">
                <a:pos x="45" y="31"/>
              </a:cxn>
              <a:cxn ang="0">
                <a:pos x="39" y="37"/>
              </a:cxn>
              <a:cxn ang="0">
                <a:pos x="21" y="27"/>
              </a:cxn>
              <a:cxn ang="0">
                <a:pos x="0" y="48"/>
              </a:cxn>
              <a:cxn ang="0">
                <a:pos x="11" y="67"/>
              </a:cxn>
              <a:cxn ang="0">
                <a:pos x="10" y="75"/>
              </a:cxn>
              <a:cxn ang="0">
                <a:pos x="29" y="94"/>
              </a:cxn>
              <a:cxn ang="0">
                <a:pos x="38" y="91"/>
              </a:cxn>
              <a:cxn ang="0">
                <a:pos x="52" y="98"/>
              </a:cxn>
              <a:cxn ang="0">
                <a:pos x="59" y="97"/>
              </a:cxn>
              <a:cxn ang="0">
                <a:pos x="59" y="102"/>
              </a:cxn>
              <a:cxn ang="0">
                <a:pos x="94" y="137"/>
              </a:cxn>
              <a:cxn ang="0">
                <a:pos x="129" y="102"/>
              </a:cxn>
              <a:cxn ang="0">
                <a:pos x="128" y="97"/>
              </a:cxn>
              <a:cxn ang="0">
                <a:pos x="146" y="101"/>
              </a:cxn>
              <a:cxn ang="0">
                <a:pos x="179" y="69"/>
              </a:cxn>
              <a:cxn ang="0">
                <a:pos x="165" y="42"/>
              </a:cxn>
            </a:cxnLst>
            <a:rect l="0" t="0" r="r" b="b"/>
            <a:pathLst>
              <a:path w="179" h="137">
                <a:moveTo>
                  <a:pt x="165" y="42"/>
                </a:moveTo>
                <a:cubicBezTo>
                  <a:pt x="166" y="40"/>
                  <a:pt x="166" y="38"/>
                  <a:pt x="166" y="36"/>
                </a:cubicBezTo>
                <a:cubicBezTo>
                  <a:pt x="166" y="24"/>
                  <a:pt x="157" y="15"/>
                  <a:pt x="145" y="15"/>
                </a:cubicBezTo>
                <a:cubicBezTo>
                  <a:pt x="142" y="15"/>
                  <a:pt x="138" y="16"/>
                  <a:pt x="135" y="17"/>
                </a:cubicBezTo>
                <a:cubicBezTo>
                  <a:pt x="129" y="7"/>
                  <a:pt x="118" y="0"/>
                  <a:pt x="105" y="0"/>
                </a:cubicBezTo>
                <a:cubicBezTo>
                  <a:pt x="96" y="0"/>
                  <a:pt x="88" y="3"/>
                  <a:pt x="82" y="8"/>
                </a:cubicBezTo>
                <a:cubicBezTo>
                  <a:pt x="78" y="3"/>
                  <a:pt x="72" y="0"/>
                  <a:pt x="65" y="0"/>
                </a:cubicBezTo>
                <a:cubicBezTo>
                  <a:pt x="52" y="0"/>
                  <a:pt x="43" y="9"/>
                  <a:pt x="43" y="22"/>
                </a:cubicBezTo>
                <a:cubicBezTo>
                  <a:pt x="43" y="25"/>
                  <a:pt x="43" y="28"/>
                  <a:pt x="45" y="31"/>
                </a:cubicBezTo>
                <a:cubicBezTo>
                  <a:pt x="43" y="33"/>
                  <a:pt x="41" y="35"/>
                  <a:pt x="39" y="37"/>
                </a:cubicBezTo>
                <a:cubicBezTo>
                  <a:pt x="36" y="31"/>
                  <a:pt x="29" y="27"/>
                  <a:pt x="21" y="27"/>
                </a:cubicBezTo>
                <a:cubicBezTo>
                  <a:pt x="10" y="27"/>
                  <a:pt x="0" y="37"/>
                  <a:pt x="0" y="48"/>
                </a:cubicBezTo>
                <a:cubicBezTo>
                  <a:pt x="0" y="56"/>
                  <a:pt x="5" y="63"/>
                  <a:pt x="11" y="67"/>
                </a:cubicBezTo>
                <a:cubicBezTo>
                  <a:pt x="10" y="69"/>
                  <a:pt x="10" y="72"/>
                  <a:pt x="10" y="75"/>
                </a:cubicBezTo>
                <a:cubicBezTo>
                  <a:pt x="10" y="85"/>
                  <a:pt x="18" y="94"/>
                  <a:pt x="29" y="94"/>
                </a:cubicBezTo>
                <a:cubicBezTo>
                  <a:pt x="32" y="94"/>
                  <a:pt x="35" y="93"/>
                  <a:pt x="38" y="91"/>
                </a:cubicBezTo>
                <a:cubicBezTo>
                  <a:pt x="41" y="96"/>
                  <a:pt x="46" y="98"/>
                  <a:pt x="52" y="98"/>
                </a:cubicBezTo>
                <a:cubicBezTo>
                  <a:pt x="55" y="98"/>
                  <a:pt x="57" y="98"/>
                  <a:pt x="59" y="97"/>
                </a:cubicBezTo>
                <a:cubicBezTo>
                  <a:pt x="59" y="98"/>
                  <a:pt x="59" y="100"/>
                  <a:pt x="59" y="102"/>
                </a:cubicBezTo>
                <a:cubicBezTo>
                  <a:pt x="59" y="122"/>
                  <a:pt x="74" y="137"/>
                  <a:pt x="94" y="137"/>
                </a:cubicBezTo>
                <a:cubicBezTo>
                  <a:pt x="113" y="137"/>
                  <a:pt x="129" y="122"/>
                  <a:pt x="129" y="102"/>
                </a:cubicBezTo>
                <a:cubicBezTo>
                  <a:pt x="129" y="100"/>
                  <a:pt x="129" y="98"/>
                  <a:pt x="128" y="97"/>
                </a:cubicBezTo>
                <a:cubicBezTo>
                  <a:pt x="133" y="100"/>
                  <a:pt x="139" y="101"/>
                  <a:pt x="146" y="101"/>
                </a:cubicBezTo>
                <a:cubicBezTo>
                  <a:pt x="164" y="101"/>
                  <a:pt x="179" y="87"/>
                  <a:pt x="179" y="69"/>
                </a:cubicBezTo>
                <a:cubicBezTo>
                  <a:pt x="179" y="58"/>
                  <a:pt x="173" y="48"/>
                  <a:pt x="165" y="42"/>
                </a:cubicBezTo>
                <a:close/>
              </a:path>
            </a:pathLst>
          </a:custGeom>
          <a:solidFill>
            <a:srgbClr val="008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FCB323D-AAAA-450E-9257-47AEE2361F71}"/>
              </a:ext>
            </a:extLst>
          </p:cNvPr>
          <p:cNvSpPr txBox="1"/>
          <p:nvPr/>
        </p:nvSpPr>
        <p:spPr>
          <a:xfrm>
            <a:off x="3224662" y="1174532"/>
            <a:ext cx="2925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WEAK LG INCAPABLE OF FULFILLING ITS CONSTITUTIONAL MANDATE</a:t>
            </a:r>
          </a:p>
        </p:txBody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xmlns="" id="{1421CAF7-8183-47C7-BA42-A3B7BAE8233F}"/>
              </a:ext>
            </a:extLst>
          </p:cNvPr>
          <p:cNvSpPr>
            <a:spLocks/>
          </p:cNvSpPr>
          <p:nvPr/>
        </p:nvSpPr>
        <p:spPr bwMode="auto">
          <a:xfrm>
            <a:off x="504395" y="2485738"/>
            <a:ext cx="4839009" cy="1577456"/>
          </a:xfrm>
          <a:custGeom>
            <a:avLst/>
            <a:gdLst/>
            <a:ahLst/>
            <a:cxnLst/>
            <a:rect l="l" t="t" r="r" b="b"/>
            <a:pathLst>
              <a:path w="3485981" h="1341348">
                <a:moveTo>
                  <a:pt x="912905" y="29"/>
                </a:moveTo>
                <a:cubicBezTo>
                  <a:pt x="930370" y="-204"/>
                  <a:pt x="947984" y="982"/>
                  <a:pt x="965597" y="3693"/>
                </a:cubicBezTo>
                <a:cubicBezTo>
                  <a:pt x="1106506" y="14538"/>
                  <a:pt x="1214897" y="112144"/>
                  <a:pt x="1247415" y="242285"/>
                </a:cubicBezTo>
                <a:cubicBezTo>
                  <a:pt x="1290771" y="220595"/>
                  <a:pt x="1323288" y="209750"/>
                  <a:pt x="1366645" y="209750"/>
                </a:cubicBezTo>
                <a:cubicBezTo>
                  <a:pt x="1464197" y="231440"/>
                  <a:pt x="1540071" y="318201"/>
                  <a:pt x="1529232" y="415807"/>
                </a:cubicBezTo>
                <a:cubicBezTo>
                  <a:pt x="1572588" y="394116"/>
                  <a:pt x="1615945" y="383271"/>
                  <a:pt x="1659301" y="394116"/>
                </a:cubicBezTo>
                <a:cubicBezTo>
                  <a:pt x="1756233" y="403815"/>
                  <a:pt x="1827160" y="482899"/>
                  <a:pt x="1832817" y="577108"/>
                </a:cubicBezTo>
                <a:lnTo>
                  <a:pt x="1858730" y="574508"/>
                </a:lnTo>
                <a:cubicBezTo>
                  <a:pt x="1869365" y="446863"/>
                  <a:pt x="1986357" y="351130"/>
                  <a:pt x="2113985" y="351130"/>
                </a:cubicBezTo>
                <a:cubicBezTo>
                  <a:pt x="2124621" y="351130"/>
                  <a:pt x="2135256" y="351130"/>
                  <a:pt x="2156527" y="351130"/>
                </a:cubicBezTo>
                <a:cubicBezTo>
                  <a:pt x="2177799" y="191574"/>
                  <a:pt x="2316062" y="63929"/>
                  <a:pt x="2486232" y="63929"/>
                </a:cubicBezTo>
                <a:cubicBezTo>
                  <a:pt x="2592588" y="63929"/>
                  <a:pt x="2688309" y="117114"/>
                  <a:pt x="2752123" y="191574"/>
                </a:cubicBezTo>
                <a:cubicBezTo>
                  <a:pt x="2805301" y="149026"/>
                  <a:pt x="2879750" y="127751"/>
                  <a:pt x="2954200" y="127751"/>
                </a:cubicBezTo>
                <a:cubicBezTo>
                  <a:pt x="3135005" y="127751"/>
                  <a:pt x="3283904" y="266033"/>
                  <a:pt x="3305176" y="436226"/>
                </a:cubicBezTo>
                <a:cubicBezTo>
                  <a:pt x="3411532" y="436226"/>
                  <a:pt x="3485981" y="510686"/>
                  <a:pt x="3485981" y="617056"/>
                </a:cubicBezTo>
                <a:cubicBezTo>
                  <a:pt x="3485981" y="712790"/>
                  <a:pt x="3411532" y="787249"/>
                  <a:pt x="3305176" y="787249"/>
                </a:cubicBezTo>
                <a:cubicBezTo>
                  <a:pt x="3305176" y="819161"/>
                  <a:pt x="3315811" y="840435"/>
                  <a:pt x="3315811" y="872346"/>
                </a:cubicBezTo>
                <a:cubicBezTo>
                  <a:pt x="3315811" y="1042539"/>
                  <a:pt x="3166912" y="1191458"/>
                  <a:pt x="2996742" y="1191458"/>
                </a:cubicBezTo>
                <a:cubicBezTo>
                  <a:pt x="2964835" y="1191458"/>
                  <a:pt x="2922293" y="1180821"/>
                  <a:pt x="2901022" y="1170184"/>
                </a:cubicBezTo>
                <a:cubicBezTo>
                  <a:pt x="2869115" y="1234006"/>
                  <a:pt x="2805301" y="1276554"/>
                  <a:pt x="2741487" y="1276554"/>
                </a:cubicBezTo>
                <a:cubicBezTo>
                  <a:pt x="2677673" y="1276554"/>
                  <a:pt x="2624495" y="1244643"/>
                  <a:pt x="2592588" y="1191458"/>
                </a:cubicBezTo>
                <a:cubicBezTo>
                  <a:pt x="2560681" y="1202095"/>
                  <a:pt x="2518139" y="1212732"/>
                  <a:pt x="2486232" y="1212732"/>
                </a:cubicBezTo>
                <a:cubicBezTo>
                  <a:pt x="2358604" y="1212732"/>
                  <a:pt x="2241613" y="1138272"/>
                  <a:pt x="2188434" y="1031902"/>
                </a:cubicBezTo>
                <a:cubicBezTo>
                  <a:pt x="2145892" y="1074450"/>
                  <a:pt x="2092714" y="1095724"/>
                  <a:pt x="2028900" y="1095724"/>
                </a:cubicBezTo>
                <a:cubicBezTo>
                  <a:pt x="1956512" y="1095724"/>
                  <a:pt x="1890206" y="1059224"/>
                  <a:pt x="1848601" y="999870"/>
                </a:cubicBezTo>
                <a:cubicBezTo>
                  <a:pt x="1802370" y="1071561"/>
                  <a:pt x="1717196" y="1114124"/>
                  <a:pt x="1626784" y="1099047"/>
                </a:cubicBezTo>
                <a:cubicBezTo>
                  <a:pt x="1583427" y="1099047"/>
                  <a:pt x="1540071" y="1088202"/>
                  <a:pt x="1507554" y="1066512"/>
                </a:cubicBezTo>
                <a:cubicBezTo>
                  <a:pt x="1453358" y="1099047"/>
                  <a:pt x="1388323" y="1109892"/>
                  <a:pt x="1312449" y="1099047"/>
                </a:cubicBezTo>
                <a:cubicBezTo>
                  <a:pt x="1301610" y="1099047"/>
                  <a:pt x="1290771" y="1099047"/>
                  <a:pt x="1279932" y="1099047"/>
                </a:cubicBezTo>
                <a:cubicBezTo>
                  <a:pt x="1279932" y="1109892"/>
                  <a:pt x="1279932" y="1109892"/>
                  <a:pt x="1279932" y="1120737"/>
                </a:cubicBezTo>
                <a:cubicBezTo>
                  <a:pt x="1258254" y="1261723"/>
                  <a:pt x="1139023" y="1359329"/>
                  <a:pt x="1008954" y="1337639"/>
                </a:cubicBezTo>
                <a:cubicBezTo>
                  <a:pt x="900563" y="1326794"/>
                  <a:pt x="824689" y="1261723"/>
                  <a:pt x="792171" y="1174963"/>
                </a:cubicBezTo>
                <a:cubicBezTo>
                  <a:pt x="748815" y="1283414"/>
                  <a:pt x="640424" y="1359329"/>
                  <a:pt x="510354" y="1337639"/>
                </a:cubicBezTo>
                <a:cubicBezTo>
                  <a:pt x="391124" y="1326794"/>
                  <a:pt x="304411" y="1240033"/>
                  <a:pt x="282732" y="1131582"/>
                </a:cubicBezTo>
                <a:cubicBezTo>
                  <a:pt x="250215" y="1142427"/>
                  <a:pt x="217698" y="1142427"/>
                  <a:pt x="196019" y="1142427"/>
                </a:cubicBezTo>
                <a:cubicBezTo>
                  <a:pt x="76789" y="1120737"/>
                  <a:pt x="-9924" y="1023132"/>
                  <a:pt x="915" y="903836"/>
                </a:cubicBezTo>
                <a:cubicBezTo>
                  <a:pt x="11754" y="817075"/>
                  <a:pt x="55111" y="762849"/>
                  <a:pt x="130985" y="730314"/>
                </a:cubicBezTo>
                <a:cubicBezTo>
                  <a:pt x="109306" y="686934"/>
                  <a:pt x="109306" y="643553"/>
                  <a:pt x="109306" y="589328"/>
                </a:cubicBezTo>
                <a:cubicBezTo>
                  <a:pt x="130985" y="448342"/>
                  <a:pt x="239376" y="339891"/>
                  <a:pt x="380285" y="318201"/>
                </a:cubicBezTo>
                <a:cubicBezTo>
                  <a:pt x="369445" y="296511"/>
                  <a:pt x="369445" y="274820"/>
                  <a:pt x="369445" y="242285"/>
                </a:cubicBezTo>
                <a:cubicBezTo>
                  <a:pt x="380285" y="166370"/>
                  <a:pt x="445319" y="112144"/>
                  <a:pt x="521193" y="122989"/>
                </a:cubicBezTo>
                <a:cubicBezTo>
                  <a:pt x="564550" y="122989"/>
                  <a:pt x="597067" y="144679"/>
                  <a:pt x="618745" y="177215"/>
                </a:cubicBezTo>
                <a:cubicBezTo>
                  <a:pt x="675651" y="72831"/>
                  <a:pt x="790647" y="1660"/>
                  <a:pt x="912905" y="29"/>
                </a:cubicBezTo>
                <a:close/>
              </a:path>
            </a:pathLst>
          </a:custGeom>
          <a:solidFill>
            <a:srgbClr val="008000"/>
          </a:solidFill>
          <a:ln>
            <a:solidFill>
              <a:schemeClr val="accent3">
                <a:lumMod val="50000"/>
              </a:schemeClr>
            </a:solidFill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5FAF2E1-400C-44F0-8AFC-7A5FC9D0B3E2}"/>
              </a:ext>
            </a:extLst>
          </p:cNvPr>
          <p:cNvSpPr txBox="1"/>
          <p:nvPr/>
        </p:nvSpPr>
        <p:spPr>
          <a:xfrm>
            <a:off x="553043" y="3005580"/>
            <a:ext cx="4554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FINANCIAL INSTABILITY (REVENUE UNCERTAINTY), ECONOMIC DISPARITY, ACCELERATED SOCIAL INEQUALITY FOR LOCAL COMMUNITIES</a:t>
            </a:r>
          </a:p>
        </p:txBody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xmlns="" id="{6C4E7656-0816-459A-B3C8-CD57F94F7095}"/>
              </a:ext>
            </a:extLst>
          </p:cNvPr>
          <p:cNvSpPr>
            <a:spLocks/>
          </p:cNvSpPr>
          <p:nvPr/>
        </p:nvSpPr>
        <p:spPr bwMode="auto">
          <a:xfrm>
            <a:off x="4822274" y="1415878"/>
            <a:ext cx="3587333" cy="1975831"/>
          </a:xfrm>
          <a:custGeom>
            <a:avLst/>
            <a:gdLst/>
            <a:ahLst/>
            <a:cxnLst/>
            <a:rect l="l" t="t" r="r" b="b"/>
            <a:pathLst>
              <a:path w="2511121" h="1975830">
                <a:moveTo>
                  <a:pt x="1432130" y="872131"/>
                </a:moveTo>
                <a:cubicBezTo>
                  <a:pt x="1431142" y="872626"/>
                  <a:pt x="1430153" y="873093"/>
                  <a:pt x="1428936" y="873026"/>
                </a:cubicBezTo>
                <a:cubicBezTo>
                  <a:pt x="1430185" y="873214"/>
                  <a:pt x="1431183" y="873820"/>
                  <a:pt x="1432130" y="874508"/>
                </a:cubicBezTo>
                <a:close/>
                <a:moveTo>
                  <a:pt x="1243307" y="818185"/>
                </a:moveTo>
                <a:cubicBezTo>
                  <a:pt x="1236925" y="822439"/>
                  <a:pt x="1230544" y="826190"/>
                  <a:pt x="1223481" y="828097"/>
                </a:cubicBezTo>
                <a:lnTo>
                  <a:pt x="1244808" y="879064"/>
                </a:lnTo>
                <a:cubicBezTo>
                  <a:pt x="1260191" y="871368"/>
                  <a:pt x="1274206" y="865041"/>
                  <a:pt x="1288261" y="861278"/>
                </a:cubicBezTo>
                <a:cubicBezTo>
                  <a:pt x="1270055" y="852075"/>
                  <a:pt x="1254993" y="837661"/>
                  <a:pt x="1243307" y="818185"/>
                </a:cubicBezTo>
                <a:close/>
                <a:moveTo>
                  <a:pt x="1486080" y="0"/>
                </a:moveTo>
                <a:cubicBezTo>
                  <a:pt x="1549021" y="0"/>
                  <a:pt x="1602970" y="26973"/>
                  <a:pt x="1638937" y="71928"/>
                </a:cubicBezTo>
                <a:cubicBezTo>
                  <a:pt x="1692886" y="26973"/>
                  <a:pt x="1764819" y="0"/>
                  <a:pt x="1845743" y="0"/>
                </a:cubicBezTo>
                <a:cubicBezTo>
                  <a:pt x="1962634" y="0"/>
                  <a:pt x="2061542" y="62937"/>
                  <a:pt x="2115491" y="152848"/>
                </a:cubicBezTo>
                <a:cubicBezTo>
                  <a:pt x="2142466" y="143857"/>
                  <a:pt x="2178432" y="134866"/>
                  <a:pt x="2205407" y="134866"/>
                </a:cubicBezTo>
                <a:cubicBezTo>
                  <a:pt x="2313306" y="134866"/>
                  <a:pt x="2394230" y="215785"/>
                  <a:pt x="2394230" y="323677"/>
                </a:cubicBezTo>
                <a:cubicBezTo>
                  <a:pt x="2394230" y="341660"/>
                  <a:pt x="2394230" y="359642"/>
                  <a:pt x="2385239" y="377624"/>
                </a:cubicBezTo>
                <a:cubicBezTo>
                  <a:pt x="2457172" y="431570"/>
                  <a:pt x="2511121" y="521480"/>
                  <a:pt x="2511121" y="620382"/>
                </a:cubicBezTo>
                <a:cubicBezTo>
                  <a:pt x="2511121" y="782221"/>
                  <a:pt x="2376247" y="908096"/>
                  <a:pt x="2214399" y="908096"/>
                </a:cubicBezTo>
                <a:cubicBezTo>
                  <a:pt x="2151457" y="908096"/>
                  <a:pt x="2097508" y="899105"/>
                  <a:pt x="2052550" y="872131"/>
                </a:cubicBezTo>
                <a:cubicBezTo>
                  <a:pt x="2061542" y="881122"/>
                  <a:pt x="2061542" y="899105"/>
                  <a:pt x="2061542" y="917087"/>
                </a:cubicBezTo>
                <a:cubicBezTo>
                  <a:pt x="2061542" y="1066996"/>
                  <a:pt x="1961557" y="1185662"/>
                  <a:pt x="1828971" y="1219713"/>
                </a:cubicBezTo>
                <a:lnTo>
                  <a:pt x="1828898" y="1247026"/>
                </a:lnTo>
                <a:cubicBezTo>
                  <a:pt x="1828898" y="1279494"/>
                  <a:pt x="1818082" y="1301138"/>
                  <a:pt x="1807265" y="1322783"/>
                </a:cubicBezTo>
                <a:cubicBezTo>
                  <a:pt x="1861348" y="1376895"/>
                  <a:pt x="1893797" y="1452652"/>
                  <a:pt x="1882981" y="1528409"/>
                </a:cubicBezTo>
                <a:cubicBezTo>
                  <a:pt x="1872164" y="1658279"/>
                  <a:pt x="1753183" y="1755681"/>
                  <a:pt x="1623385" y="1734036"/>
                </a:cubicBezTo>
                <a:cubicBezTo>
                  <a:pt x="1580119" y="1734036"/>
                  <a:pt x="1536853" y="1723213"/>
                  <a:pt x="1504404" y="1701568"/>
                </a:cubicBezTo>
                <a:cubicBezTo>
                  <a:pt x="1450321" y="1734036"/>
                  <a:pt x="1385423" y="1744858"/>
                  <a:pt x="1309707" y="1734036"/>
                </a:cubicBezTo>
                <a:cubicBezTo>
                  <a:pt x="1298891" y="1734036"/>
                  <a:pt x="1288074" y="1734036"/>
                  <a:pt x="1277258" y="1734036"/>
                </a:cubicBezTo>
                <a:cubicBezTo>
                  <a:pt x="1277258" y="1744858"/>
                  <a:pt x="1277258" y="1744858"/>
                  <a:pt x="1277258" y="1755681"/>
                </a:cubicBezTo>
                <a:cubicBezTo>
                  <a:pt x="1255625" y="1896372"/>
                  <a:pt x="1136643" y="1993774"/>
                  <a:pt x="1006846" y="1972129"/>
                </a:cubicBezTo>
                <a:cubicBezTo>
                  <a:pt x="898681" y="1961307"/>
                  <a:pt x="822965" y="1896372"/>
                  <a:pt x="790516" y="1809793"/>
                </a:cubicBezTo>
                <a:cubicBezTo>
                  <a:pt x="747250" y="1918017"/>
                  <a:pt x="639085" y="1993774"/>
                  <a:pt x="509287" y="1972129"/>
                </a:cubicBezTo>
                <a:cubicBezTo>
                  <a:pt x="390306" y="1961307"/>
                  <a:pt x="303774" y="1874727"/>
                  <a:pt x="282141" y="1766503"/>
                </a:cubicBezTo>
                <a:cubicBezTo>
                  <a:pt x="249692" y="1777325"/>
                  <a:pt x="217242" y="1777325"/>
                  <a:pt x="195609" y="1777325"/>
                </a:cubicBezTo>
                <a:cubicBezTo>
                  <a:pt x="76628" y="1755681"/>
                  <a:pt x="-9904" y="1658279"/>
                  <a:pt x="913" y="1539232"/>
                </a:cubicBezTo>
                <a:cubicBezTo>
                  <a:pt x="11729" y="1452652"/>
                  <a:pt x="54995" y="1398540"/>
                  <a:pt x="130710" y="1366073"/>
                </a:cubicBezTo>
                <a:cubicBezTo>
                  <a:pt x="109077" y="1322783"/>
                  <a:pt x="109077" y="1279494"/>
                  <a:pt x="109077" y="1225381"/>
                </a:cubicBezTo>
                <a:cubicBezTo>
                  <a:pt x="130710" y="1084690"/>
                  <a:pt x="238875" y="976465"/>
                  <a:pt x="379490" y="954821"/>
                </a:cubicBezTo>
                <a:cubicBezTo>
                  <a:pt x="368673" y="933176"/>
                  <a:pt x="368673" y="911531"/>
                  <a:pt x="368673" y="879064"/>
                </a:cubicBezTo>
                <a:cubicBezTo>
                  <a:pt x="379490" y="803306"/>
                  <a:pt x="444388" y="749194"/>
                  <a:pt x="520104" y="760017"/>
                </a:cubicBezTo>
                <a:cubicBezTo>
                  <a:pt x="563370" y="760017"/>
                  <a:pt x="595819" y="781662"/>
                  <a:pt x="617452" y="814129"/>
                </a:cubicBezTo>
                <a:cubicBezTo>
                  <a:pt x="682351" y="695082"/>
                  <a:pt x="822965" y="619325"/>
                  <a:pt x="963580" y="640970"/>
                </a:cubicBezTo>
                <a:cubicBezTo>
                  <a:pt x="973394" y="641725"/>
                  <a:pt x="983050" y="642902"/>
                  <a:pt x="992367" y="645481"/>
                </a:cubicBezTo>
                <a:cubicBezTo>
                  <a:pt x="992720" y="629005"/>
                  <a:pt x="994797" y="613872"/>
                  <a:pt x="1000534" y="602400"/>
                </a:cubicBezTo>
                <a:cubicBezTo>
                  <a:pt x="946584" y="566436"/>
                  <a:pt x="901626" y="503498"/>
                  <a:pt x="901626" y="431570"/>
                </a:cubicBezTo>
                <a:cubicBezTo>
                  <a:pt x="901626" y="332668"/>
                  <a:pt x="991542" y="242758"/>
                  <a:pt x="1090450" y="242758"/>
                </a:cubicBezTo>
                <a:cubicBezTo>
                  <a:pt x="1162382" y="242758"/>
                  <a:pt x="1225324" y="278722"/>
                  <a:pt x="1252298" y="332668"/>
                </a:cubicBezTo>
                <a:cubicBezTo>
                  <a:pt x="1270281" y="314686"/>
                  <a:pt x="1288265" y="296704"/>
                  <a:pt x="1306248" y="278722"/>
                </a:cubicBezTo>
                <a:cubicBezTo>
                  <a:pt x="1288265" y="251749"/>
                  <a:pt x="1288265" y="224776"/>
                  <a:pt x="1288265" y="197803"/>
                </a:cubicBezTo>
                <a:cubicBezTo>
                  <a:pt x="1288265" y="80919"/>
                  <a:pt x="1369189" y="0"/>
                  <a:pt x="1486080" y="0"/>
                </a:cubicBezTo>
                <a:close/>
              </a:path>
            </a:pathLst>
          </a:custGeom>
          <a:solidFill>
            <a:srgbClr val="008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E40EB6-96E9-4972-AB9F-ED20E0D1B8FD}"/>
              </a:ext>
            </a:extLst>
          </p:cNvPr>
          <p:cNvSpPr txBox="1"/>
          <p:nvPr/>
        </p:nvSpPr>
        <p:spPr>
          <a:xfrm rot="19751376">
            <a:off x="4914512" y="2042551"/>
            <a:ext cx="30203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algn="ctr" defTabSz="914377" fontAlgn="base">
              <a:defRPr/>
            </a:pPr>
            <a:r>
              <a:rPr lang="en-GB" sz="1600" b="1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DYSJUNCTURE BETWEEN THE COMMUNITIES AND LOCAL GOVERNMENT LEADERSHIP</a:t>
            </a:r>
            <a:endParaRPr lang="en-ZA" sz="1600" dirty="0">
              <a:solidFill>
                <a:srgbClr val="FFFFFF"/>
              </a:solidFill>
              <a:latin typeface="Calibri Light" panose="020F03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89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820673" y="1197615"/>
            <a:ext cx="5208769" cy="4417993"/>
          </a:xfrm>
          <a:prstGeom prst="roundRect">
            <a:avLst/>
          </a:prstGeom>
          <a:solidFill>
            <a:schemeClr val="bg1"/>
          </a:solidFill>
          <a:ln>
            <a:solidFill>
              <a:srgbClr val="663300"/>
            </a:solidFill>
          </a:ln>
          <a:effectLst>
            <a:outerShdw blurRad="50800" dist="38100" dir="5400000" rotWithShape="0">
              <a:schemeClr val="bg1"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46" indent="-171446" defTabSz="914377">
              <a:buFont typeface="Arial" panose="020B0604020202020204" pitchFamily="34" charset="0"/>
              <a:buChar char="•"/>
              <a:defRPr/>
            </a:pPr>
            <a:r>
              <a:rPr lang="en-ZA" sz="2200" dirty="0">
                <a:solidFill>
                  <a:prstClr val="black"/>
                </a:solidFill>
                <a:latin typeface="Calibri"/>
              </a:rPr>
              <a:t>Deficient </a:t>
            </a:r>
            <a:r>
              <a:rPr lang="en-ZA" sz="2200" dirty="0">
                <a:solidFill>
                  <a:srgbClr val="FF0000"/>
                </a:solidFill>
                <a:latin typeface="Calibri"/>
              </a:rPr>
              <a:t>performance management system </a:t>
            </a:r>
            <a:r>
              <a:rPr lang="en-ZA" sz="2200" dirty="0">
                <a:solidFill>
                  <a:prstClr val="black"/>
                </a:solidFill>
                <a:latin typeface="Calibri"/>
              </a:rPr>
              <a:t>(political and administrative leadership) and oversight to ensure delivery of quality services</a:t>
            </a:r>
          </a:p>
          <a:p>
            <a:pPr marL="171446" indent="-171446" defTabSz="914377">
              <a:buFont typeface="Arial" panose="020B0604020202020204" pitchFamily="34" charset="0"/>
              <a:buChar char="•"/>
              <a:defRPr/>
            </a:pPr>
            <a:r>
              <a:rPr lang="en-ZA" sz="2200" dirty="0">
                <a:solidFill>
                  <a:srgbClr val="FF0000"/>
                </a:solidFill>
                <a:latin typeface="Calibri"/>
              </a:rPr>
              <a:t>Inability</a:t>
            </a:r>
            <a:r>
              <a:rPr lang="en-ZA" sz="2200" dirty="0">
                <a:solidFill>
                  <a:prstClr val="black"/>
                </a:solidFill>
                <a:latin typeface="Calibri"/>
              </a:rPr>
              <a:t> of leadership to make policy judgements,  </a:t>
            </a:r>
            <a:r>
              <a:rPr lang="en-ZA" sz="2200" dirty="0">
                <a:solidFill>
                  <a:srgbClr val="FF0000"/>
                </a:solidFill>
                <a:latin typeface="Calibri"/>
              </a:rPr>
              <a:t>manage </a:t>
            </a:r>
            <a:r>
              <a:rPr lang="en-ZA" sz="2200" dirty="0">
                <a:solidFill>
                  <a:prstClr val="black"/>
                </a:solidFill>
                <a:latin typeface="Calibri"/>
              </a:rPr>
              <a:t>coalitions, and</a:t>
            </a:r>
            <a:r>
              <a:rPr lang="en-ZA" sz="2200" dirty="0">
                <a:solidFill>
                  <a:srgbClr val="FF0000"/>
                </a:solidFill>
                <a:latin typeface="Calibri"/>
              </a:rPr>
              <a:t> mobilise </a:t>
            </a:r>
            <a:r>
              <a:rPr lang="en-ZA" sz="2200" dirty="0">
                <a:solidFill>
                  <a:prstClr val="black"/>
                </a:solidFill>
                <a:latin typeface="Calibri"/>
              </a:rPr>
              <a:t>resources and </a:t>
            </a:r>
            <a:r>
              <a:rPr lang="en-ZA" sz="2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ZA" sz="2200" dirty="0">
                <a:solidFill>
                  <a:prstClr val="black"/>
                </a:solidFill>
                <a:latin typeface="Calibri"/>
              </a:rPr>
              <a:t>networks of local interests to benefit communities</a:t>
            </a:r>
          </a:p>
          <a:p>
            <a:pPr marL="171446" indent="-171446" defTabSz="914377">
              <a:buFont typeface="Arial" panose="020B0604020202020204" pitchFamily="34" charset="0"/>
              <a:buChar char="•"/>
              <a:defRPr/>
            </a:pPr>
            <a:r>
              <a:rPr lang="en-ZA" sz="2200" dirty="0">
                <a:solidFill>
                  <a:srgbClr val="FF0000"/>
                </a:solidFill>
                <a:latin typeface="Calibri"/>
              </a:rPr>
              <a:t>Deployment</a:t>
            </a:r>
            <a:r>
              <a:rPr lang="en-ZA" sz="2200" dirty="0">
                <a:solidFill>
                  <a:prstClr val="black"/>
                </a:solidFill>
                <a:latin typeface="Calibri"/>
              </a:rPr>
              <a:t> of inappropriate political leadership by political parties</a:t>
            </a:r>
          </a:p>
          <a:p>
            <a:pPr marL="171446" indent="-171446" defTabSz="914377">
              <a:buFont typeface="Arial" panose="020B0604020202020204" pitchFamily="34" charset="0"/>
              <a:buChar char="•"/>
              <a:defRPr/>
            </a:pPr>
            <a:r>
              <a:rPr lang="en-ZA" sz="2200" dirty="0">
                <a:solidFill>
                  <a:prstClr val="black"/>
                </a:solidFill>
                <a:latin typeface="Calibri"/>
              </a:rPr>
              <a:t>Non-standardisation of the </a:t>
            </a:r>
            <a:r>
              <a:rPr lang="en-ZA" sz="2200" dirty="0">
                <a:solidFill>
                  <a:srgbClr val="FF0000"/>
                </a:solidFill>
                <a:latin typeface="Calibri"/>
              </a:rPr>
              <a:t>recruitment-to-retirement</a:t>
            </a:r>
            <a:r>
              <a:rPr lang="en-ZA" sz="2200" dirty="0">
                <a:solidFill>
                  <a:prstClr val="black"/>
                </a:solidFill>
                <a:latin typeface="Calibri"/>
              </a:rPr>
              <a:t> processes for municipal staff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1919B6-9F75-8341-85C6-CAC5128B7D26}"/>
              </a:ext>
            </a:extLst>
          </p:cNvPr>
          <p:cNvSpPr txBox="1"/>
          <p:nvPr/>
        </p:nvSpPr>
        <p:spPr>
          <a:xfrm>
            <a:off x="162558" y="5690031"/>
            <a:ext cx="1186688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09570"/>
            <a:r>
              <a:rPr lang="en-US" sz="2800" b="1" dirty="0">
                <a:solidFill>
                  <a:srgbClr val="000E3D"/>
                </a:solidFill>
                <a:latin typeface="Calibri"/>
              </a:rPr>
              <a:t>Poor Political Leadership Capacity And Weak Administrative Management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EF6CE73A-21B2-4383-907C-1BB33D64E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944" y="271385"/>
            <a:ext cx="8809021" cy="704817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LOCAL GOVERNMENT ROOT CAUSES</a:t>
            </a:r>
            <a:endParaRPr lang="en-ZA" dirty="0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C7D95737-8CD4-4941-89B1-2540E7545798}"/>
              </a:ext>
            </a:extLst>
          </p:cNvPr>
          <p:cNvSpPr>
            <a:spLocks/>
          </p:cNvSpPr>
          <p:nvPr/>
        </p:nvSpPr>
        <p:spPr bwMode="auto">
          <a:xfrm>
            <a:off x="-25401" y="1157588"/>
            <a:ext cx="6807200" cy="3859379"/>
          </a:xfrm>
          <a:custGeom>
            <a:avLst/>
            <a:gdLst/>
            <a:ahLst/>
            <a:cxnLst>
              <a:cxn ang="0">
                <a:pos x="141" y="58"/>
              </a:cxn>
              <a:cxn ang="0">
                <a:pos x="66" y="90"/>
              </a:cxn>
              <a:cxn ang="0">
                <a:pos x="19" y="133"/>
              </a:cxn>
              <a:cxn ang="0">
                <a:pos x="27" y="140"/>
              </a:cxn>
              <a:cxn ang="0">
                <a:pos x="61" y="104"/>
              </a:cxn>
              <a:cxn ang="0">
                <a:pos x="53" y="132"/>
              </a:cxn>
              <a:cxn ang="0">
                <a:pos x="60" y="141"/>
              </a:cxn>
              <a:cxn ang="0">
                <a:pos x="79" y="135"/>
              </a:cxn>
              <a:cxn ang="0">
                <a:pos x="89" y="94"/>
              </a:cxn>
              <a:cxn ang="0">
                <a:pos x="114" y="109"/>
              </a:cxn>
              <a:cxn ang="0">
                <a:pos x="163" y="73"/>
              </a:cxn>
              <a:cxn ang="0">
                <a:pos x="153" y="132"/>
              </a:cxn>
              <a:cxn ang="0">
                <a:pos x="134" y="161"/>
              </a:cxn>
              <a:cxn ang="0">
                <a:pos x="99" y="177"/>
              </a:cxn>
              <a:cxn ang="0">
                <a:pos x="110" y="178"/>
              </a:cxn>
              <a:cxn ang="0">
                <a:pos x="140" y="168"/>
              </a:cxn>
              <a:cxn ang="0">
                <a:pos x="113" y="230"/>
              </a:cxn>
              <a:cxn ang="0">
                <a:pos x="148" y="191"/>
              </a:cxn>
              <a:cxn ang="0">
                <a:pos x="167" y="118"/>
              </a:cxn>
              <a:cxn ang="0">
                <a:pos x="226" y="94"/>
              </a:cxn>
              <a:cxn ang="0">
                <a:pos x="204" y="136"/>
              </a:cxn>
              <a:cxn ang="0">
                <a:pos x="205" y="142"/>
              </a:cxn>
              <a:cxn ang="0">
                <a:pos x="222" y="190"/>
              </a:cxn>
              <a:cxn ang="0">
                <a:pos x="197" y="234"/>
              </a:cxn>
              <a:cxn ang="0">
                <a:pos x="211" y="236"/>
              </a:cxn>
              <a:cxn ang="0">
                <a:pos x="258" y="243"/>
              </a:cxn>
              <a:cxn ang="0">
                <a:pos x="266" y="239"/>
              </a:cxn>
              <a:cxn ang="0">
                <a:pos x="231" y="184"/>
              </a:cxn>
              <a:cxn ang="0">
                <a:pos x="254" y="170"/>
              </a:cxn>
              <a:cxn ang="0">
                <a:pos x="236" y="143"/>
              </a:cxn>
              <a:cxn ang="0">
                <a:pos x="271" y="75"/>
              </a:cxn>
              <a:cxn ang="0">
                <a:pos x="289" y="98"/>
              </a:cxn>
              <a:cxn ang="0">
                <a:pos x="274" y="165"/>
              </a:cxn>
              <a:cxn ang="0">
                <a:pos x="296" y="95"/>
              </a:cxn>
              <a:cxn ang="0">
                <a:pos x="307" y="119"/>
              </a:cxn>
              <a:cxn ang="0">
                <a:pos x="300" y="85"/>
              </a:cxn>
              <a:cxn ang="0">
                <a:pos x="344" y="70"/>
              </a:cxn>
              <a:cxn ang="0">
                <a:pos x="311" y="160"/>
              </a:cxn>
              <a:cxn ang="0">
                <a:pos x="319" y="188"/>
              </a:cxn>
              <a:cxn ang="0">
                <a:pos x="343" y="148"/>
              </a:cxn>
              <a:cxn ang="0">
                <a:pos x="376" y="183"/>
              </a:cxn>
              <a:cxn ang="0">
                <a:pos x="376" y="161"/>
              </a:cxn>
              <a:cxn ang="0">
                <a:pos x="414" y="183"/>
              </a:cxn>
              <a:cxn ang="0">
                <a:pos x="394" y="165"/>
              </a:cxn>
              <a:cxn ang="0">
                <a:pos x="355" y="139"/>
              </a:cxn>
              <a:cxn ang="0">
                <a:pos x="354" y="98"/>
              </a:cxn>
              <a:cxn ang="0">
                <a:pos x="374" y="79"/>
              </a:cxn>
              <a:cxn ang="0">
                <a:pos x="401" y="109"/>
              </a:cxn>
              <a:cxn ang="0">
                <a:pos x="422" y="103"/>
              </a:cxn>
              <a:cxn ang="0">
                <a:pos x="460" y="135"/>
              </a:cxn>
              <a:cxn ang="0">
                <a:pos x="505" y="174"/>
              </a:cxn>
              <a:cxn ang="0">
                <a:pos x="481" y="143"/>
              </a:cxn>
              <a:cxn ang="0">
                <a:pos x="444" y="103"/>
              </a:cxn>
              <a:cxn ang="0">
                <a:pos x="412" y="79"/>
              </a:cxn>
              <a:cxn ang="0">
                <a:pos x="321" y="42"/>
              </a:cxn>
              <a:cxn ang="0">
                <a:pos x="180" y="31"/>
              </a:cxn>
            </a:cxnLst>
            <a:rect l="0" t="0" r="r" b="b"/>
            <a:pathLst>
              <a:path w="518" h="295">
                <a:moveTo>
                  <a:pt x="180" y="31"/>
                </a:moveTo>
                <a:cubicBezTo>
                  <a:pt x="177" y="35"/>
                  <a:pt x="165" y="42"/>
                  <a:pt x="160" y="49"/>
                </a:cubicBezTo>
                <a:cubicBezTo>
                  <a:pt x="159" y="50"/>
                  <a:pt x="158" y="51"/>
                  <a:pt x="158" y="52"/>
                </a:cubicBezTo>
                <a:cubicBezTo>
                  <a:pt x="158" y="52"/>
                  <a:pt x="151" y="54"/>
                  <a:pt x="141" y="58"/>
                </a:cubicBezTo>
                <a:cubicBezTo>
                  <a:pt x="135" y="60"/>
                  <a:pt x="129" y="65"/>
                  <a:pt x="122" y="68"/>
                </a:cubicBezTo>
                <a:cubicBezTo>
                  <a:pt x="114" y="71"/>
                  <a:pt x="105" y="69"/>
                  <a:pt x="97" y="72"/>
                </a:cubicBezTo>
                <a:cubicBezTo>
                  <a:pt x="93" y="74"/>
                  <a:pt x="87" y="79"/>
                  <a:pt x="82" y="81"/>
                </a:cubicBezTo>
                <a:cubicBezTo>
                  <a:pt x="77" y="84"/>
                  <a:pt x="71" y="87"/>
                  <a:pt x="66" y="90"/>
                </a:cubicBezTo>
                <a:cubicBezTo>
                  <a:pt x="59" y="94"/>
                  <a:pt x="55" y="93"/>
                  <a:pt x="49" y="98"/>
                </a:cubicBezTo>
                <a:cubicBezTo>
                  <a:pt x="42" y="104"/>
                  <a:pt x="35" y="114"/>
                  <a:pt x="29" y="120"/>
                </a:cubicBezTo>
                <a:cubicBezTo>
                  <a:pt x="28" y="122"/>
                  <a:pt x="25" y="124"/>
                  <a:pt x="23" y="126"/>
                </a:cubicBezTo>
                <a:cubicBezTo>
                  <a:pt x="22" y="128"/>
                  <a:pt x="21" y="131"/>
                  <a:pt x="19" y="133"/>
                </a:cubicBezTo>
                <a:cubicBezTo>
                  <a:pt x="6" y="151"/>
                  <a:pt x="0" y="166"/>
                  <a:pt x="3" y="169"/>
                </a:cubicBezTo>
                <a:cubicBezTo>
                  <a:pt x="6" y="172"/>
                  <a:pt x="8" y="167"/>
                  <a:pt x="13" y="158"/>
                </a:cubicBezTo>
                <a:cubicBezTo>
                  <a:pt x="13" y="157"/>
                  <a:pt x="15" y="153"/>
                  <a:pt x="16" y="151"/>
                </a:cubicBezTo>
                <a:cubicBezTo>
                  <a:pt x="18" y="148"/>
                  <a:pt x="24" y="143"/>
                  <a:pt x="27" y="140"/>
                </a:cubicBezTo>
                <a:cubicBezTo>
                  <a:pt x="27" y="139"/>
                  <a:pt x="29" y="133"/>
                  <a:pt x="30" y="133"/>
                </a:cubicBezTo>
                <a:cubicBezTo>
                  <a:pt x="32" y="129"/>
                  <a:pt x="32" y="130"/>
                  <a:pt x="35" y="126"/>
                </a:cubicBezTo>
                <a:cubicBezTo>
                  <a:pt x="39" y="122"/>
                  <a:pt x="44" y="120"/>
                  <a:pt x="48" y="114"/>
                </a:cubicBezTo>
                <a:cubicBezTo>
                  <a:pt x="51" y="110"/>
                  <a:pt x="56" y="106"/>
                  <a:pt x="61" y="104"/>
                </a:cubicBezTo>
                <a:cubicBezTo>
                  <a:pt x="64" y="103"/>
                  <a:pt x="68" y="102"/>
                  <a:pt x="72" y="101"/>
                </a:cubicBezTo>
                <a:cubicBezTo>
                  <a:pt x="73" y="100"/>
                  <a:pt x="64" y="107"/>
                  <a:pt x="58" y="118"/>
                </a:cubicBezTo>
                <a:cubicBezTo>
                  <a:pt x="57" y="120"/>
                  <a:pt x="57" y="121"/>
                  <a:pt x="56" y="124"/>
                </a:cubicBezTo>
                <a:cubicBezTo>
                  <a:pt x="55" y="126"/>
                  <a:pt x="54" y="130"/>
                  <a:pt x="53" y="132"/>
                </a:cubicBezTo>
                <a:cubicBezTo>
                  <a:pt x="51" y="148"/>
                  <a:pt x="54" y="168"/>
                  <a:pt x="56" y="168"/>
                </a:cubicBezTo>
                <a:cubicBezTo>
                  <a:pt x="58" y="168"/>
                  <a:pt x="58" y="164"/>
                  <a:pt x="58" y="158"/>
                </a:cubicBezTo>
                <a:cubicBezTo>
                  <a:pt x="59" y="156"/>
                  <a:pt x="58" y="154"/>
                  <a:pt x="58" y="151"/>
                </a:cubicBezTo>
                <a:cubicBezTo>
                  <a:pt x="58" y="150"/>
                  <a:pt x="60" y="143"/>
                  <a:pt x="60" y="141"/>
                </a:cubicBezTo>
                <a:cubicBezTo>
                  <a:pt x="61" y="135"/>
                  <a:pt x="61" y="135"/>
                  <a:pt x="64" y="129"/>
                </a:cubicBezTo>
                <a:cubicBezTo>
                  <a:pt x="65" y="126"/>
                  <a:pt x="66" y="123"/>
                  <a:pt x="68" y="120"/>
                </a:cubicBezTo>
                <a:cubicBezTo>
                  <a:pt x="69" y="119"/>
                  <a:pt x="70" y="121"/>
                  <a:pt x="72" y="124"/>
                </a:cubicBezTo>
                <a:cubicBezTo>
                  <a:pt x="74" y="129"/>
                  <a:pt x="77" y="136"/>
                  <a:pt x="79" y="135"/>
                </a:cubicBezTo>
                <a:cubicBezTo>
                  <a:pt x="80" y="134"/>
                  <a:pt x="79" y="132"/>
                  <a:pt x="77" y="128"/>
                </a:cubicBezTo>
                <a:cubicBezTo>
                  <a:pt x="76" y="126"/>
                  <a:pt x="76" y="123"/>
                  <a:pt x="75" y="120"/>
                </a:cubicBezTo>
                <a:cubicBezTo>
                  <a:pt x="74" y="114"/>
                  <a:pt x="74" y="111"/>
                  <a:pt x="76" y="107"/>
                </a:cubicBezTo>
                <a:cubicBezTo>
                  <a:pt x="79" y="104"/>
                  <a:pt x="88" y="94"/>
                  <a:pt x="89" y="94"/>
                </a:cubicBezTo>
                <a:cubicBezTo>
                  <a:pt x="91" y="93"/>
                  <a:pt x="93" y="92"/>
                  <a:pt x="96" y="92"/>
                </a:cubicBezTo>
                <a:cubicBezTo>
                  <a:pt x="100" y="90"/>
                  <a:pt x="104" y="89"/>
                  <a:pt x="108" y="88"/>
                </a:cubicBezTo>
                <a:cubicBezTo>
                  <a:pt x="113" y="86"/>
                  <a:pt x="100" y="132"/>
                  <a:pt x="105" y="131"/>
                </a:cubicBezTo>
                <a:cubicBezTo>
                  <a:pt x="108" y="130"/>
                  <a:pt x="110" y="121"/>
                  <a:pt x="114" y="109"/>
                </a:cubicBezTo>
                <a:cubicBezTo>
                  <a:pt x="115" y="106"/>
                  <a:pt x="114" y="100"/>
                  <a:pt x="114" y="98"/>
                </a:cubicBezTo>
                <a:cubicBezTo>
                  <a:pt x="118" y="88"/>
                  <a:pt x="123" y="83"/>
                  <a:pt x="125" y="83"/>
                </a:cubicBezTo>
                <a:cubicBezTo>
                  <a:pt x="128" y="82"/>
                  <a:pt x="144" y="77"/>
                  <a:pt x="147" y="76"/>
                </a:cubicBezTo>
                <a:cubicBezTo>
                  <a:pt x="154" y="75"/>
                  <a:pt x="160" y="74"/>
                  <a:pt x="163" y="73"/>
                </a:cubicBezTo>
                <a:cubicBezTo>
                  <a:pt x="172" y="72"/>
                  <a:pt x="164" y="70"/>
                  <a:pt x="188" y="69"/>
                </a:cubicBezTo>
                <a:cubicBezTo>
                  <a:pt x="189" y="69"/>
                  <a:pt x="187" y="76"/>
                  <a:pt x="180" y="78"/>
                </a:cubicBezTo>
                <a:cubicBezTo>
                  <a:pt x="168" y="81"/>
                  <a:pt x="172" y="87"/>
                  <a:pt x="167" y="94"/>
                </a:cubicBezTo>
                <a:cubicBezTo>
                  <a:pt x="160" y="104"/>
                  <a:pt x="154" y="117"/>
                  <a:pt x="153" y="132"/>
                </a:cubicBezTo>
                <a:cubicBezTo>
                  <a:pt x="153" y="139"/>
                  <a:pt x="152" y="146"/>
                  <a:pt x="150" y="152"/>
                </a:cubicBezTo>
                <a:cubicBezTo>
                  <a:pt x="150" y="153"/>
                  <a:pt x="148" y="156"/>
                  <a:pt x="146" y="157"/>
                </a:cubicBezTo>
                <a:cubicBezTo>
                  <a:pt x="144" y="158"/>
                  <a:pt x="140" y="157"/>
                  <a:pt x="137" y="159"/>
                </a:cubicBezTo>
                <a:cubicBezTo>
                  <a:pt x="135" y="160"/>
                  <a:pt x="136" y="161"/>
                  <a:pt x="134" y="161"/>
                </a:cubicBezTo>
                <a:cubicBezTo>
                  <a:pt x="132" y="162"/>
                  <a:pt x="131" y="164"/>
                  <a:pt x="129" y="165"/>
                </a:cubicBezTo>
                <a:cubicBezTo>
                  <a:pt x="127" y="166"/>
                  <a:pt x="122" y="166"/>
                  <a:pt x="119" y="167"/>
                </a:cubicBezTo>
                <a:cubicBezTo>
                  <a:pt x="118" y="167"/>
                  <a:pt x="118" y="167"/>
                  <a:pt x="117" y="168"/>
                </a:cubicBezTo>
                <a:cubicBezTo>
                  <a:pt x="110" y="171"/>
                  <a:pt x="105" y="174"/>
                  <a:pt x="99" y="177"/>
                </a:cubicBezTo>
                <a:cubicBezTo>
                  <a:pt x="95" y="179"/>
                  <a:pt x="87" y="179"/>
                  <a:pt x="87" y="181"/>
                </a:cubicBezTo>
                <a:cubicBezTo>
                  <a:pt x="87" y="182"/>
                  <a:pt x="87" y="182"/>
                  <a:pt x="92" y="182"/>
                </a:cubicBezTo>
                <a:cubicBezTo>
                  <a:pt x="94" y="181"/>
                  <a:pt x="98" y="182"/>
                  <a:pt x="102" y="181"/>
                </a:cubicBezTo>
                <a:cubicBezTo>
                  <a:pt x="104" y="180"/>
                  <a:pt x="107" y="178"/>
                  <a:pt x="110" y="178"/>
                </a:cubicBezTo>
                <a:cubicBezTo>
                  <a:pt x="113" y="177"/>
                  <a:pt x="115" y="175"/>
                  <a:pt x="118" y="174"/>
                </a:cubicBezTo>
                <a:cubicBezTo>
                  <a:pt x="121" y="173"/>
                  <a:pt x="125" y="173"/>
                  <a:pt x="128" y="172"/>
                </a:cubicBezTo>
                <a:cubicBezTo>
                  <a:pt x="131" y="171"/>
                  <a:pt x="133" y="169"/>
                  <a:pt x="137" y="168"/>
                </a:cubicBezTo>
                <a:cubicBezTo>
                  <a:pt x="137" y="168"/>
                  <a:pt x="137" y="170"/>
                  <a:pt x="140" y="168"/>
                </a:cubicBezTo>
                <a:cubicBezTo>
                  <a:pt x="142" y="167"/>
                  <a:pt x="144" y="167"/>
                  <a:pt x="146" y="166"/>
                </a:cubicBezTo>
                <a:cubicBezTo>
                  <a:pt x="149" y="165"/>
                  <a:pt x="144" y="172"/>
                  <a:pt x="143" y="175"/>
                </a:cubicBezTo>
                <a:cubicBezTo>
                  <a:pt x="127" y="212"/>
                  <a:pt x="99" y="233"/>
                  <a:pt x="102" y="237"/>
                </a:cubicBezTo>
                <a:cubicBezTo>
                  <a:pt x="103" y="238"/>
                  <a:pt x="108" y="233"/>
                  <a:pt x="113" y="230"/>
                </a:cubicBezTo>
                <a:cubicBezTo>
                  <a:pt x="117" y="226"/>
                  <a:pt x="122" y="226"/>
                  <a:pt x="128" y="218"/>
                </a:cubicBezTo>
                <a:cubicBezTo>
                  <a:pt x="130" y="216"/>
                  <a:pt x="130" y="211"/>
                  <a:pt x="133" y="208"/>
                </a:cubicBezTo>
                <a:cubicBezTo>
                  <a:pt x="137" y="202"/>
                  <a:pt x="139" y="202"/>
                  <a:pt x="141" y="198"/>
                </a:cubicBezTo>
                <a:cubicBezTo>
                  <a:pt x="143" y="195"/>
                  <a:pt x="146" y="194"/>
                  <a:pt x="148" y="191"/>
                </a:cubicBezTo>
                <a:cubicBezTo>
                  <a:pt x="152" y="183"/>
                  <a:pt x="157" y="174"/>
                  <a:pt x="160" y="165"/>
                </a:cubicBezTo>
                <a:cubicBezTo>
                  <a:pt x="162" y="159"/>
                  <a:pt x="166" y="160"/>
                  <a:pt x="167" y="153"/>
                </a:cubicBezTo>
                <a:cubicBezTo>
                  <a:pt x="168" y="149"/>
                  <a:pt x="167" y="139"/>
                  <a:pt x="167" y="135"/>
                </a:cubicBezTo>
                <a:cubicBezTo>
                  <a:pt x="168" y="128"/>
                  <a:pt x="164" y="124"/>
                  <a:pt x="167" y="118"/>
                </a:cubicBezTo>
                <a:cubicBezTo>
                  <a:pt x="168" y="114"/>
                  <a:pt x="176" y="108"/>
                  <a:pt x="178" y="104"/>
                </a:cubicBezTo>
                <a:cubicBezTo>
                  <a:pt x="191" y="84"/>
                  <a:pt x="200" y="75"/>
                  <a:pt x="210" y="70"/>
                </a:cubicBezTo>
                <a:cubicBezTo>
                  <a:pt x="213" y="69"/>
                  <a:pt x="235" y="64"/>
                  <a:pt x="236" y="75"/>
                </a:cubicBezTo>
                <a:cubicBezTo>
                  <a:pt x="236" y="80"/>
                  <a:pt x="231" y="81"/>
                  <a:pt x="226" y="94"/>
                </a:cubicBezTo>
                <a:cubicBezTo>
                  <a:pt x="224" y="100"/>
                  <a:pt x="223" y="113"/>
                  <a:pt x="220" y="124"/>
                </a:cubicBezTo>
                <a:cubicBezTo>
                  <a:pt x="219" y="125"/>
                  <a:pt x="219" y="126"/>
                  <a:pt x="219" y="127"/>
                </a:cubicBezTo>
                <a:cubicBezTo>
                  <a:pt x="219" y="128"/>
                  <a:pt x="217" y="130"/>
                  <a:pt x="214" y="132"/>
                </a:cubicBezTo>
                <a:cubicBezTo>
                  <a:pt x="212" y="134"/>
                  <a:pt x="207" y="134"/>
                  <a:pt x="204" y="136"/>
                </a:cubicBezTo>
                <a:cubicBezTo>
                  <a:pt x="203" y="138"/>
                  <a:pt x="201" y="141"/>
                  <a:pt x="199" y="142"/>
                </a:cubicBezTo>
                <a:cubicBezTo>
                  <a:pt x="194" y="145"/>
                  <a:pt x="192" y="148"/>
                  <a:pt x="193" y="150"/>
                </a:cubicBezTo>
                <a:cubicBezTo>
                  <a:pt x="193" y="151"/>
                  <a:pt x="197" y="149"/>
                  <a:pt x="201" y="146"/>
                </a:cubicBezTo>
                <a:cubicBezTo>
                  <a:pt x="202" y="145"/>
                  <a:pt x="203" y="143"/>
                  <a:pt x="205" y="142"/>
                </a:cubicBezTo>
                <a:cubicBezTo>
                  <a:pt x="207" y="140"/>
                  <a:pt x="210" y="139"/>
                  <a:pt x="212" y="138"/>
                </a:cubicBezTo>
                <a:cubicBezTo>
                  <a:pt x="215" y="136"/>
                  <a:pt x="217" y="136"/>
                  <a:pt x="217" y="137"/>
                </a:cubicBezTo>
                <a:cubicBezTo>
                  <a:pt x="218" y="146"/>
                  <a:pt x="220" y="164"/>
                  <a:pt x="222" y="172"/>
                </a:cubicBezTo>
                <a:cubicBezTo>
                  <a:pt x="223" y="179"/>
                  <a:pt x="222" y="184"/>
                  <a:pt x="222" y="190"/>
                </a:cubicBezTo>
                <a:cubicBezTo>
                  <a:pt x="223" y="195"/>
                  <a:pt x="226" y="202"/>
                  <a:pt x="225" y="206"/>
                </a:cubicBezTo>
                <a:cubicBezTo>
                  <a:pt x="225" y="207"/>
                  <a:pt x="222" y="210"/>
                  <a:pt x="222" y="211"/>
                </a:cubicBezTo>
                <a:cubicBezTo>
                  <a:pt x="221" y="214"/>
                  <a:pt x="217" y="218"/>
                  <a:pt x="212" y="224"/>
                </a:cubicBezTo>
                <a:cubicBezTo>
                  <a:pt x="208" y="227"/>
                  <a:pt x="202" y="230"/>
                  <a:pt x="197" y="234"/>
                </a:cubicBezTo>
                <a:cubicBezTo>
                  <a:pt x="195" y="236"/>
                  <a:pt x="194" y="241"/>
                  <a:pt x="191" y="243"/>
                </a:cubicBezTo>
                <a:cubicBezTo>
                  <a:pt x="184" y="251"/>
                  <a:pt x="174" y="255"/>
                  <a:pt x="180" y="259"/>
                </a:cubicBezTo>
                <a:cubicBezTo>
                  <a:pt x="181" y="260"/>
                  <a:pt x="190" y="252"/>
                  <a:pt x="200" y="243"/>
                </a:cubicBezTo>
                <a:cubicBezTo>
                  <a:pt x="204" y="240"/>
                  <a:pt x="208" y="239"/>
                  <a:pt x="211" y="236"/>
                </a:cubicBezTo>
                <a:cubicBezTo>
                  <a:pt x="214" y="233"/>
                  <a:pt x="216" y="228"/>
                  <a:pt x="219" y="226"/>
                </a:cubicBezTo>
                <a:cubicBezTo>
                  <a:pt x="225" y="220"/>
                  <a:pt x="229" y="216"/>
                  <a:pt x="230" y="214"/>
                </a:cubicBezTo>
                <a:cubicBezTo>
                  <a:pt x="230" y="214"/>
                  <a:pt x="234" y="218"/>
                  <a:pt x="240" y="226"/>
                </a:cubicBezTo>
                <a:cubicBezTo>
                  <a:pt x="244" y="230"/>
                  <a:pt x="254" y="238"/>
                  <a:pt x="258" y="243"/>
                </a:cubicBezTo>
                <a:cubicBezTo>
                  <a:pt x="263" y="250"/>
                  <a:pt x="262" y="254"/>
                  <a:pt x="268" y="261"/>
                </a:cubicBezTo>
                <a:cubicBezTo>
                  <a:pt x="282" y="279"/>
                  <a:pt x="296" y="295"/>
                  <a:pt x="298" y="293"/>
                </a:cubicBezTo>
                <a:cubicBezTo>
                  <a:pt x="299" y="292"/>
                  <a:pt x="294" y="282"/>
                  <a:pt x="282" y="269"/>
                </a:cubicBezTo>
                <a:cubicBezTo>
                  <a:pt x="276" y="263"/>
                  <a:pt x="271" y="247"/>
                  <a:pt x="266" y="239"/>
                </a:cubicBezTo>
                <a:cubicBezTo>
                  <a:pt x="262" y="234"/>
                  <a:pt x="253" y="231"/>
                  <a:pt x="249" y="227"/>
                </a:cubicBezTo>
                <a:cubicBezTo>
                  <a:pt x="240" y="214"/>
                  <a:pt x="232" y="204"/>
                  <a:pt x="232" y="203"/>
                </a:cubicBezTo>
                <a:cubicBezTo>
                  <a:pt x="232" y="203"/>
                  <a:pt x="232" y="202"/>
                  <a:pt x="232" y="202"/>
                </a:cubicBezTo>
                <a:cubicBezTo>
                  <a:pt x="232" y="196"/>
                  <a:pt x="231" y="190"/>
                  <a:pt x="231" y="184"/>
                </a:cubicBezTo>
                <a:cubicBezTo>
                  <a:pt x="231" y="175"/>
                  <a:pt x="230" y="165"/>
                  <a:pt x="231" y="155"/>
                </a:cubicBezTo>
                <a:cubicBezTo>
                  <a:pt x="231" y="153"/>
                  <a:pt x="236" y="151"/>
                  <a:pt x="240" y="155"/>
                </a:cubicBezTo>
                <a:cubicBezTo>
                  <a:pt x="242" y="156"/>
                  <a:pt x="242" y="159"/>
                  <a:pt x="243" y="161"/>
                </a:cubicBezTo>
                <a:cubicBezTo>
                  <a:pt x="248" y="165"/>
                  <a:pt x="253" y="171"/>
                  <a:pt x="254" y="170"/>
                </a:cubicBezTo>
                <a:cubicBezTo>
                  <a:pt x="256" y="168"/>
                  <a:pt x="252" y="165"/>
                  <a:pt x="248" y="161"/>
                </a:cubicBezTo>
                <a:cubicBezTo>
                  <a:pt x="246" y="158"/>
                  <a:pt x="245" y="154"/>
                  <a:pt x="242" y="150"/>
                </a:cubicBezTo>
                <a:cubicBezTo>
                  <a:pt x="241" y="149"/>
                  <a:pt x="238" y="147"/>
                  <a:pt x="238" y="146"/>
                </a:cubicBezTo>
                <a:cubicBezTo>
                  <a:pt x="237" y="145"/>
                  <a:pt x="237" y="144"/>
                  <a:pt x="236" y="143"/>
                </a:cubicBezTo>
                <a:cubicBezTo>
                  <a:pt x="234" y="137"/>
                  <a:pt x="235" y="131"/>
                  <a:pt x="235" y="131"/>
                </a:cubicBezTo>
                <a:cubicBezTo>
                  <a:pt x="238" y="119"/>
                  <a:pt x="246" y="109"/>
                  <a:pt x="252" y="101"/>
                </a:cubicBezTo>
                <a:cubicBezTo>
                  <a:pt x="254" y="97"/>
                  <a:pt x="255" y="89"/>
                  <a:pt x="257" y="86"/>
                </a:cubicBezTo>
                <a:cubicBezTo>
                  <a:pt x="264" y="76"/>
                  <a:pt x="271" y="75"/>
                  <a:pt x="271" y="75"/>
                </a:cubicBezTo>
                <a:cubicBezTo>
                  <a:pt x="277" y="75"/>
                  <a:pt x="276" y="69"/>
                  <a:pt x="282" y="69"/>
                </a:cubicBezTo>
                <a:cubicBezTo>
                  <a:pt x="285" y="69"/>
                  <a:pt x="290" y="67"/>
                  <a:pt x="292" y="69"/>
                </a:cubicBezTo>
                <a:cubicBezTo>
                  <a:pt x="293" y="70"/>
                  <a:pt x="293" y="75"/>
                  <a:pt x="292" y="82"/>
                </a:cubicBezTo>
                <a:cubicBezTo>
                  <a:pt x="292" y="86"/>
                  <a:pt x="290" y="92"/>
                  <a:pt x="289" y="98"/>
                </a:cubicBezTo>
                <a:cubicBezTo>
                  <a:pt x="288" y="103"/>
                  <a:pt x="288" y="109"/>
                  <a:pt x="287" y="115"/>
                </a:cubicBezTo>
                <a:cubicBezTo>
                  <a:pt x="285" y="121"/>
                  <a:pt x="282" y="126"/>
                  <a:pt x="280" y="132"/>
                </a:cubicBezTo>
                <a:cubicBezTo>
                  <a:pt x="279" y="137"/>
                  <a:pt x="279" y="143"/>
                  <a:pt x="278" y="147"/>
                </a:cubicBezTo>
                <a:cubicBezTo>
                  <a:pt x="276" y="158"/>
                  <a:pt x="273" y="165"/>
                  <a:pt x="274" y="165"/>
                </a:cubicBezTo>
                <a:cubicBezTo>
                  <a:pt x="275" y="166"/>
                  <a:pt x="277" y="163"/>
                  <a:pt x="278" y="159"/>
                </a:cubicBezTo>
                <a:cubicBezTo>
                  <a:pt x="280" y="156"/>
                  <a:pt x="282" y="145"/>
                  <a:pt x="284" y="140"/>
                </a:cubicBezTo>
                <a:cubicBezTo>
                  <a:pt x="285" y="135"/>
                  <a:pt x="286" y="135"/>
                  <a:pt x="287" y="129"/>
                </a:cubicBezTo>
                <a:cubicBezTo>
                  <a:pt x="291" y="117"/>
                  <a:pt x="292" y="104"/>
                  <a:pt x="296" y="95"/>
                </a:cubicBezTo>
                <a:cubicBezTo>
                  <a:pt x="297" y="93"/>
                  <a:pt x="298" y="95"/>
                  <a:pt x="299" y="98"/>
                </a:cubicBezTo>
                <a:cubicBezTo>
                  <a:pt x="299" y="100"/>
                  <a:pt x="299" y="105"/>
                  <a:pt x="300" y="107"/>
                </a:cubicBezTo>
                <a:cubicBezTo>
                  <a:pt x="301" y="109"/>
                  <a:pt x="302" y="109"/>
                  <a:pt x="303" y="111"/>
                </a:cubicBezTo>
                <a:cubicBezTo>
                  <a:pt x="305" y="117"/>
                  <a:pt x="306" y="122"/>
                  <a:pt x="307" y="119"/>
                </a:cubicBezTo>
                <a:cubicBezTo>
                  <a:pt x="307" y="118"/>
                  <a:pt x="307" y="115"/>
                  <a:pt x="306" y="111"/>
                </a:cubicBezTo>
                <a:cubicBezTo>
                  <a:pt x="305" y="109"/>
                  <a:pt x="306" y="108"/>
                  <a:pt x="305" y="105"/>
                </a:cubicBezTo>
                <a:cubicBezTo>
                  <a:pt x="305" y="103"/>
                  <a:pt x="303" y="101"/>
                  <a:pt x="303" y="99"/>
                </a:cubicBezTo>
                <a:cubicBezTo>
                  <a:pt x="301" y="93"/>
                  <a:pt x="300" y="87"/>
                  <a:pt x="300" y="85"/>
                </a:cubicBezTo>
                <a:cubicBezTo>
                  <a:pt x="303" y="74"/>
                  <a:pt x="306" y="66"/>
                  <a:pt x="308" y="66"/>
                </a:cubicBezTo>
                <a:cubicBezTo>
                  <a:pt x="309" y="66"/>
                  <a:pt x="311" y="64"/>
                  <a:pt x="313" y="66"/>
                </a:cubicBezTo>
                <a:cubicBezTo>
                  <a:pt x="318" y="71"/>
                  <a:pt x="324" y="66"/>
                  <a:pt x="329" y="68"/>
                </a:cubicBezTo>
                <a:cubicBezTo>
                  <a:pt x="337" y="71"/>
                  <a:pt x="340" y="67"/>
                  <a:pt x="344" y="70"/>
                </a:cubicBezTo>
                <a:cubicBezTo>
                  <a:pt x="347" y="73"/>
                  <a:pt x="353" y="76"/>
                  <a:pt x="349" y="84"/>
                </a:cubicBezTo>
                <a:cubicBezTo>
                  <a:pt x="346" y="91"/>
                  <a:pt x="344" y="108"/>
                  <a:pt x="339" y="118"/>
                </a:cubicBezTo>
                <a:cubicBezTo>
                  <a:pt x="336" y="126"/>
                  <a:pt x="328" y="135"/>
                  <a:pt x="325" y="143"/>
                </a:cubicBezTo>
                <a:cubicBezTo>
                  <a:pt x="321" y="151"/>
                  <a:pt x="320" y="147"/>
                  <a:pt x="311" y="160"/>
                </a:cubicBezTo>
                <a:cubicBezTo>
                  <a:pt x="300" y="175"/>
                  <a:pt x="289" y="183"/>
                  <a:pt x="296" y="185"/>
                </a:cubicBezTo>
                <a:cubicBezTo>
                  <a:pt x="297" y="185"/>
                  <a:pt x="300" y="183"/>
                  <a:pt x="305" y="179"/>
                </a:cubicBezTo>
                <a:cubicBezTo>
                  <a:pt x="306" y="179"/>
                  <a:pt x="309" y="179"/>
                  <a:pt x="311" y="182"/>
                </a:cubicBezTo>
                <a:cubicBezTo>
                  <a:pt x="314" y="185"/>
                  <a:pt x="317" y="190"/>
                  <a:pt x="319" y="188"/>
                </a:cubicBezTo>
                <a:cubicBezTo>
                  <a:pt x="320" y="187"/>
                  <a:pt x="317" y="184"/>
                  <a:pt x="314" y="180"/>
                </a:cubicBezTo>
                <a:cubicBezTo>
                  <a:pt x="312" y="177"/>
                  <a:pt x="311" y="175"/>
                  <a:pt x="312" y="174"/>
                </a:cubicBezTo>
                <a:cubicBezTo>
                  <a:pt x="317" y="169"/>
                  <a:pt x="322" y="160"/>
                  <a:pt x="331" y="153"/>
                </a:cubicBezTo>
                <a:cubicBezTo>
                  <a:pt x="332" y="152"/>
                  <a:pt x="337" y="148"/>
                  <a:pt x="343" y="148"/>
                </a:cubicBezTo>
                <a:cubicBezTo>
                  <a:pt x="349" y="148"/>
                  <a:pt x="354" y="153"/>
                  <a:pt x="360" y="154"/>
                </a:cubicBezTo>
                <a:cubicBezTo>
                  <a:pt x="362" y="154"/>
                  <a:pt x="365" y="156"/>
                  <a:pt x="366" y="158"/>
                </a:cubicBezTo>
                <a:cubicBezTo>
                  <a:pt x="369" y="161"/>
                  <a:pt x="366" y="161"/>
                  <a:pt x="368" y="164"/>
                </a:cubicBezTo>
                <a:cubicBezTo>
                  <a:pt x="371" y="171"/>
                  <a:pt x="375" y="176"/>
                  <a:pt x="376" y="183"/>
                </a:cubicBezTo>
                <a:cubicBezTo>
                  <a:pt x="379" y="195"/>
                  <a:pt x="378" y="206"/>
                  <a:pt x="381" y="206"/>
                </a:cubicBezTo>
                <a:cubicBezTo>
                  <a:pt x="383" y="206"/>
                  <a:pt x="384" y="192"/>
                  <a:pt x="381" y="177"/>
                </a:cubicBezTo>
                <a:cubicBezTo>
                  <a:pt x="380" y="172"/>
                  <a:pt x="378" y="167"/>
                  <a:pt x="376" y="163"/>
                </a:cubicBezTo>
                <a:cubicBezTo>
                  <a:pt x="376" y="162"/>
                  <a:pt x="375" y="161"/>
                  <a:pt x="376" y="161"/>
                </a:cubicBezTo>
                <a:cubicBezTo>
                  <a:pt x="380" y="164"/>
                  <a:pt x="383" y="166"/>
                  <a:pt x="387" y="168"/>
                </a:cubicBezTo>
                <a:cubicBezTo>
                  <a:pt x="389" y="169"/>
                  <a:pt x="393" y="170"/>
                  <a:pt x="395" y="172"/>
                </a:cubicBezTo>
                <a:cubicBezTo>
                  <a:pt x="401" y="175"/>
                  <a:pt x="404" y="178"/>
                  <a:pt x="408" y="180"/>
                </a:cubicBezTo>
                <a:cubicBezTo>
                  <a:pt x="410" y="182"/>
                  <a:pt x="412" y="182"/>
                  <a:pt x="414" y="183"/>
                </a:cubicBezTo>
                <a:cubicBezTo>
                  <a:pt x="434" y="193"/>
                  <a:pt x="429" y="189"/>
                  <a:pt x="416" y="179"/>
                </a:cubicBezTo>
                <a:cubicBezTo>
                  <a:pt x="413" y="178"/>
                  <a:pt x="412" y="175"/>
                  <a:pt x="408" y="173"/>
                </a:cubicBezTo>
                <a:cubicBezTo>
                  <a:pt x="406" y="172"/>
                  <a:pt x="403" y="169"/>
                  <a:pt x="401" y="168"/>
                </a:cubicBezTo>
                <a:cubicBezTo>
                  <a:pt x="399" y="167"/>
                  <a:pt x="396" y="166"/>
                  <a:pt x="394" y="165"/>
                </a:cubicBezTo>
                <a:cubicBezTo>
                  <a:pt x="386" y="160"/>
                  <a:pt x="380" y="157"/>
                  <a:pt x="380" y="156"/>
                </a:cubicBezTo>
                <a:cubicBezTo>
                  <a:pt x="379" y="154"/>
                  <a:pt x="373" y="151"/>
                  <a:pt x="372" y="150"/>
                </a:cubicBezTo>
                <a:cubicBezTo>
                  <a:pt x="371" y="147"/>
                  <a:pt x="368" y="146"/>
                  <a:pt x="366" y="144"/>
                </a:cubicBezTo>
                <a:cubicBezTo>
                  <a:pt x="362" y="142"/>
                  <a:pt x="359" y="140"/>
                  <a:pt x="355" y="139"/>
                </a:cubicBezTo>
                <a:cubicBezTo>
                  <a:pt x="348" y="137"/>
                  <a:pt x="341" y="138"/>
                  <a:pt x="342" y="138"/>
                </a:cubicBezTo>
                <a:cubicBezTo>
                  <a:pt x="345" y="133"/>
                  <a:pt x="347" y="128"/>
                  <a:pt x="348" y="124"/>
                </a:cubicBezTo>
                <a:cubicBezTo>
                  <a:pt x="349" y="120"/>
                  <a:pt x="348" y="117"/>
                  <a:pt x="351" y="114"/>
                </a:cubicBezTo>
                <a:cubicBezTo>
                  <a:pt x="354" y="110"/>
                  <a:pt x="353" y="102"/>
                  <a:pt x="354" y="98"/>
                </a:cubicBezTo>
                <a:cubicBezTo>
                  <a:pt x="356" y="93"/>
                  <a:pt x="359" y="89"/>
                  <a:pt x="361" y="85"/>
                </a:cubicBezTo>
                <a:cubicBezTo>
                  <a:pt x="362" y="81"/>
                  <a:pt x="361" y="79"/>
                  <a:pt x="362" y="77"/>
                </a:cubicBezTo>
                <a:cubicBezTo>
                  <a:pt x="364" y="74"/>
                  <a:pt x="365" y="72"/>
                  <a:pt x="366" y="73"/>
                </a:cubicBezTo>
                <a:cubicBezTo>
                  <a:pt x="369" y="75"/>
                  <a:pt x="372" y="77"/>
                  <a:pt x="374" y="79"/>
                </a:cubicBezTo>
                <a:cubicBezTo>
                  <a:pt x="376" y="81"/>
                  <a:pt x="381" y="82"/>
                  <a:pt x="383" y="84"/>
                </a:cubicBezTo>
                <a:cubicBezTo>
                  <a:pt x="386" y="88"/>
                  <a:pt x="388" y="95"/>
                  <a:pt x="390" y="98"/>
                </a:cubicBezTo>
                <a:cubicBezTo>
                  <a:pt x="396" y="110"/>
                  <a:pt x="397" y="119"/>
                  <a:pt x="399" y="119"/>
                </a:cubicBezTo>
                <a:cubicBezTo>
                  <a:pt x="403" y="120"/>
                  <a:pt x="403" y="116"/>
                  <a:pt x="401" y="109"/>
                </a:cubicBezTo>
                <a:cubicBezTo>
                  <a:pt x="400" y="106"/>
                  <a:pt x="401" y="104"/>
                  <a:pt x="399" y="101"/>
                </a:cubicBezTo>
                <a:cubicBezTo>
                  <a:pt x="399" y="99"/>
                  <a:pt x="395" y="94"/>
                  <a:pt x="395" y="93"/>
                </a:cubicBezTo>
                <a:cubicBezTo>
                  <a:pt x="392" y="87"/>
                  <a:pt x="391" y="83"/>
                  <a:pt x="394" y="85"/>
                </a:cubicBezTo>
                <a:cubicBezTo>
                  <a:pt x="404" y="90"/>
                  <a:pt x="414" y="97"/>
                  <a:pt x="422" y="103"/>
                </a:cubicBezTo>
                <a:cubicBezTo>
                  <a:pt x="424" y="105"/>
                  <a:pt x="423" y="111"/>
                  <a:pt x="425" y="113"/>
                </a:cubicBezTo>
                <a:cubicBezTo>
                  <a:pt x="430" y="117"/>
                  <a:pt x="423" y="100"/>
                  <a:pt x="444" y="122"/>
                </a:cubicBezTo>
                <a:cubicBezTo>
                  <a:pt x="446" y="123"/>
                  <a:pt x="449" y="124"/>
                  <a:pt x="451" y="125"/>
                </a:cubicBezTo>
                <a:cubicBezTo>
                  <a:pt x="453" y="127"/>
                  <a:pt x="458" y="133"/>
                  <a:pt x="460" y="135"/>
                </a:cubicBezTo>
                <a:cubicBezTo>
                  <a:pt x="461" y="136"/>
                  <a:pt x="463" y="136"/>
                  <a:pt x="465" y="138"/>
                </a:cubicBezTo>
                <a:cubicBezTo>
                  <a:pt x="468" y="140"/>
                  <a:pt x="471" y="145"/>
                  <a:pt x="474" y="148"/>
                </a:cubicBezTo>
                <a:cubicBezTo>
                  <a:pt x="479" y="152"/>
                  <a:pt x="484" y="154"/>
                  <a:pt x="489" y="158"/>
                </a:cubicBezTo>
                <a:cubicBezTo>
                  <a:pt x="495" y="163"/>
                  <a:pt x="500" y="170"/>
                  <a:pt x="505" y="174"/>
                </a:cubicBezTo>
                <a:cubicBezTo>
                  <a:pt x="511" y="178"/>
                  <a:pt x="516" y="180"/>
                  <a:pt x="518" y="178"/>
                </a:cubicBezTo>
                <a:cubicBezTo>
                  <a:pt x="518" y="178"/>
                  <a:pt x="513" y="173"/>
                  <a:pt x="507" y="167"/>
                </a:cubicBezTo>
                <a:cubicBezTo>
                  <a:pt x="501" y="161"/>
                  <a:pt x="497" y="156"/>
                  <a:pt x="491" y="150"/>
                </a:cubicBezTo>
                <a:cubicBezTo>
                  <a:pt x="489" y="148"/>
                  <a:pt x="483" y="145"/>
                  <a:pt x="481" y="143"/>
                </a:cubicBezTo>
                <a:cubicBezTo>
                  <a:pt x="476" y="139"/>
                  <a:pt x="473" y="135"/>
                  <a:pt x="471" y="133"/>
                </a:cubicBezTo>
                <a:cubicBezTo>
                  <a:pt x="468" y="129"/>
                  <a:pt x="465" y="127"/>
                  <a:pt x="461" y="122"/>
                </a:cubicBezTo>
                <a:cubicBezTo>
                  <a:pt x="458" y="119"/>
                  <a:pt x="455" y="113"/>
                  <a:pt x="452" y="110"/>
                </a:cubicBezTo>
                <a:cubicBezTo>
                  <a:pt x="449" y="108"/>
                  <a:pt x="447" y="105"/>
                  <a:pt x="444" y="103"/>
                </a:cubicBezTo>
                <a:cubicBezTo>
                  <a:pt x="443" y="102"/>
                  <a:pt x="441" y="101"/>
                  <a:pt x="440" y="100"/>
                </a:cubicBezTo>
                <a:cubicBezTo>
                  <a:pt x="438" y="98"/>
                  <a:pt x="430" y="95"/>
                  <a:pt x="429" y="90"/>
                </a:cubicBezTo>
                <a:cubicBezTo>
                  <a:pt x="428" y="89"/>
                  <a:pt x="426" y="88"/>
                  <a:pt x="424" y="87"/>
                </a:cubicBezTo>
                <a:cubicBezTo>
                  <a:pt x="420" y="84"/>
                  <a:pt x="416" y="81"/>
                  <a:pt x="412" y="79"/>
                </a:cubicBezTo>
                <a:cubicBezTo>
                  <a:pt x="410" y="78"/>
                  <a:pt x="403" y="72"/>
                  <a:pt x="401" y="71"/>
                </a:cubicBezTo>
                <a:cubicBezTo>
                  <a:pt x="397" y="68"/>
                  <a:pt x="392" y="68"/>
                  <a:pt x="387" y="66"/>
                </a:cubicBezTo>
                <a:cubicBezTo>
                  <a:pt x="382" y="63"/>
                  <a:pt x="377" y="61"/>
                  <a:pt x="373" y="59"/>
                </a:cubicBezTo>
                <a:cubicBezTo>
                  <a:pt x="346" y="48"/>
                  <a:pt x="321" y="42"/>
                  <a:pt x="321" y="42"/>
                </a:cubicBezTo>
                <a:cubicBezTo>
                  <a:pt x="317" y="35"/>
                  <a:pt x="308" y="29"/>
                  <a:pt x="304" y="25"/>
                </a:cubicBezTo>
                <a:cubicBezTo>
                  <a:pt x="294" y="17"/>
                  <a:pt x="283" y="10"/>
                  <a:pt x="276" y="0"/>
                </a:cubicBezTo>
                <a:cubicBezTo>
                  <a:pt x="202" y="0"/>
                  <a:pt x="202" y="0"/>
                  <a:pt x="202" y="0"/>
                </a:cubicBezTo>
                <a:cubicBezTo>
                  <a:pt x="197" y="11"/>
                  <a:pt x="190" y="21"/>
                  <a:pt x="180" y="31"/>
                </a:cubicBezTo>
                <a:close/>
              </a:path>
            </a:pathLst>
          </a:custGeom>
          <a:solidFill>
            <a:srgbClr val="352515"/>
          </a:solidFill>
          <a:ln w="0" cmpd="sng">
            <a:gradFill>
              <a:gsLst>
                <a:gs pos="0">
                  <a:srgbClr val="FFFFFF">
                    <a:lumMod val="95000"/>
                    <a:alpha val="0"/>
                  </a:srgbClr>
                </a:gs>
                <a:gs pos="26000">
                  <a:srgbClr val="FFFFFF">
                    <a:lumMod val="95000"/>
                  </a:srgbClr>
                </a:gs>
              </a:gsLst>
              <a:lin ang="5400000" scaled="0"/>
            </a:gradFill>
            <a:round/>
            <a:headEnd/>
            <a:tailEnd/>
          </a:ln>
          <a:effectLst>
            <a:outerShdw blurRad="50800" dist="38100" dir="2700000" algn="tl" rotWithShape="0">
              <a:srgbClr val="000E3D">
                <a:alpha val="30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4261221-B7C6-4017-A776-D05ADDC2A6EE}"/>
              </a:ext>
            </a:extLst>
          </p:cNvPr>
          <p:cNvCxnSpPr>
            <a:cxnSpLocks/>
          </p:cNvCxnSpPr>
          <p:nvPr/>
        </p:nvCxnSpPr>
        <p:spPr>
          <a:xfrm>
            <a:off x="824948" y="2837288"/>
            <a:ext cx="5995725" cy="0"/>
          </a:xfrm>
          <a:prstGeom prst="line">
            <a:avLst/>
          </a:prstGeom>
          <a:ln w="38100" cmpd="sng">
            <a:solidFill>
              <a:srgbClr val="663300"/>
            </a:solidFill>
          </a:ln>
          <a:effectLst>
            <a:outerShdw blurRad="50800" dist="12700" dir="5400000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A299809-F82F-42AF-A423-438D10BB0724}"/>
              </a:ext>
            </a:extLst>
          </p:cNvPr>
          <p:cNvSpPr/>
          <p:nvPr/>
        </p:nvSpPr>
        <p:spPr>
          <a:xfrm>
            <a:off x="162558" y="2483720"/>
            <a:ext cx="711200" cy="707136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bg1"/>
            </a:solidFill>
          </a:ln>
          <a:effectLst>
            <a:outerShdw blurRad="50800" dist="38100" dir="5400000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1920" rtlCol="0" anchor="ctr"/>
          <a:lstStyle/>
          <a:p>
            <a:pPr algn="ctr" defTabSz="609570">
              <a:lnSpc>
                <a:spcPct val="80000"/>
              </a:lnSpc>
            </a:pPr>
            <a:r>
              <a:rPr lang="en-US" sz="3733" b="1" dirty="0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6AFFE83-95EC-4918-83D8-5669442320D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087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3672" y="0"/>
            <a:ext cx="533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ZA" sz="2800" b="1" dirty="0">
                <a:latin typeface="Foco"/>
              </a:rPr>
              <a:t>BACKGROUND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539994086"/>
              </p:ext>
            </p:extLst>
          </p:nvPr>
        </p:nvGraphicFramePr>
        <p:xfrm>
          <a:off x="820271" y="719666"/>
          <a:ext cx="109190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11993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19686" y="201698"/>
            <a:ext cx="8898941" cy="873635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LOCAL GOVERNMENT EFFECTS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B6259456-F864-4571-9838-15C4172E8D7F}"/>
              </a:ext>
            </a:extLst>
          </p:cNvPr>
          <p:cNvSpPr>
            <a:spLocks/>
          </p:cNvSpPr>
          <p:nvPr/>
        </p:nvSpPr>
        <p:spPr bwMode="auto">
          <a:xfrm>
            <a:off x="406400" y="576457"/>
            <a:ext cx="6559909" cy="5845099"/>
          </a:xfrm>
          <a:custGeom>
            <a:avLst/>
            <a:gdLst/>
            <a:ahLst/>
            <a:cxnLst>
              <a:cxn ang="0">
                <a:pos x="517" y="392"/>
              </a:cxn>
              <a:cxn ang="0">
                <a:pos x="539" y="349"/>
              </a:cxn>
              <a:cxn ang="0">
                <a:pos x="541" y="342"/>
              </a:cxn>
              <a:cxn ang="0">
                <a:pos x="528" y="312"/>
              </a:cxn>
              <a:cxn ang="0">
                <a:pos x="522" y="373"/>
              </a:cxn>
              <a:cxn ang="0">
                <a:pos x="373" y="446"/>
              </a:cxn>
              <a:cxn ang="0">
                <a:pos x="403" y="384"/>
              </a:cxn>
              <a:cxn ang="0">
                <a:pos x="518" y="315"/>
              </a:cxn>
              <a:cxn ang="0">
                <a:pos x="385" y="379"/>
              </a:cxn>
              <a:cxn ang="0">
                <a:pos x="479" y="310"/>
              </a:cxn>
              <a:cxn ang="0">
                <a:pos x="368" y="379"/>
              </a:cxn>
              <a:cxn ang="0">
                <a:pos x="314" y="365"/>
              </a:cxn>
              <a:cxn ang="0">
                <a:pos x="314" y="354"/>
              </a:cxn>
              <a:cxn ang="0">
                <a:pos x="463" y="290"/>
              </a:cxn>
              <a:cxn ang="0">
                <a:pos x="599" y="222"/>
              </a:cxn>
              <a:cxn ang="0">
                <a:pos x="566" y="218"/>
              </a:cxn>
              <a:cxn ang="0">
                <a:pos x="588" y="123"/>
              </a:cxn>
              <a:cxn ang="0">
                <a:pos x="477" y="138"/>
              </a:cxn>
              <a:cxn ang="0">
                <a:pos x="417" y="299"/>
              </a:cxn>
              <a:cxn ang="0">
                <a:pos x="330" y="244"/>
              </a:cxn>
              <a:cxn ang="0">
                <a:pos x="430" y="146"/>
              </a:cxn>
              <a:cxn ang="0">
                <a:pos x="346" y="133"/>
              </a:cxn>
              <a:cxn ang="0">
                <a:pos x="410" y="39"/>
              </a:cxn>
              <a:cxn ang="0">
                <a:pos x="362" y="4"/>
              </a:cxn>
              <a:cxn ang="0">
                <a:pos x="319" y="118"/>
              </a:cxn>
              <a:cxn ang="0">
                <a:pos x="323" y="209"/>
              </a:cxn>
              <a:cxn ang="0">
                <a:pos x="252" y="208"/>
              </a:cxn>
              <a:cxn ang="0">
                <a:pos x="160" y="101"/>
              </a:cxn>
              <a:cxn ang="0">
                <a:pos x="153" y="170"/>
              </a:cxn>
              <a:cxn ang="0">
                <a:pos x="117" y="134"/>
              </a:cxn>
              <a:cxn ang="0">
                <a:pos x="88" y="193"/>
              </a:cxn>
              <a:cxn ang="0">
                <a:pos x="186" y="204"/>
              </a:cxn>
              <a:cxn ang="0">
                <a:pos x="304" y="318"/>
              </a:cxn>
              <a:cxn ang="0">
                <a:pos x="160" y="262"/>
              </a:cxn>
              <a:cxn ang="0">
                <a:pos x="190" y="299"/>
              </a:cxn>
              <a:cxn ang="0">
                <a:pos x="297" y="378"/>
              </a:cxn>
              <a:cxn ang="0">
                <a:pos x="171" y="375"/>
              </a:cxn>
              <a:cxn ang="0">
                <a:pos x="139" y="288"/>
              </a:cxn>
              <a:cxn ang="0">
                <a:pos x="137" y="342"/>
              </a:cxn>
              <a:cxn ang="0">
                <a:pos x="82" y="267"/>
              </a:cxn>
              <a:cxn ang="0">
                <a:pos x="88" y="328"/>
              </a:cxn>
              <a:cxn ang="0">
                <a:pos x="49" y="275"/>
              </a:cxn>
              <a:cxn ang="0">
                <a:pos x="14" y="321"/>
              </a:cxn>
              <a:cxn ang="0">
                <a:pos x="59" y="350"/>
              </a:cxn>
              <a:cxn ang="0">
                <a:pos x="262" y="422"/>
              </a:cxn>
              <a:cxn ang="0">
                <a:pos x="234" y="770"/>
              </a:cxn>
              <a:cxn ang="0">
                <a:pos x="341" y="698"/>
              </a:cxn>
              <a:cxn ang="0">
                <a:pos x="442" y="423"/>
              </a:cxn>
              <a:cxn ang="0">
                <a:pos x="654" y="219"/>
              </a:cxn>
            </a:cxnLst>
            <a:rect l="0" t="0" r="r" b="b"/>
            <a:pathLst>
              <a:path w="657" h="781">
                <a:moveTo>
                  <a:pt x="654" y="219"/>
                </a:moveTo>
                <a:cubicBezTo>
                  <a:pt x="654" y="219"/>
                  <a:pt x="618" y="287"/>
                  <a:pt x="602" y="310"/>
                </a:cubicBezTo>
                <a:cubicBezTo>
                  <a:pt x="586" y="335"/>
                  <a:pt x="563" y="366"/>
                  <a:pt x="538" y="384"/>
                </a:cubicBezTo>
                <a:cubicBezTo>
                  <a:pt x="531" y="389"/>
                  <a:pt x="524" y="391"/>
                  <a:pt x="517" y="392"/>
                </a:cubicBezTo>
                <a:cubicBezTo>
                  <a:pt x="518" y="390"/>
                  <a:pt x="520" y="385"/>
                  <a:pt x="523" y="378"/>
                </a:cubicBezTo>
                <a:cubicBezTo>
                  <a:pt x="523" y="378"/>
                  <a:pt x="523" y="377"/>
                  <a:pt x="523" y="377"/>
                </a:cubicBezTo>
                <a:cubicBezTo>
                  <a:pt x="524" y="376"/>
                  <a:pt x="525" y="374"/>
                  <a:pt x="525" y="373"/>
                </a:cubicBezTo>
                <a:cubicBezTo>
                  <a:pt x="529" y="366"/>
                  <a:pt x="534" y="358"/>
                  <a:pt x="539" y="349"/>
                </a:cubicBezTo>
                <a:cubicBezTo>
                  <a:pt x="556" y="325"/>
                  <a:pt x="562" y="318"/>
                  <a:pt x="562" y="318"/>
                </a:cubicBezTo>
                <a:cubicBezTo>
                  <a:pt x="564" y="314"/>
                  <a:pt x="573" y="306"/>
                  <a:pt x="569" y="308"/>
                </a:cubicBezTo>
                <a:cubicBezTo>
                  <a:pt x="567" y="309"/>
                  <a:pt x="561" y="315"/>
                  <a:pt x="558" y="319"/>
                </a:cubicBezTo>
                <a:cubicBezTo>
                  <a:pt x="553" y="324"/>
                  <a:pt x="547" y="333"/>
                  <a:pt x="541" y="342"/>
                </a:cubicBezTo>
                <a:cubicBezTo>
                  <a:pt x="536" y="348"/>
                  <a:pt x="532" y="355"/>
                  <a:pt x="528" y="362"/>
                </a:cubicBezTo>
                <a:cubicBezTo>
                  <a:pt x="529" y="359"/>
                  <a:pt x="529" y="354"/>
                  <a:pt x="528" y="347"/>
                </a:cubicBezTo>
                <a:cubicBezTo>
                  <a:pt x="527" y="330"/>
                  <a:pt x="529" y="320"/>
                  <a:pt x="529" y="320"/>
                </a:cubicBezTo>
                <a:cubicBezTo>
                  <a:pt x="529" y="318"/>
                  <a:pt x="529" y="310"/>
                  <a:pt x="528" y="312"/>
                </a:cubicBezTo>
                <a:cubicBezTo>
                  <a:pt x="527" y="313"/>
                  <a:pt x="527" y="316"/>
                  <a:pt x="527" y="319"/>
                </a:cubicBezTo>
                <a:cubicBezTo>
                  <a:pt x="526" y="322"/>
                  <a:pt x="526" y="327"/>
                  <a:pt x="526" y="334"/>
                </a:cubicBezTo>
                <a:cubicBezTo>
                  <a:pt x="525" y="343"/>
                  <a:pt x="527" y="357"/>
                  <a:pt x="524" y="366"/>
                </a:cubicBezTo>
                <a:cubicBezTo>
                  <a:pt x="524" y="368"/>
                  <a:pt x="523" y="371"/>
                  <a:pt x="522" y="373"/>
                </a:cubicBezTo>
                <a:cubicBezTo>
                  <a:pt x="519" y="377"/>
                  <a:pt x="516" y="381"/>
                  <a:pt x="512" y="384"/>
                </a:cubicBezTo>
                <a:cubicBezTo>
                  <a:pt x="508" y="388"/>
                  <a:pt x="504" y="391"/>
                  <a:pt x="501" y="394"/>
                </a:cubicBezTo>
                <a:cubicBezTo>
                  <a:pt x="483" y="394"/>
                  <a:pt x="465" y="391"/>
                  <a:pt x="449" y="399"/>
                </a:cubicBezTo>
                <a:cubicBezTo>
                  <a:pt x="414" y="416"/>
                  <a:pt x="402" y="431"/>
                  <a:pt x="373" y="446"/>
                </a:cubicBezTo>
                <a:cubicBezTo>
                  <a:pt x="345" y="461"/>
                  <a:pt x="315" y="425"/>
                  <a:pt x="313" y="416"/>
                </a:cubicBezTo>
                <a:cubicBezTo>
                  <a:pt x="311" y="406"/>
                  <a:pt x="309" y="400"/>
                  <a:pt x="313" y="395"/>
                </a:cubicBezTo>
                <a:cubicBezTo>
                  <a:pt x="317" y="390"/>
                  <a:pt x="337" y="386"/>
                  <a:pt x="364" y="387"/>
                </a:cubicBezTo>
                <a:cubicBezTo>
                  <a:pt x="378" y="388"/>
                  <a:pt x="390" y="386"/>
                  <a:pt x="403" y="384"/>
                </a:cubicBezTo>
                <a:cubicBezTo>
                  <a:pt x="417" y="382"/>
                  <a:pt x="428" y="378"/>
                  <a:pt x="438" y="375"/>
                </a:cubicBezTo>
                <a:cubicBezTo>
                  <a:pt x="464" y="365"/>
                  <a:pt x="478" y="357"/>
                  <a:pt x="494" y="340"/>
                </a:cubicBezTo>
                <a:cubicBezTo>
                  <a:pt x="503" y="331"/>
                  <a:pt x="519" y="315"/>
                  <a:pt x="519" y="315"/>
                </a:cubicBezTo>
                <a:cubicBezTo>
                  <a:pt x="519" y="315"/>
                  <a:pt x="519" y="314"/>
                  <a:pt x="518" y="315"/>
                </a:cubicBezTo>
                <a:cubicBezTo>
                  <a:pt x="509" y="319"/>
                  <a:pt x="498" y="329"/>
                  <a:pt x="482" y="343"/>
                </a:cubicBezTo>
                <a:cubicBezTo>
                  <a:pt x="471" y="351"/>
                  <a:pt x="465" y="355"/>
                  <a:pt x="457" y="360"/>
                </a:cubicBezTo>
                <a:cubicBezTo>
                  <a:pt x="436" y="373"/>
                  <a:pt x="423" y="373"/>
                  <a:pt x="396" y="378"/>
                </a:cubicBezTo>
                <a:cubicBezTo>
                  <a:pt x="392" y="378"/>
                  <a:pt x="388" y="379"/>
                  <a:pt x="385" y="379"/>
                </a:cubicBezTo>
                <a:cubicBezTo>
                  <a:pt x="394" y="375"/>
                  <a:pt x="419" y="366"/>
                  <a:pt x="428" y="357"/>
                </a:cubicBezTo>
                <a:cubicBezTo>
                  <a:pt x="436" y="350"/>
                  <a:pt x="434" y="351"/>
                  <a:pt x="452" y="335"/>
                </a:cubicBezTo>
                <a:cubicBezTo>
                  <a:pt x="470" y="319"/>
                  <a:pt x="472" y="317"/>
                  <a:pt x="472" y="317"/>
                </a:cubicBezTo>
                <a:cubicBezTo>
                  <a:pt x="475" y="315"/>
                  <a:pt x="484" y="309"/>
                  <a:pt x="479" y="310"/>
                </a:cubicBezTo>
                <a:cubicBezTo>
                  <a:pt x="477" y="310"/>
                  <a:pt x="472" y="314"/>
                  <a:pt x="468" y="316"/>
                </a:cubicBezTo>
                <a:cubicBezTo>
                  <a:pt x="464" y="319"/>
                  <a:pt x="456" y="327"/>
                  <a:pt x="449" y="332"/>
                </a:cubicBezTo>
                <a:cubicBezTo>
                  <a:pt x="438" y="341"/>
                  <a:pt x="434" y="347"/>
                  <a:pt x="416" y="360"/>
                </a:cubicBezTo>
                <a:cubicBezTo>
                  <a:pt x="401" y="370"/>
                  <a:pt x="377" y="378"/>
                  <a:pt x="368" y="379"/>
                </a:cubicBezTo>
                <a:cubicBezTo>
                  <a:pt x="359" y="380"/>
                  <a:pt x="368" y="379"/>
                  <a:pt x="368" y="379"/>
                </a:cubicBezTo>
                <a:cubicBezTo>
                  <a:pt x="362" y="378"/>
                  <a:pt x="357" y="378"/>
                  <a:pt x="350" y="378"/>
                </a:cubicBezTo>
                <a:cubicBezTo>
                  <a:pt x="339" y="377"/>
                  <a:pt x="317" y="373"/>
                  <a:pt x="314" y="365"/>
                </a:cubicBezTo>
                <a:cubicBezTo>
                  <a:pt x="314" y="365"/>
                  <a:pt x="314" y="365"/>
                  <a:pt x="314" y="365"/>
                </a:cubicBezTo>
                <a:cubicBezTo>
                  <a:pt x="314" y="358"/>
                  <a:pt x="315" y="350"/>
                  <a:pt x="315" y="342"/>
                </a:cubicBezTo>
                <a:cubicBezTo>
                  <a:pt x="315" y="342"/>
                  <a:pt x="315" y="343"/>
                  <a:pt x="315" y="343"/>
                </a:cubicBezTo>
                <a:cubicBezTo>
                  <a:pt x="315" y="347"/>
                  <a:pt x="315" y="351"/>
                  <a:pt x="314" y="354"/>
                </a:cubicBezTo>
                <a:cubicBezTo>
                  <a:pt x="314" y="354"/>
                  <a:pt x="314" y="354"/>
                  <a:pt x="314" y="354"/>
                </a:cubicBezTo>
                <a:cubicBezTo>
                  <a:pt x="317" y="329"/>
                  <a:pt x="336" y="326"/>
                  <a:pt x="357" y="327"/>
                </a:cubicBezTo>
                <a:cubicBezTo>
                  <a:pt x="368" y="328"/>
                  <a:pt x="378" y="330"/>
                  <a:pt x="389" y="328"/>
                </a:cubicBezTo>
                <a:cubicBezTo>
                  <a:pt x="401" y="325"/>
                  <a:pt x="411" y="319"/>
                  <a:pt x="421" y="314"/>
                </a:cubicBezTo>
                <a:cubicBezTo>
                  <a:pt x="436" y="307"/>
                  <a:pt x="451" y="301"/>
                  <a:pt x="463" y="290"/>
                </a:cubicBezTo>
                <a:cubicBezTo>
                  <a:pt x="476" y="279"/>
                  <a:pt x="487" y="264"/>
                  <a:pt x="497" y="250"/>
                </a:cubicBezTo>
                <a:cubicBezTo>
                  <a:pt x="499" y="247"/>
                  <a:pt x="501" y="244"/>
                  <a:pt x="502" y="241"/>
                </a:cubicBezTo>
                <a:cubicBezTo>
                  <a:pt x="505" y="238"/>
                  <a:pt x="512" y="233"/>
                  <a:pt x="527" y="228"/>
                </a:cubicBezTo>
                <a:cubicBezTo>
                  <a:pt x="545" y="222"/>
                  <a:pt x="579" y="224"/>
                  <a:pt x="599" y="222"/>
                </a:cubicBezTo>
                <a:cubicBezTo>
                  <a:pt x="611" y="220"/>
                  <a:pt x="616" y="219"/>
                  <a:pt x="623" y="217"/>
                </a:cubicBezTo>
                <a:cubicBezTo>
                  <a:pt x="630" y="216"/>
                  <a:pt x="637" y="215"/>
                  <a:pt x="639" y="214"/>
                </a:cubicBezTo>
                <a:cubicBezTo>
                  <a:pt x="644" y="210"/>
                  <a:pt x="629" y="213"/>
                  <a:pt x="625" y="214"/>
                </a:cubicBezTo>
                <a:cubicBezTo>
                  <a:pt x="625" y="214"/>
                  <a:pt x="601" y="219"/>
                  <a:pt x="566" y="218"/>
                </a:cubicBezTo>
                <a:cubicBezTo>
                  <a:pt x="538" y="217"/>
                  <a:pt x="522" y="220"/>
                  <a:pt x="516" y="221"/>
                </a:cubicBezTo>
                <a:cubicBezTo>
                  <a:pt x="525" y="205"/>
                  <a:pt x="535" y="190"/>
                  <a:pt x="547" y="176"/>
                </a:cubicBezTo>
                <a:cubicBezTo>
                  <a:pt x="575" y="139"/>
                  <a:pt x="615" y="106"/>
                  <a:pt x="615" y="101"/>
                </a:cubicBezTo>
                <a:cubicBezTo>
                  <a:pt x="614" y="97"/>
                  <a:pt x="597" y="115"/>
                  <a:pt x="588" y="123"/>
                </a:cubicBezTo>
                <a:cubicBezTo>
                  <a:pt x="550" y="160"/>
                  <a:pt x="515" y="197"/>
                  <a:pt x="484" y="241"/>
                </a:cubicBezTo>
                <a:cubicBezTo>
                  <a:pt x="479" y="249"/>
                  <a:pt x="473" y="258"/>
                  <a:pt x="466" y="265"/>
                </a:cubicBezTo>
                <a:cubicBezTo>
                  <a:pt x="467" y="262"/>
                  <a:pt x="468" y="259"/>
                  <a:pt x="468" y="256"/>
                </a:cubicBezTo>
                <a:cubicBezTo>
                  <a:pt x="472" y="226"/>
                  <a:pt x="469" y="166"/>
                  <a:pt x="477" y="138"/>
                </a:cubicBezTo>
                <a:cubicBezTo>
                  <a:pt x="486" y="105"/>
                  <a:pt x="495" y="88"/>
                  <a:pt x="494" y="86"/>
                </a:cubicBezTo>
                <a:cubicBezTo>
                  <a:pt x="490" y="86"/>
                  <a:pt x="467" y="147"/>
                  <a:pt x="467" y="173"/>
                </a:cubicBezTo>
                <a:cubicBezTo>
                  <a:pt x="467" y="197"/>
                  <a:pt x="467" y="228"/>
                  <a:pt x="459" y="252"/>
                </a:cubicBezTo>
                <a:cubicBezTo>
                  <a:pt x="451" y="271"/>
                  <a:pt x="433" y="288"/>
                  <a:pt x="417" y="299"/>
                </a:cubicBezTo>
                <a:cubicBezTo>
                  <a:pt x="417" y="299"/>
                  <a:pt x="427" y="296"/>
                  <a:pt x="417" y="299"/>
                </a:cubicBezTo>
                <a:cubicBezTo>
                  <a:pt x="406" y="303"/>
                  <a:pt x="376" y="315"/>
                  <a:pt x="357" y="308"/>
                </a:cubicBezTo>
                <a:cubicBezTo>
                  <a:pt x="345" y="302"/>
                  <a:pt x="326" y="279"/>
                  <a:pt x="325" y="271"/>
                </a:cubicBezTo>
                <a:cubicBezTo>
                  <a:pt x="325" y="262"/>
                  <a:pt x="327" y="248"/>
                  <a:pt x="330" y="244"/>
                </a:cubicBezTo>
                <a:cubicBezTo>
                  <a:pt x="333" y="240"/>
                  <a:pt x="361" y="204"/>
                  <a:pt x="389" y="181"/>
                </a:cubicBezTo>
                <a:cubicBezTo>
                  <a:pt x="425" y="153"/>
                  <a:pt x="436" y="147"/>
                  <a:pt x="436" y="147"/>
                </a:cubicBezTo>
                <a:cubicBezTo>
                  <a:pt x="441" y="143"/>
                  <a:pt x="457" y="136"/>
                  <a:pt x="451" y="137"/>
                </a:cubicBezTo>
                <a:cubicBezTo>
                  <a:pt x="448" y="137"/>
                  <a:pt x="437" y="142"/>
                  <a:pt x="430" y="146"/>
                </a:cubicBezTo>
                <a:cubicBezTo>
                  <a:pt x="423" y="151"/>
                  <a:pt x="409" y="162"/>
                  <a:pt x="396" y="171"/>
                </a:cubicBezTo>
                <a:cubicBezTo>
                  <a:pt x="377" y="186"/>
                  <a:pt x="360" y="201"/>
                  <a:pt x="342" y="217"/>
                </a:cubicBezTo>
                <a:cubicBezTo>
                  <a:pt x="339" y="220"/>
                  <a:pt x="336" y="222"/>
                  <a:pt x="333" y="224"/>
                </a:cubicBezTo>
                <a:cubicBezTo>
                  <a:pt x="337" y="203"/>
                  <a:pt x="341" y="168"/>
                  <a:pt x="346" y="133"/>
                </a:cubicBezTo>
                <a:cubicBezTo>
                  <a:pt x="348" y="126"/>
                  <a:pt x="350" y="120"/>
                  <a:pt x="352" y="116"/>
                </a:cubicBezTo>
                <a:cubicBezTo>
                  <a:pt x="365" y="93"/>
                  <a:pt x="375" y="89"/>
                  <a:pt x="385" y="75"/>
                </a:cubicBezTo>
                <a:cubicBezTo>
                  <a:pt x="391" y="67"/>
                  <a:pt x="401" y="58"/>
                  <a:pt x="404" y="52"/>
                </a:cubicBezTo>
                <a:cubicBezTo>
                  <a:pt x="407" y="47"/>
                  <a:pt x="410" y="42"/>
                  <a:pt x="410" y="39"/>
                </a:cubicBezTo>
                <a:cubicBezTo>
                  <a:pt x="409" y="33"/>
                  <a:pt x="403" y="44"/>
                  <a:pt x="401" y="47"/>
                </a:cubicBezTo>
                <a:cubicBezTo>
                  <a:pt x="401" y="47"/>
                  <a:pt x="396" y="55"/>
                  <a:pt x="376" y="77"/>
                </a:cubicBezTo>
                <a:cubicBezTo>
                  <a:pt x="358" y="96"/>
                  <a:pt x="354" y="99"/>
                  <a:pt x="349" y="107"/>
                </a:cubicBezTo>
                <a:cubicBezTo>
                  <a:pt x="356" y="53"/>
                  <a:pt x="362" y="4"/>
                  <a:pt x="362" y="4"/>
                </a:cubicBezTo>
                <a:cubicBezTo>
                  <a:pt x="362" y="4"/>
                  <a:pt x="360" y="0"/>
                  <a:pt x="359" y="5"/>
                </a:cubicBezTo>
                <a:cubicBezTo>
                  <a:pt x="354" y="30"/>
                  <a:pt x="340" y="111"/>
                  <a:pt x="329" y="176"/>
                </a:cubicBezTo>
                <a:cubicBezTo>
                  <a:pt x="329" y="174"/>
                  <a:pt x="328" y="172"/>
                  <a:pt x="328" y="171"/>
                </a:cubicBezTo>
                <a:cubicBezTo>
                  <a:pt x="324" y="145"/>
                  <a:pt x="322" y="139"/>
                  <a:pt x="319" y="118"/>
                </a:cubicBezTo>
                <a:cubicBezTo>
                  <a:pt x="316" y="93"/>
                  <a:pt x="296" y="43"/>
                  <a:pt x="293" y="43"/>
                </a:cubicBezTo>
                <a:cubicBezTo>
                  <a:pt x="292" y="45"/>
                  <a:pt x="304" y="69"/>
                  <a:pt x="311" y="101"/>
                </a:cubicBezTo>
                <a:cubicBezTo>
                  <a:pt x="320" y="143"/>
                  <a:pt x="326" y="185"/>
                  <a:pt x="326" y="193"/>
                </a:cubicBezTo>
                <a:cubicBezTo>
                  <a:pt x="326" y="202"/>
                  <a:pt x="324" y="204"/>
                  <a:pt x="323" y="209"/>
                </a:cubicBezTo>
                <a:cubicBezTo>
                  <a:pt x="323" y="209"/>
                  <a:pt x="323" y="209"/>
                  <a:pt x="323" y="209"/>
                </a:cubicBezTo>
                <a:cubicBezTo>
                  <a:pt x="318" y="218"/>
                  <a:pt x="306" y="221"/>
                  <a:pt x="293" y="217"/>
                </a:cubicBezTo>
                <a:cubicBezTo>
                  <a:pt x="279" y="213"/>
                  <a:pt x="236" y="205"/>
                  <a:pt x="252" y="208"/>
                </a:cubicBezTo>
                <a:cubicBezTo>
                  <a:pt x="269" y="211"/>
                  <a:pt x="252" y="208"/>
                  <a:pt x="252" y="208"/>
                </a:cubicBezTo>
                <a:cubicBezTo>
                  <a:pt x="252" y="208"/>
                  <a:pt x="243" y="207"/>
                  <a:pt x="227" y="192"/>
                </a:cubicBezTo>
                <a:cubicBezTo>
                  <a:pt x="212" y="179"/>
                  <a:pt x="198" y="148"/>
                  <a:pt x="187" y="132"/>
                </a:cubicBezTo>
                <a:cubicBezTo>
                  <a:pt x="179" y="122"/>
                  <a:pt x="176" y="119"/>
                  <a:pt x="171" y="113"/>
                </a:cubicBezTo>
                <a:cubicBezTo>
                  <a:pt x="167" y="108"/>
                  <a:pt x="162" y="102"/>
                  <a:pt x="160" y="101"/>
                </a:cubicBezTo>
                <a:cubicBezTo>
                  <a:pt x="155" y="98"/>
                  <a:pt x="165" y="109"/>
                  <a:pt x="167" y="113"/>
                </a:cubicBezTo>
                <a:cubicBezTo>
                  <a:pt x="167" y="113"/>
                  <a:pt x="183" y="132"/>
                  <a:pt x="199" y="163"/>
                </a:cubicBezTo>
                <a:cubicBezTo>
                  <a:pt x="210" y="184"/>
                  <a:pt x="219" y="197"/>
                  <a:pt x="224" y="203"/>
                </a:cubicBezTo>
                <a:cubicBezTo>
                  <a:pt x="205" y="198"/>
                  <a:pt x="170" y="186"/>
                  <a:pt x="153" y="170"/>
                </a:cubicBezTo>
                <a:cubicBezTo>
                  <a:pt x="145" y="162"/>
                  <a:pt x="142" y="154"/>
                  <a:pt x="131" y="140"/>
                </a:cubicBezTo>
                <a:cubicBezTo>
                  <a:pt x="114" y="118"/>
                  <a:pt x="100" y="104"/>
                  <a:pt x="92" y="96"/>
                </a:cubicBezTo>
                <a:cubicBezTo>
                  <a:pt x="90" y="94"/>
                  <a:pt x="90" y="96"/>
                  <a:pt x="90" y="96"/>
                </a:cubicBezTo>
                <a:cubicBezTo>
                  <a:pt x="90" y="96"/>
                  <a:pt x="109" y="119"/>
                  <a:pt x="117" y="134"/>
                </a:cubicBezTo>
                <a:cubicBezTo>
                  <a:pt x="131" y="158"/>
                  <a:pt x="144" y="181"/>
                  <a:pt x="167" y="195"/>
                </a:cubicBezTo>
                <a:cubicBezTo>
                  <a:pt x="162" y="194"/>
                  <a:pt x="155" y="194"/>
                  <a:pt x="144" y="194"/>
                </a:cubicBezTo>
                <a:cubicBezTo>
                  <a:pt x="117" y="195"/>
                  <a:pt x="101" y="192"/>
                  <a:pt x="101" y="192"/>
                </a:cubicBezTo>
                <a:cubicBezTo>
                  <a:pt x="97" y="192"/>
                  <a:pt x="84" y="191"/>
                  <a:pt x="88" y="193"/>
                </a:cubicBezTo>
                <a:cubicBezTo>
                  <a:pt x="90" y="194"/>
                  <a:pt x="96" y="193"/>
                  <a:pt x="100" y="194"/>
                </a:cubicBezTo>
                <a:cubicBezTo>
                  <a:pt x="106" y="195"/>
                  <a:pt x="112" y="196"/>
                  <a:pt x="122" y="197"/>
                </a:cubicBezTo>
                <a:cubicBezTo>
                  <a:pt x="137" y="199"/>
                  <a:pt x="159" y="196"/>
                  <a:pt x="174" y="201"/>
                </a:cubicBezTo>
                <a:cubicBezTo>
                  <a:pt x="178" y="202"/>
                  <a:pt x="182" y="203"/>
                  <a:pt x="186" y="204"/>
                </a:cubicBezTo>
                <a:cubicBezTo>
                  <a:pt x="195" y="208"/>
                  <a:pt x="204" y="211"/>
                  <a:pt x="213" y="214"/>
                </a:cubicBezTo>
                <a:cubicBezTo>
                  <a:pt x="228" y="218"/>
                  <a:pt x="242" y="225"/>
                  <a:pt x="258" y="227"/>
                </a:cubicBezTo>
                <a:cubicBezTo>
                  <a:pt x="299" y="233"/>
                  <a:pt x="309" y="270"/>
                  <a:pt x="309" y="283"/>
                </a:cubicBezTo>
                <a:cubicBezTo>
                  <a:pt x="309" y="296"/>
                  <a:pt x="307" y="313"/>
                  <a:pt x="304" y="318"/>
                </a:cubicBezTo>
                <a:cubicBezTo>
                  <a:pt x="300" y="323"/>
                  <a:pt x="291" y="321"/>
                  <a:pt x="284" y="319"/>
                </a:cubicBezTo>
                <a:cubicBezTo>
                  <a:pt x="269" y="314"/>
                  <a:pt x="259" y="312"/>
                  <a:pt x="239" y="308"/>
                </a:cubicBezTo>
                <a:cubicBezTo>
                  <a:pt x="234" y="307"/>
                  <a:pt x="194" y="296"/>
                  <a:pt x="177" y="281"/>
                </a:cubicBezTo>
                <a:cubicBezTo>
                  <a:pt x="171" y="276"/>
                  <a:pt x="169" y="271"/>
                  <a:pt x="160" y="262"/>
                </a:cubicBezTo>
                <a:cubicBezTo>
                  <a:pt x="147" y="247"/>
                  <a:pt x="137" y="238"/>
                  <a:pt x="130" y="233"/>
                </a:cubicBezTo>
                <a:cubicBezTo>
                  <a:pt x="129" y="232"/>
                  <a:pt x="129" y="233"/>
                  <a:pt x="129" y="233"/>
                </a:cubicBezTo>
                <a:cubicBezTo>
                  <a:pt x="129" y="233"/>
                  <a:pt x="143" y="248"/>
                  <a:pt x="150" y="257"/>
                </a:cubicBezTo>
                <a:cubicBezTo>
                  <a:pt x="161" y="273"/>
                  <a:pt x="171" y="289"/>
                  <a:pt x="190" y="299"/>
                </a:cubicBezTo>
                <a:cubicBezTo>
                  <a:pt x="201" y="304"/>
                  <a:pt x="211" y="308"/>
                  <a:pt x="222" y="312"/>
                </a:cubicBezTo>
                <a:cubicBezTo>
                  <a:pt x="234" y="315"/>
                  <a:pt x="245" y="320"/>
                  <a:pt x="257" y="322"/>
                </a:cubicBezTo>
                <a:cubicBezTo>
                  <a:pt x="281" y="327"/>
                  <a:pt x="300" y="342"/>
                  <a:pt x="299" y="350"/>
                </a:cubicBezTo>
                <a:cubicBezTo>
                  <a:pt x="299" y="358"/>
                  <a:pt x="298" y="368"/>
                  <a:pt x="297" y="378"/>
                </a:cubicBezTo>
                <a:cubicBezTo>
                  <a:pt x="295" y="389"/>
                  <a:pt x="293" y="393"/>
                  <a:pt x="288" y="403"/>
                </a:cubicBezTo>
                <a:cubicBezTo>
                  <a:pt x="282" y="417"/>
                  <a:pt x="273" y="403"/>
                  <a:pt x="257" y="398"/>
                </a:cubicBezTo>
                <a:cubicBezTo>
                  <a:pt x="234" y="391"/>
                  <a:pt x="217" y="379"/>
                  <a:pt x="183" y="377"/>
                </a:cubicBezTo>
                <a:cubicBezTo>
                  <a:pt x="176" y="376"/>
                  <a:pt x="178" y="377"/>
                  <a:pt x="171" y="375"/>
                </a:cubicBezTo>
                <a:cubicBezTo>
                  <a:pt x="164" y="373"/>
                  <a:pt x="147" y="361"/>
                  <a:pt x="145" y="354"/>
                </a:cubicBezTo>
                <a:cubicBezTo>
                  <a:pt x="142" y="347"/>
                  <a:pt x="142" y="347"/>
                  <a:pt x="140" y="341"/>
                </a:cubicBezTo>
                <a:cubicBezTo>
                  <a:pt x="138" y="331"/>
                  <a:pt x="140" y="316"/>
                  <a:pt x="140" y="305"/>
                </a:cubicBezTo>
                <a:cubicBezTo>
                  <a:pt x="140" y="298"/>
                  <a:pt x="140" y="292"/>
                  <a:pt x="139" y="288"/>
                </a:cubicBezTo>
                <a:cubicBezTo>
                  <a:pt x="139" y="285"/>
                  <a:pt x="139" y="282"/>
                  <a:pt x="138" y="281"/>
                </a:cubicBezTo>
                <a:cubicBezTo>
                  <a:pt x="137" y="278"/>
                  <a:pt x="137" y="288"/>
                  <a:pt x="137" y="290"/>
                </a:cubicBezTo>
                <a:cubicBezTo>
                  <a:pt x="137" y="290"/>
                  <a:pt x="138" y="302"/>
                  <a:pt x="137" y="320"/>
                </a:cubicBezTo>
                <a:cubicBezTo>
                  <a:pt x="136" y="339"/>
                  <a:pt x="137" y="342"/>
                  <a:pt x="137" y="342"/>
                </a:cubicBezTo>
                <a:cubicBezTo>
                  <a:pt x="137" y="342"/>
                  <a:pt x="137" y="343"/>
                  <a:pt x="137" y="345"/>
                </a:cubicBezTo>
                <a:cubicBezTo>
                  <a:pt x="130" y="332"/>
                  <a:pt x="124" y="318"/>
                  <a:pt x="115" y="307"/>
                </a:cubicBezTo>
                <a:cubicBezTo>
                  <a:pt x="108" y="297"/>
                  <a:pt x="100" y="285"/>
                  <a:pt x="95" y="279"/>
                </a:cubicBezTo>
                <a:cubicBezTo>
                  <a:pt x="91" y="275"/>
                  <a:pt x="84" y="268"/>
                  <a:pt x="82" y="267"/>
                </a:cubicBezTo>
                <a:cubicBezTo>
                  <a:pt x="77" y="264"/>
                  <a:pt x="87" y="274"/>
                  <a:pt x="90" y="278"/>
                </a:cubicBezTo>
                <a:cubicBezTo>
                  <a:pt x="90" y="278"/>
                  <a:pt x="97" y="287"/>
                  <a:pt x="117" y="316"/>
                </a:cubicBezTo>
                <a:cubicBezTo>
                  <a:pt x="136" y="345"/>
                  <a:pt x="144" y="370"/>
                  <a:pt x="144" y="370"/>
                </a:cubicBezTo>
                <a:cubicBezTo>
                  <a:pt x="119" y="364"/>
                  <a:pt x="97" y="353"/>
                  <a:pt x="88" y="328"/>
                </a:cubicBezTo>
                <a:cubicBezTo>
                  <a:pt x="83" y="312"/>
                  <a:pt x="76" y="305"/>
                  <a:pt x="65" y="283"/>
                </a:cubicBezTo>
                <a:cubicBezTo>
                  <a:pt x="48" y="251"/>
                  <a:pt x="34" y="229"/>
                  <a:pt x="24" y="217"/>
                </a:cubicBezTo>
                <a:cubicBezTo>
                  <a:pt x="22" y="214"/>
                  <a:pt x="23" y="219"/>
                  <a:pt x="23" y="219"/>
                </a:cubicBezTo>
                <a:cubicBezTo>
                  <a:pt x="23" y="219"/>
                  <a:pt x="40" y="262"/>
                  <a:pt x="49" y="275"/>
                </a:cubicBezTo>
                <a:cubicBezTo>
                  <a:pt x="65" y="297"/>
                  <a:pt x="71" y="327"/>
                  <a:pt x="86" y="349"/>
                </a:cubicBezTo>
                <a:cubicBezTo>
                  <a:pt x="83" y="350"/>
                  <a:pt x="74" y="352"/>
                  <a:pt x="62" y="347"/>
                </a:cubicBezTo>
                <a:cubicBezTo>
                  <a:pt x="45" y="341"/>
                  <a:pt x="42" y="336"/>
                  <a:pt x="32" y="331"/>
                </a:cubicBezTo>
                <a:cubicBezTo>
                  <a:pt x="25" y="328"/>
                  <a:pt x="18" y="323"/>
                  <a:pt x="14" y="321"/>
                </a:cubicBezTo>
                <a:cubicBezTo>
                  <a:pt x="10" y="320"/>
                  <a:pt x="6" y="318"/>
                  <a:pt x="4" y="318"/>
                </a:cubicBezTo>
                <a:cubicBezTo>
                  <a:pt x="0" y="318"/>
                  <a:pt x="8" y="321"/>
                  <a:pt x="10" y="323"/>
                </a:cubicBezTo>
                <a:cubicBezTo>
                  <a:pt x="10" y="323"/>
                  <a:pt x="16" y="325"/>
                  <a:pt x="33" y="335"/>
                </a:cubicBezTo>
                <a:cubicBezTo>
                  <a:pt x="50" y="345"/>
                  <a:pt x="50" y="347"/>
                  <a:pt x="59" y="350"/>
                </a:cubicBezTo>
                <a:cubicBezTo>
                  <a:pt x="66" y="353"/>
                  <a:pt x="84" y="355"/>
                  <a:pt x="92" y="357"/>
                </a:cubicBezTo>
                <a:cubicBezTo>
                  <a:pt x="95" y="361"/>
                  <a:pt x="99" y="365"/>
                  <a:pt x="104" y="368"/>
                </a:cubicBezTo>
                <a:cubicBezTo>
                  <a:pt x="133" y="387"/>
                  <a:pt x="179" y="394"/>
                  <a:pt x="213" y="400"/>
                </a:cubicBezTo>
                <a:cubicBezTo>
                  <a:pt x="228" y="403"/>
                  <a:pt x="246" y="415"/>
                  <a:pt x="262" y="422"/>
                </a:cubicBezTo>
                <a:cubicBezTo>
                  <a:pt x="289" y="433"/>
                  <a:pt x="295" y="460"/>
                  <a:pt x="296" y="469"/>
                </a:cubicBezTo>
                <a:cubicBezTo>
                  <a:pt x="296" y="525"/>
                  <a:pt x="297" y="580"/>
                  <a:pt x="292" y="637"/>
                </a:cubicBezTo>
                <a:cubicBezTo>
                  <a:pt x="289" y="676"/>
                  <a:pt x="282" y="712"/>
                  <a:pt x="254" y="742"/>
                </a:cubicBezTo>
                <a:cubicBezTo>
                  <a:pt x="247" y="748"/>
                  <a:pt x="220" y="765"/>
                  <a:pt x="234" y="770"/>
                </a:cubicBezTo>
                <a:cubicBezTo>
                  <a:pt x="240" y="772"/>
                  <a:pt x="261" y="781"/>
                  <a:pt x="313" y="781"/>
                </a:cubicBezTo>
                <a:cubicBezTo>
                  <a:pt x="370" y="781"/>
                  <a:pt x="377" y="769"/>
                  <a:pt x="389" y="766"/>
                </a:cubicBezTo>
                <a:cubicBezTo>
                  <a:pt x="409" y="760"/>
                  <a:pt x="384" y="742"/>
                  <a:pt x="377" y="736"/>
                </a:cubicBezTo>
                <a:cubicBezTo>
                  <a:pt x="364" y="725"/>
                  <a:pt x="348" y="715"/>
                  <a:pt x="341" y="698"/>
                </a:cubicBezTo>
                <a:cubicBezTo>
                  <a:pt x="333" y="679"/>
                  <a:pt x="334" y="656"/>
                  <a:pt x="332" y="637"/>
                </a:cubicBezTo>
                <a:cubicBezTo>
                  <a:pt x="328" y="587"/>
                  <a:pt x="316" y="516"/>
                  <a:pt x="318" y="506"/>
                </a:cubicBezTo>
                <a:cubicBezTo>
                  <a:pt x="321" y="496"/>
                  <a:pt x="333" y="484"/>
                  <a:pt x="356" y="478"/>
                </a:cubicBezTo>
                <a:cubicBezTo>
                  <a:pt x="389" y="468"/>
                  <a:pt x="412" y="438"/>
                  <a:pt x="442" y="423"/>
                </a:cubicBezTo>
                <a:cubicBezTo>
                  <a:pt x="496" y="394"/>
                  <a:pt x="522" y="424"/>
                  <a:pt x="559" y="382"/>
                </a:cubicBezTo>
                <a:cubicBezTo>
                  <a:pt x="579" y="359"/>
                  <a:pt x="601" y="332"/>
                  <a:pt x="617" y="307"/>
                </a:cubicBezTo>
                <a:cubicBezTo>
                  <a:pt x="629" y="287"/>
                  <a:pt x="647" y="242"/>
                  <a:pt x="655" y="222"/>
                </a:cubicBezTo>
                <a:cubicBezTo>
                  <a:pt x="657" y="217"/>
                  <a:pt x="654" y="219"/>
                  <a:pt x="654" y="219"/>
                </a:cubicBezTo>
                <a:close/>
              </a:path>
            </a:pathLst>
          </a:custGeom>
          <a:solidFill>
            <a:srgbClr val="352515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srgbClr val="352515">
                <a:alpha val="53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190877C7-4E45-4A47-BE02-52EE2B44C663}"/>
              </a:ext>
            </a:extLst>
          </p:cNvPr>
          <p:cNvSpPr>
            <a:spLocks/>
          </p:cNvSpPr>
          <p:nvPr/>
        </p:nvSpPr>
        <p:spPr bwMode="auto">
          <a:xfrm>
            <a:off x="4271841" y="1816227"/>
            <a:ext cx="3348161" cy="1975831"/>
          </a:xfrm>
          <a:custGeom>
            <a:avLst/>
            <a:gdLst/>
            <a:ahLst/>
            <a:cxnLst/>
            <a:rect l="l" t="t" r="r" b="b"/>
            <a:pathLst>
              <a:path w="2511121" h="1975830">
                <a:moveTo>
                  <a:pt x="1432130" y="872131"/>
                </a:moveTo>
                <a:cubicBezTo>
                  <a:pt x="1431142" y="872626"/>
                  <a:pt x="1430153" y="873093"/>
                  <a:pt x="1428936" y="873026"/>
                </a:cubicBezTo>
                <a:cubicBezTo>
                  <a:pt x="1430185" y="873214"/>
                  <a:pt x="1431183" y="873820"/>
                  <a:pt x="1432130" y="874508"/>
                </a:cubicBezTo>
                <a:close/>
                <a:moveTo>
                  <a:pt x="1243307" y="818185"/>
                </a:moveTo>
                <a:cubicBezTo>
                  <a:pt x="1236925" y="822439"/>
                  <a:pt x="1230544" y="826190"/>
                  <a:pt x="1223481" y="828097"/>
                </a:cubicBezTo>
                <a:lnTo>
                  <a:pt x="1244808" y="879064"/>
                </a:lnTo>
                <a:cubicBezTo>
                  <a:pt x="1260191" y="871368"/>
                  <a:pt x="1274206" y="865041"/>
                  <a:pt x="1288261" y="861278"/>
                </a:cubicBezTo>
                <a:cubicBezTo>
                  <a:pt x="1270055" y="852075"/>
                  <a:pt x="1254993" y="837661"/>
                  <a:pt x="1243307" y="818185"/>
                </a:cubicBezTo>
                <a:close/>
                <a:moveTo>
                  <a:pt x="1486080" y="0"/>
                </a:moveTo>
                <a:cubicBezTo>
                  <a:pt x="1549021" y="0"/>
                  <a:pt x="1602970" y="26973"/>
                  <a:pt x="1638937" y="71928"/>
                </a:cubicBezTo>
                <a:cubicBezTo>
                  <a:pt x="1692886" y="26973"/>
                  <a:pt x="1764819" y="0"/>
                  <a:pt x="1845743" y="0"/>
                </a:cubicBezTo>
                <a:cubicBezTo>
                  <a:pt x="1962634" y="0"/>
                  <a:pt x="2061542" y="62937"/>
                  <a:pt x="2115491" y="152848"/>
                </a:cubicBezTo>
                <a:cubicBezTo>
                  <a:pt x="2142466" y="143857"/>
                  <a:pt x="2178432" y="134866"/>
                  <a:pt x="2205407" y="134866"/>
                </a:cubicBezTo>
                <a:cubicBezTo>
                  <a:pt x="2313306" y="134866"/>
                  <a:pt x="2394230" y="215785"/>
                  <a:pt x="2394230" y="323677"/>
                </a:cubicBezTo>
                <a:cubicBezTo>
                  <a:pt x="2394230" y="341660"/>
                  <a:pt x="2394230" y="359642"/>
                  <a:pt x="2385239" y="377624"/>
                </a:cubicBezTo>
                <a:cubicBezTo>
                  <a:pt x="2457172" y="431570"/>
                  <a:pt x="2511121" y="521480"/>
                  <a:pt x="2511121" y="620382"/>
                </a:cubicBezTo>
                <a:cubicBezTo>
                  <a:pt x="2511121" y="782221"/>
                  <a:pt x="2376247" y="908096"/>
                  <a:pt x="2214399" y="908096"/>
                </a:cubicBezTo>
                <a:cubicBezTo>
                  <a:pt x="2151457" y="908096"/>
                  <a:pt x="2097508" y="899105"/>
                  <a:pt x="2052550" y="872131"/>
                </a:cubicBezTo>
                <a:cubicBezTo>
                  <a:pt x="2061542" y="881122"/>
                  <a:pt x="2061542" y="899105"/>
                  <a:pt x="2061542" y="917087"/>
                </a:cubicBezTo>
                <a:cubicBezTo>
                  <a:pt x="2061542" y="1066996"/>
                  <a:pt x="1961557" y="1185662"/>
                  <a:pt x="1828971" y="1219713"/>
                </a:cubicBezTo>
                <a:lnTo>
                  <a:pt x="1828898" y="1247026"/>
                </a:lnTo>
                <a:cubicBezTo>
                  <a:pt x="1828898" y="1279494"/>
                  <a:pt x="1818082" y="1301138"/>
                  <a:pt x="1807265" y="1322783"/>
                </a:cubicBezTo>
                <a:cubicBezTo>
                  <a:pt x="1861348" y="1376895"/>
                  <a:pt x="1893797" y="1452652"/>
                  <a:pt x="1882981" y="1528409"/>
                </a:cubicBezTo>
                <a:cubicBezTo>
                  <a:pt x="1872164" y="1658279"/>
                  <a:pt x="1753183" y="1755681"/>
                  <a:pt x="1623385" y="1734036"/>
                </a:cubicBezTo>
                <a:cubicBezTo>
                  <a:pt x="1580119" y="1734036"/>
                  <a:pt x="1536853" y="1723213"/>
                  <a:pt x="1504404" y="1701568"/>
                </a:cubicBezTo>
                <a:cubicBezTo>
                  <a:pt x="1450321" y="1734036"/>
                  <a:pt x="1385423" y="1744858"/>
                  <a:pt x="1309707" y="1734036"/>
                </a:cubicBezTo>
                <a:cubicBezTo>
                  <a:pt x="1298891" y="1734036"/>
                  <a:pt x="1288074" y="1734036"/>
                  <a:pt x="1277258" y="1734036"/>
                </a:cubicBezTo>
                <a:cubicBezTo>
                  <a:pt x="1277258" y="1744858"/>
                  <a:pt x="1277258" y="1744858"/>
                  <a:pt x="1277258" y="1755681"/>
                </a:cubicBezTo>
                <a:cubicBezTo>
                  <a:pt x="1255625" y="1896372"/>
                  <a:pt x="1136643" y="1993774"/>
                  <a:pt x="1006846" y="1972129"/>
                </a:cubicBezTo>
                <a:cubicBezTo>
                  <a:pt x="898681" y="1961307"/>
                  <a:pt x="822965" y="1896372"/>
                  <a:pt x="790516" y="1809793"/>
                </a:cubicBezTo>
                <a:cubicBezTo>
                  <a:pt x="747250" y="1918017"/>
                  <a:pt x="639085" y="1993774"/>
                  <a:pt x="509287" y="1972129"/>
                </a:cubicBezTo>
                <a:cubicBezTo>
                  <a:pt x="390306" y="1961307"/>
                  <a:pt x="303774" y="1874727"/>
                  <a:pt x="282141" y="1766503"/>
                </a:cubicBezTo>
                <a:cubicBezTo>
                  <a:pt x="249692" y="1777325"/>
                  <a:pt x="217242" y="1777325"/>
                  <a:pt x="195609" y="1777325"/>
                </a:cubicBezTo>
                <a:cubicBezTo>
                  <a:pt x="76628" y="1755681"/>
                  <a:pt x="-9904" y="1658279"/>
                  <a:pt x="913" y="1539232"/>
                </a:cubicBezTo>
                <a:cubicBezTo>
                  <a:pt x="11729" y="1452652"/>
                  <a:pt x="54995" y="1398540"/>
                  <a:pt x="130710" y="1366073"/>
                </a:cubicBezTo>
                <a:cubicBezTo>
                  <a:pt x="109077" y="1322783"/>
                  <a:pt x="109077" y="1279494"/>
                  <a:pt x="109077" y="1225381"/>
                </a:cubicBezTo>
                <a:cubicBezTo>
                  <a:pt x="130710" y="1084690"/>
                  <a:pt x="238875" y="976465"/>
                  <a:pt x="379490" y="954821"/>
                </a:cubicBezTo>
                <a:cubicBezTo>
                  <a:pt x="368673" y="933176"/>
                  <a:pt x="368673" y="911531"/>
                  <a:pt x="368673" y="879064"/>
                </a:cubicBezTo>
                <a:cubicBezTo>
                  <a:pt x="379490" y="803306"/>
                  <a:pt x="444388" y="749194"/>
                  <a:pt x="520104" y="760017"/>
                </a:cubicBezTo>
                <a:cubicBezTo>
                  <a:pt x="563370" y="760017"/>
                  <a:pt x="595819" y="781662"/>
                  <a:pt x="617452" y="814129"/>
                </a:cubicBezTo>
                <a:cubicBezTo>
                  <a:pt x="682351" y="695082"/>
                  <a:pt x="822965" y="619325"/>
                  <a:pt x="963580" y="640970"/>
                </a:cubicBezTo>
                <a:cubicBezTo>
                  <a:pt x="973394" y="641725"/>
                  <a:pt x="983050" y="642902"/>
                  <a:pt x="992367" y="645481"/>
                </a:cubicBezTo>
                <a:cubicBezTo>
                  <a:pt x="992720" y="629005"/>
                  <a:pt x="994797" y="613872"/>
                  <a:pt x="1000534" y="602400"/>
                </a:cubicBezTo>
                <a:cubicBezTo>
                  <a:pt x="946584" y="566436"/>
                  <a:pt x="901626" y="503498"/>
                  <a:pt x="901626" y="431570"/>
                </a:cubicBezTo>
                <a:cubicBezTo>
                  <a:pt x="901626" y="332668"/>
                  <a:pt x="991542" y="242758"/>
                  <a:pt x="1090450" y="242758"/>
                </a:cubicBezTo>
                <a:cubicBezTo>
                  <a:pt x="1162382" y="242758"/>
                  <a:pt x="1225324" y="278722"/>
                  <a:pt x="1252298" y="332668"/>
                </a:cubicBezTo>
                <a:cubicBezTo>
                  <a:pt x="1270281" y="314686"/>
                  <a:pt x="1288265" y="296704"/>
                  <a:pt x="1306248" y="278722"/>
                </a:cubicBezTo>
                <a:cubicBezTo>
                  <a:pt x="1288265" y="251749"/>
                  <a:pt x="1288265" y="224776"/>
                  <a:pt x="1288265" y="197803"/>
                </a:cubicBezTo>
                <a:cubicBezTo>
                  <a:pt x="1288265" y="80919"/>
                  <a:pt x="1369189" y="0"/>
                  <a:pt x="1486080" y="0"/>
                </a:cubicBezTo>
                <a:close/>
              </a:path>
            </a:pathLst>
          </a:custGeom>
          <a:solidFill>
            <a:srgbClr val="008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xmlns="" id="{7A4BAFE4-0887-4C4C-A535-C77E3DA24F82}"/>
              </a:ext>
            </a:extLst>
          </p:cNvPr>
          <p:cNvSpPr/>
          <p:nvPr/>
        </p:nvSpPr>
        <p:spPr>
          <a:xfrm>
            <a:off x="7926215" y="1436230"/>
            <a:ext cx="3962400" cy="4419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663300"/>
            </a:solidFill>
            <a:prstDash val="solid"/>
          </a:ln>
          <a:effectLst>
            <a:outerShdw blurRad="50800" dist="38100" dir="5400000" rotWithShape="0">
              <a:srgbClr val="000E3D">
                <a:alpha val="50000"/>
              </a:srgbClr>
            </a:outerShdw>
          </a:effectLst>
        </p:spPr>
        <p:txBody>
          <a:bodyPr rtlCol="0" anchor="ctr"/>
          <a:lstStyle/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Poor policy implementation (leadership’s  inability to balance diverse community aspirations)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Disparate Recruitment-to-Retirement processes implemented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(administrative staff)</a:t>
            </a:r>
            <a:endParaRPr kumimoji="0" lang="en-Z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CD6061-1287-4469-9CC8-362A4FDA316E}"/>
              </a:ext>
            </a:extLst>
          </p:cNvPr>
          <p:cNvSpPr txBox="1"/>
          <p:nvPr/>
        </p:nvSpPr>
        <p:spPr>
          <a:xfrm rot="19751376">
            <a:off x="4424358" y="2356803"/>
            <a:ext cx="30203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algn="ctr" defTabSz="914377" fontAlgn="base">
              <a:defRPr/>
            </a:pPr>
            <a:r>
              <a:rPr lang="en-GB" sz="1600" b="1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DYSJUNCTURE BETWEEN  COMMUNITY EXPECTATIONS AND LOCAL GOVERNMENT LEADERSHIP</a:t>
            </a:r>
            <a:endParaRPr lang="en-ZA" sz="1600" dirty="0">
              <a:solidFill>
                <a:srgbClr val="FFFFFF"/>
              </a:solidFill>
              <a:latin typeface="Calibri Light" panose="020F03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A3CB7D2-EC75-44B0-B8EA-CD861E4DA8F8}"/>
              </a:ext>
            </a:extLst>
          </p:cNvPr>
          <p:cNvCxnSpPr>
            <a:cxnSpLocks/>
          </p:cNvCxnSpPr>
          <p:nvPr/>
        </p:nvCxnSpPr>
        <p:spPr>
          <a:xfrm>
            <a:off x="6669157" y="3143614"/>
            <a:ext cx="1257058" cy="0"/>
          </a:xfrm>
          <a:prstGeom prst="line">
            <a:avLst/>
          </a:prstGeom>
          <a:noFill/>
          <a:ln w="38100" cap="flat" cmpd="sng" algn="ctr">
            <a:solidFill>
              <a:srgbClr val="663300"/>
            </a:solidFill>
            <a:prstDash val="solid"/>
          </a:ln>
          <a:effectLst>
            <a:outerShdw blurRad="50800" dist="12700" dir="5400000" rotWithShape="0">
              <a:srgbClr val="000E3D">
                <a:alpha val="50000"/>
              </a:srgbClr>
            </a:outerShdw>
          </a:effectLst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53E856E-05F0-4FA1-BAAD-D8802D9FB387}"/>
              </a:ext>
            </a:extLst>
          </p:cNvPr>
          <p:cNvSpPr/>
          <p:nvPr/>
        </p:nvSpPr>
        <p:spPr>
          <a:xfrm>
            <a:off x="1723992" y="5410202"/>
            <a:ext cx="3559208" cy="1863983"/>
          </a:xfrm>
          <a:prstGeom prst="ellipse">
            <a:avLst/>
          </a:prstGeom>
          <a:gradFill flip="none" rotWithShape="1">
            <a:gsLst>
              <a:gs pos="8850">
                <a:srgbClr val="352515"/>
              </a:gs>
              <a:gs pos="42000">
                <a:srgbClr val="352515"/>
              </a:gs>
              <a:gs pos="59000">
                <a:srgbClr val="71903D">
                  <a:lumMod val="7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480000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29E80E8D-E0AF-41A7-BA86-FA47127CD203}"/>
              </a:ext>
            </a:extLst>
          </p:cNvPr>
          <p:cNvSpPr>
            <a:spLocks noChangeAspect="1"/>
          </p:cNvSpPr>
          <p:nvPr/>
        </p:nvSpPr>
        <p:spPr bwMode="auto">
          <a:xfrm>
            <a:off x="2887133" y="5893595"/>
            <a:ext cx="364067" cy="354807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" name="Freeform 32">
            <a:extLst>
              <a:ext uri="{FF2B5EF4-FFF2-40B4-BE49-F238E27FC236}">
                <a16:creationId xmlns:a16="http://schemas.microsoft.com/office/drawing/2014/main" xmlns="" id="{AC5715D5-2925-4B5F-A26F-BBBCD5180BEF}"/>
              </a:ext>
            </a:extLst>
          </p:cNvPr>
          <p:cNvSpPr>
            <a:spLocks noChangeAspect="1"/>
          </p:cNvSpPr>
          <p:nvPr/>
        </p:nvSpPr>
        <p:spPr bwMode="auto">
          <a:xfrm>
            <a:off x="2751668" y="5988051"/>
            <a:ext cx="397933" cy="260351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" name="Freeform 33">
            <a:extLst>
              <a:ext uri="{FF2B5EF4-FFF2-40B4-BE49-F238E27FC236}">
                <a16:creationId xmlns:a16="http://schemas.microsoft.com/office/drawing/2014/main" xmlns="" id="{58E27CBE-9029-4C70-9D5F-C665040326C6}"/>
              </a:ext>
            </a:extLst>
          </p:cNvPr>
          <p:cNvSpPr>
            <a:spLocks noChangeAspect="1"/>
          </p:cNvSpPr>
          <p:nvPr/>
        </p:nvSpPr>
        <p:spPr bwMode="auto">
          <a:xfrm>
            <a:off x="3966635" y="5835651"/>
            <a:ext cx="404284" cy="260351"/>
          </a:xfrm>
          <a:custGeom>
            <a:avLst/>
            <a:gdLst/>
            <a:ahLst/>
            <a:cxnLst>
              <a:cxn ang="0">
                <a:pos x="24" y="58"/>
              </a:cxn>
              <a:cxn ang="0">
                <a:pos x="38" y="20"/>
              </a:cxn>
              <a:cxn ang="0">
                <a:pos x="71" y="5"/>
              </a:cxn>
              <a:cxn ang="0">
                <a:pos x="25" y="10"/>
              </a:cxn>
              <a:cxn ang="0">
                <a:pos x="2" y="58"/>
              </a:cxn>
              <a:cxn ang="0">
                <a:pos x="13" y="61"/>
              </a:cxn>
              <a:cxn ang="0">
                <a:pos x="24" y="58"/>
              </a:cxn>
            </a:cxnLst>
            <a:rect l="0" t="0" r="r" b="b"/>
            <a:pathLst>
              <a:path w="71" h="61">
                <a:moveTo>
                  <a:pt x="24" y="58"/>
                </a:moveTo>
                <a:cubicBezTo>
                  <a:pt x="27" y="53"/>
                  <a:pt x="21" y="37"/>
                  <a:pt x="38" y="20"/>
                </a:cubicBezTo>
                <a:cubicBezTo>
                  <a:pt x="52" y="6"/>
                  <a:pt x="71" y="9"/>
                  <a:pt x="71" y="5"/>
                </a:cubicBezTo>
                <a:cubicBezTo>
                  <a:pt x="71" y="0"/>
                  <a:pt x="42" y="1"/>
                  <a:pt x="25" y="10"/>
                </a:cubicBezTo>
                <a:cubicBezTo>
                  <a:pt x="3" y="22"/>
                  <a:pt x="0" y="54"/>
                  <a:pt x="2" y="58"/>
                </a:cubicBezTo>
                <a:cubicBezTo>
                  <a:pt x="3" y="61"/>
                  <a:pt x="7" y="61"/>
                  <a:pt x="13" y="61"/>
                </a:cubicBezTo>
                <a:cubicBezTo>
                  <a:pt x="18" y="61"/>
                  <a:pt x="22" y="61"/>
                  <a:pt x="24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xmlns="" id="{2DA88A6B-9D03-4CAA-93EF-5386328F97D1}"/>
              </a:ext>
            </a:extLst>
          </p:cNvPr>
          <p:cNvSpPr>
            <a:spLocks noChangeAspect="1"/>
          </p:cNvSpPr>
          <p:nvPr/>
        </p:nvSpPr>
        <p:spPr bwMode="auto">
          <a:xfrm rot="20520000" flipH="1">
            <a:off x="3860801" y="5791200"/>
            <a:ext cx="318347" cy="208280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xmlns="" id="{6CE01B2E-6AE8-45DB-830C-97B2031A29E3}"/>
              </a:ext>
            </a:extLst>
          </p:cNvPr>
          <p:cNvSpPr>
            <a:spLocks noChangeAspect="1"/>
          </p:cNvSpPr>
          <p:nvPr/>
        </p:nvSpPr>
        <p:spPr bwMode="auto">
          <a:xfrm>
            <a:off x="2612452" y="5976092"/>
            <a:ext cx="456717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xmlns="" id="{36F06186-D294-4642-8030-9271634F668E}"/>
              </a:ext>
            </a:extLst>
          </p:cNvPr>
          <p:cNvSpPr>
            <a:spLocks noChangeAspect="1"/>
          </p:cNvSpPr>
          <p:nvPr/>
        </p:nvSpPr>
        <p:spPr bwMode="auto">
          <a:xfrm>
            <a:off x="2362849" y="6064109"/>
            <a:ext cx="499203" cy="326607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3E3452D3-6FE9-42FE-9D49-25760B8DFBAB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4082887" y="5940500"/>
            <a:ext cx="429296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xmlns="" id="{FA9218D2-87C6-4EE5-BC4B-A6F641AE0528}"/>
              </a:ext>
            </a:extLst>
          </p:cNvPr>
          <p:cNvSpPr>
            <a:spLocks noChangeAspect="1"/>
          </p:cNvSpPr>
          <p:nvPr/>
        </p:nvSpPr>
        <p:spPr bwMode="auto">
          <a:xfrm rot="21232918" flipH="1">
            <a:off x="3938342" y="6135465"/>
            <a:ext cx="460871" cy="284448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18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79982" y="167115"/>
            <a:ext cx="8729756" cy="873635"/>
          </a:xfrm>
        </p:spPr>
        <p:txBody>
          <a:bodyPr/>
          <a:lstStyle/>
          <a:p>
            <a:pPr algn="l" defTabSz="609570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LOCAL GOVERNMENT ROOT CAUSES</a:t>
            </a:r>
            <a:endParaRPr lang="en-US" sz="4000" b="1" dirty="0">
              <a:solidFill>
                <a:srgbClr val="000E3D"/>
              </a:solidFill>
              <a:effectLst>
                <a:outerShdw blurRad="50800" dist="38100" dir="2700000" algn="tl" rotWithShape="0">
                  <a:srgbClr val="71903D">
                    <a:lumMod val="50000"/>
                    <a:alpha val="70000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xmlns="" id="{C22CEC11-B96C-491F-A986-23B069AD812C}"/>
              </a:ext>
            </a:extLst>
          </p:cNvPr>
          <p:cNvSpPr/>
          <p:nvPr/>
        </p:nvSpPr>
        <p:spPr>
          <a:xfrm>
            <a:off x="6096000" y="1166511"/>
            <a:ext cx="5989983" cy="4248781"/>
          </a:xfrm>
          <a:prstGeom prst="roundRect">
            <a:avLst/>
          </a:prstGeom>
          <a:solidFill>
            <a:schemeClr val="bg1"/>
          </a:solidFill>
          <a:ln>
            <a:solidFill>
              <a:srgbClr val="663300"/>
            </a:solidFill>
          </a:ln>
          <a:effectLst>
            <a:outerShdw blurRad="50800" dist="38100" dir="5400000" rotWithShape="0">
              <a:schemeClr val="bg1"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46" indent="-171446" defTabSz="914377">
              <a:buFont typeface="Arial" panose="020B0604020202020204" pitchFamily="34" charset="0"/>
              <a:buChar char="•"/>
              <a:defRPr/>
            </a:pPr>
            <a:r>
              <a:rPr lang="en-ZA" sz="2000" b="1" u="sng" dirty="0">
                <a:solidFill>
                  <a:schemeClr val="tx1"/>
                </a:solidFill>
                <a:latin typeface="Calibri"/>
              </a:rPr>
              <a:t>Lack of accountability, transparency  and good financial governance</a:t>
            </a:r>
            <a:r>
              <a:rPr lang="en-ZA" sz="2000" dirty="0">
                <a:solidFill>
                  <a:schemeClr val="tx1"/>
                </a:solidFill>
                <a:latin typeface="Calibri"/>
              </a:rPr>
              <a:t> (unjustified spending, corruption,  malicious compliance and returned allocations)</a:t>
            </a:r>
          </a:p>
          <a:p>
            <a:pPr marL="171446" indent="-171446" defTabSz="914377">
              <a:buFont typeface="Arial" panose="020B0604020202020204" pitchFamily="34" charset="0"/>
              <a:buChar char="•"/>
              <a:defRPr/>
            </a:pPr>
            <a:r>
              <a:rPr lang="en-ZA" sz="2000" b="1" u="sng" dirty="0">
                <a:solidFill>
                  <a:schemeClr val="tx1"/>
                </a:solidFill>
                <a:latin typeface="Calibri"/>
              </a:rPr>
              <a:t>Ineffective and inefficient utilisation</a:t>
            </a:r>
            <a:r>
              <a:rPr lang="en-ZA" sz="2000" dirty="0">
                <a:solidFill>
                  <a:schemeClr val="tx1"/>
                </a:solidFill>
                <a:latin typeface="Calibri"/>
              </a:rPr>
              <a:t> of the allocated financials (not prioritised  to the benefit of communities and underfunded mandates)</a:t>
            </a:r>
          </a:p>
          <a:p>
            <a:pPr marL="171446" indent="-171446" defTabSz="914377">
              <a:buFont typeface="Arial" panose="020B0604020202020204" pitchFamily="34" charset="0"/>
              <a:buChar char="•"/>
              <a:defRPr/>
            </a:pPr>
            <a:r>
              <a:rPr lang="en-ZA" sz="2000" b="1" u="sng" dirty="0">
                <a:solidFill>
                  <a:schemeClr val="tx1"/>
                </a:solidFill>
                <a:latin typeface="Calibri"/>
              </a:rPr>
              <a:t>Inadequate fiscus equity share</a:t>
            </a:r>
            <a:r>
              <a:rPr lang="en-ZA" sz="2000" dirty="0">
                <a:solidFill>
                  <a:schemeClr val="tx1"/>
                </a:solidFill>
                <a:latin typeface="Calibri"/>
              </a:rPr>
              <a:t>, shrinking fiscus envelope, and limited LG financial resource base (low revenue collection/base)</a:t>
            </a:r>
          </a:p>
          <a:p>
            <a:pPr marL="171446" indent="-171446" defTabSz="914377">
              <a:buFont typeface="Arial" panose="020B0604020202020204" pitchFamily="34" charset="0"/>
              <a:buChar char="•"/>
              <a:defRPr/>
            </a:pPr>
            <a:r>
              <a:rPr lang="en-ZA" sz="2000" b="1" u="sng" dirty="0">
                <a:solidFill>
                  <a:schemeClr val="tx1"/>
                </a:solidFill>
                <a:latin typeface="Calibri"/>
              </a:rPr>
              <a:t>Poor financial planning</a:t>
            </a:r>
            <a:r>
              <a:rPr lang="en-ZA" sz="2000" dirty="0">
                <a:solidFill>
                  <a:schemeClr val="tx1"/>
                </a:solidFill>
                <a:latin typeface="Calibri"/>
              </a:rPr>
              <a:t> (lack of financial admin &amp; management skills) and </a:t>
            </a:r>
            <a:r>
              <a:rPr lang="en-ZA" sz="2000" dirty="0">
                <a:solidFill>
                  <a:prstClr val="black"/>
                </a:solidFill>
                <a:latin typeface="Calibri"/>
              </a:rPr>
              <a:t>inadequate public scrutiny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2D684F-5766-4B99-B0BE-F309D0B880DB}"/>
              </a:ext>
            </a:extLst>
          </p:cNvPr>
          <p:cNvSpPr txBox="1"/>
          <p:nvPr/>
        </p:nvSpPr>
        <p:spPr>
          <a:xfrm>
            <a:off x="179640" y="5415292"/>
            <a:ext cx="1182682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09570"/>
            <a:r>
              <a:rPr lang="en-US" sz="2400" b="1" dirty="0">
                <a:solidFill>
                  <a:srgbClr val="000E3D"/>
                </a:solidFill>
                <a:latin typeface="Calibri"/>
              </a:rPr>
              <a:t>Ineffective Utilisation of Financial Resources (Poor Financial Administration)  &amp; Inability To Collect Revenue and Insufficient Fiscus Allocation 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AD98E0E0-3ECE-4CDB-BDEA-FD5267BBFF1A}"/>
              </a:ext>
            </a:extLst>
          </p:cNvPr>
          <p:cNvSpPr>
            <a:spLocks/>
          </p:cNvSpPr>
          <p:nvPr/>
        </p:nvSpPr>
        <p:spPr bwMode="auto">
          <a:xfrm>
            <a:off x="-75096" y="1157588"/>
            <a:ext cx="6807200" cy="3859379"/>
          </a:xfrm>
          <a:custGeom>
            <a:avLst/>
            <a:gdLst/>
            <a:ahLst/>
            <a:cxnLst>
              <a:cxn ang="0">
                <a:pos x="141" y="58"/>
              </a:cxn>
              <a:cxn ang="0">
                <a:pos x="66" y="90"/>
              </a:cxn>
              <a:cxn ang="0">
                <a:pos x="19" y="133"/>
              </a:cxn>
              <a:cxn ang="0">
                <a:pos x="27" y="140"/>
              </a:cxn>
              <a:cxn ang="0">
                <a:pos x="61" y="104"/>
              </a:cxn>
              <a:cxn ang="0">
                <a:pos x="53" y="132"/>
              </a:cxn>
              <a:cxn ang="0">
                <a:pos x="60" y="141"/>
              </a:cxn>
              <a:cxn ang="0">
                <a:pos x="79" y="135"/>
              </a:cxn>
              <a:cxn ang="0">
                <a:pos x="89" y="94"/>
              </a:cxn>
              <a:cxn ang="0">
                <a:pos x="114" y="109"/>
              </a:cxn>
              <a:cxn ang="0">
                <a:pos x="163" y="73"/>
              </a:cxn>
              <a:cxn ang="0">
                <a:pos x="153" y="132"/>
              </a:cxn>
              <a:cxn ang="0">
                <a:pos x="134" y="161"/>
              </a:cxn>
              <a:cxn ang="0">
                <a:pos x="99" y="177"/>
              </a:cxn>
              <a:cxn ang="0">
                <a:pos x="110" y="178"/>
              </a:cxn>
              <a:cxn ang="0">
                <a:pos x="140" y="168"/>
              </a:cxn>
              <a:cxn ang="0">
                <a:pos x="113" y="230"/>
              </a:cxn>
              <a:cxn ang="0">
                <a:pos x="148" y="191"/>
              </a:cxn>
              <a:cxn ang="0">
                <a:pos x="167" y="118"/>
              </a:cxn>
              <a:cxn ang="0">
                <a:pos x="226" y="94"/>
              </a:cxn>
              <a:cxn ang="0">
                <a:pos x="204" y="136"/>
              </a:cxn>
              <a:cxn ang="0">
                <a:pos x="205" y="142"/>
              </a:cxn>
              <a:cxn ang="0">
                <a:pos x="222" y="190"/>
              </a:cxn>
              <a:cxn ang="0">
                <a:pos x="197" y="234"/>
              </a:cxn>
              <a:cxn ang="0">
                <a:pos x="211" y="236"/>
              </a:cxn>
              <a:cxn ang="0">
                <a:pos x="258" y="243"/>
              </a:cxn>
              <a:cxn ang="0">
                <a:pos x="266" y="239"/>
              </a:cxn>
              <a:cxn ang="0">
                <a:pos x="231" y="184"/>
              </a:cxn>
              <a:cxn ang="0">
                <a:pos x="254" y="170"/>
              </a:cxn>
              <a:cxn ang="0">
                <a:pos x="236" y="143"/>
              </a:cxn>
              <a:cxn ang="0">
                <a:pos x="271" y="75"/>
              </a:cxn>
              <a:cxn ang="0">
                <a:pos x="289" y="98"/>
              </a:cxn>
              <a:cxn ang="0">
                <a:pos x="274" y="165"/>
              </a:cxn>
              <a:cxn ang="0">
                <a:pos x="296" y="95"/>
              </a:cxn>
              <a:cxn ang="0">
                <a:pos x="307" y="119"/>
              </a:cxn>
              <a:cxn ang="0">
                <a:pos x="300" y="85"/>
              </a:cxn>
              <a:cxn ang="0">
                <a:pos x="344" y="70"/>
              </a:cxn>
              <a:cxn ang="0">
                <a:pos x="311" y="160"/>
              </a:cxn>
              <a:cxn ang="0">
                <a:pos x="319" y="188"/>
              </a:cxn>
              <a:cxn ang="0">
                <a:pos x="343" y="148"/>
              </a:cxn>
              <a:cxn ang="0">
                <a:pos x="376" y="183"/>
              </a:cxn>
              <a:cxn ang="0">
                <a:pos x="376" y="161"/>
              </a:cxn>
              <a:cxn ang="0">
                <a:pos x="414" y="183"/>
              </a:cxn>
              <a:cxn ang="0">
                <a:pos x="394" y="165"/>
              </a:cxn>
              <a:cxn ang="0">
                <a:pos x="355" y="139"/>
              </a:cxn>
              <a:cxn ang="0">
                <a:pos x="354" y="98"/>
              </a:cxn>
              <a:cxn ang="0">
                <a:pos x="374" y="79"/>
              </a:cxn>
              <a:cxn ang="0">
                <a:pos x="401" y="109"/>
              </a:cxn>
              <a:cxn ang="0">
                <a:pos x="422" y="103"/>
              </a:cxn>
              <a:cxn ang="0">
                <a:pos x="460" y="135"/>
              </a:cxn>
              <a:cxn ang="0">
                <a:pos x="505" y="174"/>
              </a:cxn>
              <a:cxn ang="0">
                <a:pos x="481" y="143"/>
              </a:cxn>
              <a:cxn ang="0">
                <a:pos x="444" y="103"/>
              </a:cxn>
              <a:cxn ang="0">
                <a:pos x="412" y="79"/>
              </a:cxn>
              <a:cxn ang="0">
                <a:pos x="321" y="42"/>
              </a:cxn>
              <a:cxn ang="0">
                <a:pos x="180" y="31"/>
              </a:cxn>
            </a:cxnLst>
            <a:rect l="0" t="0" r="r" b="b"/>
            <a:pathLst>
              <a:path w="518" h="295">
                <a:moveTo>
                  <a:pt x="180" y="31"/>
                </a:moveTo>
                <a:cubicBezTo>
                  <a:pt x="177" y="35"/>
                  <a:pt x="165" y="42"/>
                  <a:pt x="160" y="49"/>
                </a:cubicBezTo>
                <a:cubicBezTo>
                  <a:pt x="159" y="50"/>
                  <a:pt x="158" y="51"/>
                  <a:pt x="158" y="52"/>
                </a:cubicBezTo>
                <a:cubicBezTo>
                  <a:pt x="158" y="52"/>
                  <a:pt x="151" y="54"/>
                  <a:pt x="141" y="58"/>
                </a:cubicBezTo>
                <a:cubicBezTo>
                  <a:pt x="135" y="60"/>
                  <a:pt x="129" y="65"/>
                  <a:pt x="122" y="68"/>
                </a:cubicBezTo>
                <a:cubicBezTo>
                  <a:pt x="114" y="71"/>
                  <a:pt x="105" y="69"/>
                  <a:pt x="97" y="72"/>
                </a:cubicBezTo>
                <a:cubicBezTo>
                  <a:pt x="93" y="74"/>
                  <a:pt x="87" y="79"/>
                  <a:pt x="82" y="81"/>
                </a:cubicBezTo>
                <a:cubicBezTo>
                  <a:pt x="77" y="84"/>
                  <a:pt x="71" y="87"/>
                  <a:pt x="66" y="90"/>
                </a:cubicBezTo>
                <a:cubicBezTo>
                  <a:pt x="59" y="94"/>
                  <a:pt x="55" y="93"/>
                  <a:pt x="49" y="98"/>
                </a:cubicBezTo>
                <a:cubicBezTo>
                  <a:pt x="42" y="104"/>
                  <a:pt x="35" y="114"/>
                  <a:pt x="29" y="120"/>
                </a:cubicBezTo>
                <a:cubicBezTo>
                  <a:pt x="28" y="122"/>
                  <a:pt x="25" y="124"/>
                  <a:pt x="23" y="126"/>
                </a:cubicBezTo>
                <a:cubicBezTo>
                  <a:pt x="22" y="128"/>
                  <a:pt x="21" y="131"/>
                  <a:pt x="19" y="133"/>
                </a:cubicBezTo>
                <a:cubicBezTo>
                  <a:pt x="6" y="151"/>
                  <a:pt x="0" y="166"/>
                  <a:pt x="3" y="169"/>
                </a:cubicBezTo>
                <a:cubicBezTo>
                  <a:pt x="6" y="172"/>
                  <a:pt x="8" y="167"/>
                  <a:pt x="13" y="158"/>
                </a:cubicBezTo>
                <a:cubicBezTo>
                  <a:pt x="13" y="157"/>
                  <a:pt x="15" y="153"/>
                  <a:pt x="16" y="151"/>
                </a:cubicBezTo>
                <a:cubicBezTo>
                  <a:pt x="18" y="148"/>
                  <a:pt x="24" y="143"/>
                  <a:pt x="27" y="140"/>
                </a:cubicBezTo>
                <a:cubicBezTo>
                  <a:pt x="27" y="139"/>
                  <a:pt x="29" y="133"/>
                  <a:pt x="30" y="133"/>
                </a:cubicBezTo>
                <a:cubicBezTo>
                  <a:pt x="32" y="129"/>
                  <a:pt x="32" y="130"/>
                  <a:pt x="35" y="126"/>
                </a:cubicBezTo>
                <a:cubicBezTo>
                  <a:pt x="39" y="122"/>
                  <a:pt x="44" y="120"/>
                  <a:pt x="48" y="114"/>
                </a:cubicBezTo>
                <a:cubicBezTo>
                  <a:pt x="51" y="110"/>
                  <a:pt x="56" y="106"/>
                  <a:pt x="61" y="104"/>
                </a:cubicBezTo>
                <a:cubicBezTo>
                  <a:pt x="64" y="103"/>
                  <a:pt x="68" y="102"/>
                  <a:pt x="72" y="101"/>
                </a:cubicBezTo>
                <a:cubicBezTo>
                  <a:pt x="73" y="100"/>
                  <a:pt x="64" y="107"/>
                  <a:pt x="58" y="118"/>
                </a:cubicBezTo>
                <a:cubicBezTo>
                  <a:pt x="57" y="120"/>
                  <a:pt x="57" y="121"/>
                  <a:pt x="56" y="124"/>
                </a:cubicBezTo>
                <a:cubicBezTo>
                  <a:pt x="55" y="126"/>
                  <a:pt x="54" y="130"/>
                  <a:pt x="53" y="132"/>
                </a:cubicBezTo>
                <a:cubicBezTo>
                  <a:pt x="51" y="148"/>
                  <a:pt x="54" y="168"/>
                  <a:pt x="56" y="168"/>
                </a:cubicBezTo>
                <a:cubicBezTo>
                  <a:pt x="58" y="168"/>
                  <a:pt x="58" y="164"/>
                  <a:pt x="58" y="158"/>
                </a:cubicBezTo>
                <a:cubicBezTo>
                  <a:pt x="59" y="156"/>
                  <a:pt x="58" y="154"/>
                  <a:pt x="58" y="151"/>
                </a:cubicBezTo>
                <a:cubicBezTo>
                  <a:pt x="58" y="150"/>
                  <a:pt x="60" y="143"/>
                  <a:pt x="60" y="141"/>
                </a:cubicBezTo>
                <a:cubicBezTo>
                  <a:pt x="61" y="135"/>
                  <a:pt x="61" y="135"/>
                  <a:pt x="64" y="129"/>
                </a:cubicBezTo>
                <a:cubicBezTo>
                  <a:pt x="65" y="126"/>
                  <a:pt x="66" y="123"/>
                  <a:pt x="68" y="120"/>
                </a:cubicBezTo>
                <a:cubicBezTo>
                  <a:pt x="69" y="119"/>
                  <a:pt x="70" y="121"/>
                  <a:pt x="72" y="124"/>
                </a:cubicBezTo>
                <a:cubicBezTo>
                  <a:pt x="74" y="129"/>
                  <a:pt x="77" y="136"/>
                  <a:pt x="79" y="135"/>
                </a:cubicBezTo>
                <a:cubicBezTo>
                  <a:pt x="80" y="134"/>
                  <a:pt x="79" y="132"/>
                  <a:pt x="77" y="128"/>
                </a:cubicBezTo>
                <a:cubicBezTo>
                  <a:pt x="76" y="126"/>
                  <a:pt x="76" y="123"/>
                  <a:pt x="75" y="120"/>
                </a:cubicBezTo>
                <a:cubicBezTo>
                  <a:pt x="74" y="114"/>
                  <a:pt x="74" y="111"/>
                  <a:pt x="76" y="107"/>
                </a:cubicBezTo>
                <a:cubicBezTo>
                  <a:pt x="79" y="104"/>
                  <a:pt x="88" y="94"/>
                  <a:pt x="89" y="94"/>
                </a:cubicBezTo>
                <a:cubicBezTo>
                  <a:pt x="91" y="93"/>
                  <a:pt x="93" y="92"/>
                  <a:pt x="96" y="92"/>
                </a:cubicBezTo>
                <a:cubicBezTo>
                  <a:pt x="100" y="90"/>
                  <a:pt x="104" y="89"/>
                  <a:pt x="108" y="88"/>
                </a:cubicBezTo>
                <a:cubicBezTo>
                  <a:pt x="113" y="86"/>
                  <a:pt x="100" y="132"/>
                  <a:pt x="105" y="131"/>
                </a:cubicBezTo>
                <a:cubicBezTo>
                  <a:pt x="108" y="130"/>
                  <a:pt x="110" y="121"/>
                  <a:pt x="114" y="109"/>
                </a:cubicBezTo>
                <a:cubicBezTo>
                  <a:pt x="115" y="106"/>
                  <a:pt x="114" y="100"/>
                  <a:pt x="114" y="98"/>
                </a:cubicBezTo>
                <a:cubicBezTo>
                  <a:pt x="118" y="88"/>
                  <a:pt x="123" y="83"/>
                  <a:pt x="125" y="83"/>
                </a:cubicBezTo>
                <a:cubicBezTo>
                  <a:pt x="128" y="82"/>
                  <a:pt x="144" y="77"/>
                  <a:pt x="147" y="76"/>
                </a:cubicBezTo>
                <a:cubicBezTo>
                  <a:pt x="154" y="75"/>
                  <a:pt x="160" y="74"/>
                  <a:pt x="163" y="73"/>
                </a:cubicBezTo>
                <a:cubicBezTo>
                  <a:pt x="172" y="72"/>
                  <a:pt x="164" y="70"/>
                  <a:pt x="188" y="69"/>
                </a:cubicBezTo>
                <a:cubicBezTo>
                  <a:pt x="189" y="69"/>
                  <a:pt x="187" y="76"/>
                  <a:pt x="180" y="78"/>
                </a:cubicBezTo>
                <a:cubicBezTo>
                  <a:pt x="168" y="81"/>
                  <a:pt x="172" y="87"/>
                  <a:pt x="167" y="94"/>
                </a:cubicBezTo>
                <a:cubicBezTo>
                  <a:pt x="160" y="104"/>
                  <a:pt x="154" y="117"/>
                  <a:pt x="153" y="132"/>
                </a:cubicBezTo>
                <a:cubicBezTo>
                  <a:pt x="153" y="139"/>
                  <a:pt x="152" y="146"/>
                  <a:pt x="150" y="152"/>
                </a:cubicBezTo>
                <a:cubicBezTo>
                  <a:pt x="150" y="153"/>
                  <a:pt x="148" y="156"/>
                  <a:pt x="146" y="157"/>
                </a:cubicBezTo>
                <a:cubicBezTo>
                  <a:pt x="144" y="158"/>
                  <a:pt x="140" y="157"/>
                  <a:pt x="137" y="159"/>
                </a:cubicBezTo>
                <a:cubicBezTo>
                  <a:pt x="135" y="160"/>
                  <a:pt x="136" y="161"/>
                  <a:pt x="134" y="161"/>
                </a:cubicBezTo>
                <a:cubicBezTo>
                  <a:pt x="132" y="162"/>
                  <a:pt x="131" y="164"/>
                  <a:pt x="129" y="165"/>
                </a:cubicBezTo>
                <a:cubicBezTo>
                  <a:pt x="127" y="166"/>
                  <a:pt x="122" y="166"/>
                  <a:pt x="119" y="167"/>
                </a:cubicBezTo>
                <a:cubicBezTo>
                  <a:pt x="118" y="167"/>
                  <a:pt x="118" y="167"/>
                  <a:pt x="117" y="168"/>
                </a:cubicBezTo>
                <a:cubicBezTo>
                  <a:pt x="110" y="171"/>
                  <a:pt x="105" y="174"/>
                  <a:pt x="99" y="177"/>
                </a:cubicBezTo>
                <a:cubicBezTo>
                  <a:pt x="95" y="179"/>
                  <a:pt x="87" y="179"/>
                  <a:pt x="87" y="181"/>
                </a:cubicBezTo>
                <a:cubicBezTo>
                  <a:pt x="87" y="182"/>
                  <a:pt x="87" y="182"/>
                  <a:pt x="92" y="182"/>
                </a:cubicBezTo>
                <a:cubicBezTo>
                  <a:pt x="94" y="181"/>
                  <a:pt x="98" y="182"/>
                  <a:pt x="102" y="181"/>
                </a:cubicBezTo>
                <a:cubicBezTo>
                  <a:pt x="104" y="180"/>
                  <a:pt x="107" y="178"/>
                  <a:pt x="110" y="178"/>
                </a:cubicBezTo>
                <a:cubicBezTo>
                  <a:pt x="113" y="177"/>
                  <a:pt x="115" y="175"/>
                  <a:pt x="118" y="174"/>
                </a:cubicBezTo>
                <a:cubicBezTo>
                  <a:pt x="121" y="173"/>
                  <a:pt x="125" y="173"/>
                  <a:pt x="128" y="172"/>
                </a:cubicBezTo>
                <a:cubicBezTo>
                  <a:pt x="131" y="171"/>
                  <a:pt x="133" y="169"/>
                  <a:pt x="137" y="168"/>
                </a:cubicBezTo>
                <a:cubicBezTo>
                  <a:pt x="137" y="168"/>
                  <a:pt x="137" y="170"/>
                  <a:pt x="140" y="168"/>
                </a:cubicBezTo>
                <a:cubicBezTo>
                  <a:pt x="142" y="167"/>
                  <a:pt x="144" y="167"/>
                  <a:pt x="146" y="166"/>
                </a:cubicBezTo>
                <a:cubicBezTo>
                  <a:pt x="149" y="165"/>
                  <a:pt x="144" y="172"/>
                  <a:pt x="143" y="175"/>
                </a:cubicBezTo>
                <a:cubicBezTo>
                  <a:pt x="127" y="212"/>
                  <a:pt x="99" y="233"/>
                  <a:pt x="102" y="237"/>
                </a:cubicBezTo>
                <a:cubicBezTo>
                  <a:pt x="103" y="238"/>
                  <a:pt x="108" y="233"/>
                  <a:pt x="113" y="230"/>
                </a:cubicBezTo>
                <a:cubicBezTo>
                  <a:pt x="117" y="226"/>
                  <a:pt x="122" y="226"/>
                  <a:pt x="128" y="218"/>
                </a:cubicBezTo>
                <a:cubicBezTo>
                  <a:pt x="130" y="216"/>
                  <a:pt x="130" y="211"/>
                  <a:pt x="133" y="208"/>
                </a:cubicBezTo>
                <a:cubicBezTo>
                  <a:pt x="137" y="202"/>
                  <a:pt x="139" y="202"/>
                  <a:pt x="141" y="198"/>
                </a:cubicBezTo>
                <a:cubicBezTo>
                  <a:pt x="143" y="195"/>
                  <a:pt x="146" y="194"/>
                  <a:pt x="148" y="191"/>
                </a:cubicBezTo>
                <a:cubicBezTo>
                  <a:pt x="152" y="183"/>
                  <a:pt x="157" y="174"/>
                  <a:pt x="160" y="165"/>
                </a:cubicBezTo>
                <a:cubicBezTo>
                  <a:pt x="162" y="159"/>
                  <a:pt x="166" y="160"/>
                  <a:pt x="167" y="153"/>
                </a:cubicBezTo>
                <a:cubicBezTo>
                  <a:pt x="168" y="149"/>
                  <a:pt x="167" y="139"/>
                  <a:pt x="167" y="135"/>
                </a:cubicBezTo>
                <a:cubicBezTo>
                  <a:pt x="168" y="128"/>
                  <a:pt x="164" y="124"/>
                  <a:pt x="167" y="118"/>
                </a:cubicBezTo>
                <a:cubicBezTo>
                  <a:pt x="168" y="114"/>
                  <a:pt x="176" y="108"/>
                  <a:pt x="178" y="104"/>
                </a:cubicBezTo>
                <a:cubicBezTo>
                  <a:pt x="191" y="84"/>
                  <a:pt x="200" y="75"/>
                  <a:pt x="210" y="70"/>
                </a:cubicBezTo>
                <a:cubicBezTo>
                  <a:pt x="213" y="69"/>
                  <a:pt x="235" y="64"/>
                  <a:pt x="236" y="75"/>
                </a:cubicBezTo>
                <a:cubicBezTo>
                  <a:pt x="236" y="80"/>
                  <a:pt x="231" y="81"/>
                  <a:pt x="226" y="94"/>
                </a:cubicBezTo>
                <a:cubicBezTo>
                  <a:pt x="224" y="100"/>
                  <a:pt x="223" y="113"/>
                  <a:pt x="220" y="124"/>
                </a:cubicBezTo>
                <a:cubicBezTo>
                  <a:pt x="219" y="125"/>
                  <a:pt x="219" y="126"/>
                  <a:pt x="219" y="127"/>
                </a:cubicBezTo>
                <a:cubicBezTo>
                  <a:pt x="219" y="128"/>
                  <a:pt x="217" y="130"/>
                  <a:pt x="214" y="132"/>
                </a:cubicBezTo>
                <a:cubicBezTo>
                  <a:pt x="212" y="134"/>
                  <a:pt x="207" y="134"/>
                  <a:pt x="204" y="136"/>
                </a:cubicBezTo>
                <a:cubicBezTo>
                  <a:pt x="203" y="138"/>
                  <a:pt x="201" y="141"/>
                  <a:pt x="199" y="142"/>
                </a:cubicBezTo>
                <a:cubicBezTo>
                  <a:pt x="194" y="145"/>
                  <a:pt x="192" y="148"/>
                  <a:pt x="193" y="150"/>
                </a:cubicBezTo>
                <a:cubicBezTo>
                  <a:pt x="193" y="151"/>
                  <a:pt x="197" y="149"/>
                  <a:pt x="201" y="146"/>
                </a:cubicBezTo>
                <a:cubicBezTo>
                  <a:pt x="202" y="145"/>
                  <a:pt x="203" y="143"/>
                  <a:pt x="205" y="142"/>
                </a:cubicBezTo>
                <a:cubicBezTo>
                  <a:pt x="207" y="140"/>
                  <a:pt x="210" y="139"/>
                  <a:pt x="212" y="138"/>
                </a:cubicBezTo>
                <a:cubicBezTo>
                  <a:pt x="215" y="136"/>
                  <a:pt x="217" y="136"/>
                  <a:pt x="217" y="137"/>
                </a:cubicBezTo>
                <a:cubicBezTo>
                  <a:pt x="218" y="146"/>
                  <a:pt x="220" y="164"/>
                  <a:pt x="222" y="172"/>
                </a:cubicBezTo>
                <a:cubicBezTo>
                  <a:pt x="223" y="179"/>
                  <a:pt x="222" y="184"/>
                  <a:pt x="222" y="190"/>
                </a:cubicBezTo>
                <a:cubicBezTo>
                  <a:pt x="223" y="195"/>
                  <a:pt x="226" y="202"/>
                  <a:pt x="225" y="206"/>
                </a:cubicBezTo>
                <a:cubicBezTo>
                  <a:pt x="225" y="207"/>
                  <a:pt x="222" y="210"/>
                  <a:pt x="222" y="211"/>
                </a:cubicBezTo>
                <a:cubicBezTo>
                  <a:pt x="221" y="214"/>
                  <a:pt x="217" y="218"/>
                  <a:pt x="212" y="224"/>
                </a:cubicBezTo>
                <a:cubicBezTo>
                  <a:pt x="208" y="227"/>
                  <a:pt x="202" y="230"/>
                  <a:pt x="197" y="234"/>
                </a:cubicBezTo>
                <a:cubicBezTo>
                  <a:pt x="195" y="236"/>
                  <a:pt x="194" y="241"/>
                  <a:pt x="191" y="243"/>
                </a:cubicBezTo>
                <a:cubicBezTo>
                  <a:pt x="184" y="251"/>
                  <a:pt x="174" y="255"/>
                  <a:pt x="180" y="259"/>
                </a:cubicBezTo>
                <a:cubicBezTo>
                  <a:pt x="181" y="260"/>
                  <a:pt x="190" y="252"/>
                  <a:pt x="200" y="243"/>
                </a:cubicBezTo>
                <a:cubicBezTo>
                  <a:pt x="204" y="240"/>
                  <a:pt x="208" y="239"/>
                  <a:pt x="211" y="236"/>
                </a:cubicBezTo>
                <a:cubicBezTo>
                  <a:pt x="214" y="233"/>
                  <a:pt x="216" y="228"/>
                  <a:pt x="219" y="226"/>
                </a:cubicBezTo>
                <a:cubicBezTo>
                  <a:pt x="225" y="220"/>
                  <a:pt x="229" y="216"/>
                  <a:pt x="230" y="214"/>
                </a:cubicBezTo>
                <a:cubicBezTo>
                  <a:pt x="230" y="214"/>
                  <a:pt x="234" y="218"/>
                  <a:pt x="240" y="226"/>
                </a:cubicBezTo>
                <a:cubicBezTo>
                  <a:pt x="244" y="230"/>
                  <a:pt x="254" y="238"/>
                  <a:pt x="258" y="243"/>
                </a:cubicBezTo>
                <a:cubicBezTo>
                  <a:pt x="263" y="250"/>
                  <a:pt x="262" y="254"/>
                  <a:pt x="268" y="261"/>
                </a:cubicBezTo>
                <a:cubicBezTo>
                  <a:pt x="282" y="279"/>
                  <a:pt x="296" y="295"/>
                  <a:pt x="298" y="293"/>
                </a:cubicBezTo>
                <a:cubicBezTo>
                  <a:pt x="299" y="292"/>
                  <a:pt x="294" y="282"/>
                  <a:pt x="282" y="269"/>
                </a:cubicBezTo>
                <a:cubicBezTo>
                  <a:pt x="276" y="263"/>
                  <a:pt x="271" y="247"/>
                  <a:pt x="266" y="239"/>
                </a:cubicBezTo>
                <a:cubicBezTo>
                  <a:pt x="262" y="234"/>
                  <a:pt x="253" y="231"/>
                  <a:pt x="249" y="227"/>
                </a:cubicBezTo>
                <a:cubicBezTo>
                  <a:pt x="240" y="214"/>
                  <a:pt x="232" y="204"/>
                  <a:pt x="232" y="203"/>
                </a:cubicBezTo>
                <a:cubicBezTo>
                  <a:pt x="232" y="203"/>
                  <a:pt x="232" y="202"/>
                  <a:pt x="232" y="202"/>
                </a:cubicBezTo>
                <a:cubicBezTo>
                  <a:pt x="232" y="196"/>
                  <a:pt x="231" y="190"/>
                  <a:pt x="231" y="184"/>
                </a:cubicBezTo>
                <a:cubicBezTo>
                  <a:pt x="231" y="175"/>
                  <a:pt x="230" y="165"/>
                  <a:pt x="231" y="155"/>
                </a:cubicBezTo>
                <a:cubicBezTo>
                  <a:pt x="231" y="153"/>
                  <a:pt x="236" y="151"/>
                  <a:pt x="240" y="155"/>
                </a:cubicBezTo>
                <a:cubicBezTo>
                  <a:pt x="242" y="156"/>
                  <a:pt x="242" y="159"/>
                  <a:pt x="243" y="161"/>
                </a:cubicBezTo>
                <a:cubicBezTo>
                  <a:pt x="248" y="165"/>
                  <a:pt x="253" y="171"/>
                  <a:pt x="254" y="170"/>
                </a:cubicBezTo>
                <a:cubicBezTo>
                  <a:pt x="256" y="168"/>
                  <a:pt x="252" y="165"/>
                  <a:pt x="248" y="161"/>
                </a:cubicBezTo>
                <a:cubicBezTo>
                  <a:pt x="246" y="158"/>
                  <a:pt x="245" y="154"/>
                  <a:pt x="242" y="150"/>
                </a:cubicBezTo>
                <a:cubicBezTo>
                  <a:pt x="241" y="149"/>
                  <a:pt x="238" y="147"/>
                  <a:pt x="238" y="146"/>
                </a:cubicBezTo>
                <a:cubicBezTo>
                  <a:pt x="237" y="145"/>
                  <a:pt x="237" y="144"/>
                  <a:pt x="236" y="143"/>
                </a:cubicBezTo>
                <a:cubicBezTo>
                  <a:pt x="234" y="137"/>
                  <a:pt x="235" y="131"/>
                  <a:pt x="235" y="131"/>
                </a:cubicBezTo>
                <a:cubicBezTo>
                  <a:pt x="238" y="119"/>
                  <a:pt x="246" y="109"/>
                  <a:pt x="252" y="101"/>
                </a:cubicBezTo>
                <a:cubicBezTo>
                  <a:pt x="254" y="97"/>
                  <a:pt x="255" y="89"/>
                  <a:pt x="257" y="86"/>
                </a:cubicBezTo>
                <a:cubicBezTo>
                  <a:pt x="264" y="76"/>
                  <a:pt x="271" y="75"/>
                  <a:pt x="271" y="75"/>
                </a:cubicBezTo>
                <a:cubicBezTo>
                  <a:pt x="277" y="75"/>
                  <a:pt x="276" y="69"/>
                  <a:pt x="282" y="69"/>
                </a:cubicBezTo>
                <a:cubicBezTo>
                  <a:pt x="285" y="69"/>
                  <a:pt x="290" y="67"/>
                  <a:pt x="292" y="69"/>
                </a:cubicBezTo>
                <a:cubicBezTo>
                  <a:pt x="293" y="70"/>
                  <a:pt x="293" y="75"/>
                  <a:pt x="292" y="82"/>
                </a:cubicBezTo>
                <a:cubicBezTo>
                  <a:pt x="292" y="86"/>
                  <a:pt x="290" y="92"/>
                  <a:pt x="289" y="98"/>
                </a:cubicBezTo>
                <a:cubicBezTo>
                  <a:pt x="288" y="103"/>
                  <a:pt x="288" y="109"/>
                  <a:pt x="287" y="115"/>
                </a:cubicBezTo>
                <a:cubicBezTo>
                  <a:pt x="285" y="121"/>
                  <a:pt x="282" y="126"/>
                  <a:pt x="280" y="132"/>
                </a:cubicBezTo>
                <a:cubicBezTo>
                  <a:pt x="279" y="137"/>
                  <a:pt x="279" y="143"/>
                  <a:pt x="278" y="147"/>
                </a:cubicBezTo>
                <a:cubicBezTo>
                  <a:pt x="276" y="158"/>
                  <a:pt x="273" y="165"/>
                  <a:pt x="274" y="165"/>
                </a:cubicBezTo>
                <a:cubicBezTo>
                  <a:pt x="275" y="166"/>
                  <a:pt x="277" y="163"/>
                  <a:pt x="278" y="159"/>
                </a:cubicBezTo>
                <a:cubicBezTo>
                  <a:pt x="280" y="156"/>
                  <a:pt x="282" y="145"/>
                  <a:pt x="284" y="140"/>
                </a:cubicBezTo>
                <a:cubicBezTo>
                  <a:pt x="285" y="135"/>
                  <a:pt x="286" y="135"/>
                  <a:pt x="287" y="129"/>
                </a:cubicBezTo>
                <a:cubicBezTo>
                  <a:pt x="291" y="117"/>
                  <a:pt x="292" y="104"/>
                  <a:pt x="296" y="95"/>
                </a:cubicBezTo>
                <a:cubicBezTo>
                  <a:pt x="297" y="93"/>
                  <a:pt x="298" y="95"/>
                  <a:pt x="299" y="98"/>
                </a:cubicBezTo>
                <a:cubicBezTo>
                  <a:pt x="299" y="100"/>
                  <a:pt x="299" y="105"/>
                  <a:pt x="300" y="107"/>
                </a:cubicBezTo>
                <a:cubicBezTo>
                  <a:pt x="301" y="109"/>
                  <a:pt x="302" y="109"/>
                  <a:pt x="303" y="111"/>
                </a:cubicBezTo>
                <a:cubicBezTo>
                  <a:pt x="305" y="117"/>
                  <a:pt x="306" y="122"/>
                  <a:pt x="307" y="119"/>
                </a:cubicBezTo>
                <a:cubicBezTo>
                  <a:pt x="307" y="118"/>
                  <a:pt x="307" y="115"/>
                  <a:pt x="306" y="111"/>
                </a:cubicBezTo>
                <a:cubicBezTo>
                  <a:pt x="305" y="109"/>
                  <a:pt x="306" y="108"/>
                  <a:pt x="305" y="105"/>
                </a:cubicBezTo>
                <a:cubicBezTo>
                  <a:pt x="305" y="103"/>
                  <a:pt x="303" y="101"/>
                  <a:pt x="303" y="99"/>
                </a:cubicBezTo>
                <a:cubicBezTo>
                  <a:pt x="301" y="93"/>
                  <a:pt x="300" y="87"/>
                  <a:pt x="300" y="85"/>
                </a:cubicBezTo>
                <a:cubicBezTo>
                  <a:pt x="303" y="74"/>
                  <a:pt x="306" y="66"/>
                  <a:pt x="308" y="66"/>
                </a:cubicBezTo>
                <a:cubicBezTo>
                  <a:pt x="309" y="66"/>
                  <a:pt x="311" y="64"/>
                  <a:pt x="313" y="66"/>
                </a:cubicBezTo>
                <a:cubicBezTo>
                  <a:pt x="318" y="71"/>
                  <a:pt x="324" y="66"/>
                  <a:pt x="329" y="68"/>
                </a:cubicBezTo>
                <a:cubicBezTo>
                  <a:pt x="337" y="71"/>
                  <a:pt x="340" y="67"/>
                  <a:pt x="344" y="70"/>
                </a:cubicBezTo>
                <a:cubicBezTo>
                  <a:pt x="347" y="73"/>
                  <a:pt x="353" y="76"/>
                  <a:pt x="349" y="84"/>
                </a:cubicBezTo>
                <a:cubicBezTo>
                  <a:pt x="346" y="91"/>
                  <a:pt x="344" y="108"/>
                  <a:pt x="339" y="118"/>
                </a:cubicBezTo>
                <a:cubicBezTo>
                  <a:pt x="336" y="126"/>
                  <a:pt x="328" y="135"/>
                  <a:pt x="325" y="143"/>
                </a:cubicBezTo>
                <a:cubicBezTo>
                  <a:pt x="321" y="151"/>
                  <a:pt x="320" y="147"/>
                  <a:pt x="311" y="160"/>
                </a:cubicBezTo>
                <a:cubicBezTo>
                  <a:pt x="300" y="175"/>
                  <a:pt x="289" y="183"/>
                  <a:pt x="296" y="185"/>
                </a:cubicBezTo>
                <a:cubicBezTo>
                  <a:pt x="297" y="185"/>
                  <a:pt x="300" y="183"/>
                  <a:pt x="305" y="179"/>
                </a:cubicBezTo>
                <a:cubicBezTo>
                  <a:pt x="306" y="179"/>
                  <a:pt x="309" y="179"/>
                  <a:pt x="311" y="182"/>
                </a:cubicBezTo>
                <a:cubicBezTo>
                  <a:pt x="314" y="185"/>
                  <a:pt x="317" y="190"/>
                  <a:pt x="319" y="188"/>
                </a:cubicBezTo>
                <a:cubicBezTo>
                  <a:pt x="320" y="187"/>
                  <a:pt x="317" y="184"/>
                  <a:pt x="314" y="180"/>
                </a:cubicBezTo>
                <a:cubicBezTo>
                  <a:pt x="312" y="177"/>
                  <a:pt x="311" y="175"/>
                  <a:pt x="312" y="174"/>
                </a:cubicBezTo>
                <a:cubicBezTo>
                  <a:pt x="317" y="169"/>
                  <a:pt x="322" y="160"/>
                  <a:pt x="331" y="153"/>
                </a:cubicBezTo>
                <a:cubicBezTo>
                  <a:pt x="332" y="152"/>
                  <a:pt x="337" y="148"/>
                  <a:pt x="343" y="148"/>
                </a:cubicBezTo>
                <a:cubicBezTo>
                  <a:pt x="349" y="148"/>
                  <a:pt x="354" y="153"/>
                  <a:pt x="360" y="154"/>
                </a:cubicBezTo>
                <a:cubicBezTo>
                  <a:pt x="362" y="154"/>
                  <a:pt x="365" y="156"/>
                  <a:pt x="366" y="158"/>
                </a:cubicBezTo>
                <a:cubicBezTo>
                  <a:pt x="369" y="161"/>
                  <a:pt x="366" y="161"/>
                  <a:pt x="368" y="164"/>
                </a:cubicBezTo>
                <a:cubicBezTo>
                  <a:pt x="371" y="171"/>
                  <a:pt x="375" y="176"/>
                  <a:pt x="376" y="183"/>
                </a:cubicBezTo>
                <a:cubicBezTo>
                  <a:pt x="379" y="195"/>
                  <a:pt x="378" y="206"/>
                  <a:pt x="381" y="206"/>
                </a:cubicBezTo>
                <a:cubicBezTo>
                  <a:pt x="383" y="206"/>
                  <a:pt x="384" y="192"/>
                  <a:pt x="381" y="177"/>
                </a:cubicBezTo>
                <a:cubicBezTo>
                  <a:pt x="380" y="172"/>
                  <a:pt x="378" y="167"/>
                  <a:pt x="376" y="163"/>
                </a:cubicBezTo>
                <a:cubicBezTo>
                  <a:pt x="376" y="162"/>
                  <a:pt x="375" y="161"/>
                  <a:pt x="376" y="161"/>
                </a:cubicBezTo>
                <a:cubicBezTo>
                  <a:pt x="380" y="164"/>
                  <a:pt x="383" y="166"/>
                  <a:pt x="387" y="168"/>
                </a:cubicBezTo>
                <a:cubicBezTo>
                  <a:pt x="389" y="169"/>
                  <a:pt x="393" y="170"/>
                  <a:pt x="395" y="172"/>
                </a:cubicBezTo>
                <a:cubicBezTo>
                  <a:pt x="401" y="175"/>
                  <a:pt x="404" y="178"/>
                  <a:pt x="408" y="180"/>
                </a:cubicBezTo>
                <a:cubicBezTo>
                  <a:pt x="410" y="182"/>
                  <a:pt x="412" y="182"/>
                  <a:pt x="414" y="183"/>
                </a:cubicBezTo>
                <a:cubicBezTo>
                  <a:pt x="434" y="193"/>
                  <a:pt x="429" y="189"/>
                  <a:pt x="416" y="179"/>
                </a:cubicBezTo>
                <a:cubicBezTo>
                  <a:pt x="413" y="178"/>
                  <a:pt x="412" y="175"/>
                  <a:pt x="408" y="173"/>
                </a:cubicBezTo>
                <a:cubicBezTo>
                  <a:pt x="406" y="172"/>
                  <a:pt x="403" y="169"/>
                  <a:pt x="401" y="168"/>
                </a:cubicBezTo>
                <a:cubicBezTo>
                  <a:pt x="399" y="167"/>
                  <a:pt x="396" y="166"/>
                  <a:pt x="394" y="165"/>
                </a:cubicBezTo>
                <a:cubicBezTo>
                  <a:pt x="386" y="160"/>
                  <a:pt x="380" y="157"/>
                  <a:pt x="380" y="156"/>
                </a:cubicBezTo>
                <a:cubicBezTo>
                  <a:pt x="379" y="154"/>
                  <a:pt x="373" y="151"/>
                  <a:pt x="372" y="150"/>
                </a:cubicBezTo>
                <a:cubicBezTo>
                  <a:pt x="371" y="147"/>
                  <a:pt x="368" y="146"/>
                  <a:pt x="366" y="144"/>
                </a:cubicBezTo>
                <a:cubicBezTo>
                  <a:pt x="362" y="142"/>
                  <a:pt x="359" y="140"/>
                  <a:pt x="355" y="139"/>
                </a:cubicBezTo>
                <a:cubicBezTo>
                  <a:pt x="348" y="137"/>
                  <a:pt x="341" y="138"/>
                  <a:pt x="342" y="138"/>
                </a:cubicBezTo>
                <a:cubicBezTo>
                  <a:pt x="345" y="133"/>
                  <a:pt x="347" y="128"/>
                  <a:pt x="348" y="124"/>
                </a:cubicBezTo>
                <a:cubicBezTo>
                  <a:pt x="349" y="120"/>
                  <a:pt x="348" y="117"/>
                  <a:pt x="351" y="114"/>
                </a:cubicBezTo>
                <a:cubicBezTo>
                  <a:pt x="354" y="110"/>
                  <a:pt x="353" y="102"/>
                  <a:pt x="354" y="98"/>
                </a:cubicBezTo>
                <a:cubicBezTo>
                  <a:pt x="356" y="93"/>
                  <a:pt x="359" y="89"/>
                  <a:pt x="361" y="85"/>
                </a:cubicBezTo>
                <a:cubicBezTo>
                  <a:pt x="362" y="81"/>
                  <a:pt x="361" y="79"/>
                  <a:pt x="362" y="77"/>
                </a:cubicBezTo>
                <a:cubicBezTo>
                  <a:pt x="364" y="74"/>
                  <a:pt x="365" y="72"/>
                  <a:pt x="366" y="73"/>
                </a:cubicBezTo>
                <a:cubicBezTo>
                  <a:pt x="369" y="75"/>
                  <a:pt x="372" y="77"/>
                  <a:pt x="374" y="79"/>
                </a:cubicBezTo>
                <a:cubicBezTo>
                  <a:pt x="376" y="81"/>
                  <a:pt x="381" y="82"/>
                  <a:pt x="383" y="84"/>
                </a:cubicBezTo>
                <a:cubicBezTo>
                  <a:pt x="386" y="88"/>
                  <a:pt x="388" y="95"/>
                  <a:pt x="390" y="98"/>
                </a:cubicBezTo>
                <a:cubicBezTo>
                  <a:pt x="396" y="110"/>
                  <a:pt x="397" y="119"/>
                  <a:pt x="399" y="119"/>
                </a:cubicBezTo>
                <a:cubicBezTo>
                  <a:pt x="403" y="120"/>
                  <a:pt x="403" y="116"/>
                  <a:pt x="401" y="109"/>
                </a:cubicBezTo>
                <a:cubicBezTo>
                  <a:pt x="400" y="106"/>
                  <a:pt x="401" y="104"/>
                  <a:pt x="399" y="101"/>
                </a:cubicBezTo>
                <a:cubicBezTo>
                  <a:pt x="399" y="99"/>
                  <a:pt x="395" y="94"/>
                  <a:pt x="395" y="93"/>
                </a:cubicBezTo>
                <a:cubicBezTo>
                  <a:pt x="392" y="87"/>
                  <a:pt x="391" y="83"/>
                  <a:pt x="394" y="85"/>
                </a:cubicBezTo>
                <a:cubicBezTo>
                  <a:pt x="404" y="90"/>
                  <a:pt x="414" y="97"/>
                  <a:pt x="422" y="103"/>
                </a:cubicBezTo>
                <a:cubicBezTo>
                  <a:pt x="424" y="105"/>
                  <a:pt x="423" y="111"/>
                  <a:pt x="425" y="113"/>
                </a:cubicBezTo>
                <a:cubicBezTo>
                  <a:pt x="430" y="117"/>
                  <a:pt x="423" y="100"/>
                  <a:pt x="444" y="122"/>
                </a:cubicBezTo>
                <a:cubicBezTo>
                  <a:pt x="446" y="123"/>
                  <a:pt x="449" y="124"/>
                  <a:pt x="451" y="125"/>
                </a:cubicBezTo>
                <a:cubicBezTo>
                  <a:pt x="453" y="127"/>
                  <a:pt x="458" y="133"/>
                  <a:pt x="460" y="135"/>
                </a:cubicBezTo>
                <a:cubicBezTo>
                  <a:pt x="461" y="136"/>
                  <a:pt x="463" y="136"/>
                  <a:pt x="465" y="138"/>
                </a:cubicBezTo>
                <a:cubicBezTo>
                  <a:pt x="468" y="140"/>
                  <a:pt x="471" y="145"/>
                  <a:pt x="474" y="148"/>
                </a:cubicBezTo>
                <a:cubicBezTo>
                  <a:pt x="479" y="152"/>
                  <a:pt x="484" y="154"/>
                  <a:pt x="489" y="158"/>
                </a:cubicBezTo>
                <a:cubicBezTo>
                  <a:pt x="495" y="163"/>
                  <a:pt x="500" y="170"/>
                  <a:pt x="505" y="174"/>
                </a:cubicBezTo>
                <a:cubicBezTo>
                  <a:pt x="511" y="178"/>
                  <a:pt x="516" y="180"/>
                  <a:pt x="518" y="178"/>
                </a:cubicBezTo>
                <a:cubicBezTo>
                  <a:pt x="518" y="178"/>
                  <a:pt x="513" y="173"/>
                  <a:pt x="507" y="167"/>
                </a:cubicBezTo>
                <a:cubicBezTo>
                  <a:pt x="501" y="161"/>
                  <a:pt x="497" y="156"/>
                  <a:pt x="491" y="150"/>
                </a:cubicBezTo>
                <a:cubicBezTo>
                  <a:pt x="489" y="148"/>
                  <a:pt x="483" y="145"/>
                  <a:pt x="481" y="143"/>
                </a:cubicBezTo>
                <a:cubicBezTo>
                  <a:pt x="476" y="139"/>
                  <a:pt x="473" y="135"/>
                  <a:pt x="471" y="133"/>
                </a:cubicBezTo>
                <a:cubicBezTo>
                  <a:pt x="468" y="129"/>
                  <a:pt x="465" y="127"/>
                  <a:pt x="461" y="122"/>
                </a:cubicBezTo>
                <a:cubicBezTo>
                  <a:pt x="458" y="119"/>
                  <a:pt x="455" y="113"/>
                  <a:pt x="452" y="110"/>
                </a:cubicBezTo>
                <a:cubicBezTo>
                  <a:pt x="449" y="108"/>
                  <a:pt x="447" y="105"/>
                  <a:pt x="444" y="103"/>
                </a:cubicBezTo>
                <a:cubicBezTo>
                  <a:pt x="443" y="102"/>
                  <a:pt x="441" y="101"/>
                  <a:pt x="440" y="100"/>
                </a:cubicBezTo>
                <a:cubicBezTo>
                  <a:pt x="438" y="98"/>
                  <a:pt x="430" y="95"/>
                  <a:pt x="429" y="90"/>
                </a:cubicBezTo>
                <a:cubicBezTo>
                  <a:pt x="428" y="89"/>
                  <a:pt x="426" y="88"/>
                  <a:pt x="424" y="87"/>
                </a:cubicBezTo>
                <a:cubicBezTo>
                  <a:pt x="420" y="84"/>
                  <a:pt x="416" y="81"/>
                  <a:pt x="412" y="79"/>
                </a:cubicBezTo>
                <a:cubicBezTo>
                  <a:pt x="410" y="78"/>
                  <a:pt x="403" y="72"/>
                  <a:pt x="401" y="71"/>
                </a:cubicBezTo>
                <a:cubicBezTo>
                  <a:pt x="397" y="68"/>
                  <a:pt x="392" y="68"/>
                  <a:pt x="387" y="66"/>
                </a:cubicBezTo>
                <a:cubicBezTo>
                  <a:pt x="382" y="63"/>
                  <a:pt x="377" y="61"/>
                  <a:pt x="373" y="59"/>
                </a:cubicBezTo>
                <a:cubicBezTo>
                  <a:pt x="346" y="48"/>
                  <a:pt x="321" y="42"/>
                  <a:pt x="321" y="42"/>
                </a:cubicBezTo>
                <a:cubicBezTo>
                  <a:pt x="317" y="35"/>
                  <a:pt x="308" y="29"/>
                  <a:pt x="304" y="25"/>
                </a:cubicBezTo>
                <a:cubicBezTo>
                  <a:pt x="294" y="17"/>
                  <a:pt x="283" y="10"/>
                  <a:pt x="276" y="0"/>
                </a:cubicBezTo>
                <a:cubicBezTo>
                  <a:pt x="202" y="0"/>
                  <a:pt x="202" y="0"/>
                  <a:pt x="202" y="0"/>
                </a:cubicBezTo>
                <a:cubicBezTo>
                  <a:pt x="197" y="11"/>
                  <a:pt x="190" y="21"/>
                  <a:pt x="180" y="31"/>
                </a:cubicBezTo>
                <a:close/>
              </a:path>
            </a:pathLst>
          </a:custGeom>
          <a:solidFill>
            <a:srgbClr val="352515"/>
          </a:solidFill>
          <a:ln w="0" cmpd="sng">
            <a:gradFill>
              <a:gsLst>
                <a:gs pos="0">
                  <a:srgbClr val="FFFFFF">
                    <a:lumMod val="95000"/>
                    <a:alpha val="0"/>
                  </a:srgbClr>
                </a:gs>
                <a:gs pos="26000">
                  <a:srgbClr val="FFFFFF">
                    <a:lumMod val="95000"/>
                  </a:srgbClr>
                </a:gs>
              </a:gsLst>
              <a:lin ang="5400000" scaled="0"/>
            </a:gradFill>
            <a:round/>
            <a:headEnd/>
            <a:tailEnd/>
          </a:ln>
          <a:effectLst>
            <a:outerShdw blurRad="50800" dist="38100" dir="2700000" algn="tl" rotWithShape="0">
              <a:srgbClr val="000E3D">
                <a:alpha val="30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A2E49A7-D37B-4414-8984-AD84FA8A5D64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1806530" y="3782568"/>
            <a:ext cx="4289470" cy="0"/>
          </a:xfrm>
          <a:prstGeom prst="line">
            <a:avLst/>
          </a:prstGeom>
          <a:ln w="38100" cmpd="sng">
            <a:solidFill>
              <a:srgbClr val="663300"/>
            </a:solidFill>
          </a:ln>
          <a:effectLst>
            <a:outerShdw blurRad="50800" dist="12700" dir="5400000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022D3F3-FD0E-401C-8D3B-036180701571}"/>
              </a:ext>
            </a:extLst>
          </p:cNvPr>
          <p:cNvSpPr/>
          <p:nvPr/>
        </p:nvSpPr>
        <p:spPr>
          <a:xfrm>
            <a:off x="1095330" y="3429000"/>
            <a:ext cx="711200" cy="707136"/>
          </a:xfrm>
          <a:prstGeom prst="ellipse">
            <a:avLst/>
          </a:prstGeom>
          <a:solidFill>
            <a:srgbClr val="000E3D"/>
          </a:solidFill>
          <a:ln w="38100" cmpd="sng">
            <a:solidFill>
              <a:schemeClr val="bg1"/>
            </a:solidFill>
          </a:ln>
          <a:effectLst>
            <a:outerShdw blurRad="50800" dist="38100" dir="5400000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1920" rtlCol="0" anchor="ctr"/>
          <a:lstStyle/>
          <a:p>
            <a:pPr algn="ctr" defTabSz="609570">
              <a:lnSpc>
                <a:spcPct val="80000"/>
              </a:lnSpc>
            </a:pPr>
            <a:r>
              <a:rPr lang="en-US" sz="3733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74919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90888" y="198044"/>
            <a:ext cx="8898941" cy="873635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LOCAL GOVERNMENT EFFECTS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49959B15-4DC7-45C2-80EB-82F15BA8D367}"/>
              </a:ext>
            </a:extLst>
          </p:cNvPr>
          <p:cNvSpPr>
            <a:spLocks/>
          </p:cNvSpPr>
          <p:nvPr/>
        </p:nvSpPr>
        <p:spPr bwMode="auto">
          <a:xfrm>
            <a:off x="406400" y="587945"/>
            <a:ext cx="6559909" cy="5845099"/>
          </a:xfrm>
          <a:custGeom>
            <a:avLst/>
            <a:gdLst/>
            <a:ahLst/>
            <a:cxnLst>
              <a:cxn ang="0">
                <a:pos x="517" y="392"/>
              </a:cxn>
              <a:cxn ang="0">
                <a:pos x="539" y="349"/>
              </a:cxn>
              <a:cxn ang="0">
                <a:pos x="541" y="342"/>
              </a:cxn>
              <a:cxn ang="0">
                <a:pos x="528" y="312"/>
              </a:cxn>
              <a:cxn ang="0">
                <a:pos x="522" y="373"/>
              </a:cxn>
              <a:cxn ang="0">
                <a:pos x="373" y="446"/>
              </a:cxn>
              <a:cxn ang="0">
                <a:pos x="403" y="384"/>
              </a:cxn>
              <a:cxn ang="0">
                <a:pos x="518" y="315"/>
              </a:cxn>
              <a:cxn ang="0">
                <a:pos x="385" y="379"/>
              </a:cxn>
              <a:cxn ang="0">
                <a:pos x="479" y="310"/>
              </a:cxn>
              <a:cxn ang="0">
                <a:pos x="368" y="379"/>
              </a:cxn>
              <a:cxn ang="0">
                <a:pos x="314" y="365"/>
              </a:cxn>
              <a:cxn ang="0">
                <a:pos x="314" y="354"/>
              </a:cxn>
              <a:cxn ang="0">
                <a:pos x="463" y="290"/>
              </a:cxn>
              <a:cxn ang="0">
                <a:pos x="599" y="222"/>
              </a:cxn>
              <a:cxn ang="0">
                <a:pos x="566" y="218"/>
              </a:cxn>
              <a:cxn ang="0">
                <a:pos x="588" y="123"/>
              </a:cxn>
              <a:cxn ang="0">
                <a:pos x="477" y="138"/>
              </a:cxn>
              <a:cxn ang="0">
                <a:pos x="417" y="299"/>
              </a:cxn>
              <a:cxn ang="0">
                <a:pos x="330" y="244"/>
              </a:cxn>
              <a:cxn ang="0">
                <a:pos x="430" y="146"/>
              </a:cxn>
              <a:cxn ang="0">
                <a:pos x="346" y="133"/>
              </a:cxn>
              <a:cxn ang="0">
                <a:pos x="410" y="39"/>
              </a:cxn>
              <a:cxn ang="0">
                <a:pos x="362" y="4"/>
              </a:cxn>
              <a:cxn ang="0">
                <a:pos x="319" y="118"/>
              </a:cxn>
              <a:cxn ang="0">
                <a:pos x="323" y="209"/>
              </a:cxn>
              <a:cxn ang="0">
                <a:pos x="252" y="208"/>
              </a:cxn>
              <a:cxn ang="0">
                <a:pos x="160" y="101"/>
              </a:cxn>
              <a:cxn ang="0">
                <a:pos x="153" y="170"/>
              </a:cxn>
              <a:cxn ang="0">
                <a:pos x="117" y="134"/>
              </a:cxn>
              <a:cxn ang="0">
                <a:pos x="88" y="193"/>
              </a:cxn>
              <a:cxn ang="0">
                <a:pos x="186" y="204"/>
              </a:cxn>
              <a:cxn ang="0">
                <a:pos x="304" y="318"/>
              </a:cxn>
              <a:cxn ang="0">
                <a:pos x="160" y="262"/>
              </a:cxn>
              <a:cxn ang="0">
                <a:pos x="190" y="299"/>
              </a:cxn>
              <a:cxn ang="0">
                <a:pos x="297" y="378"/>
              </a:cxn>
              <a:cxn ang="0">
                <a:pos x="171" y="375"/>
              </a:cxn>
              <a:cxn ang="0">
                <a:pos x="139" y="288"/>
              </a:cxn>
              <a:cxn ang="0">
                <a:pos x="137" y="342"/>
              </a:cxn>
              <a:cxn ang="0">
                <a:pos x="82" y="267"/>
              </a:cxn>
              <a:cxn ang="0">
                <a:pos x="88" y="328"/>
              </a:cxn>
              <a:cxn ang="0">
                <a:pos x="49" y="275"/>
              </a:cxn>
              <a:cxn ang="0">
                <a:pos x="14" y="321"/>
              </a:cxn>
              <a:cxn ang="0">
                <a:pos x="59" y="350"/>
              </a:cxn>
              <a:cxn ang="0">
                <a:pos x="262" y="422"/>
              </a:cxn>
              <a:cxn ang="0">
                <a:pos x="234" y="770"/>
              </a:cxn>
              <a:cxn ang="0">
                <a:pos x="341" y="698"/>
              </a:cxn>
              <a:cxn ang="0">
                <a:pos x="442" y="423"/>
              </a:cxn>
              <a:cxn ang="0">
                <a:pos x="654" y="219"/>
              </a:cxn>
            </a:cxnLst>
            <a:rect l="0" t="0" r="r" b="b"/>
            <a:pathLst>
              <a:path w="657" h="781">
                <a:moveTo>
                  <a:pt x="654" y="219"/>
                </a:moveTo>
                <a:cubicBezTo>
                  <a:pt x="654" y="219"/>
                  <a:pt x="618" y="287"/>
                  <a:pt x="602" y="310"/>
                </a:cubicBezTo>
                <a:cubicBezTo>
                  <a:pt x="586" y="335"/>
                  <a:pt x="563" y="366"/>
                  <a:pt x="538" y="384"/>
                </a:cubicBezTo>
                <a:cubicBezTo>
                  <a:pt x="531" y="389"/>
                  <a:pt x="524" y="391"/>
                  <a:pt x="517" y="392"/>
                </a:cubicBezTo>
                <a:cubicBezTo>
                  <a:pt x="518" y="390"/>
                  <a:pt x="520" y="385"/>
                  <a:pt x="523" y="378"/>
                </a:cubicBezTo>
                <a:cubicBezTo>
                  <a:pt x="523" y="378"/>
                  <a:pt x="523" y="377"/>
                  <a:pt x="523" y="377"/>
                </a:cubicBezTo>
                <a:cubicBezTo>
                  <a:pt x="524" y="376"/>
                  <a:pt x="525" y="374"/>
                  <a:pt x="525" y="373"/>
                </a:cubicBezTo>
                <a:cubicBezTo>
                  <a:pt x="529" y="366"/>
                  <a:pt x="534" y="358"/>
                  <a:pt x="539" y="349"/>
                </a:cubicBezTo>
                <a:cubicBezTo>
                  <a:pt x="556" y="325"/>
                  <a:pt x="562" y="318"/>
                  <a:pt x="562" y="318"/>
                </a:cubicBezTo>
                <a:cubicBezTo>
                  <a:pt x="564" y="314"/>
                  <a:pt x="573" y="306"/>
                  <a:pt x="569" y="308"/>
                </a:cubicBezTo>
                <a:cubicBezTo>
                  <a:pt x="567" y="309"/>
                  <a:pt x="561" y="315"/>
                  <a:pt x="558" y="319"/>
                </a:cubicBezTo>
                <a:cubicBezTo>
                  <a:pt x="553" y="324"/>
                  <a:pt x="547" y="333"/>
                  <a:pt x="541" y="342"/>
                </a:cubicBezTo>
                <a:cubicBezTo>
                  <a:pt x="536" y="348"/>
                  <a:pt x="532" y="355"/>
                  <a:pt x="528" y="362"/>
                </a:cubicBezTo>
                <a:cubicBezTo>
                  <a:pt x="529" y="359"/>
                  <a:pt x="529" y="354"/>
                  <a:pt x="528" y="347"/>
                </a:cubicBezTo>
                <a:cubicBezTo>
                  <a:pt x="527" y="330"/>
                  <a:pt x="529" y="320"/>
                  <a:pt x="529" y="320"/>
                </a:cubicBezTo>
                <a:cubicBezTo>
                  <a:pt x="529" y="318"/>
                  <a:pt x="529" y="310"/>
                  <a:pt x="528" y="312"/>
                </a:cubicBezTo>
                <a:cubicBezTo>
                  <a:pt x="527" y="313"/>
                  <a:pt x="527" y="316"/>
                  <a:pt x="527" y="319"/>
                </a:cubicBezTo>
                <a:cubicBezTo>
                  <a:pt x="526" y="322"/>
                  <a:pt x="526" y="327"/>
                  <a:pt x="526" y="334"/>
                </a:cubicBezTo>
                <a:cubicBezTo>
                  <a:pt x="525" y="343"/>
                  <a:pt x="527" y="357"/>
                  <a:pt x="524" y="366"/>
                </a:cubicBezTo>
                <a:cubicBezTo>
                  <a:pt x="524" y="368"/>
                  <a:pt x="523" y="371"/>
                  <a:pt x="522" y="373"/>
                </a:cubicBezTo>
                <a:cubicBezTo>
                  <a:pt x="519" y="377"/>
                  <a:pt x="516" y="381"/>
                  <a:pt x="512" y="384"/>
                </a:cubicBezTo>
                <a:cubicBezTo>
                  <a:pt x="508" y="388"/>
                  <a:pt x="504" y="391"/>
                  <a:pt x="501" y="394"/>
                </a:cubicBezTo>
                <a:cubicBezTo>
                  <a:pt x="483" y="394"/>
                  <a:pt x="465" y="391"/>
                  <a:pt x="449" y="399"/>
                </a:cubicBezTo>
                <a:cubicBezTo>
                  <a:pt x="414" y="416"/>
                  <a:pt x="402" y="431"/>
                  <a:pt x="373" y="446"/>
                </a:cubicBezTo>
                <a:cubicBezTo>
                  <a:pt x="345" y="461"/>
                  <a:pt x="315" y="425"/>
                  <a:pt x="313" y="416"/>
                </a:cubicBezTo>
                <a:cubicBezTo>
                  <a:pt x="311" y="406"/>
                  <a:pt x="309" y="400"/>
                  <a:pt x="313" y="395"/>
                </a:cubicBezTo>
                <a:cubicBezTo>
                  <a:pt x="317" y="390"/>
                  <a:pt x="337" y="386"/>
                  <a:pt x="364" y="387"/>
                </a:cubicBezTo>
                <a:cubicBezTo>
                  <a:pt x="378" y="388"/>
                  <a:pt x="390" y="386"/>
                  <a:pt x="403" y="384"/>
                </a:cubicBezTo>
                <a:cubicBezTo>
                  <a:pt x="417" y="382"/>
                  <a:pt x="428" y="378"/>
                  <a:pt x="438" y="375"/>
                </a:cubicBezTo>
                <a:cubicBezTo>
                  <a:pt x="464" y="365"/>
                  <a:pt x="478" y="357"/>
                  <a:pt x="494" y="340"/>
                </a:cubicBezTo>
                <a:cubicBezTo>
                  <a:pt x="503" y="331"/>
                  <a:pt x="519" y="315"/>
                  <a:pt x="519" y="315"/>
                </a:cubicBezTo>
                <a:cubicBezTo>
                  <a:pt x="519" y="315"/>
                  <a:pt x="519" y="314"/>
                  <a:pt x="518" y="315"/>
                </a:cubicBezTo>
                <a:cubicBezTo>
                  <a:pt x="509" y="319"/>
                  <a:pt x="498" y="329"/>
                  <a:pt x="482" y="343"/>
                </a:cubicBezTo>
                <a:cubicBezTo>
                  <a:pt x="471" y="351"/>
                  <a:pt x="465" y="355"/>
                  <a:pt x="457" y="360"/>
                </a:cubicBezTo>
                <a:cubicBezTo>
                  <a:pt x="436" y="373"/>
                  <a:pt x="423" y="373"/>
                  <a:pt x="396" y="378"/>
                </a:cubicBezTo>
                <a:cubicBezTo>
                  <a:pt x="392" y="378"/>
                  <a:pt x="388" y="379"/>
                  <a:pt x="385" y="379"/>
                </a:cubicBezTo>
                <a:cubicBezTo>
                  <a:pt x="394" y="375"/>
                  <a:pt x="419" y="366"/>
                  <a:pt x="428" y="357"/>
                </a:cubicBezTo>
                <a:cubicBezTo>
                  <a:pt x="436" y="350"/>
                  <a:pt x="434" y="351"/>
                  <a:pt x="452" y="335"/>
                </a:cubicBezTo>
                <a:cubicBezTo>
                  <a:pt x="470" y="319"/>
                  <a:pt x="472" y="317"/>
                  <a:pt x="472" y="317"/>
                </a:cubicBezTo>
                <a:cubicBezTo>
                  <a:pt x="475" y="315"/>
                  <a:pt x="484" y="309"/>
                  <a:pt x="479" y="310"/>
                </a:cubicBezTo>
                <a:cubicBezTo>
                  <a:pt x="477" y="310"/>
                  <a:pt x="472" y="314"/>
                  <a:pt x="468" y="316"/>
                </a:cubicBezTo>
                <a:cubicBezTo>
                  <a:pt x="464" y="319"/>
                  <a:pt x="456" y="327"/>
                  <a:pt x="449" y="332"/>
                </a:cubicBezTo>
                <a:cubicBezTo>
                  <a:pt x="438" y="341"/>
                  <a:pt x="434" y="347"/>
                  <a:pt x="416" y="360"/>
                </a:cubicBezTo>
                <a:cubicBezTo>
                  <a:pt x="401" y="370"/>
                  <a:pt x="377" y="378"/>
                  <a:pt x="368" y="379"/>
                </a:cubicBezTo>
                <a:cubicBezTo>
                  <a:pt x="359" y="380"/>
                  <a:pt x="368" y="379"/>
                  <a:pt x="368" y="379"/>
                </a:cubicBezTo>
                <a:cubicBezTo>
                  <a:pt x="362" y="378"/>
                  <a:pt x="357" y="378"/>
                  <a:pt x="350" y="378"/>
                </a:cubicBezTo>
                <a:cubicBezTo>
                  <a:pt x="339" y="377"/>
                  <a:pt x="317" y="373"/>
                  <a:pt x="314" y="365"/>
                </a:cubicBezTo>
                <a:cubicBezTo>
                  <a:pt x="314" y="365"/>
                  <a:pt x="314" y="365"/>
                  <a:pt x="314" y="365"/>
                </a:cubicBezTo>
                <a:cubicBezTo>
                  <a:pt x="314" y="358"/>
                  <a:pt x="315" y="350"/>
                  <a:pt x="315" y="342"/>
                </a:cubicBezTo>
                <a:cubicBezTo>
                  <a:pt x="315" y="342"/>
                  <a:pt x="315" y="343"/>
                  <a:pt x="315" y="343"/>
                </a:cubicBezTo>
                <a:cubicBezTo>
                  <a:pt x="315" y="347"/>
                  <a:pt x="315" y="351"/>
                  <a:pt x="314" y="354"/>
                </a:cubicBezTo>
                <a:cubicBezTo>
                  <a:pt x="314" y="354"/>
                  <a:pt x="314" y="354"/>
                  <a:pt x="314" y="354"/>
                </a:cubicBezTo>
                <a:cubicBezTo>
                  <a:pt x="317" y="329"/>
                  <a:pt x="336" y="326"/>
                  <a:pt x="357" y="327"/>
                </a:cubicBezTo>
                <a:cubicBezTo>
                  <a:pt x="368" y="328"/>
                  <a:pt x="378" y="330"/>
                  <a:pt x="389" y="328"/>
                </a:cubicBezTo>
                <a:cubicBezTo>
                  <a:pt x="401" y="325"/>
                  <a:pt x="411" y="319"/>
                  <a:pt x="421" y="314"/>
                </a:cubicBezTo>
                <a:cubicBezTo>
                  <a:pt x="436" y="307"/>
                  <a:pt x="451" y="301"/>
                  <a:pt x="463" y="290"/>
                </a:cubicBezTo>
                <a:cubicBezTo>
                  <a:pt x="476" y="279"/>
                  <a:pt x="487" y="264"/>
                  <a:pt x="497" y="250"/>
                </a:cubicBezTo>
                <a:cubicBezTo>
                  <a:pt x="499" y="247"/>
                  <a:pt x="501" y="244"/>
                  <a:pt x="502" y="241"/>
                </a:cubicBezTo>
                <a:cubicBezTo>
                  <a:pt x="505" y="238"/>
                  <a:pt x="512" y="233"/>
                  <a:pt x="527" y="228"/>
                </a:cubicBezTo>
                <a:cubicBezTo>
                  <a:pt x="545" y="222"/>
                  <a:pt x="579" y="224"/>
                  <a:pt x="599" y="222"/>
                </a:cubicBezTo>
                <a:cubicBezTo>
                  <a:pt x="611" y="220"/>
                  <a:pt x="616" y="219"/>
                  <a:pt x="623" y="217"/>
                </a:cubicBezTo>
                <a:cubicBezTo>
                  <a:pt x="630" y="216"/>
                  <a:pt x="637" y="215"/>
                  <a:pt x="639" y="214"/>
                </a:cubicBezTo>
                <a:cubicBezTo>
                  <a:pt x="644" y="210"/>
                  <a:pt x="629" y="213"/>
                  <a:pt x="625" y="214"/>
                </a:cubicBezTo>
                <a:cubicBezTo>
                  <a:pt x="625" y="214"/>
                  <a:pt x="601" y="219"/>
                  <a:pt x="566" y="218"/>
                </a:cubicBezTo>
                <a:cubicBezTo>
                  <a:pt x="538" y="217"/>
                  <a:pt x="522" y="220"/>
                  <a:pt x="516" y="221"/>
                </a:cubicBezTo>
                <a:cubicBezTo>
                  <a:pt x="525" y="205"/>
                  <a:pt x="535" y="190"/>
                  <a:pt x="547" y="176"/>
                </a:cubicBezTo>
                <a:cubicBezTo>
                  <a:pt x="575" y="139"/>
                  <a:pt x="615" y="106"/>
                  <a:pt x="615" y="101"/>
                </a:cubicBezTo>
                <a:cubicBezTo>
                  <a:pt x="614" y="97"/>
                  <a:pt x="597" y="115"/>
                  <a:pt x="588" y="123"/>
                </a:cubicBezTo>
                <a:cubicBezTo>
                  <a:pt x="550" y="160"/>
                  <a:pt x="515" y="197"/>
                  <a:pt x="484" y="241"/>
                </a:cubicBezTo>
                <a:cubicBezTo>
                  <a:pt x="479" y="249"/>
                  <a:pt x="473" y="258"/>
                  <a:pt x="466" y="265"/>
                </a:cubicBezTo>
                <a:cubicBezTo>
                  <a:pt x="467" y="262"/>
                  <a:pt x="468" y="259"/>
                  <a:pt x="468" y="256"/>
                </a:cubicBezTo>
                <a:cubicBezTo>
                  <a:pt x="472" y="226"/>
                  <a:pt x="469" y="166"/>
                  <a:pt x="477" y="138"/>
                </a:cubicBezTo>
                <a:cubicBezTo>
                  <a:pt x="486" y="105"/>
                  <a:pt x="495" y="88"/>
                  <a:pt x="494" y="86"/>
                </a:cubicBezTo>
                <a:cubicBezTo>
                  <a:pt x="490" y="86"/>
                  <a:pt x="467" y="147"/>
                  <a:pt x="467" y="173"/>
                </a:cubicBezTo>
                <a:cubicBezTo>
                  <a:pt x="467" y="197"/>
                  <a:pt x="467" y="228"/>
                  <a:pt x="459" y="252"/>
                </a:cubicBezTo>
                <a:cubicBezTo>
                  <a:pt x="451" y="271"/>
                  <a:pt x="433" y="288"/>
                  <a:pt x="417" y="299"/>
                </a:cubicBezTo>
                <a:cubicBezTo>
                  <a:pt x="417" y="299"/>
                  <a:pt x="427" y="296"/>
                  <a:pt x="417" y="299"/>
                </a:cubicBezTo>
                <a:cubicBezTo>
                  <a:pt x="406" y="303"/>
                  <a:pt x="376" y="315"/>
                  <a:pt x="357" y="308"/>
                </a:cubicBezTo>
                <a:cubicBezTo>
                  <a:pt x="345" y="302"/>
                  <a:pt x="326" y="279"/>
                  <a:pt x="325" y="271"/>
                </a:cubicBezTo>
                <a:cubicBezTo>
                  <a:pt x="325" y="262"/>
                  <a:pt x="327" y="248"/>
                  <a:pt x="330" y="244"/>
                </a:cubicBezTo>
                <a:cubicBezTo>
                  <a:pt x="333" y="240"/>
                  <a:pt x="361" y="204"/>
                  <a:pt x="389" y="181"/>
                </a:cubicBezTo>
                <a:cubicBezTo>
                  <a:pt x="425" y="153"/>
                  <a:pt x="436" y="147"/>
                  <a:pt x="436" y="147"/>
                </a:cubicBezTo>
                <a:cubicBezTo>
                  <a:pt x="441" y="143"/>
                  <a:pt x="457" y="136"/>
                  <a:pt x="451" y="137"/>
                </a:cubicBezTo>
                <a:cubicBezTo>
                  <a:pt x="448" y="137"/>
                  <a:pt x="437" y="142"/>
                  <a:pt x="430" y="146"/>
                </a:cubicBezTo>
                <a:cubicBezTo>
                  <a:pt x="423" y="151"/>
                  <a:pt x="409" y="162"/>
                  <a:pt x="396" y="171"/>
                </a:cubicBezTo>
                <a:cubicBezTo>
                  <a:pt x="377" y="186"/>
                  <a:pt x="360" y="201"/>
                  <a:pt x="342" y="217"/>
                </a:cubicBezTo>
                <a:cubicBezTo>
                  <a:pt x="339" y="220"/>
                  <a:pt x="336" y="222"/>
                  <a:pt x="333" y="224"/>
                </a:cubicBezTo>
                <a:cubicBezTo>
                  <a:pt x="337" y="203"/>
                  <a:pt x="341" y="168"/>
                  <a:pt x="346" y="133"/>
                </a:cubicBezTo>
                <a:cubicBezTo>
                  <a:pt x="348" y="126"/>
                  <a:pt x="350" y="120"/>
                  <a:pt x="352" y="116"/>
                </a:cubicBezTo>
                <a:cubicBezTo>
                  <a:pt x="365" y="93"/>
                  <a:pt x="375" y="89"/>
                  <a:pt x="385" y="75"/>
                </a:cubicBezTo>
                <a:cubicBezTo>
                  <a:pt x="391" y="67"/>
                  <a:pt x="401" y="58"/>
                  <a:pt x="404" y="52"/>
                </a:cubicBezTo>
                <a:cubicBezTo>
                  <a:pt x="407" y="47"/>
                  <a:pt x="410" y="42"/>
                  <a:pt x="410" y="39"/>
                </a:cubicBezTo>
                <a:cubicBezTo>
                  <a:pt x="409" y="33"/>
                  <a:pt x="403" y="44"/>
                  <a:pt x="401" y="47"/>
                </a:cubicBezTo>
                <a:cubicBezTo>
                  <a:pt x="401" y="47"/>
                  <a:pt x="396" y="55"/>
                  <a:pt x="376" y="77"/>
                </a:cubicBezTo>
                <a:cubicBezTo>
                  <a:pt x="358" y="96"/>
                  <a:pt x="354" y="99"/>
                  <a:pt x="349" y="107"/>
                </a:cubicBezTo>
                <a:cubicBezTo>
                  <a:pt x="356" y="53"/>
                  <a:pt x="362" y="4"/>
                  <a:pt x="362" y="4"/>
                </a:cubicBezTo>
                <a:cubicBezTo>
                  <a:pt x="362" y="4"/>
                  <a:pt x="360" y="0"/>
                  <a:pt x="359" y="5"/>
                </a:cubicBezTo>
                <a:cubicBezTo>
                  <a:pt x="354" y="30"/>
                  <a:pt x="340" y="111"/>
                  <a:pt x="329" y="176"/>
                </a:cubicBezTo>
                <a:cubicBezTo>
                  <a:pt x="329" y="174"/>
                  <a:pt x="328" y="172"/>
                  <a:pt x="328" y="171"/>
                </a:cubicBezTo>
                <a:cubicBezTo>
                  <a:pt x="324" y="145"/>
                  <a:pt x="322" y="139"/>
                  <a:pt x="319" y="118"/>
                </a:cubicBezTo>
                <a:cubicBezTo>
                  <a:pt x="316" y="93"/>
                  <a:pt x="296" y="43"/>
                  <a:pt x="293" y="43"/>
                </a:cubicBezTo>
                <a:cubicBezTo>
                  <a:pt x="292" y="45"/>
                  <a:pt x="304" y="69"/>
                  <a:pt x="311" y="101"/>
                </a:cubicBezTo>
                <a:cubicBezTo>
                  <a:pt x="320" y="143"/>
                  <a:pt x="326" y="185"/>
                  <a:pt x="326" y="193"/>
                </a:cubicBezTo>
                <a:cubicBezTo>
                  <a:pt x="326" y="202"/>
                  <a:pt x="324" y="204"/>
                  <a:pt x="323" y="209"/>
                </a:cubicBezTo>
                <a:cubicBezTo>
                  <a:pt x="323" y="209"/>
                  <a:pt x="323" y="209"/>
                  <a:pt x="323" y="209"/>
                </a:cubicBezTo>
                <a:cubicBezTo>
                  <a:pt x="318" y="218"/>
                  <a:pt x="306" y="221"/>
                  <a:pt x="293" y="217"/>
                </a:cubicBezTo>
                <a:cubicBezTo>
                  <a:pt x="279" y="213"/>
                  <a:pt x="236" y="205"/>
                  <a:pt x="252" y="208"/>
                </a:cubicBezTo>
                <a:cubicBezTo>
                  <a:pt x="269" y="211"/>
                  <a:pt x="252" y="208"/>
                  <a:pt x="252" y="208"/>
                </a:cubicBezTo>
                <a:cubicBezTo>
                  <a:pt x="252" y="208"/>
                  <a:pt x="243" y="207"/>
                  <a:pt x="227" y="192"/>
                </a:cubicBezTo>
                <a:cubicBezTo>
                  <a:pt x="212" y="179"/>
                  <a:pt x="198" y="148"/>
                  <a:pt x="187" y="132"/>
                </a:cubicBezTo>
                <a:cubicBezTo>
                  <a:pt x="179" y="122"/>
                  <a:pt x="176" y="119"/>
                  <a:pt x="171" y="113"/>
                </a:cubicBezTo>
                <a:cubicBezTo>
                  <a:pt x="167" y="108"/>
                  <a:pt x="162" y="102"/>
                  <a:pt x="160" y="101"/>
                </a:cubicBezTo>
                <a:cubicBezTo>
                  <a:pt x="155" y="98"/>
                  <a:pt x="165" y="109"/>
                  <a:pt x="167" y="113"/>
                </a:cubicBezTo>
                <a:cubicBezTo>
                  <a:pt x="167" y="113"/>
                  <a:pt x="183" y="132"/>
                  <a:pt x="199" y="163"/>
                </a:cubicBezTo>
                <a:cubicBezTo>
                  <a:pt x="210" y="184"/>
                  <a:pt x="219" y="197"/>
                  <a:pt x="224" y="203"/>
                </a:cubicBezTo>
                <a:cubicBezTo>
                  <a:pt x="205" y="198"/>
                  <a:pt x="170" y="186"/>
                  <a:pt x="153" y="170"/>
                </a:cubicBezTo>
                <a:cubicBezTo>
                  <a:pt x="145" y="162"/>
                  <a:pt x="142" y="154"/>
                  <a:pt x="131" y="140"/>
                </a:cubicBezTo>
                <a:cubicBezTo>
                  <a:pt x="114" y="118"/>
                  <a:pt x="100" y="104"/>
                  <a:pt x="92" y="96"/>
                </a:cubicBezTo>
                <a:cubicBezTo>
                  <a:pt x="90" y="94"/>
                  <a:pt x="90" y="96"/>
                  <a:pt x="90" y="96"/>
                </a:cubicBezTo>
                <a:cubicBezTo>
                  <a:pt x="90" y="96"/>
                  <a:pt x="109" y="119"/>
                  <a:pt x="117" y="134"/>
                </a:cubicBezTo>
                <a:cubicBezTo>
                  <a:pt x="131" y="158"/>
                  <a:pt x="144" y="181"/>
                  <a:pt x="167" y="195"/>
                </a:cubicBezTo>
                <a:cubicBezTo>
                  <a:pt x="162" y="194"/>
                  <a:pt x="155" y="194"/>
                  <a:pt x="144" y="194"/>
                </a:cubicBezTo>
                <a:cubicBezTo>
                  <a:pt x="117" y="195"/>
                  <a:pt x="101" y="192"/>
                  <a:pt x="101" y="192"/>
                </a:cubicBezTo>
                <a:cubicBezTo>
                  <a:pt x="97" y="192"/>
                  <a:pt x="84" y="191"/>
                  <a:pt x="88" y="193"/>
                </a:cubicBezTo>
                <a:cubicBezTo>
                  <a:pt x="90" y="194"/>
                  <a:pt x="96" y="193"/>
                  <a:pt x="100" y="194"/>
                </a:cubicBezTo>
                <a:cubicBezTo>
                  <a:pt x="106" y="195"/>
                  <a:pt x="112" y="196"/>
                  <a:pt x="122" y="197"/>
                </a:cubicBezTo>
                <a:cubicBezTo>
                  <a:pt x="137" y="199"/>
                  <a:pt x="159" y="196"/>
                  <a:pt x="174" y="201"/>
                </a:cubicBezTo>
                <a:cubicBezTo>
                  <a:pt x="178" y="202"/>
                  <a:pt x="182" y="203"/>
                  <a:pt x="186" y="204"/>
                </a:cubicBezTo>
                <a:cubicBezTo>
                  <a:pt x="195" y="208"/>
                  <a:pt x="204" y="211"/>
                  <a:pt x="213" y="214"/>
                </a:cubicBezTo>
                <a:cubicBezTo>
                  <a:pt x="228" y="218"/>
                  <a:pt x="242" y="225"/>
                  <a:pt x="258" y="227"/>
                </a:cubicBezTo>
                <a:cubicBezTo>
                  <a:pt x="299" y="233"/>
                  <a:pt x="309" y="270"/>
                  <a:pt x="309" y="283"/>
                </a:cubicBezTo>
                <a:cubicBezTo>
                  <a:pt x="309" y="296"/>
                  <a:pt x="307" y="313"/>
                  <a:pt x="304" y="318"/>
                </a:cubicBezTo>
                <a:cubicBezTo>
                  <a:pt x="300" y="323"/>
                  <a:pt x="291" y="321"/>
                  <a:pt x="284" y="319"/>
                </a:cubicBezTo>
                <a:cubicBezTo>
                  <a:pt x="269" y="314"/>
                  <a:pt x="259" y="312"/>
                  <a:pt x="239" y="308"/>
                </a:cubicBezTo>
                <a:cubicBezTo>
                  <a:pt x="234" y="307"/>
                  <a:pt x="194" y="296"/>
                  <a:pt x="177" y="281"/>
                </a:cubicBezTo>
                <a:cubicBezTo>
                  <a:pt x="171" y="276"/>
                  <a:pt x="169" y="271"/>
                  <a:pt x="160" y="262"/>
                </a:cubicBezTo>
                <a:cubicBezTo>
                  <a:pt x="147" y="247"/>
                  <a:pt x="137" y="238"/>
                  <a:pt x="130" y="233"/>
                </a:cubicBezTo>
                <a:cubicBezTo>
                  <a:pt x="129" y="232"/>
                  <a:pt x="129" y="233"/>
                  <a:pt x="129" y="233"/>
                </a:cubicBezTo>
                <a:cubicBezTo>
                  <a:pt x="129" y="233"/>
                  <a:pt x="143" y="248"/>
                  <a:pt x="150" y="257"/>
                </a:cubicBezTo>
                <a:cubicBezTo>
                  <a:pt x="161" y="273"/>
                  <a:pt x="171" y="289"/>
                  <a:pt x="190" y="299"/>
                </a:cubicBezTo>
                <a:cubicBezTo>
                  <a:pt x="201" y="304"/>
                  <a:pt x="211" y="308"/>
                  <a:pt x="222" y="312"/>
                </a:cubicBezTo>
                <a:cubicBezTo>
                  <a:pt x="234" y="315"/>
                  <a:pt x="245" y="320"/>
                  <a:pt x="257" y="322"/>
                </a:cubicBezTo>
                <a:cubicBezTo>
                  <a:pt x="281" y="327"/>
                  <a:pt x="300" y="342"/>
                  <a:pt x="299" y="350"/>
                </a:cubicBezTo>
                <a:cubicBezTo>
                  <a:pt x="299" y="358"/>
                  <a:pt x="298" y="368"/>
                  <a:pt x="297" y="378"/>
                </a:cubicBezTo>
                <a:cubicBezTo>
                  <a:pt x="295" y="389"/>
                  <a:pt x="293" y="393"/>
                  <a:pt x="288" y="403"/>
                </a:cubicBezTo>
                <a:cubicBezTo>
                  <a:pt x="282" y="417"/>
                  <a:pt x="273" y="403"/>
                  <a:pt x="257" y="398"/>
                </a:cubicBezTo>
                <a:cubicBezTo>
                  <a:pt x="234" y="391"/>
                  <a:pt x="217" y="379"/>
                  <a:pt x="183" y="377"/>
                </a:cubicBezTo>
                <a:cubicBezTo>
                  <a:pt x="176" y="376"/>
                  <a:pt x="178" y="377"/>
                  <a:pt x="171" y="375"/>
                </a:cubicBezTo>
                <a:cubicBezTo>
                  <a:pt x="164" y="373"/>
                  <a:pt x="147" y="361"/>
                  <a:pt x="145" y="354"/>
                </a:cubicBezTo>
                <a:cubicBezTo>
                  <a:pt x="142" y="347"/>
                  <a:pt x="142" y="347"/>
                  <a:pt x="140" y="341"/>
                </a:cubicBezTo>
                <a:cubicBezTo>
                  <a:pt x="138" y="331"/>
                  <a:pt x="140" y="316"/>
                  <a:pt x="140" y="305"/>
                </a:cubicBezTo>
                <a:cubicBezTo>
                  <a:pt x="140" y="298"/>
                  <a:pt x="140" y="292"/>
                  <a:pt x="139" y="288"/>
                </a:cubicBezTo>
                <a:cubicBezTo>
                  <a:pt x="139" y="285"/>
                  <a:pt x="139" y="282"/>
                  <a:pt x="138" y="281"/>
                </a:cubicBezTo>
                <a:cubicBezTo>
                  <a:pt x="137" y="278"/>
                  <a:pt x="137" y="288"/>
                  <a:pt x="137" y="290"/>
                </a:cubicBezTo>
                <a:cubicBezTo>
                  <a:pt x="137" y="290"/>
                  <a:pt x="138" y="302"/>
                  <a:pt x="137" y="320"/>
                </a:cubicBezTo>
                <a:cubicBezTo>
                  <a:pt x="136" y="339"/>
                  <a:pt x="137" y="342"/>
                  <a:pt x="137" y="342"/>
                </a:cubicBezTo>
                <a:cubicBezTo>
                  <a:pt x="137" y="342"/>
                  <a:pt x="137" y="343"/>
                  <a:pt x="137" y="345"/>
                </a:cubicBezTo>
                <a:cubicBezTo>
                  <a:pt x="130" y="332"/>
                  <a:pt x="124" y="318"/>
                  <a:pt x="115" y="307"/>
                </a:cubicBezTo>
                <a:cubicBezTo>
                  <a:pt x="108" y="297"/>
                  <a:pt x="100" y="285"/>
                  <a:pt x="95" y="279"/>
                </a:cubicBezTo>
                <a:cubicBezTo>
                  <a:pt x="91" y="275"/>
                  <a:pt x="84" y="268"/>
                  <a:pt x="82" y="267"/>
                </a:cubicBezTo>
                <a:cubicBezTo>
                  <a:pt x="77" y="264"/>
                  <a:pt x="87" y="274"/>
                  <a:pt x="90" y="278"/>
                </a:cubicBezTo>
                <a:cubicBezTo>
                  <a:pt x="90" y="278"/>
                  <a:pt x="97" y="287"/>
                  <a:pt x="117" y="316"/>
                </a:cubicBezTo>
                <a:cubicBezTo>
                  <a:pt x="136" y="345"/>
                  <a:pt x="144" y="370"/>
                  <a:pt x="144" y="370"/>
                </a:cubicBezTo>
                <a:cubicBezTo>
                  <a:pt x="119" y="364"/>
                  <a:pt x="97" y="353"/>
                  <a:pt x="88" y="328"/>
                </a:cubicBezTo>
                <a:cubicBezTo>
                  <a:pt x="83" y="312"/>
                  <a:pt x="76" y="305"/>
                  <a:pt x="65" y="283"/>
                </a:cubicBezTo>
                <a:cubicBezTo>
                  <a:pt x="48" y="251"/>
                  <a:pt x="34" y="229"/>
                  <a:pt x="24" y="217"/>
                </a:cubicBezTo>
                <a:cubicBezTo>
                  <a:pt x="22" y="214"/>
                  <a:pt x="23" y="219"/>
                  <a:pt x="23" y="219"/>
                </a:cubicBezTo>
                <a:cubicBezTo>
                  <a:pt x="23" y="219"/>
                  <a:pt x="40" y="262"/>
                  <a:pt x="49" y="275"/>
                </a:cubicBezTo>
                <a:cubicBezTo>
                  <a:pt x="65" y="297"/>
                  <a:pt x="71" y="327"/>
                  <a:pt x="86" y="349"/>
                </a:cubicBezTo>
                <a:cubicBezTo>
                  <a:pt x="83" y="350"/>
                  <a:pt x="74" y="352"/>
                  <a:pt x="62" y="347"/>
                </a:cubicBezTo>
                <a:cubicBezTo>
                  <a:pt x="45" y="341"/>
                  <a:pt x="42" y="336"/>
                  <a:pt x="32" y="331"/>
                </a:cubicBezTo>
                <a:cubicBezTo>
                  <a:pt x="25" y="328"/>
                  <a:pt x="18" y="323"/>
                  <a:pt x="14" y="321"/>
                </a:cubicBezTo>
                <a:cubicBezTo>
                  <a:pt x="10" y="320"/>
                  <a:pt x="6" y="318"/>
                  <a:pt x="4" y="318"/>
                </a:cubicBezTo>
                <a:cubicBezTo>
                  <a:pt x="0" y="318"/>
                  <a:pt x="8" y="321"/>
                  <a:pt x="10" y="323"/>
                </a:cubicBezTo>
                <a:cubicBezTo>
                  <a:pt x="10" y="323"/>
                  <a:pt x="16" y="325"/>
                  <a:pt x="33" y="335"/>
                </a:cubicBezTo>
                <a:cubicBezTo>
                  <a:pt x="50" y="345"/>
                  <a:pt x="50" y="347"/>
                  <a:pt x="59" y="350"/>
                </a:cubicBezTo>
                <a:cubicBezTo>
                  <a:pt x="66" y="353"/>
                  <a:pt x="84" y="355"/>
                  <a:pt x="92" y="357"/>
                </a:cubicBezTo>
                <a:cubicBezTo>
                  <a:pt x="95" y="361"/>
                  <a:pt x="99" y="365"/>
                  <a:pt x="104" y="368"/>
                </a:cubicBezTo>
                <a:cubicBezTo>
                  <a:pt x="133" y="387"/>
                  <a:pt x="179" y="394"/>
                  <a:pt x="213" y="400"/>
                </a:cubicBezTo>
                <a:cubicBezTo>
                  <a:pt x="228" y="403"/>
                  <a:pt x="246" y="415"/>
                  <a:pt x="262" y="422"/>
                </a:cubicBezTo>
                <a:cubicBezTo>
                  <a:pt x="289" y="433"/>
                  <a:pt x="295" y="460"/>
                  <a:pt x="296" y="469"/>
                </a:cubicBezTo>
                <a:cubicBezTo>
                  <a:pt x="296" y="525"/>
                  <a:pt x="297" y="580"/>
                  <a:pt x="292" y="637"/>
                </a:cubicBezTo>
                <a:cubicBezTo>
                  <a:pt x="289" y="676"/>
                  <a:pt x="282" y="712"/>
                  <a:pt x="254" y="742"/>
                </a:cubicBezTo>
                <a:cubicBezTo>
                  <a:pt x="247" y="748"/>
                  <a:pt x="220" y="765"/>
                  <a:pt x="234" y="770"/>
                </a:cubicBezTo>
                <a:cubicBezTo>
                  <a:pt x="240" y="772"/>
                  <a:pt x="261" y="781"/>
                  <a:pt x="313" y="781"/>
                </a:cubicBezTo>
                <a:cubicBezTo>
                  <a:pt x="370" y="781"/>
                  <a:pt x="377" y="769"/>
                  <a:pt x="389" y="766"/>
                </a:cubicBezTo>
                <a:cubicBezTo>
                  <a:pt x="409" y="760"/>
                  <a:pt x="384" y="742"/>
                  <a:pt x="377" y="736"/>
                </a:cubicBezTo>
                <a:cubicBezTo>
                  <a:pt x="364" y="725"/>
                  <a:pt x="348" y="715"/>
                  <a:pt x="341" y="698"/>
                </a:cubicBezTo>
                <a:cubicBezTo>
                  <a:pt x="333" y="679"/>
                  <a:pt x="334" y="656"/>
                  <a:pt x="332" y="637"/>
                </a:cubicBezTo>
                <a:cubicBezTo>
                  <a:pt x="328" y="587"/>
                  <a:pt x="316" y="516"/>
                  <a:pt x="318" y="506"/>
                </a:cubicBezTo>
                <a:cubicBezTo>
                  <a:pt x="321" y="496"/>
                  <a:pt x="333" y="484"/>
                  <a:pt x="356" y="478"/>
                </a:cubicBezTo>
                <a:cubicBezTo>
                  <a:pt x="389" y="468"/>
                  <a:pt x="412" y="438"/>
                  <a:pt x="442" y="423"/>
                </a:cubicBezTo>
                <a:cubicBezTo>
                  <a:pt x="496" y="394"/>
                  <a:pt x="522" y="424"/>
                  <a:pt x="559" y="382"/>
                </a:cubicBezTo>
                <a:cubicBezTo>
                  <a:pt x="579" y="359"/>
                  <a:pt x="601" y="332"/>
                  <a:pt x="617" y="307"/>
                </a:cubicBezTo>
                <a:cubicBezTo>
                  <a:pt x="629" y="287"/>
                  <a:pt x="647" y="242"/>
                  <a:pt x="655" y="222"/>
                </a:cubicBezTo>
                <a:cubicBezTo>
                  <a:pt x="657" y="217"/>
                  <a:pt x="654" y="219"/>
                  <a:pt x="654" y="219"/>
                </a:cubicBezTo>
                <a:close/>
              </a:path>
            </a:pathLst>
          </a:custGeom>
          <a:solidFill>
            <a:srgbClr val="352515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srgbClr val="352515">
                <a:alpha val="53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xmlns="" id="{7E6BF506-AFB3-4F65-9AA4-04CAD17564B6}"/>
              </a:ext>
            </a:extLst>
          </p:cNvPr>
          <p:cNvSpPr>
            <a:spLocks/>
          </p:cNvSpPr>
          <p:nvPr/>
        </p:nvSpPr>
        <p:spPr bwMode="auto">
          <a:xfrm>
            <a:off x="4300417" y="1816227"/>
            <a:ext cx="3348161" cy="1975831"/>
          </a:xfrm>
          <a:custGeom>
            <a:avLst/>
            <a:gdLst/>
            <a:ahLst/>
            <a:cxnLst/>
            <a:rect l="l" t="t" r="r" b="b"/>
            <a:pathLst>
              <a:path w="2511121" h="1975830">
                <a:moveTo>
                  <a:pt x="1432130" y="872131"/>
                </a:moveTo>
                <a:cubicBezTo>
                  <a:pt x="1431142" y="872626"/>
                  <a:pt x="1430153" y="873093"/>
                  <a:pt x="1428936" y="873026"/>
                </a:cubicBezTo>
                <a:cubicBezTo>
                  <a:pt x="1430185" y="873214"/>
                  <a:pt x="1431183" y="873820"/>
                  <a:pt x="1432130" y="874508"/>
                </a:cubicBezTo>
                <a:close/>
                <a:moveTo>
                  <a:pt x="1243307" y="818185"/>
                </a:moveTo>
                <a:cubicBezTo>
                  <a:pt x="1236925" y="822439"/>
                  <a:pt x="1230544" y="826190"/>
                  <a:pt x="1223481" y="828097"/>
                </a:cubicBezTo>
                <a:lnTo>
                  <a:pt x="1244808" y="879064"/>
                </a:lnTo>
                <a:cubicBezTo>
                  <a:pt x="1260191" y="871368"/>
                  <a:pt x="1274206" y="865041"/>
                  <a:pt x="1288261" y="861278"/>
                </a:cubicBezTo>
                <a:cubicBezTo>
                  <a:pt x="1270055" y="852075"/>
                  <a:pt x="1254993" y="837661"/>
                  <a:pt x="1243307" y="818185"/>
                </a:cubicBezTo>
                <a:close/>
                <a:moveTo>
                  <a:pt x="1486080" y="0"/>
                </a:moveTo>
                <a:cubicBezTo>
                  <a:pt x="1549021" y="0"/>
                  <a:pt x="1602970" y="26973"/>
                  <a:pt x="1638937" y="71928"/>
                </a:cubicBezTo>
                <a:cubicBezTo>
                  <a:pt x="1692886" y="26973"/>
                  <a:pt x="1764819" y="0"/>
                  <a:pt x="1845743" y="0"/>
                </a:cubicBezTo>
                <a:cubicBezTo>
                  <a:pt x="1962634" y="0"/>
                  <a:pt x="2061542" y="62937"/>
                  <a:pt x="2115491" y="152848"/>
                </a:cubicBezTo>
                <a:cubicBezTo>
                  <a:pt x="2142466" y="143857"/>
                  <a:pt x="2178432" y="134866"/>
                  <a:pt x="2205407" y="134866"/>
                </a:cubicBezTo>
                <a:cubicBezTo>
                  <a:pt x="2313306" y="134866"/>
                  <a:pt x="2394230" y="215785"/>
                  <a:pt x="2394230" y="323677"/>
                </a:cubicBezTo>
                <a:cubicBezTo>
                  <a:pt x="2394230" y="341660"/>
                  <a:pt x="2394230" y="359642"/>
                  <a:pt x="2385239" y="377624"/>
                </a:cubicBezTo>
                <a:cubicBezTo>
                  <a:pt x="2457172" y="431570"/>
                  <a:pt x="2511121" y="521480"/>
                  <a:pt x="2511121" y="620382"/>
                </a:cubicBezTo>
                <a:cubicBezTo>
                  <a:pt x="2511121" y="782221"/>
                  <a:pt x="2376247" y="908096"/>
                  <a:pt x="2214399" y="908096"/>
                </a:cubicBezTo>
                <a:cubicBezTo>
                  <a:pt x="2151457" y="908096"/>
                  <a:pt x="2097508" y="899105"/>
                  <a:pt x="2052550" y="872131"/>
                </a:cubicBezTo>
                <a:cubicBezTo>
                  <a:pt x="2061542" y="881122"/>
                  <a:pt x="2061542" y="899105"/>
                  <a:pt x="2061542" y="917087"/>
                </a:cubicBezTo>
                <a:cubicBezTo>
                  <a:pt x="2061542" y="1066996"/>
                  <a:pt x="1961557" y="1185662"/>
                  <a:pt x="1828971" y="1219713"/>
                </a:cubicBezTo>
                <a:lnTo>
                  <a:pt x="1828898" y="1247026"/>
                </a:lnTo>
                <a:cubicBezTo>
                  <a:pt x="1828898" y="1279494"/>
                  <a:pt x="1818082" y="1301138"/>
                  <a:pt x="1807265" y="1322783"/>
                </a:cubicBezTo>
                <a:cubicBezTo>
                  <a:pt x="1861348" y="1376895"/>
                  <a:pt x="1893797" y="1452652"/>
                  <a:pt x="1882981" y="1528409"/>
                </a:cubicBezTo>
                <a:cubicBezTo>
                  <a:pt x="1872164" y="1658279"/>
                  <a:pt x="1753183" y="1755681"/>
                  <a:pt x="1623385" y="1734036"/>
                </a:cubicBezTo>
                <a:cubicBezTo>
                  <a:pt x="1580119" y="1734036"/>
                  <a:pt x="1536853" y="1723213"/>
                  <a:pt x="1504404" y="1701568"/>
                </a:cubicBezTo>
                <a:cubicBezTo>
                  <a:pt x="1450321" y="1734036"/>
                  <a:pt x="1385423" y="1744858"/>
                  <a:pt x="1309707" y="1734036"/>
                </a:cubicBezTo>
                <a:cubicBezTo>
                  <a:pt x="1298891" y="1734036"/>
                  <a:pt x="1288074" y="1734036"/>
                  <a:pt x="1277258" y="1734036"/>
                </a:cubicBezTo>
                <a:cubicBezTo>
                  <a:pt x="1277258" y="1744858"/>
                  <a:pt x="1277258" y="1744858"/>
                  <a:pt x="1277258" y="1755681"/>
                </a:cubicBezTo>
                <a:cubicBezTo>
                  <a:pt x="1255625" y="1896372"/>
                  <a:pt x="1136643" y="1993774"/>
                  <a:pt x="1006846" y="1972129"/>
                </a:cubicBezTo>
                <a:cubicBezTo>
                  <a:pt x="898681" y="1961307"/>
                  <a:pt x="822965" y="1896372"/>
                  <a:pt x="790516" y="1809793"/>
                </a:cubicBezTo>
                <a:cubicBezTo>
                  <a:pt x="747250" y="1918017"/>
                  <a:pt x="639085" y="1993774"/>
                  <a:pt x="509287" y="1972129"/>
                </a:cubicBezTo>
                <a:cubicBezTo>
                  <a:pt x="390306" y="1961307"/>
                  <a:pt x="303774" y="1874727"/>
                  <a:pt x="282141" y="1766503"/>
                </a:cubicBezTo>
                <a:cubicBezTo>
                  <a:pt x="249692" y="1777325"/>
                  <a:pt x="217242" y="1777325"/>
                  <a:pt x="195609" y="1777325"/>
                </a:cubicBezTo>
                <a:cubicBezTo>
                  <a:pt x="76628" y="1755681"/>
                  <a:pt x="-9904" y="1658279"/>
                  <a:pt x="913" y="1539232"/>
                </a:cubicBezTo>
                <a:cubicBezTo>
                  <a:pt x="11729" y="1452652"/>
                  <a:pt x="54995" y="1398540"/>
                  <a:pt x="130710" y="1366073"/>
                </a:cubicBezTo>
                <a:cubicBezTo>
                  <a:pt x="109077" y="1322783"/>
                  <a:pt x="109077" y="1279494"/>
                  <a:pt x="109077" y="1225381"/>
                </a:cubicBezTo>
                <a:cubicBezTo>
                  <a:pt x="130710" y="1084690"/>
                  <a:pt x="238875" y="976465"/>
                  <a:pt x="379490" y="954821"/>
                </a:cubicBezTo>
                <a:cubicBezTo>
                  <a:pt x="368673" y="933176"/>
                  <a:pt x="368673" y="911531"/>
                  <a:pt x="368673" y="879064"/>
                </a:cubicBezTo>
                <a:cubicBezTo>
                  <a:pt x="379490" y="803306"/>
                  <a:pt x="444388" y="749194"/>
                  <a:pt x="520104" y="760017"/>
                </a:cubicBezTo>
                <a:cubicBezTo>
                  <a:pt x="563370" y="760017"/>
                  <a:pt x="595819" y="781662"/>
                  <a:pt x="617452" y="814129"/>
                </a:cubicBezTo>
                <a:cubicBezTo>
                  <a:pt x="682351" y="695082"/>
                  <a:pt x="822965" y="619325"/>
                  <a:pt x="963580" y="640970"/>
                </a:cubicBezTo>
                <a:cubicBezTo>
                  <a:pt x="973394" y="641725"/>
                  <a:pt x="983050" y="642902"/>
                  <a:pt x="992367" y="645481"/>
                </a:cubicBezTo>
                <a:cubicBezTo>
                  <a:pt x="992720" y="629005"/>
                  <a:pt x="994797" y="613872"/>
                  <a:pt x="1000534" y="602400"/>
                </a:cubicBezTo>
                <a:cubicBezTo>
                  <a:pt x="946584" y="566436"/>
                  <a:pt x="901626" y="503498"/>
                  <a:pt x="901626" y="431570"/>
                </a:cubicBezTo>
                <a:cubicBezTo>
                  <a:pt x="901626" y="332668"/>
                  <a:pt x="991542" y="242758"/>
                  <a:pt x="1090450" y="242758"/>
                </a:cubicBezTo>
                <a:cubicBezTo>
                  <a:pt x="1162382" y="242758"/>
                  <a:pt x="1225324" y="278722"/>
                  <a:pt x="1252298" y="332668"/>
                </a:cubicBezTo>
                <a:cubicBezTo>
                  <a:pt x="1270281" y="314686"/>
                  <a:pt x="1288265" y="296704"/>
                  <a:pt x="1306248" y="278722"/>
                </a:cubicBezTo>
                <a:cubicBezTo>
                  <a:pt x="1288265" y="251749"/>
                  <a:pt x="1288265" y="224776"/>
                  <a:pt x="1288265" y="197803"/>
                </a:cubicBezTo>
                <a:cubicBezTo>
                  <a:pt x="1288265" y="80919"/>
                  <a:pt x="1369189" y="0"/>
                  <a:pt x="1486080" y="0"/>
                </a:cubicBezTo>
                <a:close/>
              </a:path>
            </a:pathLst>
          </a:custGeom>
          <a:gradFill rotWithShape="1">
            <a:gsLst>
              <a:gs pos="0">
                <a:srgbClr val="FF0000">
                  <a:alpha val="11000"/>
                </a:srgbClr>
              </a:gs>
              <a:gs pos="76000">
                <a:srgbClr val="FF0000">
                  <a:alpha val="27216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7E6A85C-6E16-4315-BFBE-047815ACD323}"/>
              </a:ext>
            </a:extLst>
          </p:cNvPr>
          <p:cNvCxnSpPr>
            <a:cxnSpLocks/>
          </p:cNvCxnSpPr>
          <p:nvPr/>
        </p:nvCxnSpPr>
        <p:spPr>
          <a:xfrm>
            <a:off x="4289267" y="3200400"/>
            <a:ext cx="3770483" cy="0"/>
          </a:xfrm>
          <a:prstGeom prst="line">
            <a:avLst/>
          </a:prstGeom>
          <a:noFill/>
          <a:ln w="38100" cap="flat" cmpd="sng" algn="ctr">
            <a:solidFill>
              <a:srgbClr val="663300"/>
            </a:solidFill>
            <a:prstDash val="solid"/>
          </a:ln>
          <a:effectLst>
            <a:outerShdw blurRad="50800" dist="12700" dir="5400000" rotWithShape="0">
              <a:srgbClr val="000E3D">
                <a:alpha val="50000"/>
              </a:srgbClr>
            </a:outerShdw>
          </a:effectLst>
        </p:spPr>
      </p:cxn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xmlns="" id="{D573313D-22EC-4289-94FD-FB8FA0299A2A}"/>
              </a:ext>
            </a:extLst>
          </p:cNvPr>
          <p:cNvSpPr/>
          <p:nvPr/>
        </p:nvSpPr>
        <p:spPr>
          <a:xfrm>
            <a:off x="7926215" y="1417983"/>
            <a:ext cx="3962400" cy="4419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663300"/>
            </a:solidFill>
            <a:prstDash val="solid"/>
          </a:ln>
          <a:effectLst>
            <a:outerShdw blurRad="50800" dist="38100" dir="5400000" rotWithShape="0">
              <a:srgbClr val="000E3D">
                <a:alpha val="50000"/>
              </a:srgbClr>
            </a:outerShdw>
          </a:effectLst>
        </p:spPr>
        <p:txBody>
          <a:bodyPr rtlCol="0" anchor="ctr"/>
          <a:lstStyle/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Inequitable and inadequate distribution of financial resources to finance programmes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Unaffordable plans (unrealistic plans) passed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00FD4CE1-897F-4421-A45E-03916F1A2A88}"/>
              </a:ext>
            </a:extLst>
          </p:cNvPr>
          <p:cNvSpPr/>
          <p:nvPr/>
        </p:nvSpPr>
        <p:spPr>
          <a:xfrm>
            <a:off x="1723992" y="5410202"/>
            <a:ext cx="3559208" cy="1863983"/>
          </a:xfrm>
          <a:prstGeom prst="ellipse">
            <a:avLst/>
          </a:prstGeom>
          <a:gradFill flip="none" rotWithShape="1">
            <a:gsLst>
              <a:gs pos="8850">
                <a:srgbClr val="352515"/>
              </a:gs>
              <a:gs pos="42000">
                <a:srgbClr val="352515"/>
              </a:gs>
              <a:gs pos="59000">
                <a:srgbClr val="71903D">
                  <a:lumMod val="7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480000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xmlns="" id="{873731BA-C3BD-47E0-8E40-C8782B0B28B2}"/>
              </a:ext>
            </a:extLst>
          </p:cNvPr>
          <p:cNvSpPr>
            <a:spLocks noChangeAspect="1"/>
          </p:cNvSpPr>
          <p:nvPr/>
        </p:nvSpPr>
        <p:spPr bwMode="auto">
          <a:xfrm>
            <a:off x="2887133" y="5893595"/>
            <a:ext cx="364067" cy="354807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xmlns="" id="{6526092D-BF21-43E0-9869-548C24A069B7}"/>
              </a:ext>
            </a:extLst>
          </p:cNvPr>
          <p:cNvSpPr>
            <a:spLocks noChangeAspect="1"/>
          </p:cNvSpPr>
          <p:nvPr/>
        </p:nvSpPr>
        <p:spPr bwMode="auto">
          <a:xfrm>
            <a:off x="2751668" y="5988051"/>
            <a:ext cx="397933" cy="260351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xmlns="" id="{BD7048A3-8E47-4D1A-B228-8A55FFC441BD}"/>
              </a:ext>
            </a:extLst>
          </p:cNvPr>
          <p:cNvSpPr>
            <a:spLocks noChangeAspect="1"/>
          </p:cNvSpPr>
          <p:nvPr/>
        </p:nvSpPr>
        <p:spPr bwMode="auto">
          <a:xfrm>
            <a:off x="3966635" y="5835651"/>
            <a:ext cx="404284" cy="260351"/>
          </a:xfrm>
          <a:custGeom>
            <a:avLst/>
            <a:gdLst/>
            <a:ahLst/>
            <a:cxnLst>
              <a:cxn ang="0">
                <a:pos x="24" y="58"/>
              </a:cxn>
              <a:cxn ang="0">
                <a:pos x="38" y="20"/>
              </a:cxn>
              <a:cxn ang="0">
                <a:pos x="71" y="5"/>
              </a:cxn>
              <a:cxn ang="0">
                <a:pos x="25" y="10"/>
              </a:cxn>
              <a:cxn ang="0">
                <a:pos x="2" y="58"/>
              </a:cxn>
              <a:cxn ang="0">
                <a:pos x="13" y="61"/>
              </a:cxn>
              <a:cxn ang="0">
                <a:pos x="24" y="58"/>
              </a:cxn>
            </a:cxnLst>
            <a:rect l="0" t="0" r="r" b="b"/>
            <a:pathLst>
              <a:path w="71" h="61">
                <a:moveTo>
                  <a:pt x="24" y="58"/>
                </a:moveTo>
                <a:cubicBezTo>
                  <a:pt x="27" y="53"/>
                  <a:pt x="21" y="37"/>
                  <a:pt x="38" y="20"/>
                </a:cubicBezTo>
                <a:cubicBezTo>
                  <a:pt x="52" y="6"/>
                  <a:pt x="71" y="9"/>
                  <a:pt x="71" y="5"/>
                </a:cubicBezTo>
                <a:cubicBezTo>
                  <a:pt x="71" y="0"/>
                  <a:pt x="42" y="1"/>
                  <a:pt x="25" y="10"/>
                </a:cubicBezTo>
                <a:cubicBezTo>
                  <a:pt x="3" y="22"/>
                  <a:pt x="0" y="54"/>
                  <a:pt x="2" y="58"/>
                </a:cubicBezTo>
                <a:cubicBezTo>
                  <a:pt x="3" y="61"/>
                  <a:pt x="7" y="61"/>
                  <a:pt x="13" y="61"/>
                </a:cubicBezTo>
                <a:cubicBezTo>
                  <a:pt x="18" y="61"/>
                  <a:pt x="22" y="61"/>
                  <a:pt x="24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xmlns="" id="{CCA37161-216E-4E65-BB94-D5A6AB96D6CB}"/>
              </a:ext>
            </a:extLst>
          </p:cNvPr>
          <p:cNvSpPr>
            <a:spLocks noChangeAspect="1"/>
          </p:cNvSpPr>
          <p:nvPr/>
        </p:nvSpPr>
        <p:spPr bwMode="auto">
          <a:xfrm rot="20520000" flipH="1">
            <a:off x="3860801" y="5791200"/>
            <a:ext cx="318347" cy="208280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B5047F27-8CA5-41D2-BCBE-54F2A0FA0498}"/>
              </a:ext>
            </a:extLst>
          </p:cNvPr>
          <p:cNvSpPr>
            <a:spLocks noChangeAspect="1"/>
          </p:cNvSpPr>
          <p:nvPr/>
        </p:nvSpPr>
        <p:spPr bwMode="auto">
          <a:xfrm>
            <a:off x="2612452" y="5976092"/>
            <a:ext cx="456717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70DD0EE4-AFBF-4444-9846-C51442C402BE}"/>
              </a:ext>
            </a:extLst>
          </p:cNvPr>
          <p:cNvSpPr>
            <a:spLocks noChangeAspect="1"/>
          </p:cNvSpPr>
          <p:nvPr/>
        </p:nvSpPr>
        <p:spPr bwMode="auto">
          <a:xfrm>
            <a:off x="2362849" y="6064109"/>
            <a:ext cx="499203" cy="326607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xmlns="" id="{DC910AC3-4C0A-4657-AC62-616530B551F7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4082887" y="5940500"/>
            <a:ext cx="429296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xmlns="" id="{36A91AD1-0B72-4078-A3DD-D0B00A46C2BD}"/>
              </a:ext>
            </a:extLst>
          </p:cNvPr>
          <p:cNvSpPr>
            <a:spLocks noChangeAspect="1"/>
          </p:cNvSpPr>
          <p:nvPr/>
        </p:nvSpPr>
        <p:spPr bwMode="auto">
          <a:xfrm rot="21232918" flipH="1">
            <a:off x="3938342" y="6135465"/>
            <a:ext cx="460871" cy="284448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xmlns="" id="{24E8CF52-B3F0-4007-B5FB-7BB10FCABA15}"/>
              </a:ext>
            </a:extLst>
          </p:cNvPr>
          <p:cNvSpPr>
            <a:spLocks/>
          </p:cNvSpPr>
          <p:nvPr/>
        </p:nvSpPr>
        <p:spPr bwMode="auto">
          <a:xfrm>
            <a:off x="0" y="2007743"/>
            <a:ext cx="4839009" cy="1784315"/>
          </a:xfrm>
          <a:custGeom>
            <a:avLst/>
            <a:gdLst/>
            <a:ahLst/>
            <a:cxnLst/>
            <a:rect l="l" t="t" r="r" b="b"/>
            <a:pathLst>
              <a:path w="3485981" h="1341348">
                <a:moveTo>
                  <a:pt x="912905" y="29"/>
                </a:moveTo>
                <a:cubicBezTo>
                  <a:pt x="930370" y="-204"/>
                  <a:pt x="947984" y="982"/>
                  <a:pt x="965597" y="3693"/>
                </a:cubicBezTo>
                <a:cubicBezTo>
                  <a:pt x="1106506" y="14538"/>
                  <a:pt x="1214897" y="112144"/>
                  <a:pt x="1247415" y="242285"/>
                </a:cubicBezTo>
                <a:cubicBezTo>
                  <a:pt x="1290771" y="220595"/>
                  <a:pt x="1323288" y="209750"/>
                  <a:pt x="1366645" y="209750"/>
                </a:cubicBezTo>
                <a:cubicBezTo>
                  <a:pt x="1464197" y="231440"/>
                  <a:pt x="1540071" y="318201"/>
                  <a:pt x="1529232" y="415807"/>
                </a:cubicBezTo>
                <a:cubicBezTo>
                  <a:pt x="1572588" y="394116"/>
                  <a:pt x="1615945" y="383271"/>
                  <a:pt x="1659301" y="394116"/>
                </a:cubicBezTo>
                <a:cubicBezTo>
                  <a:pt x="1756233" y="403815"/>
                  <a:pt x="1827160" y="482899"/>
                  <a:pt x="1832817" y="577108"/>
                </a:cubicBezTo>
                <a:lnTo>
                  <a:pt x="1858730" y="574508"/>
                </a:lnTo>
                <a:cubicBezTo>
                  <a:pt x="1869365" y="446863"/>
                  <a:pt x="1986357" y="351130"/>
                  <a:pt x="2113985" y="351130"/>
                </a:cubicBezTo>
                <a:cubicBezTo>
                  <a:pt x="2124621" y="351130"/>
                  <a:pt x="2135256" y="351130"/>
                  <a:pt x="2156527" y="351130"/>
                </a:cubicBezTo>
                <a:cubicBezTo>
                  <a:pt x="2177799" y="191574"/>
                  <a:pt x="2316062" y="63929"/>
                  <a:pt x="2486232" y="63929"/>
                </a:cubicBezTo>
                <a:cubicBezTo>
                  <a:pt x="2592588" y="63929"/>
                  <a:pt x="2688309" y="117114"/>
                  <a:pt x="2752123" y="191574"/>
                </a:cubicBezTo>
                <a:cubicBezTo>
                  <a:pt x="2805301" y="149026"/>
                  <a:pt x="2879750" y="127751"/>
                  <a:pt x="2954200" y="127751"/>
                </a:cubicBezTo>
                <a:cubicBezTo>
                  <a:pt x="3135005" y="127751"/>
                  <a:pt x="3283904" y="266033"/>
                  <a:pt x="3305176" y="436226"/>
                </a:cubicBezTo>
                <a:cubicBezTo>
                  <a:pt x="3411532" y="436226"/>
                  <a:pt x="3485981" y="510686"/>
                  <a:pt x="3485981" y="617056"/>
                </a:cubicBezTo>
                <a:cubicBezTo>
                  <a:pt x="3485981" y="712790"/>
                  <a:pt x="3411532" y="787249"/>
                  <a:pt x="3305176" y="787249"/>
                </a:cubicBezTo>
                <a:cubicBezTo>
                  <a:pt x="3305176" y="819161"/>
                  <a:pt x="3315811" y="840435"/>
                  <a:pt x="3315811" y="872346"/>
                </a:cubicBezTo>
                <a:cubicBezTo>
                  <a:pt x="3315811" y="1042539"/>
                  <a:pt x="3166912" y="1191458"/>
                  <a:pt x="2996742" y="1191458"/>
                </a:cubicBezTo>
                <a:cubicBezTo>
                  <a:pt x="2964835" y="1191458"/>
                  <a:pt x="2922293" y="1180821"/>
                  <a:pt x="2901022" y="1170184"/>
                </a:cubicBezTo>
                <a:cubicBezTo>
                  <a:pt x="2869115" y="1234006"/>
                  <a:pt x="2805301" y="1276554"/>
                  <a:pt x="2741487" y="1276554"/>
                </a:cubicBezTo>
                <a:cubicBezTo>
                  <a:pt x="2677673" y="1276554"/>
                  <a:pt x="2624495" y="1244643"/>
                  <a:pt x="2592588" y="1191458"/>
                </a:cubicBezTo>
                <a:cubicBezTo>
                  <a:pt x="2560681" y="1202095"/>
                  <a:pt x="2518139" y="1212732"/>
                  <a:pt x="2486232" y="1212732"/>
                </a:cubicBezTo>
                <a:cubicBezTo>
                  <a:pt x="2358604" y="1212732"/>
                  <a:pt x="2241613" y="1138272"/>
                  <a:pt x="2188434" y="1031902"/>
                </a:cubicBezTo>
                <a:cubicBezTo>
                  <a:pt x="2145892" y="1074450"/>
                  <a:pt x="2092714" y="1095724"/>
                  <a:pt x="2028900" y="1095724"/>
                </a:cubicBezTo>
                <a:cubicBezTo>
                  <a:pt x="1956512" y="1095724"/>
                  <a:pt x="1890206" y="1059224"/>
                  <a:pt x="1848601" y="999870"/>
                </a:cubicBezTo>
                <a:cubicBezTo>
                  <a:pt x="1802370" y="1071561"/>
                  <a:pt x="1717196" y="1114124"/>
                  <a:pt x="1626784" y="1099047"/>
                </a:cubicBezTo>
                <a:cubicBezTo>
                  <a:pt x="1583427" y="1099047"/>
                  <a:pt x="1540071" y="1088202"/>
                  <a:pt x="1507554" y="1066512"/>
                </a:cubicBezTo>
                <a:cubicBezTo>
                  <a:pt x="1453358" y="1099047"/>
                  <a:pt x="1388323" y="1109892"/>
                  <a:pt x="1312449" y="1099047"/>
                </a:cubicBezTo>
                <a:cubicBezTo>
                  <a:pt x="1301610" y="1099047"/>
                  <a:pt x="1290771" y="1099047"/>
                  <a:pt x="1279932" y="1099047"/>
                </a:cubicBezTo>
                <a:cubicBezTo>
                  <a:pt x="1279932" y="1109892"/>
                  <a:pt x="1279932" y="1109892"/>
                  <a:pt x="1279932" y="1120737"/>
                </a:cubicBezTo>
                <a:cubicBezTo>
                  <a:pt x="1258254" y="1261723"/>
                  <a:pt x="1139023" y="1359329"/>
                  <a:pt x="1008954" y="1337639"/>
                </a:cubicBezTo>
                <a:cubicBezTo>
                  <a:pt x="900563" y="1326794"/>
                  <a:pt x="824689" y="1261723"/>
                  <a:pt x="792171" y="1174963"/>
                </a:cubicBezTo>
                <a:cubicBezTo>
                  <a:pt x="748815" y="1283414"/>
                  <a:pt x="640424" y="1359329"/>
                  <a:pt x="510354" y="1337639"/>
                </a:cubicBezTo>
                <a:cubicBezTo>
                  <a:pt x="391124" y="1326794"/>
                  <a:pt x="304411" y="1240033"/>
                  <a:pt x="282732" y="1131582"/>
                </a:cubicBezTo>
                <a:cubicBezTo>
                  <a:pt x="250215" y="1142427"/>
                  <a:pt x="217698" y="1142427"/>
                  <a:pt x="196019" y="1142427"/>
                </a:cubicBezTo>
                <a:cubicBezTo>
                  <a:pt x="76789" y="1120737"/>
                  <a:pt x="-9924" y="1023132"/>
                  <a:pt x="915" y="903836"/>
                </a:cubicBezTo>
                <a:cubicBezTo>
                  <a:pt x="11754" y="817075"/>
                  <a:pt x="55111" y="762849"/>
                  <a:pt x="130985" y="730314"/>
                </a:cubicBezTo>
                <a:cubicBezTo>
                  <a:pt x="109306" y="686934"/>
                  <a:pt x="109306" y="643553"/>
                  <a:pt x="109306" y="589328"/>
                </a:cubicBezTo>
                <a:cubicBezTo>
                  <a:pt x="130985" y="448342"/>
                  <a:pt x="239376" y="339891"/>
                  <a:pt x="380285" y="318201"/>
                </a:cubicBezTo>
                <a:cubicBezTo>
                  <a:pt x="369445" y="296511"/>
                  <a:pt x="369445" y="274820"/>
                  <a:pt x="369445" y="242285"/>
                </a:cubicBezTo>
                <a:cubicBezTo>
                  <a:pt x="380285" y="166370"/>
                  <a:pt x="445319" y="112144"/>
                  <a:pt x="521193" y="122989"/>
                </a:cubicBezTo>
                <a:cubicBezTo>
                  <a:pt x="564550" y="122989"/>
                  <a:pt x="597067" y="144679"/>
                  <a:pt x="618745" y="177215"/>
                </a:cubicBezTo>
                <a:cubicBezTo>
                  <a:pt x="675651" y="72831"/>
                  <a:pt x="790647" y="1660"/>
                  <a:pt x="912905" y="29"/>
                </a:cubicBezTo>
                <a:close/>
              </a:path>
            </a:pathLst>
          </a:custGeom>
          <a:solidFill>
            <a:srgbClr val="008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546721E-5A45-41E0-B796-C8D41E735231}"/>
              </a:ext>
            </a:extLst>
          </p:cNvPr>
          <p:cNvSpPr txBox="1"/>
          <p:nvPr/>
        </p:nvSpPr>
        <p:spPr>
          <a:xfrm>
            <a:off x="70774" y="2598003"/>
            <a:ext cx="4554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FINANCIAL INSTABILITY (REVENUE UNCERTAINTY), ECONOMIC DISPARITY, ACCELERATED SOCIAL INEQUALITY FOR LOCAL COMMUNITIES</a:t>
            </a:r>
          </a:p>
        </p:txBody>
      </p:sp>
    </p:spTree>
    <p:extLst>
      <p:ext uri="{BB962C8B-B14F-4D97-AF65-F5344CB8AC3E}">
        <p14:creationId xmlns:p14="http://schemas.microsoft.com/office/powerpoint/2010/main" xmlns="" val="179880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17684" y="167115"/>
            <a:ext cx="8786647" cy="873635"/>
          </a:xfrm>
        </p:spPr>
        <p:txBody>
          <a:bodyPr/>
          <a:lstStyle/>
          <a:p>
            <a:pPr algn="l" defTabSz="609570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LOCAL GOVERNMENT ROOT CAUSES</a:t>
            </a:r>
            <a:endParaRPr lang="en-US" sz="4000" b="1" dirty="0">
              <a:solidFill>
                <a:srgbClr val="000E3D"/>
              </a:solidFill>
              <a:effectLst>
                <a:outerShdw blurRad="50800" dist="38100" dir="2700000" algn="tl" rotWithShape="0">
                  <a:srgbClr val="71903D">
                    <a:lumMod val="50000"/>
                    <a:alpha val="70000"/>
                  </a:srgbClr>
                </a:outerShdw>
              </a:effectLst>
              <a:latin typeface="Calibri"/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xmlns="" id="{86F31CBC-CF23-4032-BDE4-54FD8AB9CDE4}"/>
              </a:ext>
            </a:extLst>
          </p:cNvPr>
          <p:cNvSpPr/>
          <p:nvPr/>
        </p:nvSpPr>
        <p:spPr>
          <a:xfrm>
            <a:off x="6807201" y="1388166"/>
            <a:ext cx="5205730" cy="4114800"/>
          </a:xfrm>
          <a:prstGeom prst="roundRect">
            <a:avLst/>
          </a:prstGeom>
          <a:solidFill>
            <a:schemeClr val="bg1"/>
          </a:solidFill>
          <a:ln>
            <a:solidFill>
              <a:srgbClr val="663300"/>
            </a:solidFill>
          </a:ln>
          <a:effectLst>
            <a:outerShdw blurRad="50800" dist="38100" dir="5400000" rotWithShape="0">
              <a:schemeClr val="bg1"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46" indent="-171446" defTabSz="914377">
              <a:buFont typeface="Arial" panose="020B0604020202020204" pitchFamily="34" charset="0"/>
              <a:buChar char="•"/>
              <a:defRPr/>
            </a:pPr>
            <a:r>
              <a:rPr lang="en-ZA" dirty="0">
                <a:solidFill>
                  <a:prstClr val="black"/>
                </a:solidFill>
                <a:latin typeface="Calibri"/>
              </a:rPr>
              <a:t>Unintegrated/silo </a:t>
            </a:r>
            <a:r>
              <a:rPr lang="en-ZA" dirty="0">
                <a:solidFill>
                  <a:srgbClr val="FF0000"/>
                </a:solidFill>
                <a:latin typeface="Calibri"/>
              </a:rPr>
              <a:t>delivery of services/interventions </a:t>
            </a:r>
            <a:r>
              <a:rPr lang="en-ZA" dirty="0">
                <a:solidFill>
                  <a:prstClr val="black"/>
                </a:solidFill>
                <a:latin typeface="Calibri"/>
              </a:rPr>
              <a:t>across the 3 spheres of government (vertically &amp; horizontally)</a:t>
            </a:r>
          </a:p>
          <a:p>
            <a:pPr marL="171446" indent="-171446" defTabSz="914377">
              <a:buFont typeface="Arial" panose="020B0604020202020204" pitchFamily="34" charset="0"/>
              <a:buChar char="•"/>
              <a:defRPr/>
            </a:pPr>
            <a:r>
              <a:rPr lang="en-ZA" dirty="0">
                <a:solidFill>
                  <a:prstClr val="black"/>
                </a:solidFill>
                <a:latin typeface="Calibri"/>
              </a:rPr>
              <a:t>Deficient integrated </a:t>
            </a:r>
            <a:r>
              <a:rPr lang="en-ZA" dirty="0">
                <a:solidFill>
                  <a:srgbClr val="FF0000"/>
                </a:solidFill>
                <a:latin typeface="Calibri"/>
              </a:rPr>
              <a:t>planning</a:t>
            </a:r>
            <a:r>
              <a:rPr lang="en-ZA" dirty="0">
                <a:solidFill>
                  <a:prstClr val="black"/>
                </a:solidFill>
                <a:latin typeface="Calibri"/>
              </a:rPr>
              <a:t>  (IGR structures not functioning adequately across LG role-players and between district and local municipalities)</a:t>
            </a:r>
          </a:p>
          <a:p>
            <a:pPr marL="171446" indent="-171446" defTabSz="914377">
              <a:buFont typeface="Arial" panose="020B0604020202020204" pitchFamily="34" charset="0"/>
              <a:buChar char="•"/>
              <a:defRPr/>
            </a:pPr>
            <a:r>
              <a:rPr lang="en-ZA" dirty="0">
                <a:solidFill>
                  <a:prstClr val="black"/>
                </a:solidFill>
                <a:latin typeface="Calibri"/>
              </a:rPr>
              <a:t>Inappropriate allocation of </a:t>
            </a:r>
            <a:r>
              <a:rPr lang="en-ZA" dirty="0">
                <a:solidFill>
                  <a:srgbClr val="FF0000"/>
                </a:solidFill>
                <a:latin typeface="Calibri"/>
              </a:rPr>
              <a:t>functional roles </a:t>
            </a:r>
            <a:r>
              <a:rPr lang="en-ZA" dirty="0">
                <a:solidFill>
                  <a:prstClr val="black"/>
                </a:solidFill>
                <a:latin typeface="Calibri"/>
              </a:rPr>
              <a:t>between district and local municipalities</a:t>
            </a:r>
          </a:p>
          <a:p>
            <a:pPr marL="171446" indent="-171446" defTabSz="914377">
              <a:buFont typeface="Arial" panose="020B0604020202020204" pitchFamily="34" charset="0"/>
              <a:buChar char="•"/>
              <a:defRPr/>
            </a:pPr>
            <a:r>
              <a:rPr lang="en-ZA" dirty="0">
                <a:solidFill>
                  <a:prstClr val="black"/>
                </a:solidFill>
                <a:latin typeface="Calibri"/>
              </a:rPr>
              <a:t>Overregulation, uncoordinated </a:t>
            </a:r>
            <a:r>
              <a:rPr lang="en-ZA" dirty="0">
                <a:solidFill>
                  <a:srgbClr val="FF0000"/>
                </a:solidFill>
                <a:latin typeface="Calibri"/>
              </a:rPr>
              <a:t>policy and legislation development</a:t>
            </a:r>
            <a:r>
              <a:rPr lang="en-ZA" dirty="0">
                <a:solidFill>
                  <a:prstClr val="black"/>
                </a:solidFill>
                <a:latin typeface="Calibri"/>
              </a:rPr>
              <a:t> and outdated assumptions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2AB2CF-0030-458F-A830-AA76FF9DC99C}"/>
              </a:ext>
            </a:extLst>
          </p:cNvPr>
          <p:cNvSpPr txBox="1"/>
          <p:nvPr/>
        </p:nvSpPr>
        <p:spPr>
          <a:xfrm>
            <a:off x="209457" y="5511278"/>
            <a:ext cx="11803473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09570"/>
            <a:r>
              <a:rPr lang="en-US" sz="2400" b="1" dirty="0">
                <a:solidFill>
                  <a:srgbClr val="000E3D"/>
                </a:solidFill>
                <a:latin typeface="Calibri"/>
              </a:rPr>
              <a:t>Inefficient and Non-integrated LG Delivery Mechanisms, Systems and Processes to Enable Service Delivery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59C103A7-15F6-4285-8E47-552EA61C546D}"/>
              </a:ext>
            </a:extLst>
          </p:cNvPr>
          <p:cNvSpPr>
            <a:spLocks/>
          </p:cNvSpPr>
          <p:nvPr/>
        </p:nvSpPr>
        <p:spPr bwMode="auto">
          <a:xfrm>
            <a:off x="-75096" y="1157588"/>
            <a:ext cx="6807200" cy="3859379"/>
          </a:xfrm>
          <a:custGeom>
            <a:avLst/>
            <a:gdLst/>
            <a:ahLst/>
            <a:cxnLst>
              <a:cxn ang="0">
                <a:pos x="141" y="58"/>
              </a:cxn>
              <a:cxn ang="0">
                <a:pos x="66" y="90"/>
              </a:cxn>
              <a:cxn ang="0">
                <a:pos x="19" y="133"/>
              </a:cxn>
              <a:cxn ang="0">
                <a:pos x="27" y="140"/>
              </a:cxn>
              <a:cxn ang="0">
                <a:pos x="61" y="104"/>
              </a:cxn>
              <a:cxn ang="0">
                <a:pos x="53" y="132"/>
              </a:cxn>
              <a:cxn ang="0">
                <a:pos x="60" y="141"/>
              </a:cxn>
              <a:cxn ang="0">
                <a:pos x="79" y="135"/>
              </a:cxn>
              <a:cxn ang="0">
                <a:pos x="89" y="94"/>
              </a:cxn>
              <a:cxn ang="0">
                <a:pos x="114" y="109"/>
              </a:cxn>
              <a:cxn ang="0">
                <a:pos x="163" y="73"/>
              </a:cxn>
              <a:cxn ang="0">
                <a:pos x="153" y="132"/>
              </a:cxn>
              <a:cxn ang="0">
                <a:pos x="134" y="161"/>
              </a:cxn>
              <a:cxn ang="0">
                <a:pos x="99" y="177"/>
              </a:cxn>
              <a:cxn ang="0">
                <a:pos x="110" y="178"/>
              </a:cxn>
              <a:cxn ang="0">
                <a:pos x="140" y="168"/>
              </a:cxn>
              <a:cxn ang="0">
                <a:pos x="113" y="230"/>
              </a:cxn>
              <a:cxn ang="0">
                <a:pos x="148" y="191"/>
              </a:cxn>
              <a:cxn ang="0">
                <a:pos x="167" y="118"/>
              </a:cxn>
              <a:cxn ang="0">
                <a:pos x="226" y="94"/>
              </a:cxn>
              <a:cxn ang="0">
                <a:pos x="204" y="136"/>
              </a:cxn>
              <a:cxn ang="0">
                <a:pos x="205" y="142"/>
              </a:cxn>
              <a:cxn ang="0">
                <a:pos x="222" y="190"/>
              </a:cxn>
              <a:cxn ang="0">
                <a:pos x="197" y="234"/>
              </a:cxn>
              <a:cxn ang="0">
                <a:pos x="211" y="236"/>
              </a:cxn>
              <a:cxn ang="0">
                <a:pos x="258" y="243"/>
              </a:cxn>
              <a:cxn ang="0">
                <a:pos x="266" y="239"/>
              </a:cxn>
              <a:cxn ang="0">
                <a:pos x="231" y="184"/>
              </a:cxn>
              <a:cxn ang="0">
                <a:pos x="254" y="170"/>
              </a:cxn>
              <a:cxn ang="0">
                <a:pos x="236" y="143"/>
              </a:cxn>
              <a:cxn ang="0">
                <a:pos x="271" y="75"/>
              </a:cxn>
              <a:cxn ang="0">
                <a:pos x="289" y="98"/>
              </a:cxn>
              <a:cxn ang="0">
                <a:pos x="274" y="165"/>
              </a:cxn>
              <a:cxn ang="0">
                <a:pos x="296" y="95"/>
              </a:cxn>
              <a:cxn ang="0">
                <a:pos x="307" y="119"/>
              </a:cxn>
              <a:cxn ang="0">
                <a:pos x="300" y="85"/>
              </a:cxn>
              <a:cxn ang="0">
                <a:pos x="344" y="70"/>
              </a:cxn>
              <a:cxn ang="0">
                <a:pos x="311" y="160"/>
              </a:cxn>
              <a:cxn ang="0">
                <a:pos x="319" y="188"/>
              </a:cxn>
              <a:cxn ang="0">
                <a:pos x="343" y="148"/>
              </a:cxn>
              <a:cxn ang="0">
                <a:pos x="376" y="183"/>
              </a:cxn>
              <a:cxn ang="0">
                <a:pos x="376" y="161"/>
              </a:cxn>
              <a:cxn ang="0">
                <a:pos x="414" y="183"/>
              </a:cxn>
              <a:cxn ang="0">
                <a:pos x="394" y="165"/>
              </a:cxn>
              <a:cxn ang="0">
                <a:pos x="355" y="139"/>
              </a:cxn>
              <a:cxn ang="0">
                <a:pos x="354" y="98"/>
              </a:cxn>
              <a:cxn ang="0">
                <a:pos x="374" y="79"/>
              </a:cxn>
              <a:cxn ang="0">
                <a:pos x="401" y="109"/>
              </a:cxn>
              <a:cxn ang="0">
                <a:pos x="422" y="103"/>
              </a:cxn>
              <a:cxn ang="0">
                <a:pos x="460" y="135"/>
              </a:cxn>
              <a:cxn ang="0">
                <a:pos x="505" y="174"/>
              </a:cxn>
              <a:cxn ang="0">
                <a:pos x="481" y="143"/>
              </a:cxn>
              <a:cxn ang="0">
                <a:pos x="444" y="103"/>
              </a:cxn>
              <a:cxn ang="0">
                <a:pos x="412" y="79"/>
              </a:cxn>
              <a:cxn ang="0">
                <a:pos x="321" y="42"/>
              </a:cxn>
              <a:cxn ang="0">
                <a:pos x="180" y="31"/>
              </a:cxn>
            </a:cxnLst>
            <a:rect l="0" t="0" r="r" b="b"/>
            <a:pathLst>
              <a:path w="518" h="295">
                <a:moveTo>
                  <a:pt x="180" y="31"/>
                </a:moveTo>
                <a:cubicBezTo>
                  <a:pt x="177" y="35"/>
                  <a:pt x="165" y="42"/>
                  <a:pt x="160" y="49"/>
                </a:cubicBezTo>
                <a:cubicBezTo>
                  <a:pt x="159" y="50"/>
                  <a:pt x="158" y="51"/>
                  <a:pt x="158" y="52"/>
                </a:cubicBezTo>
                <a:cubicBezTo>
                  <a:pt x="158" y="52"/>
                  <a:pt x="151" y="54"/>
                  <a:pt x="141" y="58"/>
                </a:cubicBezTo>
                <a:cubicBezTo>
                  <a:pt x="135" y="60"/>
                  <a:pt x="129" y="65"/>
                  <a:pt x="122" y="68"/>
                </a:cubicBezTo>
                <a:cubicBezTo>
                  <a:pt x="114" y="71"/>
                  <a:pt x="105" y="69"/>
                  <a:pt x="97" y="72"/>
                </a:cubicBezTo>
                <a:cubicBezTo>
                  <a:pt x="93" y="74"/>
                  <a:pt x="87" y="79"/>
                  <a:pt x="82" y="81"/>
                </a:cubicBezTo>
                <a:cubicBezTo>
                  <a:pt x="77" y="84"/>
                  <a:pt x="71" y="87"/>
                  <a:pt x="66" y="90"/>
                </a:cubicBezTo>
                <a:cubicBezTo>
                  <a:pt x="59" y="94"/>
                  <a:pt x="55" y="93"/>
                  <a:pt x="49" y="98"/>
                </a:cubicBezTo>
                <a:cubicBezTo>
                  <a:pt x="42" y="104"/>
                  <a:pt x="35" y="114"/>
                  <a:pt x="29" y="120"/>
                </a:cubicBezTo>
                <a:cubicBezTo>
                  <a:pt x="28" y="122"/>
                  <a:pt x="25" y="124"/>
                  <a:pt x="23" y="126"/>
                </a:cubicBezTo>
                <a:cubicBezTo>
                  <a:pt x="22" y="128"/>
                  <a:pt x="21" y="131"/>
                  <a:pt x="19" y="133"/>
                </a:cubicBezTo>
                <a:cubicBezTo>
                  <a:pt x="6" y="151"/>
                  <a:pt x="0" y="166"/>
                  <a:pt x="3" y="169"/>
                </a:cubicBezTo>
                <a:cubicBezTo>
                  <a:pt x="6" y="172"/>
                  <a:pt x="8" y="167"/>
                  <a:pt x="13" y="158"/>
                </a:cubicBezTo>
                <a:cubicBezTo>
                  <a:pt x="13" y="157"/>
                  <a:pt x="15" y="153"/>
                  <a:pt x="16" y="151"/>
                </a:cubicBezTo>
                <a:cubicBezTo>
                  <a:pt x="18" y="148"/>
                  <a:pt x="24" y="143"/>
                  <a:pt x="27" y="140"/>
                </a:cubicBezTo>
                <a:cubicBezTo>
                  <a:pt x="27" y="139"/>
                  <a:pt x="29" y="133"/>
                  <a:pt x="30" y="133"/>
                </a:cubicBezTo>
                <a:cubicBezTo>
                  <a:pt x="32" y="129"/>
                  <a:pt x="32" y="130"/>
                  <a:pt x="35" y="126"/>
                </a:cubicBezTo>
                <a:cubicBezTo>
                  <a:pt x="39" y="122"/>
                  <a:pt x="44" y="120"/>
                  <a:pt x="48" y="114"/>
                </a:cubicBezTo>
                <a:cubicBezTo>
                  <a:pt x="51" y="110"/>
                  <a:pt x="56" y="106"/>
                  <a:pt x="61" y="104"/>
                </a:cubicBezTo>
                <a:cubicBezTo>
                  <a:pt x="64" y="103"/>
                  <a:pt x="68" y="102"/>
                  <a:pt x="72" y="101"/>
                </a:cubicBezTo>
                <a:cubicBezTo>
                  <a:pt x="73" y="100"/>
                  <a:pt x="64" y="107"/>
                  <a:pt x="58" y="118"/>
                </a:cubicBezTo>
                <a:cubicBezTo>
                  <a:pt x="57" y="120"/>
                  <a:pt x="57" y="121"/>
                  <a:pt x="56" y="124"/>
                </a:cubicBezTo>
                <a:cubicBezTo>
                  <a:pt x="55" y="126"/>
                  <a:pt x="54" y="130"/>
                  <a:pt x="53" y="132"/>
                </a:cubicBezTo>
                <a:cubicBezTo>
                  <a:pt x="51" y="148"/>
                  <a:pt x="54" y="168"/>
                  <a:pt x="56" y="168"/>
                </a:cubicBezTo>
                <a:cubicBezTo>
                  <a:pt x="58" y="168"/>
                  <a:pt x="58" y="164"/>
                  <a:pt x="58" y="158"/>
                </a:cubicBezTo>
                <a:cubicBezTo>
                  <a:pt x="59" y="156"/>
                  <a:pt x="58" y="154"/>
                  <a:pt x="58" y="151"/>
                </a:cubicBezTo>
                <a:cubicBezTo>
                  <a:pt x="58" y="150"/>
                  <a:pt x="60" y="143"/>
                  <a:pt x="60" y="141"/>
                </a:cubicBezTo>
                <a:cubicBezTo>
                  <a:pt x="61" y="135"/>
                  <a:pt x="61" y="135"/>
                  <a:pt x="64" y="129"/>
                </a:cubicBezTo>
                <a:cubicBezTo>
                  <a:pt x="65" y="126"/>
                  <a:pt x="66" y="123"/>
                  <a:pt x="68" y="120"/>
                </a:cubicBezTo>
                <a:cubicBezTo>
                  <a:pt x="69" y="119"/>
                  <a:pt x="70" y="121"/>
                  <a:pt x="72" y="124"/>
                </a:cubicBezTo>
                <a:cubicBezTo>
                  <a:pt x="74" y="129"/>
                  <a:pt x="77" y="136"/>
                  <a:pt x="79" y="135"/>
                </a:cubicBezTo>
                <a:cubicBezTo>
                  <a:pt x="80" y="134"/>
                  <a:pt x="79" y="132"/>
                  <a:pt x="77" y="128"/>
                </a:cubicBezTo>
                <a:cubicBezTo>
                  <a:pt x="76" y="126"/>
                  <a:pt x="76" y="123"/>
                  <a:pt x="75" y="120"/>
                </a:cubicBezTo>
                <a:cubicBezTo>
                  <a:pt x="74" y="114"/>
                  <a:pt x="74" y="111"/>
                  <a:pt x="76" y="107"/>
                </a:cubicBezTo>
                <a:cubicBezTo>
                  <a:pt x="79" y="104"/>
                  <a:pt x="88" y="94"/>
                  <a:pt x="89" y="94"/>
                </a:cubicBezTo>
                <a:cubicBezTo>
                  <a:pt x="91" y="93"/>
                  <a:pt x="93" y="92"/>
                  <a:pt x="96" y="92"/>
                </a:cubicBezTo>
                <a:cubicBezTo>
                  <a:pt x="100" y="90"/>
                  <a:pt x="104" y="89"/>
                  <a:pt x="108" y="88"/>
                </a:cubicBezTo>
                <a:cubicBezTo>
                  <a:pt x="113" y="86"/>
                  <a:pt x="100" y="132"/>
                  <a:pt x="105" y="131"/>
                </a:cubicBezTo>
                <a:cubicBezTo>
                  <a:pt x="108" y="130"/>
                  <a:pt x="110" y="121"/>
                  <a:pt x="114" y="109"/>
                </a:cubicBezTo>
                <a:cubicBezTo>
                  <a:pt x="115" y="106"/>
                  <a:pt x="114" y="100"/>
                  <a:pt x="114" y="98"/>
                </a:cubicBezTo>
                <a:cubicBezTo>
                  <a:pt x="118" y="88"/>
                  <a:pt x="123" y="83"/>
                  <a:pt x="125" y="83"/>
                </a:cubicBezTo>
                <a:cubicBezTo>
                  <a:pt x="128" y="82"/>
                  <a:pt x="144" y="77"/>
                  <a:pt x="147" y="76"/>
                </a:cubicBezTo>
                <a:cubicBezTo>
                  <a:pt x="154" y="75"/>
                  <a:pt x="160" y="74"/>
                  <a:pt x="163" y="73"/>
                </a:cubicBezTo>
                <a:cubicBezTo>
                  <a:pt x="172" y="72"/>
                  <a:pt x="164" y="70"/>
                  <a:pt x="188" y="69"/>
                </a:cubicBezTo>
                <a:cubicBezTo>
                  <a:pt x="189" y="69"/>
                  <a:pt x="187" y="76"/>
                  <a:pt x="180" y="78"/>
                </a:cubicBezTo>
                <a:cubicBezTo>
                  <a:pt x="168" y="81"/>
                  <a:pt x="172" y="87"/>
                  <a:pt x="167" y="94"/>
                </a:cubicBezTo>
                <a:cubicBezTo>
                  <a:pt x="160" y="104"/>
                  <a:pt x="154" y="117"/>
                  <a:pt x="153" y="132"/>
                </a:cubicBezTo>
                <a:cubicBezTo>
                  <a:pt x="153" y="139"/>
                  <a:pt x="152" y="146"/>
                  <a:pt x="150" y="152"/>
                </a:cubicBezTo>
                <a:cubicBezTo>
                  <a:pt x="150" y="153"/>
                  <a:pt x="148" y="156"/>
                  <a:pt x="146" y="157"/>
                </a:cubicBezTo>
                <a:cubicBezTo>
                  <a:pt x="144" y="158"/>
                  <a:pt x="140" y="157"/>
                  <a:pt x="137" y="159"/>
                </a:cubicBezTo>
                <a:cubicBezTo>
                  <a:pt x="135" y="160"/>
                  <a:pt x="136" y="161"/>
                  <a:pt x="134" y="161"/>
                </a:cubicBezTo>
                <a:cubicBezTo>
                  <a:pt x="132" y="162"/>
                  <a:pt x="131" y="164"/>
                  <a:pt x="129" y="165"/>
                </a:cubicBezTo>
                <a:cubicBezTo>
                  <a:pt x="127" y="166"/>
                  <a:pt x="122" y="166"/>
                  <a:pt x="119" y="167"/>
                </a:cubicBezTo>
                <a:cubicBezTo>
                  <a:pt x="118" y="167"/>
                  <a:pt x="118" y="167"/>
                  <a:pt x="117" y="168"/>
                </a:cubicBezTo>
                <a:cubicBezTo>
                  <a:pt x="110" y="171"/>
                  <a:pt x="105" y="174"/>
                  <a:pt x="99" y="177"/>
                </a:cubicBezTo>
                <a:cubicBezTo>
                  <a:pt x="95" y="179"/>
                  <a:pt x="87" y="179"/>
                  <a:pt x="87" y="181"/>
                </a:cubicBezTo>
                <a:cubicBezTo>
                  <a:pt x="87" y="182"/>
                  <a:pt x="87" y="182"/>
                  <a:pt x="92" y="182"/>
                </a:cubicBezTo>
                <a:cubicBezTo>
                  <a:pt x="94" y="181"/>
                  <a:pt x="98" y="182"/>
                  <a:pt x="102" y="181"/>
                </a:cubicBezTo>
                <a:cubicBezTo>
                  <a:pt x="104" y="180"/>
                  <a:pt x="107" y="178"/>
                  <a:pt x="110" y="178"/>
                </a:cubicBezTo>
                <a:cubicBezTo>
                  <a:pt x="113" y="177"/>
                  <a:pt x="115" y="175"/>
                  <a:pt x="118" y="174"/>
                </a:cubicBezTo>
                <a:cubicBezTo>
                  <a:pt x="121" y="173"/>
                  <a:pt x="125" y="173"/>
                  <a:pt x="128" y="172"/>
                </a:cubicBezTo>
                <a:cubicBezTo>
                  <a:pt x="131" y="171"/>
                  <a:pt x="133" y="169"/>
                  <a:pt x="137" y="168"/>
                </a:cubicBezTo>
                <a:cubicBezTo>
                  <a:pt x="137" y="168"/>
                  <a:pt x="137" y="170"/>
                  <a:pt x="140" y="168"/>
                </a:cubicBezTo>
                <a:cubicBezTo>
                  <a:pt x="142" y="167"/>
                  <a:pt x="144" y="167"/>
                  <a:pt x="146" y="166"/>
                </a:cubicBezTo>
                <a:cubicBezTo>
                  <a:pt x="149" y="165"/>
                  <a:pt x="144" y="172"/>
                  <a:pt x="143" y="175"/>
                </a:cubicBezTo>
                <a:cubicBezTo>
                  <a:pt x="127" y="212"/>
                  <a:pt x="99" y="233"/>
                  <a:pt x="102" y="237"/>
                </a:cubicBezTo>
                <a:cubicBezTo>
                  <a:pt x="103" y="238"/>
                  <a:pt x="108" y="233"/>
                  <a:pt x="113" y="230"/>
                </a:cubicBezTo>
                <a:cubicBezTo>
                  <a:pt x="117" y="226"/>
                  <a:pt x="122" y="226"/>
                  <a:pt x="128" y="218"/>
                </a:cubicBezTo>
                <a:cubicBezTo>
                  <a:pt x="130" y="216"/>
                  <a:pt x="130" y="211"/>
                  <a:pt x="133" y="208"/>
                </a:cubicBezTo>
                <a:cubicBezTo>
                  <a:pt x="137" y="202"/>
                  <a:pt x="139" y="202"/>
                  <a:pt x="141" y="198"/>
                </a:cubicBezTo>
                <a:cubicBezTo>
                  <a:pt x="143" y="195"/>
                  <a:pt x="146" y="194"/>
                  <a:pt x="148" y="191"/>
                </a:cubicBezTo>
                <a:cubicBezTo>
                  <a:pt x="152" y="183"/>
                  <a:pt x="157" y="174"/>
                  <a:pt x="160" y="165"/>
                </a:cubicBezTo>
                <a:cubicBezTo>
                  <a:pt x="162" y="159"/>
                  <a:pt x="166" y="160"/>
                  <a:pt x="167" y="153"/>
                </a:cubicBezTo>
                <a:cubicBezTo>
                  <a:pt x="168" y="149"/>
                  <a:pt x="167" y="139"/>
                  <a:pt x="167" y="135"/>
                </a:cubicBezTo>
                <a:cubicBezTo>
                  <a:pt x="168" y="128"/>
                  <a:pt x="164" y="124"/>
                  <a:pt x="167" y="118"/>
                </a:cubicBezTo>
                <a:cubicBezTo>
                  <a:pt x="168" y="114"/>
                  <a:pt x="176" y="108"/>
                  <a:pt x="178" y="104"/>
                </a:cubicBezTo>
                <a:cubicBezTo>
                  <a:pt x="191" y="84"/>
                  <a:pt x="200" y="75"/>
                  <a:pt x="210" y="70"/>
                </a:cubicBezTo>
                <a:cubicBezTo>
                  <a:pt x="213" y="69"/>
                  <a:pt x="235" y="64"/>
                  <a:pt x="236" y="75"/>
                </a:cubicBezTo>
                <a:cubicBezTo>
                  <a:pt x="236" y="80"/>
                  <a:pt x="231" y="81"/>
                  <a:pt x="226" y="94"/>
                </a:cubicBezTo>
                <a:cubicBezTo>
                  <a:pt x="224" y="100"/>
                  <a:pt x="223" y="113"/>
                  <a:pt x="220" y="124"/>
                </a:cubicBezTo>
                <a:cubicBezTo>
                  <a:pt x="219" y="125"/>
                  <a:pt x="219" y="126"/>
                  <a:pt x="219" y="127"/>
                </a:cubicBezTo>
                <a:cubicBezTo>
                  <a:pt x="219" y="128"/>
                  <a:pt x="217" y="130"/>
                  <a:pt x="214" y="132"/>
                </a:cubicBezTo>
                <a:cubicBezTo>
                  <a:pt x="212" y="134"/>
                  <a:pt x="207" y="134"/>
                  <a:pt x="204" y="136"/>
                </a:cubicBezTo>
                <a:cubicBezTo>
                  <a:pt x="203" y="138"/>
                  <a:pt x="201" y="141"/>
                  <a:pt x="199" y="142"/>
                </a:cubicBezTo>
                <a:cubicBezTo>
                  <a:pt x="194" y="145"/>
                  <a:pt x="192" y="148"/>
                  <a:pt x="193" y="150"/>
                </a:cubicBezTo>
                <a:cubicBezTo>
                  <a:pt x="193" y="151"/>
                  <a:pt x="197" y="149"/>
                  <a:pt x="201" y="146"/>
                </a:cubicBezTo>
                <a:cubicBezTo>
                  <a:pt x="202" y="145"/>
                  <a:pt x="203" y="143"/>
                  <a:pt x="205" y="142"/>
                </a:cubicBezTo>
                <a:cubicBezTo>
                  <a:pt x="207" y="140"/>
                  <a:pt x="210" y="139"/>
                  <a:pt x="212" y="138"/>
                </a:cubicBezTo>
                <a:cubicBezTo>
                  <a:pt x="215" y="136"/>
                  <a:pt x="217" y="136"/>
                  <a:pt x="217" y="137"/>
                </a:cubicBezTo>
                <a:cubicBezTo>
                  <a:pt x="218" y="146"/>
                  <a:pt x="220" y="164"/>
                  <a:pt x="222" y="172"/>
                </a:cubicBezTo>
                <a:cubicBezTo>
                  <a:pt x="223" y="179"/>
                  <a:pt x="222" y="184"/>
                  <a:pt x="222" y="190"/>
                </a:cubicBezTo>
                <a:cubicBezTo>
                  <a:pt x="223" y="195"/>
                  <a:pt x="226" y="202"/>
                  <a:pt x="225" y="206"/>
                </a:cubicBezTo>
                <a:cubicBezTo>
                  <a:pt x="225" y="207"/>
                  <a:pt x="222" y="210"/>
                  <a:pt x="222" y="211"/>
                </a:cubicBezTo>
                <a:cubicBezTo>
                  <a:pt x="221" y="214"/>
                  <a:pt x="217" y="218"/>
                  <a:pt x="212" y="224"/>
                </a:cubicBezTo>
                <a:cubicBezTo>
                  <a:pt x="208" y="227"/>
                  <a:pt x="202" y="230"/>
                  <a:pt x="197" y="234"/>
                </a:cubicBezTo>
                <a:cubicBezTo>
                  <a:pt x="195" y="236"/>
                  <a:pt x="194" y="241"/>
                  <a:pt x="191" y="243"/>
                </a:cubicBezTo>
                <a:cubicBezTo>
                  <a:pt x="184" y="251"/>
                  <a:pt x="174" y="255"/>
                  <a:pt x="180" y="259"/>
                </a:cubicBezTo>
                <a:cubicBezTo>
                  <a:pt x="181" y="260"/>
                  <a:pt x="190" y="252"/>
                  <a:pt x="200" y="243"/>
                </a:cubicBezTo>
                <a:cubicBezTo>
                  <a:pt x="204" y="240"/>
                  <a:pt x="208" y="239"/>
                  <a:pt x="211" y="236"/>
                </a:cubicBezTo>
                <a:cubicBezTo>
                  <a:pt x="214" y="233"/>
                  <a:pt x="216" y="228"/>
                  <a:pt x="219" y="226"/>
                </a:cubicBezTo>
                <a:cubicBezTo>
                  <a:pt x="225" y="220"/>
                  <a:pt x="229" y="216"/>
                  <a:pt x="230" y="214"/>
                </a:cubicBezTo>
                <a:cubicBezTo>
                  <a:pt x="230" y="214"/>
                  <a:pt x="234" y="218"/>
                  <a:pt x="240" y="226"/>
                </a:cubicBezTo>
                <a:cubicBezTo>
                  <a:pt x="244" y="230"/>
                  <a:pt x="254" y="238"/>
                  <a:pt x="258" y="243"/>
                </a:cubicBezTo>
                <a:cubicBezTo>
                  <a:pt x="263" y="250"/>
                  <a:pt x="262" y="254"/>
                  <a:pt x="268" y="261"/>
                </a:cubicBezTo>
                <a:cubicBezTo>
                  <a:pt x="282" y="279"/>
                  <a:pt x="296" y="295"/>
                  <a:pt x="298" y="293"/>
                </a:cubicBezTo>
                <a:cubicBezTo>
                  <a:pt x="299" y="292"/>
                  <a:pt x="294" y="282"/>
                  <a:pt x="282" y="269"/>
                </a:cubicBezTo>
                <a:cubicBezTo>
                  <a:pt x="276" y="263"/>
                  <a:pt x="271" y="247"/>
                  <a:pt x="266" y="239"/>
                </a:cubicBezTo>
                <a:cubicBezTo>
                  <a:pt x="262" y="234"/>
                  <a:pt x="253" y="231"/>
                  <a:pt x="249" y="227"/>
                </a:cubicBezTo>
                <a:cubicBezTo>
                  <a:pt x="240" y="214"/>
                  <a:pt x="232" y="204"/>
                  <a:pt x="232" y="203"/>
                </a:cubicBezTo>
                <a:cubicBezTo>
                  <a:pt x="232" y="203"/>
                  <a:pt x="232" y="202"/>
                  <a:pt x="232" y="202"/>
                </a:cubicBezTo>
                <a:cubicBezTo>
                  <a:pt x="232" y="196"/>
                  <a:pt x="231" y="190"/>
                  <a:pt x="231" y="184"/>
                </a:cubicBezTo>
                <a:cubicBezTo>
                  <a:pt x="231" y="175"/>
                  <a:pt x="230" y="165"/>
                  <a:pt x="231" y="155"/>
                </a:cubicBezTo>
                <a:cubicBezTo>
                  <a:pt x="231" y="153"/>
                  <a:pt x="236" y="151"/>
                  <a:pt x="240" y="155"/>
                </a:cubicBezTo>
                <a:cubicBezTo>
                  <a:pt x="242" y="156"/>
                  <a:pt x="242" y="159"/>
                  <a:pt x="243" y="161"/>
                </a:cubicBezTo>
                <a:cubicBezTo>
                  <a:pt x="248" y="165"/>
                  <a:pt x="253" y="171"/>
                  <a:pt x="254" y="170"/>
                </a:cubicBezTo>
                <a:cubicBezTo>
                  <a:pt x="256" y="168"/>
                  <a:pt x="252" y="165"/>
                  <a:pt x="248" y="161"/>
                </a:cubicBezTo>
                <a:cubicBezTo>
                  <a:pt x="246" y="158"/>
                  <a:pt x="245" y="154"/>
                  <a:pt x="242" y="150"/>
                </a:cubicBezTo>
                <a:cubicBezTo>
                  <a:pt x="241" y="149"/>
                  <a:pt x="238" y="147"/>
                  <a:pt x="238" y="146"/>
                </a:cubicBezTo>
                <a:cubicBezTo>
                  <a:pt x="237" y="145"/>
                  <a:pt x="237" y="144"/>
                  <a:pt x="236" y="143"/>
                </a:cubicBezTo>
                <a:cubicBezTo>
                  <a:pt x="234" y="137"/>
                  <a:pt x="235" y="131"/>
                  <a:pt x="235" y="131"/>
                </a:cubicBezTo>
                <a:cubicBezTo>
                  <a:pt x="238" y="119"/>
                  <a:pt x="246" y="109"/>
                  <a:pt x="252" y="101"/>
                </a:cubicBezTo>
                <a:cubicBezTo>
                  <a:pt x="254" y="97"/>
                  <a:pt x="255" y="89"/>
                  <a:pt x="257" y="86"/>
                </a:cubicBezTo>
                <a:cubicBezTo>
                  <a:pt x="264" y="76"/>
                  <a:pt x="271" y="75"/>
                  <a:pt x="271" y="75"/>
                </a:cubicBezTo>
                <a:cubicBezTo>
                  <a:pt x="277" y="75"/>
                  <a:pt x="276" y="69"/>
                  <a:pt x="282" y="69"/>
                </a:cubicBezTo>
                <a:cubicBezTo>
                  <a:pt x="285" y="69"/>
                  <a:pt x="290" y="67"/>
                  <a:pt x="292" y="69"/>
                </a:cubicBezTo>
                <a:cubicBezTo>
                  <a:pt x="293" y="70"/>
                  <a:pt x="293" y="75"/>
                  <a:pt x="292" y="82"/>
                </a:cubicBezTo>
                <a:cubicBezTo>
                  <a:pt x="292" y="86"/>
                  <a:pt x="290" y="92"/>
                  <a:pt x="289" y="98"/>
                </a:cubicBezTo>
                <a:cubicBezTo>
                  <a:pt x="288" y="103"/>
                  <a:pt x="288" y="109"/>
                  <a:pt x="287" y="115"/>
                </a:cubicBezTo>
                <a:cubicBezTo>
                  <a:pt x="285" y="121"/>
                  <a:pt x="282" y="126"/>
                  <a:pt x="280" y="132"/>
                </a:cubicBezTo>
                <a:cubicBezTo>
                  <a:pt x="279" y="137"/>
                  <a:pt x="279" y="143"/>
                  <a:pt x="278" y="147"/>
                </a:cubicBezTo>
                <a:cubicBezTo>
                  <a:pt x="276" y="158"/>
                  <a:pt x="273" y="165"/>
                  <a:pt x="274" y="165"/>
                </a:cubicBezTo>
                <a:cubicBezTo>
                  <a:pt x="275" y="166"/>
                  <a:pt x="277" y="163"/>
                  <a:pt x="278" y="159"/>
                </a:cubicBezTo>
                <a:cubicBezTo>
                  <a:pt x="280" y="156"/>
                  <a:pt x="282" y="145"/>
                  <a:pt x="284" y="140"/>
                </a:cubicBezTo>
                <a:cubicBezTo>
                  <a:pt x="285" y="135"/>
                  <a:pt x="286" y="135"/>
                  <a:pt x="287" y="129"/>
                </a:cubicBezTo>
                <a:cubicBezTo>
                  <a:pt x="291" y="117"/>
                  <a:pt x="292" y="104"/>
                  <a:pt x="296" y="95"/>
                </a:cubicBezTo>
                <a:cubicBezTo>
                  <a:pt x="297" y="93"/>
                  <a:pt x="298" y="95"/>
                  <a:pt x="299" y="98"/>
                </a:cubicBezTo>
                <a:cubicBezTo>
                  <a:pt x="299" y="100"/>
                  <a:pt x="299" y="105"/>
                  <a:pt x="300" y="107"/>
                </a:cubicBezTo>
                <a:cubicBezTo>
                  <a:pt x="301" y="109"/>
                  <a:pt x="302" y="109"/>
                  <a:pt x="303" y="111"/>
                </a:cubicBezTo>
                <a:cubicBezTo>
                  <a:pt x="305" y="117"/>
                  <a:pt x="306" y="122"/>
                  <a:pt x="307" y="119"/>
                </a:cubicBezTo>
                <a:cubicBezTo>
                  <a:pt x="307" y="118"/>
                  <a:pt x="307" y="115"/>
                  <a:pt x="306" y="111"/>
                </a:cubicBezTo>
                <a:cubicBezTo>
                  <a:pt x="305" y="109"/>
                  <a:pt x="306" y="108"/>
                  <a:pt x="305" y="105"/>
                </a:cubicBezTo>
                <a:cubicBezTo>
                  <a:pt x="305" y="103"/>
                  <a:pt x="303" y="101"/>
                  <a:pt x="303" y="99"/>
                </a:cubicBezTo>
                <a:cubicBezTo>
                  <a:pt x="301" y="93"/>
                  <a:pt x="300" y="87"/>
                  <a:pt x="300" y="85"/>
                </a:cubicBezTo>
                <a:cubicBezTo>
                  <a:pt x="303" y="74"/>
                  <a:pt x="306" y="66"/>
                  <a:pt x="308" y="66"/>
                </a:cubicBezTo>
                <a:cubicBezTo>
                  <a:pt x="309" y="66"/>
                  <a:pt x="311" y="64"/>
                  <a:pt x="313" y="66"/>
                </a:cubicBezTo>
                <a:cubicBezTo>
                  <a:pt x="318" y="71"/>
                  <a:pt x="324" y="66"/>
                  <a:pt x="329" y="68"/>
                </a:cubicBezTo>
                <a:cubicBezTo>
                  <a:pt x="337" y="71"/>
                  <a:pt x="340" y="67"/>
                  <a:pt x="344" y="70"/>
                </a:cubicBezTo>
                <a:cubicBezTo>
                  <a:pt x="347" y="73"/>
                  <a:pt x="353" y="76"/>
                  <a:pt x="349" y="84"/>
                </a:cubicBezTo>
                <a:cubicBezTo>
                  <a:pt x="346" y="91"/>
                  <a:pt x="344" y="108"/>
                  <a:pt x="339" y="118"/>
                </a:cubicBezTo>
                <a:cubicBezTo>
                  <a:pt x="336" y="126"/>
                  <a:pt x="328" y="135"/>
                  <a:pt x="325" y="143"/>
                </a:cubicBezTo>
                <a:cubicBezTo>
                  <a:pt x="321" y="151"/>
                  <a:pt x="320" y="147"/>
                  <a:pt x="311" y="160"/>
                </a:cubicBezTo>
                <a:cubicBezTo>
                  <a:pt x="300" y="175"/>
                  <a:pt x="289" y="183"/>
                  <a:pt x="296" y="185"/>
                </a:cubicBezTo>
                <a:cubicBezTo>
                  <a:pt x="297" y="185"/>
                  <a:pt x="300" y="183"/>
                  <a:pt x="305" y="179"/>
                </a:cubicBezTo>
                <a:cubicBezTo>
                  <a:pt x="306" y="179"/>
                  <a:pt x="309" y="179"/>
                  <a:pt x="311" y="182"/>
                </a:cubicBezTo>
                <a:cubicBezTo>
                  <a:pt x="314" y="185"/>
                  <a:pt x="317" y="190"/>
                  <a:pt x="319" y="188"/>
                </a:cubicBezTo>
                <a:cubicBezTo>
                  <a:pt x="320" y="187"/>
                  <a:pt x="317" y="184"/>
                  <a:pt x="314" y="180"/>
                </a:cubicBezTo>
                <a:cubicBezTo>
                  <a:pt x="312" y="177"/>
                  <a:pt x="311" y="175"/>
                  <a:pt x="312" y="174"/>
                </a:cubicBezTo>
                <a:cubicBezTo>
                  <a:pt x="317" y="169"/>
                  <a:pt x="322" y="160"/>
                  <a:pt x="331" y="153"/>
                </a:cubicBezTo>
                <a:cubicBezTo>
                  <a:pt x="332" y="152"/>
                  <a:pt x="337" y="148"/>
                  <a:pt x="343" y="148"/>
                </a:cubicBezTo>
                <a:cubicBezTo>
                  <a:pt x="349" y="148"/>
                  <a:pt x="354" y="153"/>
                  <a:pt x="360" y="154"/>
                </a:cubicBezTo>
                <a:cubicBezTo>
                  <a:pt x="362" y="154"/>
                  <a:pt x="365" y="156"/>
                  <a:pt x="366" y="158"/>
                </a:cubicBezTo>
                <a:cubicBezTo>
                  <a:pt x="369" y="161"/>
                  <a:pt x="366" y="161"/>
                  <a:pt x="368" y="164"/>
                </a:cubicBezTo>
                <a:cubicBezTo>
                  <a:pt x="371" y="171"/>
                  <a:pt x="375" y="176"/>
                  <a:pt x="376" y="183"/>
                </a:cubicBezTo>
                <a:cubicBezTo>
                  <a:pt x="379" y="195"/>
                  <a:pt x="378" y="206"/>
                  <a:pt x="381" y="206"/>
                </a:cubicBezTo>
                <a:cubicBezTo>
                  <a:pt x="383" y="206"/>
                  <a:pt x="384" y="192"/>
                  <a:pt x="381" y="177"/>
                </a:cubicBezTo>
                <a:cubicBezTo>
                  <a:pt x="380" y="172"/>
                  <a:pt x="378" y="167"/>
                  <a:pt x="376" y="163"/>
                </a:cubicBezTo>
                <a:cubicBezTo>
                  <a:pt x="376" y="162"/>
                  <a:pt x="375" y="161"/>
                  <a:pt x="376" y="161"/>
                </a:cubicBezTo>
                <a:cubicBezTo>
                  <a:pt x="380" y="164"/>
                  <a:pt x="383" y="166"/>
                  <a:pt x="387" y="168"/>
                </a:cubicBezTo>
                <a:cubicBezTo>
                  <a:pt x="389" y="169"/>
                  <a:pt x="393" y="170"/>
                  <a:pt x="395" y="172"/>
                </a:cubicBezTo>
                <a:cubicBezTo>
                  <a:pt x="401" y="175"/>
                  <a:pt x="404" y="178"/>
                  <a:pt x="408" y="180"/>
                </a:cubicBezTo>
                <a:cubicBezTo>
                  <a:pt x="410" y="182"/>
                  <a:pt x="412" y="182"/>
                  <a:pt x="414" y="183"/>
                </a:cubicBezTo>
                <a:cubicBezTo>
                  <a:pt x="434" y="193"/>
                  <a:pt x="429" y="189"/>
                  <a:pt x="416" y="179"/>
                </a:cubicBezTo>
                <a:cubicBezTo>
                  <a:pt x="413" y="178"/>
                  <a:pt x="412" y="175"/>
                  <a:pt x="408" y="173"/>
                </a:cubicBezTo>
                <a:cubicBezTo>
                  <a:pt x="406" y="172"/>
                  <a:pt x="403" y="169"/>
                  <a:pt x="401" y="168"/>
                </a:cubicBezTo>
                <a:cubicBezTo>
                  <a:pt x="399" y="167"/>
                  <a:pt x="396" y="166"/>
                  <a:pt x="394" y="165"/>
                </a:cubicBezTo>
                <a:cubicBezTo>
                  <a:pt x="386" y="160"/>
                  <a:pt x="380" y="157"/>
                  <a:pt x="380" y="156"/>
                </a:cubicBezTo>
                <a:cubicBezTo>
                  <a:pt x="379" y="154"/>
                  <a:pt x="373" y="151"/>
                  <a:pt x="372" y="150"/>
                </a:cubicBezTo>
                <a:cubicBezTo>
                  <a:pt x="371" y="147"/>
                  <a:pt x="368" y="146"/>
                  <a:pt x="366" y="144"/>
                </a:cubicBezTo>
                <a:cubicBezTo>
                  <a:pt x="362" y="142"/>
                  <a:pt x="359" y="140"/>
                  <a:pt x="355" y="139"/>
                </a:cubicBezTo>
                <a:cubicBezTo>
                  <a:pt x="348" y="137"/>
                  <a:pt x="341" y="138"/>
                  <a:pt x="342" y="138"/>
                </a:cubicBezTo>
                <a:cubicBezTo>
                  <a:pt x="345" y="133"/>
                  <a:pt x="347" y="128"/>
                  <a:pt x="348" y="124"/>
                </a:cubicBezTo>
                <a:cubicBezTo>
                  <a:pt x="349" y="120"/>
                  <a:pt x="348" y="117"/>
                  <a:pt x="351" y="114"/>
                </a:cubicBezTo>
                <a:cubicBezTo>
                  <a:pt x="354" y="110"/>
                  <a:pt x="353" y="102"/>
                  <a:pt x="354" y="98"/>
                </a:cubicBezTo>
                <a:cubicBezTo>
                  <a:pt x="356" y="93"/>
                  <a:pt x="359" y="89"/>
                  <a:pt x="361" y="85"/>
                </a:cubicBezTo>
                <a:cubicBezTo>
                  <a:pt x="362" y="81"/>
                  <a:pt x="361" y="79"/>
                  <a:pt x="362" y="77"/>
                </a:cubicBezTo>
                <a:cubicBezTo>
                  <a:pt x="364" y="74"/>
                  <a:pt x="365" y="72"/>
                  <a:pt x="366" y="73"/>
                </a:cubicBezTo>
                <a:cubicBezTo>
                  <a:pt x="369" y="75"/>
                  <a:pt x="372" y="77"/>
                  <a:pt x="374" y="79"/>
                </a:cubicBezTo>
                <a:cubicBezTo>
                  <a:pt x="376" y="81"/>
                  <a:pt x="381" y="82"/>
                  <a:pt x="383" y="84"/>
                </a:cubicBezTo>
                <a:cubicBezTo>
                  <a:pt x="386" y="88"/>
                  <a:pt x="388" y="95"/>
                  <a:pt x="390" y="98"/>
                </a:cubicBezTo>
                <a:cubicBezTo>
                  <a:pt x="396" y="110"/>
                  <a:pt x="397" y="119"/>
                  <a:pt x="399" y="119"/>
                </a:cubicBezTo>
                <a:cubicBezTo>
                  <a:pt x="403" y="120"/>
                  <a:pt x="403" y="116"/>
                  <a:pt x="401" y="109"/>
                </a:cubicBezTo>
                <a:cubicBezTo>
                  <a:pt x="400" y="106"/>
                  <a:pt x="401" y="104"/>
                  <a:pt x="399" y="101"/>
                </a:cubicBezTo>
                <a:cubicBezTo>
                  <a:pt x="399" y="99"/>
                  <a:pt x="395" y="94"/>
                  <a:pt x="395" y="93"/>
                </a:cubicBezTo>
                <a:cubicBezTo>
                  <a:pt x="392" y="87"/>
                  <a:pt x="391" y="83"/>
                  <a:pt x="394" y="85"/>
                </a:cubicBezTo>
                <a:cubicBezTo>
                  <a:pt x="404" y="90"/>
                  <a:pt x="414" y="97"/>
                  <a:pt x="422" y="103"/>
                </a:cubicBezTo>
                <a:cubicBezTo>
                  <a:pt x="424" y="105"/>
                  <a:pt x="423" y="111"/>
                  <a:pt x="425" y="113"/>
                </a:cubicBezTo>
                <a:cubicBezTo>
                  <a:pt x="430" y="117"/>
                  <a:pt x="423" y="100"/>
                  <a:pt x="444" y="122"/>
                </a:cubicBezTo>
                <a:cubicBezTo>
                  <a:pt x="446" y="123"/>
                  <a:pt x="449" y="124"/>
                  <a:pt x="451" y="125"/>
                </a:cubicBezTo>
                <a:cubicBezTo>
                  <a:pt x="453" y="127"/>
                  <a:pt x="458" y="133"/>
                  <a:pt x="460" y="135"/>
                </a:cubicBezTo>
                <a:cubicBezTo>
                  <a:pt x="461" y="136"/>
                  <a:pt x="463" y="136"/>
                  <a:pt x="465" y="138"/>
                </a:cubicBezTo>
                <a:cubicBezTo>
                  <a:pt x="468" y="140"/>
                  <a:pt x="471" y="145"/>
                  <a:pt x="474" y="148"/>
                </a:cubicBezTo>
                <a:cubicBezTo>
                  <a:pt x="479" y="152"/>
                  <a:pt x="484" y="154"/>
                  <a:pt x="489" y="158"/>
                </a:cubicBezTo>
                <a:cubicBezTo>
                  <a:pt x="495" y="163"/>
                  <a:pt x="500" y="170"/>
                  <a:pt x="505" y="174"/>
                </a:cubicBezTo>
                <a:cubicBezTo>
                  <a:pt x="511" y="178"/>
                  <a:pt x="516" y="180"/>
                  <a:pt x="518" y="178"/>
                </a:cubicBezTo>
                <a:cubicBezTo>
                  <a:pt x="518" y="178"/>
                  <a:pt x="513" y="173"/>
                  <a:pt x="507" y="167"/>
                </a:cubicBezTo>
                <a:cubicBezTo>
                  <a:pt x="501" y="161"/>
                  <a:pt x="497" y="156"/>
                  <a:pt x="491" y="150"/>
                </a:cubicBezTo>
                <a:cubicBezTo>
                  <a:pt x="489" y="148"/>
                  <a:pt x="483" y="145"/>
                  <a:pt x="481" y="143"/>
                </a:cubicBezTo>
                <a:cubicBezTo>
                  <a:pt x="476" y="139"/>
                  <a:pt x="473" y="135"/>
                  <a:pt x="471" y="133"/>
                </a:cubicBezTo>
                <a:cubicBezTo>
                  <a:pt x="468" y="129"/>
                  <a:pt x="465" y="127"/>
                  <a:pt x="461" y="122"/>
                </a:cubicBezTo>
                <a:cubicBezTo>
                  <a:pt x="458" y="119"/>
                  <a:pt x="455" y="113"/>
                  <a:pt x="452" y="110"/>
                </a:cubicBezTo>
                <a:cubicBezTo>
                  <a:pt x="449" y="108"/>
                  <a:pt x="447" y="105"/>
                  <a:pt x="444" y="103"/>
                </a:cubicBezTo>
                <a:cubicBezTo>
                  <a:pt x="443" y="102"/>
                  <a:pt x="441" y="101"/>
                  <a:pt x="440" y="100"/>
                </a:cubicBezTo>
                <a:cubicBezTo>
                  <a:pt x="438" y="98"/>
                  <a:pt x="430" y="95"/>
                  <a:pt x="429" y="90"/>
                </a:cubicBezTo>
                <a:cubicBezTo>
                  <a:pt x="428" y="89"/>
                  <a:pt x="426" y="88"/>
                  <a:pt x="424" y="87"/>
                </a:cubicBezTo>
                <a:cubicBezTo>
                  <a:pt x="420" y="84"/>
                  <a:pt x="416" y="81"/>
                  <a:pt x="412" y="79"/>
                </a:cubicBezTo>
                <a:cubicBezTo>
                  <a:pt x="410" y="78"/>
                  <a:pt x="403" y="72"/>
                  <a:pt x="401" y="71"/>
                </a:cubicBezTo>
                <a:cubicBezTo>
                  <a:pt x="397" y="68"/>
                  <a:pt x="392" y="68"/>
                  <a:pt x="387" y="66"/>
                </a:cubicBezTo>
                <a:cubicBezTo>
                  <a:pt x="382" y="63"/>
                  <a:pt x="377" y="61"/>
                  <a:pt x="373" y="59"/>
                </a:cubicBezTo>
                <a:cubicBezTo>
                  <a:pt x="346" y="48"/>
                  <a:pt x="321" y="42"/>
                  <a:pt x="321" y="42"/>
                </a:cubicBezTo>
                <a:cubicBezTo>
                  <a:pt x="317" y="35"/>
                  <a:pt x="308" y="29"/>
                  <a:pt x="304" y="25"/>
                </a:cubicBezTo>
                <a:cubicBezTo>
                  <a:pt x="294" y="17"/>
                  <a:pt x="283" y="10"/>
                  <a:pt x="276" y="0"/>
                </a:cubicBezTo>
                <a:cubicBezTo>
                  <a:pt x="202" y="0"/>
                  <a:pt x="202" y="0"/>
                  <a:pt x="202" y="0"/>
                </a:cubicBezTo>
                <a:cubicBezTo>
                  <a:pt x="197" y="11"/>
                  <a:pt x="190" y="21"/>
                  <a:pt x="180" y="31"/>
                </a:cubicBezTo>
                <a:close/>
              </a:path>
            </a:pathLst>
          </a:custGeom>
          <a:solidFill>
            <a:srgbClr val="352515"/>
          </a:solidFill>
          <a:ln w="0" cmpd="sng">
            <a:gradFill>
              <a:gsLst>
                <a:gs pos="0">
                  <a:srgbClr val="FFFFFF">
                    <a:lumMod val="95000"/>
                    <a:alpha val="0"/>
                  </a:srgbClr>
                </a:gs>
                <a:gs pos="26000">
                  <a:srgbClr val="FFFFFF">
                    <a:lumMod val="95000"/>
                  </a:srgbClr>
                </a:gs>
              </a:gsLst>
              <a:lin ang="5400000" scaled="0"/>
            </a:gradFill>
            <a:round/>
            <a:headEnd/>
            <a:tailEnd/>
          </a:ln>
          <a:effectLst>
            <a:outerShdw blurRad="50800" dist="38100" dir="2700000" algn="tl" rotWithShape="0">
              <a:srgbClr val="000E3D">
                <a:alpha val="30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6A65E80-CDAD-4726-BAC6-38C8311C5CB3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3403600" y="4209951"/>
            <a:ext cx="3403600" cy="0"/>
          </a:xfrm>
          <a:prstGeom prst="line">
            <a:avLst/>
          </a:prstGeom>
          <a:ln w="38100" cmpd="sng">
            <a:solidFill>
              <a:srgbClr val="663300"/>
            </a:solidFill>
          </a:ln>
          <a:effectLst>
            <a:outerShdw blurRad="50800" dist="12700" dir="5400000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7BF1904-EC5C-461C-A61D-DE5CD10EBF7C}"/>
              </a:ext>
            </a:extLst>
          </p:cNvPr>
          <p:cNvSpPr/>
          <p:nvPr/>
        </p:nvSpPr>
        <p:spPr>
          <a:xfrm>
            <a:off x="2692400" y="3856383"/>
            <a:ext cx="711200" cy="707136"/>
          </a:xfrm>
          <a:prstGeom prst="ellipse">
            <a:avLst/>
          </a:prstGeom>
          <a:solidFill>
            <a:srgbClr val="000E3D"/>
          </a:solidFill>
          <a:ln w="38100" cmpd="sng">
            <a:solidFill>
              <a:schemeClr val="bg1"/>
            </a:solidFill>
          </a:ln>
          <a:effectLst>
            <a:outerShdw blurRad="50800" dist="38100" dir="5400000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1920" rtlCol="0" anchor="ctr"/>
          <a:lstStyle/>
          <a:p>
            <a:pPr algn="ctr" defTabSz="609570">
              <a:lnSpc>
                <a:spcPct val="80000"/>
              </a:lnSpc>
            </a:pPr>
            <a:r>
              <a:rPr lang="en-US" sz="3733" b="1" dirty="0">
                <a:solidFill>
                  <a:srgbClr val="FFFFFF"/>
                </a:solidFill>
                <a:latin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32622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1B57DD4-3EED-4531-BA28-E51F02EC158C}"/>
              </a:ext>
            </a:extLst>
          </p:cNvPr>
          <p:cNvSpPr/>
          <p:nvPr/>
        </p:nvSpPr>
        <p:spPr>
          <a:xfrm>
            <a:off x="1723992" y="5410202"/>
            <a:ext cx="3559208" cy="1863983"/>
          </a:xfrm>
          <a:prstGeom prst="ellipse">
            <a:avLst/>
          </a:prstGeom>
          <a:gradFill flip="none" rotWithShape="1">
            <a:gsLst>
              <a:gs pos="8850">
                <a:srgbClr val="352515"/>
              </a:gs>
              <a:gs pos="42000">
                <a:srgbClr val="352515"/>
              </a:gs>
              <a:gs pos="59000">
                <a:srgbClr val="71903D">
                  <a:lumMod val="7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480000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xmlns="" id="{E7466FBA-4954-49D5-9327-47DE0DF6E4EC}"/>
              </a:ext>
            </a:extLst>
          </p:cNvPr>
          <p:cNvSpPr>
            <a:spLocks noChangeAspect="1"/>
          </p:cNvSpPr>
          <p:nvPr/>
        </p:nvSpPr>
        <p:spPr bwMode="auto">
          <a:xfrm>
            <a:off x="2887133" y="5893595"/>
            <a:ext cx="364067" cy="354807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xmlns="" id="{ECAC9937-2506-42FE-89FB-45A7F25AE7FA}"/>
              </a:ext>
            </a:extLst>
          </p:cNvPr>
          <p:cNvSpPr>
            <a:spLocks noChangeAspect="1"/>
          </p:cNvSpPr>
          <p:nvPr/>
        </p:nvSpPr>
        <p:spPr bwMode="auto">
          <a:xfrm>
            <a:off x="2751668" y="5988051"/>
            <a:ext cx="397933" cy="260351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6" name="Freeform 31">
            <a:extLst>
              <a:ext uri="{FF2B5EF4-FFF2-40B4-BE49-F238E27FC236}">
                <a16:creationId xmlns:a16="http://schemas.microsoft.com/office/drawing/2014/main" xmlns="" id="{850EF772-E8A6-421C-AE0E-BCB5BC76D79F}"/>
              </a:ext>
            </a:extLst>
          </p:cNvPr>
          <p:cNvSpPr>
            <a:spLocks noChangeAspect="1"/>
          </p:cNvSpPr>
          <p:nvPr/>
        </p:nvSpPr>
        <p:spPr bwMode="auto">
          <a:xfrm>
            <a:off x="3966635" y="5835651"/>
            <a:ext cx="404284" cy="260351"/>
          </a:xfrm>
          <a:custGeom>
            <a:avLst/>
            <a:gdLst/>
            <a:ahLst/>
            <a:cxnLst>
              <a:cxn ang="0">
                <a:pos x="24" y="58"/>
              </a:cxn>
              <a:cxn ang="0">
                <a:pos x="38" y="20"/>
              </a:cxn>
              <a:cxn ang="0">
                <a:pos x="71" y="5"/>
              </a:cxn>
              <a:cxn ang="0">
                <a:pos x="25" y="10"/>
              </a:cxn>
              <a:cxn ang="0">
                <a:pos x="2" y="58"/>
              </a:cxn>
              <a:cxn ang="0">
                <a:pos x="13" y="61"/>
              </a:cxn>
              <a:cxn ang="0">
                <a:pos x="24" y="58"/>
              </a:cxn>
            </a:cxnLst>
            <a:rect l="0" t="0" r="r" b="b"/>
            <a:pathLst>
              <a:path w="71" h="61">
                <a:moveTo>
                  <a:pt x="24" y="58"/>
                </a:moveTo>
                <a:cubicBezTo>
                  <a:pt x="27" y="53"/>
                  <a:pt x="21" y="37"/>
                  <a:pt x="38" y="20"/>
                </a:cubicBezTo>
                <a:cubicBezTo>
                  <a:pt x="52" y="6"/>
                  <a:pt x="71" y="9"/>
                  <a:pt x="71" y="5"/>
                </a:cubicBezTo>
                <a:cubicBezTo>
                  <a:pt x="71" y="0"/>
                  <a:pt x="42" y="1"/>
                  <a:pt x="25" y="10"/>
                </a:cubicBezTo>
                <a:cubicBezTo>
                  <a:pt x="3" y="22"/>
                  <a:pt x="0" y="54"/>
                  <a:pt x="2" y="58"/>
                </a:cubicBezTo>
                <a:cubicBezTo>
                  <a:pt x="3" y="61"/>
                  <a:pt x="7" y="61"/>
                  <a:pt x="13" y="61"/>
                </a:cubicBezTo>
                <a:cubicBezTo>
                  <a:pt x="18" y="61"/>
                  <a:pt x="22" y="61"/>
                  <a:pt x="24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xmlns="" id="{90F763CE-806C-4C14-ACCF-0138F585197B}"/>
              </a:ext>
            </a:extLst>
          </p:cNvPr>
          <p:cNvSpPr>
            <a:spLocks noChangeAspect="1"/>
          </p:cNvSpPr>
          <p:nvPr/>
        </p:nvSpPr>
        <p:spPr bwMode="auto">
          <a:xfrm rot="20520000" flipH="1">
            <a:off x="3860801" y="5791200"/>
            <a:ext cx="318347" cy="208280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xmlns="" id="{D424B08A-910E-4640-81CB-4806CF54ACB2}"/>
              </a:ext>
            </a:extLst>
          </p:cNvPr>
          <p:cNvSpPr>
            <a:spLocks/>
          </p:cNvSpPr>
          <p:nvPr/>
        </p:nvSpPr>
        <p:spPr bwMode="auto">
          <a:xfrm>
            <a:off x="406400" y="587945"/>
            <a:ext cx="6559909" cy="5845099"/>
          </a:xfrm>
          <a:custGeom>
            <a:avLst/>
            <a:gdLst/>
            <a:ahLst/>
            <a:cxnLst>
              <a:cxn ang="0">
                <a:pos x="517" y="392"/>
              </a:cxn>
              <a:cxn ang="0">
                <a:pos x="539" y="349"/>
              </a:cxn>
              <a:cxn ang="0">
                <a:pos x="541" y="342"/>
              </a:cxn>
              <a:cxn ang="0">
                <a:pos x="528" y="312"/>
              </a:cxn>
              <a:cxn ang="0">
                <a:pos x="522" y="373"/>
              </a:cxn>
              <a:cxn ang="0">
                <a:pos x="373" y="446"/>
              </a:cxn>
              <a:cxn ang="0">
                <a:pos x="403" y="384"/>
              </a:cxn>
              <a:cxn ang="0">
                <a:pos x="518" y="315"/>
              </a:cxn>
              <a:cxn ang="0">
                <a:pos x="385" y="379"/>
              </a:cxn>
              <a:cxn ang="0">
                <a:pos x="479" y="310"/>
              </a:cxn>
              <a:cxn ang="0">
                <a:pos x="368" y="379"/>
              </a:cxn>
              <a:cxn ang="0">
                <a:pos x="314" y="365"/>
              </a:cxn>
              <a:cxn ang="0">
                <a:pos x="314" y="354"/>
              </a:cxn>
              <a:cxn ang="0">
                <a:pos x="463" y="290"/>
              </a:cxn>
              <a:cxn ang="0">
                <a:pos x="599" y="222"/>
              </a:cxn>
              <a:cxn ang="0">
                <a:pos x="566" y="218"/>
              </a:cxn>
              <a:cxn ang="0">
                <a:pos x="588" y="123"/>
              </a:cxn>
              <a:cxn ang="0">
                <a:pos x="477" y="138"/>
              </a:cxn>
              <a:cxn ang="0">
                <a:pos x="417" y="299"/>
              </a:cxn>
              <a:cxn ang="0">
                <a:pos x="330" y="244"/>
              </a:cxn>
              <a:cxn ang="0">
                <a:pos x="430" y="146"/>
              </a:cxn>
              <a:cxn ang="0">
                <a:pos x="346" y="133"/>
              </a:cxn>
              <a:cxn ang="0">
                <a:pos x="410" y="39"/>
              </a:cxn>
              <a:cxn ang="0">
                <a:pos x="362" y="4"/>
              </a:cxn>
              <a:cxn ang="0">
                <a:pos x="319" y="118"/>
              </a:cxn>
              <a:cxn ang="0">
                <a:pos x="323" y="209"/>
              </a:cxn>
              <a:cxn ang="0">
                <a:pos x="252" y="208"/>
              </a:cxn>
              <a:cxn ang="0">
                <a:pos x="160" y="101"/>
              </a:cxn>
              <a:cxn ang="0">
                <a:pos x="153" y="170"/>
              </a:cxn>
              <a:cxn ang="0">
                <a:pos x="117" y="134"/>
              </a:cxn>
              <a:cxn ang="0">
                <a:pos x="88" y="193"/>
              </a:cxn>
              <a:cxn ang="0">
                <a:pos x="186" y="204"/>
              </a:cxn>
              <a:cxn ang="0">
                <a:pos x="304" y="318"/>
              </a:cxn>
              <a:cxn ang="0">
                <a:pos x="160" y="262"/>
              </a:cxn>
              <a:cxn ang="0">
                <a:pos x="190" y="299"/>
              </a:cxn>
              <a:cxn ang="0">
                <a:pos x="297" y="378"/>
              </a:cxn>
              <a:cxn ang="0">
                <a:pos x="171" y="375"/>
              </a:cxn>
              <a:cxn ang="0">
                <a:pos x="139" y="288"/>
              </a:cxn>
              <a:cxn ang="0">
                <a:pos x="137" y="342"/>
              </a:cxn>
              <a:cxn ang="0">
                <a:pos x="82" y="267"/>
              </a:cxn>
              <a:cxn ang="0">
                <a:pos x="88" y="328"/>
              </a:cxn>
              <a:cxn ang="0">
                <a:pos x="49" y="275"/>
              </a:cxn>
              <a:cxn ang="0">
                <a:pos x="14" y="321"/>
              </a:cxn>
              <a:cxn ang="0">
                <a:pos x="59" y="350"/>
              </a:cxn>
              <a:cxn ang="0">
                <a:pos x="262" y="422"/>
              </a:cxn>
              <a:cxn ang="0">
                <a:pos x="234" y="770"/>
              </a:cxn>
              <a:cxn ang="0">
                <a:pos x="341" y="698"/>
              </a:cxn>
              <a:cxn ang="0">
                <a:pos x="442" y="423"/>
              </a:cxn>
              <a:cxn ang="0">
                <a:pos x="654" y="219"/>
              </a:cxn>
            </a:cxnLst>
            <a:rect l="0" t="0" r="r" b="b"/>
            <a:pathLst>
              <a:path w="657" h="781">
                <a:moveTo>
                  <a:pt x="654" y="219"/>
                </a:moveTo>
                <a:cubicBezTo>
                  <a:pt x="654" y="219"/>
                  <a:pt x="618" y="287"/>
                  <a:pt x="602" y="310"/>
                </a:cubicBezTo>
                <a:cubicBezTo>
                  <a:pt x="586" y="335"/>
                  <a:pt x="563" y="366"/>
                  <a:pt x="538" y="384"/>
                </a:cubicBezTo>
                <a:cubicBezTo>
                  <a:pt x="531" y="389"/>
                  <a:pt x="524" y="391"/>
                  <a:pt x="517" y="392"/>
                </a:cubicBezTo>
                <a:cubicBezTo>
                  <a:pt x="518" y="390"/>
                  <a:pt x="520" y="385"/>
                  <a:pt x="523" y="378"/>
                </a:cubicBezTo>
                <a:cubicBezTo>
                  <a:pt x="523" y="378"/>
                  <a:pt x="523" y="377"/>
                  <a:pt x="523" y="377"/>
                </a:cubicBezTo>
                <a:cubicBezTo>
                  <a:pt x="524" y="376"/>
                  <a:pt x="525" y="374"/>
                  <a:pt x="525" y="373"/>
                </a:cubicBezTo>
                <a:cubicBezTo>
                  <a:pt x="529" y="366"/>
                  <a:pt x="534" y="358"/>
                  <a:pt x="539" y="349"/>
                </a:cubicBezTo>
                <a:cubicBezTo>
                  <a:pt x="556" y="325"/>
                  <a:pt x="562" y="318"/>
                  <a:pt x="562" y="318"/>
                </a:cubicBezTo>
                <a:cubicBezTo>
                  <a:pt x="564" y="314"/>
                  <a:pt x="573" y="306"/>
                  <a:pt x="569" y="308"/>
                </a:cubicBezTo>
                <a:cubicBezTo>
                  <a:pt x="567" y="309"/>
                  <a:pt x="561" y="315"/>
                  <a:pt x="558" y="319"/>
                </a:cubicBezTo>
                <a:cubicBezTo>
                  <a:pt x="553" y="324"/>
                  <a:pt x="547" y="333"/>
                  <a:pt x="541" y="342"/>
                </a:cubicBezTo>
                <a:cubicBezTo>
                  <a:pt x="536" y="348"/>
                  <a:pt x="532" y="355"/>
                  <a:pt x="528" y="362"/>
                </a:cubicBezTo>
                <a:cubicBezTo>
                  <a:pt x="529" y="359"/>
                  <a:pt x="529" y="354"/>
                  <a:pt x="528" y="347"/>
                </a:cubicBezTo>
                <a:cubicBezTo>
                  <a:pt x="527" y="330"/>
                  <a:pt x="529" y="320"/>
                  <a:pt x="529" y="320"/>
                </a:cubicBezTo>
                <a:cubicBezTo>
                  <a:pt x="529" y="318"/>
                  <a:pt x="529" y="310"/>
                  <a:pt x="528" y="312"/>
                </a:cubicBezTo>
                <a:cubicBezTo>
                  <a:pt x="527" y="313"/>
                  <a:pt x="527" y="316"/>
                  <a:pt x="527" y="319"/>
                </a:cubicBezTo>
                <a:cubicBezTo>
                  <a:pt x="526" y="322"/>
                  <a:pt x="526" y="327"/>
                  <a:pt x="526" y="334"/>
                </a:cubicBezTo>
                <a:cubicBezTo>
                  <a:pt x="525" y="343"/>
                  <a:pt x="527" y="357"/>
                  <a:pt x="524" y="366"/>
                </a:cubicBezTo>
                <a:cubicBezTo>
                  <a:pt x="524" y="368"/>
                  <a:pt x="523" y="371"/>
                  <a:pt x="522" y="373"/>
                </a:cubicBezTo>
                <a:cubicBezTo>
                  <a:pt x="519" y="377"/>
                  <a:pt x="516" y="381"/>
                  <a:pt x="512" y="384"/>
                </a:cubicBezTo>
                <a:cubicBezTo>
                  <a:pt x="508" y="388"/>
                  <a:pt x="504" y="391"/>
                  <a:pt x="501" y="394"/>
                </a:cubicBezTo>
                <a:cubicBezTo>
                  <a:pt x="483" y="394"/>
                  <a:pt x="465" y="391"/>
                  <a:pt x="449" y="399"/>
                </a:cubicBezTo>
                <a:cubicBezTo>
                  <a:pt x="414" y="416"/>
                  <a:pt x="402" y="431"/>
                  <a:pt x="373" y="446"/>
                </a:cubicBezTo>
                <a:cubicBezTo>
                  <a:pt x="345" y="461"/>
                  <a:pt x="315" y="425"/>
                  <a:pt x="313" y="416"/>
                </a:cubicBezTo>
                <a:cubicBezTo>
                  <a:pt x="311" y="406"/>
                  <a:pt x="309" y="400"/>
                  <a:pt x="313" y="395"/>
                </a:cubicBezTo>
                <a:cubicBezTo>
                  <a:pt x="317" y="390"/>
                  <a:pt x="337" y="386"/>
                  <a:pt x="364" y="387"/>
                </a:cubicBezTo>
                <a:cubicBezTo>
                  <a:pt x="378" y="388"/>
                  <a:pt x="390" y="386"/>
                  <a:pt x="403" y="384"/>
                </a:cubicBezTo>
                <a:cubicBezTo>
                  <a:pt x="417" y="382"/>
                  <a:pt x="428" y="378"/>
                  <a:pt x="438" y="375"/>
                </a:cubicBezTo>
                <a:cubicBezTo>
                  <a:pt x="464" y="365"/>
                  <a:pt x="478" y="357"/>
                  <a:pt x="494" y="340"/>
                </a:cubicBezTo>
                <a:cubicBezTo>
                  <a:pt x="503" y="331"/>
                  <a:pt x="519" y="315"/>
                  <a:pt x="519" y="315"/>
                </a:cubicBezTo>
                <a:cubicBezTo>
                  <a:pt x="519" y="315"/>
                  <a:pt x="519" y="314"/>
                  <a:pt x="518" y="315"/>
                </a:cubicBezTo>
                <a:cubicBezTo>
                  <a:pt x="509" y="319"/>
                  <a:pt x="498" y="329"/>
                  <a:pt x="482" y="343"/>
                </a:cubicBezTo>
                <a:cubicBezTo>
                  <a:pt x="471" y="351"/>
                  <a:pt x="465" y="355"/>
                  <a:pt x="457" y="360"/>
                </a:cubicBezTo>
                <a:cubicBezTo>
                  <a:pt x="436" y="373"/>
                  <a:pt x="423" y="373"/>
                  <a:pt x="396" y="378"/>
                </a:cubicBezTo>
                <a:cubicBezTo>
                  <a:pt x="392" y="378"/>
                  <a:pt x="388" y="379"/>
                  <a:pt x="385" y="379"/>
                </a:cubicBezTo>
                <a:cubicBezTo>
                  <a:pt x="394" y="375"/>
                  <a:pt x="419" y="366"/>
                  <a:pt x="428" y="357"/>
                </a:cubicBezTo>
                <a:cubicBezTo>
                  <a:pt x="436" y="350"/>
                  <a:pt x="434" y="351"/>
                  <a:pt x="452" y="335"/>
                </a:cubicBezTo>
                <a:cubicBezTo>
                  <a:pt x="470" y="319"/>
                  <a:pt x="472" y="317"/>
                  <a:pt x="472" y="317"/>
                </a:cubicBezTo>
                <a:cubicBezTo>
                  <a:pt x="475" y="315"/>
                  <a:pt x="484" y="309"/>
                  <a:pt x="479" y="310"/>
                </a:cubicBezTo>
                <a:cubicBezTo>
                  <a:pt x="477" y="310"/>
                  <a:pt x="472" y="314"/>
                  <a:pt x="468" y="316"/>
                </a:cubicBezTo>
                <a:cubicBezTo>
                  <a:pt x="464" y="319"/>
                  <a:pt x="456" y="327"/>
                  <a:pt x="449" y="332"/>
                </a:cubicBezTo>
                <a:cubicBezTo>
                  <a:pt x="438" y="341"/>
                  <a:pt x="434" y="347"/>
                  <a:pt x="416" y="360"/>
                </a:cubicBezTo>
                <a:cubicBezTo>
                  <a:pt x="401" y="370"/>
                  <a:pt x="377" y="378"/>
                  <a:pt x="368" y="379"/>
                </a:cubicBezTo>
                <a:cubicBezTo>
                  <a:pt x="359" y="380"/>
                  <a:pt x="368" y="379"/>
                  <a:pt x="368" y="379"/>
                </a:cubicBezTo>
                <a:cubicBezTo>
                  <a:pt x="362" y="378"/>
                  <a:pt x="357" y="378"/>
                  <a:pt x="350" y="378"/>
                </a:cubicBezTo>
                <a:cubicBezTo>
                  <a:pt x="339" y="377"/>
                  <a:pt x="317" y="373"/>
                  <a:pt x="314" y="365"/>
                </a:cubicBezTo>
                <a:cubicBezTo>
                  <a:pt x="314" y="365"/>
                  <a:pt x="314" y="365"/>
                  <a:pt x="314" y="365"/>
                </a:cubicBezTo>
                <a:cubicBezTo>
                  <a:pt x="314" y="358"/>
                  <a:pt x="315" y="350"/>
                  <a:pt x="315" y="342"/>
                </a:cubicBezTo>
                <a:cubicBezTo>
                  <a:pt x="315" y="342"/>
                  <a:pt x="315" y="343"/>
                  <a:pt x="315" y="343"/>
                </a:cubicBezTo>
                <a:cubicBezTo>
                  <a:pt x="315" y="347"/>
                  <a:pt x="315" y="351"/>
                  <a:pt x="314" y="354"/>
                </a:cubicBezTo>
                <a:cubicBezTo>
                  <a:pt x="314" y="354"/>
                  <a:pt x="314" y="354"/>
                  <a:pt x="314" y="354"/>
                </a:cubicBezTo>
                <a:cubicBezTo>
                  <a:pt x="317" y="329"/>
                  <a:pt x="336" y="326"/>
                  <a:pt x="357" y="327"/>
                </a:cubicBezTo>
                <a:cubicBezTo>
                  <a:pt x="368" y="328"/>
                  <a:pt x="378" y="330"/>
                  <a:pt x="389" y="328"/>
                </a:cubicBezTo>
                <a:cubicBezTo>
                  <a:pt x="401" y="325"/>
                  <a:pt x="411" y="319"/>
                  <a:pt x="421" y="314"/>
                </a:cubicBezTo>
                <a:cubicBezTo>
                  <a:pt x="436" y="307"/>
                  <a:pt x="451" y="301"/>
                  <a:pt x="463" y="290"/>
                </a:cubicBezTo>
                <a:cubicBezTo>
                  <a:pt x="476" y="279"/>
                  <a:pt x="487" y="264"/>
                  <a:pt x="497" y="250"/>
                </a:cubicBezTo>
                <a:cubicBezTo>
                  <a:pt x="499" y="247"/>
                  <a:pt x="501" y="244"/>
                  <a:pt x="502" y="241"/>
                </a:cubicBezTo>
                <a:cubicBezTo>
                  <a:pt x="505" y="238"/>
                  <a:pt x="512" y="233"/>
                  <a:pt x="527" y="228"/>
                </a:cubicBezTo>
                <a:cubicBezTo>
                  <a:pt x="545" y="222"/>
                  <a:pt x="579" y="224"/>
                  <a:pt x="599" y="222"/>
                </a:cubicBezTo>
                <a:cubicBezTo>
                  <a:pt x="611" y="220"/>
                  <a:pt x="616" y="219"/>
                  <a:pt x="623" y="217"/>
                </a:cubicBezTo>
                <a:cubicBezTo>
                  <a:pt x="630" y="216"/>
                  <a:pt x="637" y="215"/>
                  <a:pt x="639" y="214"/>
                </a:cubicBezTo>
                <a:cubicBezTo>
                  <a:pt x="644" y="210"/>
                  <a:pt x="629" y="213"/>
                  <a:pt x="625" y="214"/>
                </a:cubicBezTo>
                <a:cubicBezTo>
                  <a:pt x="625" y="214"/>
                  <a:pt x="601" y="219"/>
                  <a:pt x="566" y="218"/>
                </a:cubicBezTo>
                <a:cubicBezTo>
                  <a:pt x="538" y="217"/>
                  <a:pt x="522" y="220"/>
                  <a:pt x="516" y="221"/>
                </a:cubicBezTo>
                <a:cubicBezTo>
                  <a:pt x="525" y="205"/>
                  <a:pt x="535" y="190"/>
                  <a:pt x="547" y="176"/>
                </a:cubicBezTo>
                <a:cubicBezTo>
                  <a:pt x="575" y="139"/>
                  <a:pt x="615" y="106"/>
                  <a:pt x="615" y="101"/>
                </a:cubicBezTo>
                <a:cubicBezTo>
                  <a:pt x="614" y="97"/>
                  <a:pt x="597" y="115"/>
                  <a:pt x="588" y="123"/>
                </a:cubicBezTo>
                <a:cubicBezTo>
                  <a:pt x="550" y="160"/>
                  <a:pt x="515" y="197"/>
                  <a:pt x="484" y="241"/>
                </a:cubicBezTo>
                <a:cubicBezTo>
                  <a:pt x="479" y="249"/>
                  <a:pt x="473" y="258"/>
                  <a:pt x="466" y="265"/>
                </a:cubicBezTo>
                <a:cubicBezTo>
                  <a:pt x="467" y="262"/>
                  <a:pt x="468" y="259"/>
                  <a:pt x="468" y="256"/>
                </a:cubicBezTo>
                <a:cubicBezTo>
                  <a:pt x="472" y="226"/>
                  <a:pt x="469" y="166"/>
                  <a:pt x="477" y="138"/>
                </a:cubicBezTo>
                <a:cubicBezTo>
                  <a:pt x="486" y="105"/>
                  <a:pt x="495" y="88"/>
                  <a:pt x="494" y="86"/>
                </a:cubicBezTo>
                <a:cubicBezTo>
                  <a:pt x="490" y="86"/>
                  <a:pt x="467" y="147"/>
                  <a:pt x="467" y="173"/>
                </a:cubicBezTo>
                <a:cubicBezTo>
                  <a:pt x="467" y="197"/>
                  <a:pt x="467" y="228"/>
                  <a:pt x="459" y="252"/>
                </a:cubicBezTo>
                <a:cubicBezTo>
                  <a:pt x="451" y="271"/>
                  <a:pt x="433" y="288"/>
                  <a:pt x="417" y="299"/>
                </a:cubicBezTo>
                <a:cubicBezTo>
                  <a:pt x="417" y="299"/>
                  <a:pt x="427" y="296"/>
                  <a:pt x="417" y="299"/>
                </a:cubicBezTo>
                <a:cubicBezTo>
                  <a:pt x="406" y="303"/>
                  <a:pt x="376" y="315"/>
                  <a:pt x="357" y="308"/>
                </a:cubicBezTo>
                <a:cubicBezTo>
                  <a:pt x="345" y="302"/>
                  <a:pt x="326" y="279"/>
                  <a:pt x="325" y="271"/>
                </a:cubicBezTo>
                <a:cubicBezTo>
                  <a:pt x="325" y="262"/>
                  <a:pt x="327" y="248"/>
                  <a:pt x="330" y="244"/>
                </a:cubicBezTo>
                <a:cubicBezTo>
                  <a:pt x="333" y="240"/>
                  <a:pt x="361" y="204"/>
                  <a:pt x="389" y="181"/>
                </a:cubicBezTo>
                <a:cubicBezTo>
                  <a:pt x="425" y="153"/>
                  <a:pt x="436" y="147"/>
                  <a:pt x="436" y="147"/>
                </a:cubicBezTo>
                <a:cubicBezTo>
                  <a:pt x="441" y="143"/>
                  <a:pt x="457" y="136"/>
                  <a:pt x="451" y="137"/>
                </a:cubicBezTo>
                <a:cubicBezTo>
                  <a:pt x="448" y="137"/>
                  <a:pt x="437" y="142"/>
                  <a:pt x="430" y="146"/>
                </a:cubicBezTo>
                <a:cubicBezTo>
                  <a:pt x="423" y="151"/>
                  <a:pt x="409" y="162"/>
                  <a:pt x="396" y="171"/>
                </a:cubicBezTo>
                <a:cubicBezTo>
                  <a:pt x="377" y="186"/>
                  <a:pt x="360" y="201"/>
                  <a:pt x="342" y="217"/>
                </a:cubicBezTo>
                <a:cubicBezTo>
                  <a:pt x="339" y="220"/>
                  <a:pt x="336" y="222"/>
                  <a:pt x="333" y="224"/>
                </a:cubicBezTo>
                <a:cubicBezTo>
                  <a:pt x="337" y="203"/>
                  <a:pt x="341" y="168"/>
                  <a:pt x="346" y="133"/>
                </a:cubicBezTo>
                <a:cubicBezTo>
                  <a:pt x="348" y="126"/>
                  <a:pt x="350" y="120"/>
                  <a:pt x="352" y="116"/>
                </a:cubicBezTo>
                <a:cubicBezTo>
                  <a:pt x="365" y="93"/>
                  <a:pt x="375" y="89"/>
                  <a:pt x="385" y="75"/>
                </a:cubicBezTo>
                <a:cubicBezTo>
                  <a:pt x="391" y="67"/>
                  <a:pt x="401" y="58"/>
                  <a:pt x="404" y="52"/>
                </a:cubicBezTo>
                <a:cubicBezTo>
                  <a:pt x="407" y="47"/>
                  <a:pt x="410" y="42"/>
                  <a:pt x="410" y="39"/>
                </a:cubicBezTo>
                <a:cubicBezTo>
                  <a:pt x="409" y="33"/>
                  <a:pt x="403" y="44"/>
                  <a:pt x="401" y="47"/>
                </a:cubicBezTo>
                <a:cubicBezTo>
                  <a:pt x="401" y="47"/>
                  <a:pt x="396" y="55"/>
                  <a:pt x="376" y="77"/>
                </a:cubicBezTo>
                <a:cubicBezTo>
                  <a:pt x="358" y="96"/>
                  <a:pt x="354" y="99"/>
                  <a:pt x="349" y="107"/>
                </a:cubicBezTo>
                <a:cubicBezTo>
                  <a:pt x="356" y="53"/>
                  <a:pt x="362" y="4"/>
                  <a:pt x="362" y="4"/>
                </a:cubicBezTo>
                <a:cubicBezTo>
                  <a:pt x="362" y="4"/>
                  <a:pt x="360" y="0"/>
                  <a:pt x="359" y="5"/>
                </a:cubicBezTo>
                <a:cubicBezTo>
                  <a:pt x="354" y="30"/>
                  <a:pt x="340" y="111"/>
                  <a:pt x="329" y="176"/>
                </a:cubicBezTo>
                <a:cubicBezTo>
                  <a:pt x="329" y="174"/>
                  <a:pt x="328" y="172"/>
                  <a:pt x="328" y="171"/>
                </a:cubicBezTo>
                <a:cubicBezTo>
                  <a:pt x="324" y="145"/>
                  <a:pt x="322" y="139"/>
                  <a:pt x="319" y="118"/>
                </a:cubicBezTo>
                <a:cubicBezTo>
                  <a:pt x="316" y="93"/>
                  <a:pt x="296" y="43"/>
                  <a:pt x="293" y="43"/>
                </a:cubicBezTo>
                <a:cubicBezTo>
                  <a:pt x="292" y="45"/>
                  <a:pt x="304" y="69"/>
                  <a:pt x="311" y="101"/>
                </a:cubicBezTo>
                <a:cubicBezTo>
                  <a:pt x="320" y="143"/>
                  <a:pt x="326" y="185"/>
                  <a:pt x="326" y="193"/>
                </a:cubicBezTo>
                <a:cubicBezTo>
                  <a:pt x="326" y="202"/>
                  <a:pt x="324" y="204"/>
                  <a:pt x="323" y="209"/>
                </a:cubicBezTo>
                <a:cubicBezTo>
                  <a:pt x="323" y="209"/>
                  <a:pt x="323" y="209"/>
                  <a:pt x="323" y="209"/>
                </a:cubicBezTo>
                <a:cubicBezTo>
                  <a:pt x="318" y="218"/>
                  <a:pt x="306" y="221"/>
                  <a:pt x="293" y="217"/>
                </a:cubicBezTo>
                <a:cubicBezTo>
                  <a:pt x="279" y="213"/>
                  <a:pt x="236" y="205"/>
                  <a:pt x="252" y="208"/>
                </a:cubicBezTo>
                <a:cubicBezTo>
                  <a:pt x="269" y="211"/>
                  <a:pt x="252" y="208"/>
                  <a:pt x="252" y="208"/>
                </a:cubicBezTo>
                <a:cubicBezTo>
                  <a:pt x="252" y="208"/>
                  <a:pt x="243" y="207"/>
                  <a:pt x="227" y="192"/>
                </a:cubicBezTo>
                <a:cubicBezTo>
                  <a:pt x="212" y="179"/>
                  <a:pt x="198" y="148"/>
                  <a:pt x="187" y="132"/>
                </a:cubicBezTo>
                <a:cubicBezTo>
                  <a:pt x="179" y="122"/>
                  <a:pt x="176" y="119"/>
                  <a:pt x="171" y="113"/>
                </a:cubicBezTo>
                <a:cubicBezTo>
                  <a:pt x="167" y="108"/>
                  <a:pt x="162" y="102"/>
                  <a:pt x="160" y="101"/>
                </a:cubicBezTo>
                <a:cubicBezTo>
                  <a:pt x="155" y="98"/>
                  <a:pt x="165" y="109"/>
                  <a:pt x="167" y="113"/>
                </a:cubicBezTo>
                <a:cubicBezTo>
                  <a:pt x="167" y="113"/>
                  <a:pt x="183" y="132"/>
                  <a:pt x="199" y="163"/>
                </a:cubicBezTo>
                <a:cubicBezTo>
                  <a:pt x="210" y="184"/>
                  <a:pt x="219" y="197"/>
                  <a:pt x="224" y="203"/>
                </a:cubicBezTo>
                <a:cubicBezTo>
                  <a:pt x="205" y="198"/>
                  <a:pt x="170" y="186"/>
                  <a:pt x="153" y="170"/>
                </a:cubicBezTo>
                <a:cubicBezTo>
                  <a:pt x="145" y="162"/>
                  <a:pt x="142" y="154"/>
                  <a:pt x="131" y="140"/>
                </a:cubicBezTo>
                <a:cubicBezTo>
                  <a:pt x="114" y="118"/>
                  <a:pt x="100" y="104"/>
                  <a:pt x="92" y="96"/>
                </a:cubicBezTo>
                <a:cubicBezTo>
                  <a:pt x="90" y="94"/>
                  <a:pt x="90" y="96"/>
                  <a:pt x="90" y="96"/>
                </a:cubicBezTo>
                <a:cubicBezTo>
                  <a:pt x="90" y="96"/>
                  <a:pt x="109" y="119"/>
                  <a:pt x="117" y="134"/>
                </a:cubicBezTo>
                <a:cubicBezTo>
                  <a:pt x="131" y="158"/>
                  <a:pt x="144" y="181"/>
                  <a:pt x="167" y="195"/>
                </a:cubicBezTo>
                <a:cubicBezTo>
                  <a:pt x="162" y="194"/>
                  <a:pt x="155" y="194"/>
                  <a:pt x="144" y="194"/>
                </a:cubicBezTo>
                <a:cubicBezTo>
                  <a:pt x="117" y="195"/>
                  <a:pt x="101" y="192"/>
                  <a:pt x="101" y="192"/>
                </a:cubicBezTo>
                <a:cubicBezTo>
                  <a:pt x="97" y="192"/>
                  <a:pt x="84" y="191"/>
                  <a:pt x="88" y="193"/>
                </a:cubicBezTo>
                <a:cubicBezTo>
                  <a:pt x="90" y="194"/>
                  <a:pt x="96" y="193"/>
                  <a:pt x="100" y="194"/>
                </a:cubicBezTo>
                <a:cubicBezTo>
                  <a:pt x="106" y="195"/>
                  <a:pt x="112" y="196"/>
                  <a:pt x="122" y="197"/>
                </a:cubicBezTo>
                <a:cubicBezTo>
                  <a:pt x="137" y="199"/>
                  <a:pt x="159" y="196"/>
                  <a:pt x="174" y="201"/>
                </a:cubicBezTo>
                <a:cubicBezTo>
                  <a:pt x="178" y="202"/>
                  <a:pt x="182" y="203"/>
                  <a:pt x="186" y="204"/>
                </a:cubicBezTo>
                <a:cubicBezTo>
                  <a:pt x="195" y="208"/>
                  <a:pt x="204" y="211"/>
                  <a:pt x="213" y="214"/>
                </a:cubicBezTo>
                <a:cubicBezTo>
                  <a:pt x="228" y="218"/>
                  <a:pt x="242" y="225"/>
                  <a:pt x="258" y="227"/>
                </a:cubicBezTo>
                <a:cubicBezTo>
                  <a:pt x="299" y="233"/>
                  <a:pt x="309" y="270"/>
                  <a:pt x="309" y="283"/>
                </a:cubicBezTo>
                <a:cubicBezTo>
                  <a:pt x="309" y="296"/>
                  <a:pt x="307" y="313"/>
                  <a:pt x="304" y="318"/>
                </a:cubicBezTo>
                <a:cubicBezTo>
                  <a:pt x="300" y="323"/>
                  <a:pt x="291" y="321"/>
                  <a:pt x="284" y="319"/>
                </a:cubicBezTo>
                <a:cubicBezTo>
                  <a:pt x="269" y="314"/>
                  <a:pt x="259" y="312"/>
                  <a:pt x="239" y="308"/>
                </a:cubicBezTo>
                <a:cubicBezTo>
                  <a:pt x="234" y="307"/>
                  <a:pt x="194" y="296"/>
                  <a:pt x="177" y="281"/>
                </a:cubicBezTo>
                <a:cubicBezTo>
                  <a:pt x="171" y="276"/>
                  <a:pt x="169" y="271"/>
                  <a:pt x="160" y="262"/>
                </a:cubicBezTo>
                <a:cubicBezTo>
                  <a:pt x="147" y="247"/>
                  <a:pt x="137" y="238"/>
                  <a:pt x="130" y="233"/>
                </a:cubicBezTo>
                <a:cubicBezTo>
                  <a:pt x="129" y="232"/>
                  <a:pt x="129" y="233"/>
                  <a:pt x="129" y="233"/>
                </a:cubicBezTo>
                <a:cubicBezTo>
                  <a:pt x="129" y="233"/>
                  <a:pt x="143" y="248"/>
                  <a:pt x="150" y="257"/>
                </a:cubicBezTo>
                <a:cubicBezTo>
                  <a:pt x="161" y="273"/>
                  <a:pt x="171" y="289"/>
                  <a:pt x="190" y="299"/>
                </a:cubicBezTo>
                <a:cubicBezTo>
                  <a:pt x="201" y="304"/>
                  <a:pt x="211" y="308"/>
                  <a:pt x="222" y="312"/>
                </a:cubicBezTo>
                <a:cubicBezTo>
                  <a:pt x="234" y="315"/>
                  <a:pt x="245" y="320"/>
                  <a:pt x="257" y="322"/>
                </a:cubicBezTo>
                <a:cubicBezTo>
                  <a:pt x="281" y="327"/>
                  <a:pt x="300" y="342"/>
                  <a:pt x="299" y="350"/>
                </a:cubicBezTo>
                <a:cubicBezTo>
                  <a:pt x="299" y="358"/>
                  <a:pt x="298" y="368"/>
                  <a:pt x="297" y="378"/>
                </a:cubicBezTo>
                <a:cubicBezTo>
                  <a:pt x="295" y="389"/>
                  <a:pt x="293" y="393"/>
                  <a:pt x="288" y="403"/>
                </a:cubicBezTo>
                <a:cubicBezTo>
                  <a:pt x="282" y="417"/>
                  <a:pt x="273" y="403"/>
                  <a:pt x="257" y="398"/>
                </a:cubicBezTo>
                <a:cubicBezTo>
                  <a:pt x="234" y="391"/>
                  <a:pt x="217" y="379"/>
                  <a:pt x="183" y="377"/>
                </a:cubicBezTo>
                <a:cubicBezTo>
                  <a:pt x="176" y="376"/>
                  <a:pt x="178" y="377"/>
                  <a:pt x="171" y="375"/>
                </a:cubicBezTo>
                <a:cubicBezTo>
                  <a:pt x="164" y="373"/>
                  <a:pt x="147" y="361"/>
                  <a:pt x="145" y="354"/>
                </a:cubicBezTo>
                <a:cubicBezTo>
                  <a:pt x="142" y="347"/>
                  <a:pt x="142" y="347"/>
                  <a:pt x="140" y="341"/>
                </a:cubicBezTo>
                <a:cubicBezTo>
                  <a:pt x="138" y="331"/>
                  <a:pt x="140" y="316"/>
                  <a:pt x="140" y="305"/>
                </a:cubicBezTo>
                <a:cubicBezTo>
                  <a:pt x="140" y="298"/>
                  <a:pt x="140" y="292"/>
                  <a:pt x="139" y="288"/>
                </a:cubicBezTo>
                <a:cubicBezTo>
                  <a:pt x="139" y="285"/>
                  <a:pt x="139" y="282"/>
                  <a:pt x="138" y="281"/>
                </a:cubicBezTo>
                <a:cubicBezTo>
                  <a:pt x="137" y="278"/>
                  <a:pt x="137" y="288"/>
                  <a:pt x="137" y="290"/>
                </a:cubicBezTo>
                <a:cubicBezTo>
                  <a:pt x="137" y="290"/>
                  <a:pt x="138" y="302"/>
                  <a:pt x="137" y="320"/>
                </a:cubicBezTo>
                <a:cubicBezTo>
                  <a:pt x="136" y="339"/>
                  <a:pt x="137" y="342"/>
                  <a:pt x="137" y="342"/>
                </a:cubicBezTo>
                <a:cubicBezTo>
                  <a:pt x="137" y="342"/>
                  <a:pt x="137" y="343"/>
                  <a:pt x="137" y="345"/>
                </a:cubicBezTo>
                <a:cubicBezTo>
                  <a:pt x="130" y="332"/>
                  <a:pt x="124" y="318"/>
                  <a:pt x="115" y="307"/>
                </a:cubicBezTo>
                <a:cubicBezTo>
                  <a:pt x="108" y="297"/>
                  <a:pt x="100" y="285"/>
                  <a:pt x="95" y="279"/>
                </a:cubicBezTo>
                <a:cubicBezTo>
                  <a:pt x="91" y="275"/>
                  <a:pt x="84" y="268"/>
                  <a:pt x="82" y="267"/>
                </a:cubicBezTo>
                <a:cubicBezTo>
                  <a:pt x="77" y="264"/>
                  <a:pt x="87" y="274"/>
                  <a:pt x="90" y="278"/>
                </a:cubicBezTo>
                <a:cubicBezTo>
                  <a:pt x="90" y="278"/>
                  <a:pt x="97" y="287"/>
                  <a:pt x="117" y="316"/>
                </a:cubicBezTo>
                <a:cubicBezTo>
                  <a:pt x="136" y="345"/>
                  <a:pt x="144" y="370"/>
                  <a:pt x="144" y="370"/>
                </a:cubicBezTo>
                <a:cubicBezTo>
                  <a:pt x="119" y="364"/>
                  <a:pt x="97" y="353"/>
                  <a:pt x="88" y="328"/>
                </a:cubicBezTo>
                <a:cubicBezTo>
                  <a:pt x="83" y="312"/>
                  <a:pt x="76" y="305"/>
                  <a:pt x="65" y="283"/>
                </a:cubicBezTo>
                <a:cubicBezTo>
                  <a:pt x="48" y="251"/>
                  <a:pt x="34" y="229"/>
                  <a:pt x="24" y="217"/>
                </a:cubicBezTo>
                <a:cubicBezTo>
                  <a:pt x="22" y="214"/>
                  <a:pt x="23" y="219"/>
                  <a:pt x="23" y="219"/>
                </a:cubicBezTo>
                <a:cubicBezTo>
                  <a:pt x="23" y="219"/>
                  <a:pt x="40" y="262"/>
                  <a:pt x="49" y="275"/>
                </a:cubicBezTo>
                <a:cubicBezTo>
                  <a:pt x="65" y="297"/>
                  <a:pt x="71" y="327"/>
                  <a:pt x="86" y="349"/>
                </a:cubicBezTo>
                <a:cubicBezTo>
                  <a:pt x="83" y="350"/>
                  <a:pt x="74" y="352"/>
                  <a:pt x="62" y="347"/>
                </a:cubicBezTo>
                <a:cubicBezTo>
                  <a:pt x="45" y="341"/>
                  <a:pt x="42" y="336"/>
                  <a:pt x="32" y="331"/>
                </a:cubicBezTo>
                <a:cubicBezTo>
                  <a:pt x="25" y="328"/>
                  <a:pt x="18" y="323"/>
                  <a:pt x="14" y="321"/>
                </a:cubicBezTo>
                <a:cubicBezTo>
                  <a:pt x="10" y="320"/>
                  <a:pt x="6" y="318"/>
                  <a:pt x="4" y="318"/>
                </a:cubicBezTo>
                <a:cubicBezTo>
                  <a:pt x="0" y="318"/>
                  <a:pt x="8" y="321"/>
                  <a:pt x="10" y="323"/>
                </a:cubicBezTo>
                <a:cubicBezTo>
                  <a:pt x="10" y="323"/>
                  <a:pt x="16" y="325"/>
                  <a:pt x="33" y="335"/>
                </a:cubicBezTo>
                <a:cubicBezTo>
                  <a:pt x="50" y="345"/>
                  <a:pt x="50" y="347"/>
                  <a:pt x="59" y="350"/>
                </a:cubicBezTo>
                <a:cubicBezTo>
                  <a:pt x="66" y="353"/>
                  <a:pt x="84" y="355"/>
                  <a:pt x="92" y="357"/>
                </a:cubicBezTo>
                <a:cubicBezTo>
                  <a:pt x="95" y="361"/>
                  <a:pt x="99" y="365"/>
                  <a:pt x="104" y="368"/>
                </a:cubicBezTo>
                <a:cubicBezTo>
                  <a:pt x="133" y="387"/>
                  <a:pt x="179" y="394"/>
                  <a:pt x="213" y="400"/>
                </a:cubicBezTo>
                <a:cubicBezTo>
                  <a:pt x="228" y="403"/>
                  <a:pt x="246" y="415"/>
                  <a:pt x="262" y="422"/>
                </a:cubicBezTo>
                <a:cubicBezTo>
                  <a:pt x="289" y="433"/>
                  <a:pt x="295" y="460"/>
                  <a:pt x="296" y="469"/>
                </a:cubicBezTo>
                <a:cubicBezTo>
                  <a:pt x="296" y="525"/>
                  <a:pt x="297" y="580"/>
                  <a:pt x="292" y="637"/>
                </a:cubicBezTo>
                <a:cubicBezTo>
                  <a:pt x="289" y="676"/>
                  <a:pt x="282" y="712"/>
                  <a:pt x="254" y="742"/>
                </a:cubicBezTo>
                <a:cubicBezTo>
                  <a:pt x="247" y="748"/>
                  <a:pt x="220" y="765"/>
                  <a:pt x="234" y="770"/>
                </a:cubicBezTo>
                <a:cubicBezTo>
                  <a:pt x="240" y="772"/>
                  <a:pt x="261" y="781"/>
                  <a:pt x="313" y="781"/>
                </a:cubicBezTo>
                <a:cubicBezTo>
                  <a:pt x="370" y="781"/>
                  <a:pt x="377" y="769"/>
                  <a:pt x="389" y="766"/>
                </a:cubicBezTo>
                <a:cubicBezTo>
                  <a:pt x="409" y="760"/>
                  <a:pt x="384" y="742"/>
                  <a:pt x="377" y="736"/>
                </a:cubicBezTo>
                <a:cubicBezTo>
                  <a:pt x="364" y="725"/>
                  <a:pt x="348" y="715"/>
                  <a:pt x="341" y="698"/>
                </a:cubicBezTo>
                <a:cubicBezTo>
                  <a:pt x="333" y="679"/>
                  <a:pt x="334" y="656"/>
                  <a:pt x="332" y="637"/>
                </a:cubicBezTo>
                <a:cubicBezTo>
                  <a:pt x="328" y="587"/>
                  <a:pt x="316" y="516"/>
                  <a:pt x="318" y="506"/>
                </a:cubicBezTo>
                <a:cubicBezTo>
                  <a:pt x="321" y="496"/>
                  <a:pt x="333" y="484"/>
                  <a:pt x="356" y="478"/>
                </a:cubicBezTo>
                <a:cubicBezTo>
                  <a:pt x="389" y="468"/>
                  <a:pt x="412" y="438"/>
                  <a:pt x="442" y="423"/>
                </a:cubicBezTo>
                <a:cubicBezTo>
                  <a:pt x="496" y="394"/>
                  <a:pt x="522" y="424"/>
                  <a:pt x="559" y="382"/>
                </a:cubicBezTo>
                <a:cubicBezTo>
                  <a:pt x="579" y="359"/>
                  <a:pt x="601" y="332"/>
                  <a:pt x="617" y="307"/>
                </a:cubicBezTo>
                <a:cubicBezTo>
                  <a:pt x="629" y="287"/>
                  <a:pt x="647" y="242"/>
                  <a:pt x="655" y="222"/>
                </a:cubicBezTo>
                <a:cubicBezTo>
                  <a:pt x="657" y="217"/>
                  <a:pt x="654" y="219"/>
                  <a:pt x="654" y="219"/>
                </a:cubicBezTo>
                <a:close/>
              </a:path>
            </a:pathLst>
          </a:custGeom>
          <a:solidFill>
            <a:srgbClr val="352515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srgbClr val="352515">
                <a:alpha val="53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xmlns="" id="{3896B9AD-DF28-4396-AD1C-B67CD79775D9}"/>
              </a:ext>
            </a:extLst>
          </p:cNvPr>
          <p:cNvSpPr>
            <a:spLocks/>
          </p:cNvSpPr>
          <p:nvPr/>
        </p:nvSpPr>
        <p:spPr bwMode="auto">
          <a:xfrm>
            <a:off x="216435" y="2450671"/>
            <a:ext cx="4647975" cy="1341348"/>
          </a:xfrm>
          <a:custGeom>
            <a:avLst/>
            <a:gdLst/>
            <a:ahLst/>
            <a:cxnLst/>
            <a:rect l="l" t="t" r="r" b="b"/>
            <a:pathLst>
              <a:path w="3485981" h="1341348">
                <a:moveTo>
                  <a:pt x="912905" y="29"/>
                </a:moveTo>
                <a:cubicBezTo>
                  <a:pt x="930370" y="-204"/>
                  <a:pt x="947984" y="982"/>
                  <a:pt x="965597" y="3693"/>
                </a:cubicBezTo>
                <a:cubicBezTo>
                  <a:pt x="1106506" y="14538"/>
                  <a:pt x="1214897" y="112144"/>
                  <a:pt x="1247415" y="242285"/>
                </a:cubicBezTo>
                <a:cubicBezTo>
                  <a:pt x="1290771" y="220595"/>
                  <a:pt x="1323288" y="209750"/>
                  <a:pt x="1366645" y="209750"/>
                </a:cubicBezTo>
                <a:cubicBezTo>
                  <a:pt x="1464197" y="231440"/>
                  <a:pt x="1540071" y="318201"/>
                  <a:pt x="1529232" y="415807"/>
                </a:cubicBezTo>
                <a:cubicBezTo>
                  <a:pt x="1572588" y="394116"/>
                  <a:pt x="1615945" y="383271"/>
                  <a:pt x="1659301" y="394116"/>
                </a:cubicBezTo>
                <a:cubicBezTo>
                  <a:pt x="1756233" y="403815"/>
                  <a:pt x="1827160" y="482899"/>
                  <a:pt x="1832817" y="577108"/>
                </a:cubicBezTo>
                <a:lnTo>
                  <a:pt x="1858730" y="574508"/>
                </a:lnTo>
                <a:cubicBezTo>
                  <a:pt x="1869365" y="446863"/>
                  <a:pt x="1986357" y="351130"/>
                  <a:pt x="2113985" y="351130"/>
                </a:cubicBezTo>
                <a:cubicBezTo>
                  <a:pt x="2124621" y="351130"/>
                  <a:pt x="2135256" y="351130"/>
                  <a:pt x="2156527" y="351130"/>
                </a:cubicBezTo>
                <a:cubicBezTo>
                  <a:pt x="2177799" y="191574"/>
                  <a:pt x="2316062" y="63929"/>
                  <a:pt x="2486232" y="63929"/>
                </a:cubicBezTo>
                <a:cubicBezTo>
                  <a:pt x="2592588" y="63929"/>
                  <a:pt x="2688309" y="117114"/>
                  <a:pt x="2752123" y="191574"/>
                </a:cubicBezTo>
                <a:cubicBezTo>
                  <a:pt x="2805301" y="149026"/>
                  <a:pt x="2879750" y="127751"/>
                  <a:pt x="2954200" y="127751"/>
                </a:cubicBezTo>
                <a:cubicBezTo>
                  <a:pt x="3135005" y="127751"/>
                  <a:pt x="3283904" y="266033"/>
                  <a:pt x="3305176" y="436226"/>
                </a:cubicBezTo>
                <a:cubicBezTo>
                  <a:pt x="3411532" y="436226"/>
                  <a:pt x="3485981" y="510686"/>
                  <a:pt x="3485981" y="617056"/>
                </a:cubicBezTo>
                <a:cubicBezTo>
                  <a:pt x="3485981" y="712790"/>
                  <a:pt x="3411532" y="787249"/>
                  <a:pt x="3305176" y="787249"/>
                </a:cubicBezTo>
                <a:cubicBezTo>
                  <a:pt x="3305176" y="819161"/>
                  <a:pt x="3315811" y="840435"/>
                  <a:pt x="3315811" y="872346"/>
                </a:cubicBezTo>
                <a:cubicBezTo>
                  <a:pt x="3315811" y="1042539"/>
                  <a:pt x="3166912" y="1191458"/>
                  <a:pt x="2996742" y="1191458"/>
                </a:cubicBezTo>
                <a:cubicBezTo>
                  <a:pt x="2964835" y="1191458"/>
                  <a:pt x="2922293" y="1180821"/>
                  <a:pt x="2901022" y="1170184"/>
                </a:cubicBezTo>
                <a:cubicBezTo>
                  <a:pt x="2869115" y="1234006"/>
                  <a:pt x="2805301" y="1276554"/>
                  <a:pt x="2741487" y="1276554"/>
                </a:cubicBezTo>
                <a:cubicBezTo>
                  <a:pt x="2677673" y="1276554"/>
                  <a:pt x="2624495" y="1244643"/>
                  <a:pt x="2592588" y="1191458"/>
                </a:cubicBezTo>
                <a:cubicBezTo>
                  <a:pt x="2560681" y="1202095"/>
                  <a:pt x="2518139" y="1212732"/>
                  <a:pt x="2486232" y="1212732"/>
                </a:cubicBezTo>
                <a:cubicBezTo>
                  <a:pt x="2358604" y="1212732"/>
                  <a:pt x="2241613" y="1138272"/>
                  <a:pt x="2188434" y="1031902"/>
                </a:cubicBezTo>
                <a:cubicBezTo>
                  <a:pt x="2145892" y="1074450"/>
                  <a:pt x="2092714" y="1095724"/>
                  <a:pt x="2028900" y="1095724"/>
                </a:cubicBezTo>
                <a:cubicBezTo>
                  <a:pt x="1956512" y="1095724"/>
                  <a:pt x="1890206" y="1059224"/>
                  <a:pt x="1848601" y="999870"/>
                </a:cubicBezTo>
                <a:cubicBezTo>
                  <a:pt x="1802370" y="1071561"/>
                  <a:pt x="1717196" y="1114124"/>
                  <a:pt x="1626784" y="1099047"/>
                </a:cubicBezTo>
                <a:cubicBezTo>
                  <a:pt x="1583427" y="1099047"/>
                  <a:pt x="1540071" y="1088202"/>
                  <a:pt x="1507554" y="1066512"/>
                </a:cubicBezTo>
                <a:cubicBezTo>
                  <a:pt x="1453358" y="1099047"/>
                  <a:pt x="1388323" y="1109892"/>
                  <a:pt x="1312449" y="1099047"/>
                </a:cubicBezTo>
                <a:cubicBezTo>
                  <a:pt x="1301610" y="1099047"/>
                  <a:pt x="1290771" y="1099047"/>
                  <a:pt x="1279932" y="1099047"/>
                </a:cubicBezTo>
                <a:cubicBezTo>
                  <a:pt x="1279932" y="1109892"/>
                  <a:pt x="1279932" y="1109892"/>
                  <a:pt x="1279932" y="1120737"/>
                </a:cubicBezTo>
                <a:cubicBezTo>
                  <a:pt x="1258254" y="1261723"/>
                  <a:pt x="1139023" y="1359329"/>
                  <a:pt x="1008954" y="1337639"/>
                </a:cubicBezTo>
                <a:cubicBezTo>
                  <a:pt x="900563" y="1326794"/>
                  <a:pt x="824689" y="1261723"/>
                  <a:pt x="792171" y="1174963"/>
                </a:cubicBezTo>
                <a:cubicBezTo>
                  <a:pt x="748815" y="1283414"/>
                  <a:pt x="640424" y="1359329"/>
                  <a:pt x="510354" y="1337639"/>
                </a:cubicBezTo>
                <a:cubicBezTo>
                  <a:pt x="391124" y="1326794"/>
                  <a:pt x="304411" y="1240033"/>
                  <a:pt x="282732" y="1131582"/>
                </a:cubicBezTo>
                <a:cubicBezTo>
                  <a:pt x="250215" y="1142427"/>
                  <a:pt x="217698" y="1142427"/>
                  <a:pt x="196019" y="1142427"/>
                </a:cubicBezTo>
                <a:cubicBezTo>
                  <a:pt x="76789" y="1120737"/>
                  <a:pt x="-9924" y="1023132"/>
                  <a:pt x="915" y="903836"/>
                </a:cubicBezTo>
                <a:cubicBezTo>
                  <a:pt x="11754" y="817075"/>
                  <a:pt x="55111" y="762849"/>
                  <a:pt x="130985" y="730314"/>
                </a:cubicBezTo>
                <a:cubicBezTo>
                  <a:pt x="109306" y="686934"/>
                  <a:pt x="109306" y="643553"/>
                  <a:pt x="109306" y="589328"/>
                </a:cubicBezTo>
                <a:cubicBezTo>
                  <a:pt x="130985" y="448342"/>
                  <a:pt x="239376" y="339891"/>
                  <a:pt x="380285" y="318201"/>
                </a:cubicBezTo>
                <a:cubicBezTo>
                  <a:pt x="369445" y="296511"/>
                  <a:pt x="369445" y="274820"/>
                  <a:pt x="369445" y="242285"/>
                </a:cubicBezTo>
                <a:cubicBezTo>
                  <a:pt x="380285" y="166370"/>
                  <a:pt x="445319" y="112144"/>
                  <a:pt x="521193" y="122989"/>
                </a:cubicBezTo>
                <a:cubicBezTo>
                  <a:pt x="564550" y="122989"/>
                  <a:pt x="597067" y="144679"/>
                  <a:pt x="618745" y="177215"/>
                </a:cubicBezTo>
                <a:cubicBezTo>
                  <a:pt x="675651" y="72831"/>
                  <a:pt x="790647" y="1660"/>
                  <a:pt x="912905" y="29"/>
                </a:cubicBezTo>
                <a:close/>
              </a:path>
            </a:pathLst>
          </a:custGeom>
          <a:gradFill rotWithShape="1">
            <a:gsLst>
              <a:gs pos="0">
                <a:srgbClr val="FF0000">
                  <a:alpha val="11000"/>
                </a:srgbClr>
              </a:gs>
              <a:gs pos="76000">
                <a:srgbClr val="FF0000">
                  <a:alpha val="27216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xmlns="" id="{AC62DD07-9ABB-4F70-B48E-AD28F294B198}"/>
              </a:ext>
            </a:extLst>
          </p:cNvPr>
          <p:cNvSpPr>
            <a:spLocks noChangeAspect="1"/>
          </p:cNvSpPr>
          <p:nvPr/>
        </p:nvSpPr>
        <p:spPr bwMode="auto">
          <a:xfrm>
            <a:off x="2612452" y="5976092"/>
            <a:ext cx="456717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1" name="Freeform 20">
            <a:extLst>
              <a:ext uri="{FF2B5EF4-FFF2-40B4-BE49-F238E27FC236}">
                <a16:creationId xmlns:a16="http://schemas.microsoft.com/office/drawing/2014/main" xmlns="" id="{975634CE-07C6-4853-8744-698096D7DD50}"/>
              </a:ext>
            </a:extLst>
          </p:cNvPr>
          <p:cNvSpPr>
            <a:spLocks noChangeAspect="1"/>
          </p:cNvSpPr>
          <p:nvPr/>
        </p:nvSpPr>
        <p:spPr bwMode="auto">
          <a:xfrm>
            <a:off x="2362849" y="6064109"/>
            <a:ext cx="499203" cy="326607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xmlns="" id="{A99C5EF1-5154-4748-AF30-175D54A2EC76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4082887" y="5940500"/>
            <a:ext cx="429296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3" name="Freeform 20">
            <a:extLst>
              <a:ext uri="{FF2B5EF4-FFF2-40B4-BE49-F238E27FC236}">
                <a16:creationId xmlns:a16="http://schemas.microsoft.com/office/drawing/2014/main" xmlns="" id="{370A3045-2CFA-49E3-A728-3F8F783E8E97}"/>
              </a:ext>
            </a:extLst>
          </p:cNvPr>
          <p:cNvSpPr>
            <a:spLocks noChangeAspect="1"/>
          </p:cNvSpPr>
          <p:nvPr/>
        </p:nvSpPr>
        <p:spPr bwMode="auto">
          <a:xfrm rot="21232918" flipH="1">
            <a:off x="3938342" y="6135465"/>
            <a:ext cx="460871" cy="284448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4" name="Freeform 15">
            <a:extLst>
              <a:ext uri="{FF2B5EF4-FFF2-40B4-BE49-F238E27FC236}">
                <a16:creationId xmlns:a16="http://schemas.microsoft.com/office/drawing/2014/main" xmlns="" id="{8C16ADC7-C572-4552-8BD1-3FACC5D23FBA}"/>
              </a:ext>
            </a:extLst>
          </p:cNvPr>
          <p:cNvSpPr>
            <a:spLocks/>
          </p:cNvSpPr>
          <p:nvPr/>
        </p:nvSpPr>
        <p:spPr bwMode="auto">
          <a:xfrm>
            <a:off x="4271841" y="1816227"/>
            <a:ext cx="3348161" cy="1975831"/>
          </a:xfrm>
          <a:custGeom>
            <a:avLst/>
            <a:gdLst/>
            <a:ahLst/>
            <a:cxnLst/>
            <a:rect l="l" t="t" r="r" b="b"/>
            <a:pathLst>
              <a:path w="2511121" h="1975830">
                <a:moveTo>
                  <a:pt x="1432130" y="872131"/>
                </a:moveTo>
                <a:cubicBezTo>
                  <a:pt x="1431142" y="872626"/>
                  <a:pt x="1430153" y="873093"/>
                  <a:pt x="1428936" y="873026"/>
                </a:cubicBezTo>
                <a:cubicBezTo>
                  <a:pt x="1430185" y="873214"/>
                  <a:pt x="1431183" y="873820"/>
                  <a:pt x="1432130" y="874508"/>
                </a:cubicBezTo>
                <a:close/>
                <a:moveTo>
                  <a:pt x="1243307" y="818185"/>
                </a:moveTo>
                <a:cubicBezTo>
                  <a:pt x="1236925" y="822439"/>
                  <a:pt x="1230544" y="826190"/>
                  <a:pt x="1223481" y="828097"/>
                </a:cubicBezTo>
                <a:lnTo>
                  <a:pt x="1244808" y="879064"/>
                </a:lnTo>
                <a:cubicBezTo>
                  <a:pt x="1260191" y="871368"/>
                  <a:pt x="1274206" y="865041"/>
                  <a:pt x="1288261" y="861278"/>
                </a:cubicBezTo>
                <a:cubicBezTo>
                  <a:pt x="1270055" y="852075"/>
                  <a:pt x="1254993" y="837661"/>
                  <a:pt x="1243307" y="818185"/>
                </a:cubicBezTo>
                <a:close/>
                <a:moveTo>
                  <a:pt x="1486080" y="0"/>
                </a:moveTo>
                <a:cubicBezTo>
                  <a:pt x="1549021" y="0"/>
                  <a:pt x="1602970" y="26973"/>
                  <a:pt x="1638937" y="71928"/>
                </a:cubicBezTo>
                <a:cubicBezTo>
                  <a:pt x="1692886" y="26973"/>
                  <a:pt x="1764819" y="0"/>
                  <a:pt x="1845743" y="0"/>
                </a:cubicBezTo>
                <a:cubicBezTo>
                  <a:pt x="1962634" y="0"/>
                  <a:pt x="2061542" y="62937"/>
                  <a:pt x="2115491" y="152848"/>
                </a:cubicBezTo>
                <a:cubicBezTo>
                  <a:pt x="2142466" y="143857"/>
                  <a:pt x="2178432" y="134866"/>
                  <a:pt x="2205407" y="134866"/>
                </a:cubicBezTo>
                <a:cubicBezTo>
                  <a:pt x="2313306" y="134866"/>
                  <a:pt x="2394230" y="215785"/>
                  <a:pt x="2394230" y="323677"/>
                </a:cubicBezTo>
                <a:cubicBezTo>
                  <a:pt x="2394230" y="341660"/>
                  <a:pt x="2394230" y="359642"/>
                  <a:pt x="2385239" y="377624"/>
                </a:cubicBezTo>
                <a:cubicBezTo>
                  <a:pt x="2457172" y="431570"/>
                  <a:pt x="2511121" y="521480"/>
                  <a:pt x="2511121" y="620382"/>
                </a:cubicBezTo>
                <a:cubicBezTo>
                  <a:pt x="2511121" y="782221"/>
                  <a:pt x="2376247" y="908096"/>
                  <a:pt x="2214399" y="908096"/>
                </a:cubicBezTo>
                <a:cubicBezTo>
                  <a:pt x="2151457" y="908096"/>
                  <a:pt x="2097508" y="899105"/>
                  <a:pt x="2052550" y="872131"/>
                </a:cubicBezTo>
                <a:cubicBezTo>
                  <a:pt x="2061542" y="881122"/>
                  <a:pt x="2061542" y="899105"/>
                  <a:pt x="2061542" y="917087"/>
                </a:cubicBezTo>
                <a:cubicBezTo>
                  <a:pt x="2061542" y="1066996"/>
                  <a:pt x="1961557" y="1185662"/>
                  <a:pt x="1828971" y="1219713"/>
                </a:cubicBezTo>
                <a:lnTo>
                  <a:pt x="1828898" y="1247026"/>
                </a:lnTo>
                <a:cubicBezTo>
                  <a:pt x="1828898" y="1279494"/>
                  <a:pt x="1818082" y="1301138"/>
                  <a:pt x="1807265" y="1322783"/>
                </a:cubicBezTo>
                <a:cubicBezTo>
                  <a:pt x="1861348" y="1376895"/>
                  <a:pt x="1893797" y="1452652"/>
                  <a:pt x="1882981" y="1528409"/>
                </a:cubicBezTo>
                <a:cubicBezTo>
                  <a:pt x="1872164" y="1658279"/>
                  <a:pt x="1753183" y="1755681"/>
                  <a:pt x="1623385" y="1734036"/>
                </a:cubicBezTo>
                <a:cubicBezTo>
                  <a:pt x="1580119" y="1734036"/>
                  <a:pt x="1536853" y="1723213"/>
                  <a:pt x="1504404" y="1701568"/>
                </a:cubicBezTo>
                <a:cubicBezTo>
                  <a:pt x="1450321" y="1734036"/>
                  <a:pt x="1385423" y="1744858"/>
                  <a:pt x="1309707" y="1734036"/>
                </a:cubicBezTo>
                <a:cubicBezTo>
                  <a:pt x="1298891" y="1734036"/>
                  <a:pt x="1288074" y="1734036"/>
                  <a:pt x="1277258" y="1734036"/>
                </a:cubicBezTo>
                <a:cubicBezTo>
                  <a:pt x="1277258" y="1744858"/>
                  <a:pt x="1277258" y="1744858"/>
                  <a:pt x="1277258" y="1755681"/>
                </a:cubicBezTo>
                <a:cubicBezTo>
                  <a:pt x="1255625" y="1896372"/>
                  <a:pt x="1136643" y="1993774"/>
                  <a:pt x="1006846" y="1972129"/>
                </a:cubicBezTo>
                <a:cubicBezTo>
                  <a:pt x="898681" y="1961307"/>
                  <a:pt x="822965" y="1896372"/>
                  <a:pt x="790516" y="1809793"/>
                </a:cubicBezTo>
                <a:cubicBezTo>
                  <a:pt x="747250" y="1918017"/>
                  <a:pt x="639085" y="1993774"/>
                  <a:pt x="509287" y="1972129"/>
                </a:cubicBezTo>
                <a:cubicBezTo>
                  <a:pt x="390306" y="1961307"/>
                  <a:pt x="303774" y="1874727"/>
                  <a:pt x="282141" y="1766503"/>
                </a:cubicBezTo>
                <a:cubicBezTo>
                  <a:pt x="249692" y="1777325"/>
                  <a:pt x="217242" y="1777325"/>
                  <a:pt x="195609" y="1777325"/>
                </a:cubicBezTo>
                <a:cubicBezTo>
                  <a:pt x="76628" y="1755681"/>
                  <a:pt x="-9904" y="1658279"/>
                  <a:pt x="913" y="1539232"/>
                </a:cubicBezTo>
                <a:cubicBezTo>
                  <a:pt x="11729" y="1452652"/>
                  <a:pt x="54995" y="1398540"/>
                  <a:pt x="130710" y="1366073"/>
                </a:cubicBezTo>
                <a:cubicBezTo>
                  <a:pt x="109077" y="1322783"/>
                  <a:pt x="109077" y="1279494"/>
                  <a:pt x="109077" y="1225381"/>
                </a:cubicBezTo>
                <a:cubicBezTo>
                  <a:pt x="130710" y="1084690"/>
                  <a:pt x="238875" y="976465"/>
                  <a:pt x="379490" y="954821"/>
                </a:cubicBezTo>
                <a:cubicBezTo>
                  <a:pt x="368673" y="933176"/>
                  <a:pt x="368673" y="911531"/>
                  <a:pt x="368673" y="879064"/>
                </a:cubicBezTo>
                <a:cubicBezTo>
                  <a:pt x="379490" y="803306"/>
                  <a:pt x="444388" y="749194"/>
                  <a:pt x="520104" y="760017"/>
                </a:cubicBezTo>
                <a:cubicBezTo>
                  <a:pt x="563370" y="760017"/>
                  <a:pt x="595819" y="781662"/>
                  <a:pt x="617452" y="814129"/>
                </a:cubicBezTo>
                <a:cubicBezTo>
                  <a:pt x="682351" y="695082"/>
                  <a:pt x="822965" y="619325"/>
                  <a:pt x="963580" y="640970"/>
                </a:cubicBezTo>
                <a:cubicBezTo>
                  <a:pt x="973394" y="641725"/>
                  <a:pt x="983050" y="642902"/>
                  <a:pt x="992367" y="645481"/>
                </a:cubicBezTo>
                <a:cubicBezTo>
                  <a:pt x="992720" y="629005"/>
                  <a:pt x="994797" y="613872"/>
                  <a:pt x="1000534" y="602400"/>
                </a:cubicBezTo>
                <a:cubicBezTo>
                  <a:pt x="946584" y="566436"/>
                  <a:pt x="901626" y="503498"/>
                  <a:pt x="901626" y="431570"/>
                </a:cubicBezTo>
                <a:cubicBezTo>
                  <a:pt x="901626" y="332668"/>
                  <a:pt x="991542" y="242758"/>
                  <a:pt x="1090450" y="242758"/>
                </a:cubicBezTo>
                <a:cubicBezTo>
                  <a:pt x="1162382" y="242758"/>
                  <a:pt x="1225324" y="278722"/>
                  <a:pt x="1252298" y="332668"/>
                </a:cubicBezTo>
                <a:cubicBezTo>
                  <a:pt x="1270281" y="314686"/>
                  <a:pt x="1288265" y="296704"/>
                  <a:pt x="1306248" y="278722"/>
                </a:cubicBezTo>
                <a:cubicBezTo>
                  <a:pt x="1288265" y="251749"/>
                  <a:pt x="1288265" y="224776"/>
                  <a:pt x="1288265" y="197803"/>
                </a:cubicBezTo>
                <a:cubicBezTo>
                  <a:pt x="1288265" y="80919"/>
                  <a:pt x="1369189" y="0"/>
                  <a:pt x="1486080" y="0"/>
                </a:cubicBezTo>
                <a:close/>
              </a:path>
            </a:pathLst>
          </a:custGeom>
          <a:gradFill rotWithShape="1">
            <a:gsLst>
              <a:gs pos="0">
                <a:srgbClr val="FF0000">
                  <a:alpha val="11000"/>
                </a:srgbClr>
              </a:gs>
              <a:gs pos="76000">
                <a:srgbClr val="FF0000">
                  <a:alpha val="27216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xmlns="" id="{1E4BE1AA-6F6E-4EA9-9D41-7BB268D0FCA9}"/>
              </a:ext>
            </a:extLst>
          </p:cNvPr>
          <p:cNvSpPr>
            <a:spLocks/>
          </p:cNvSpPr>
          <p:nvPr/>
        </p:nvSpPr>
        <p:spPr bwMode="auto">
          <a:xfrm>
            <a:off x="2620109" y="734041"/>
            <a:ext cx="2925347" cy="1708019"/>
          </a:xfrm>
          <a:custGeom>
            <a:avLst/>
            <a:gdLst/>
            <a:ahLst/>
            <a:cxnLst>
              <a:cxn ang="0">
                <a:pos x="165" y="42"/>
              </a:cxn>
              <a:cxn ang="0">
                <a:pos x="166" y="36"/>
              </a:cxn>
              <a:cxn ang="0">
                <a:pos x="145" y="15"/>
              </a:cxn>
              <a:cxn ang="0">
                <a:pos x="135" y="17"/>
              </a:cxn>
              <a:cxn ang="0">
                <a:pos x="105" y="0"/>
              </a:cxn>
              <a:cxn ang="0">
                <a:pos x="82" y="8"/>
              </a:cxn>
              <a:cxn ang="0">
                <a:pos x="65" y="0"/>
              </a:cxn>
              <a:cxn ang="0">
                <a:pos x="43" y="22"/>
              </a:cxn>
              <a:cxn ang="0">
                <a:pos x="45" y="31"/>
              </a:cxn>
              <a:cxn ang="0">
                <a:pos x="39" y="37"/>
              </a:cxn>
              <a:cxn ang="0">
                <a:pos x="21" y="27"/>
              </a:cxn>
              <a:cxn ang="0">
                <a:pos x="0" y="48"/>
              </a:cxn>
              <a:cxn ang="0">
                <a:pos x="11" y="67"/>
              </a:cxn>
              <a:cxn ang="0">
                <a:pos x="10" y="75"/>
              </a:cxn>
              <a:cxn ang="0">
                <a:pos x="29" y="94"/>
              </a:cxn>
              <a:cxn ang="0">
                <a:pos x="38" y="91"/>
              </a:cxn>
              <a:cxn ang="0">
                <a:pos x="52" y="98"/>
              </a:cxn>
              <a:cxn ang="0">
                <a:pos x="59" y="97"/>
              </a:cxn>
              <a:cxn ang="0">
                <a:pos x="59" y="102"/>
              </a:cxn>
              <a:cxn ang="0">
                <a:pos x="94" y="137"/>
              </a:cxn>
              <a:cxn ang="0">
                <a:pos x="129" y="102"/>
              </a:cxn>
              <a:cxn ang="0">
                <a:pos x="128" y="97"/>
              </a:cxn>
              <a:cxn ang="0">
                <a:pos x="146" y="101"/>
              </a:cxn>
              <a:cxn ang="0">
                <a:pos x="179" y="69"/>
              </a:cxn>
              <a:cxn ang="0">
                <a:pos x="165" y="42"/>
              </a:cxn>
            </a:cxnLst>
            <a:rect l="0" t="0" r="r" b="b"/>
            <a:pathLst>
              <a:path w="179" h="137">
                <a:moveTo>
                  <a:pt x="165" y="42"/>
                </a:moveTo>
                <a:cubicBezTo>
                  <a:pt x="166" y="40"/>
                  <a:pt x="166" y="38"/>
                  <a:pt x="166" y="36"/>
                </a:cubicBezTo>
                <a:cubicBezTo>
                  <a:pt x="166" y="24"/>
                  <a:pt x="157" y="15"/>
                  <a:pt x="145" y="15"/>
                </a:cubicBezTo>
                <a:cubicBezTo>
                  <a:pt x="142" y="15"/>
                  <a:pt x="138" y="16"/>
                  <a:pt x="135" y="17"/>
                </a:cubicBezTo>
                <a:cubicBezTo>
                  <a:pt x="129" y="7"/>
                  <a:pt x="118" y="0"/>
                  <a:pt x="105" y="0"/>
                </a:cubicBezTo>
                <a:cubicBezTo>
                  <a:pt x="96" y="0"/>
                  <a:pt x="88" y="3"/>
                  <a:pt x="82" y="8"/>
                </a:cubicBezTo>
                <a:cubicBezTo>
                  <a:pt x="78" y="3"/>
                  <a:pt x="72" y="0"/>
                  <a:pt x="65" y="0"/>
                </a:cubicBezTo>
                <a:cubicBezTo>
                  <a:pt x="52" y="0"/>
                  <a:pt x="43" y="9"/>
                  <a:pt x="43" y="22"/>
                </a:cubicBezTo>
                <a:cubicBezTo>
                  <a:pt x="43" y="25"/>
                  <a:pt x="43" y="28"/>
                  <a:pt x="45" y="31"/>
                </a:cubicBezTo>
                <a:cubicBezTo>
                  <a:pt x="43" y="33"/>
                  <a:pt x="41" y="35"/>
                  <a:pt x="39" y="37"/>
                </a:cubicBezTo>
                <a:cubicBezTo>
                  <a:pt x="36" y="31"/>
                  <a:pt x="29" y="27"/>
                  <a:pt x="21" y="27"/>
                </a:cubicBezTo>
                <a:cubicBezTo>
                  <a:pt x="10" y="27"/>
                  <a:pt x="0" y="37"/>
                  <a:pt x="0" y="48"/>
                </a:cubicBezTo>
                <a:cubicBezTo>
                  <a:pt x="0" y="56"/>
                  <a:pt x="5" y="63"/>
                  <a:pt x="11" y="67"/>
                </a:cubicBezTo>
                <a:cubicBezTo>
                  <a:pt x="10" y="69"/>
                  <a:pt x="10" y="72"/>
                  <a:pt x="10" y="75"/>
                </a:cubicBezTo>
                <a:cubicBezTo>
                  <a:pt x="10" y="85"/>
                  <a:pt x="18" y="94"/>
                  <a:pt x="29" y="94"/>
                </a:cubicBezTo>
                <a:cubicBezTo>
                  <a:pt x="32" y="94"/>
                  <a:pt x="35" y="93"/>
                  <a:pt x="38" y="91"/>
                </a:cubicBezTo>
                <a:cubicBezTo>
                  <a:pt x="41" y="96"/>
                  <a:pt x="46" y="98"/>
                  <a:pt x="52" y="98"/>
                </a:cubicBezTo>
                <a:cubicBezTo>
                  <a:pt x="55" y="98"/>
                  <a:pt x="57" y="98"/>
                  <a:pt x="59" y="97"/>
                </a:cubicBezTo>
                <a:cubicBezTo>
                  <a:pt x="59" y="98"/>
                  <a:pt x="59" y="100"/>
                  <a:pt x="59" y="102"/>
                </a:cubicBezTo>
                <a:cubicBezTo>
                  <a:pt x="59" y="122"/>
                  <a:pt x="74" y="137"/>
                  <a:pt x="94" y="137"/>
                </a:cubicBezTo>
                <a:cubicBezTo>
                  <a:pt x="113" y="137"/>
                  <a:pt x="129" y="122"/>
                  <a:pt x="129" y="102"/>
                </a:cubicBezTo>
                <a:cubicBezTo>
                  <a:pt x="129" y="100"/>
                  <a:pt x="129" y="98"/>
                  <a:pt x="128" y="97"/>
                </a:cubicBezTo>
                <a:cubicBezTo>
                  <a:pt x="133" y="100"/>
                  <a:pt x="139" y="101"/>
                  <a:pt x="146" y="101"/>
                </a:cubicBezTo>
                <a:cubicBezTo>
                  <a:pt x="164" y="101"/>
                  <a:pt x="179" y="87"/>
                  <a:pt x="179" y="69"/>
                </a:cubicBezTo>
                <a:cubicBezTo>
                  <a:pt x="179" y="58"/>
                  <a:pt x="173" y="48"/>
                  <a:pt x="165" y="42"/>
                </a:cubicBezTo>
                <a:close/>
              </a:path>
            </a:pathLst>
          </a:custGeom>
          <a:solidFill>
            <a:srgbClr val="008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0DE84630-5047-4C84-9E7D-AA7FE9B6EF7F}"/>
              </a:ext>
            </a:extLst>
          </p:cNvPr>
          <p:cNvCxnSpPr>
            <a:cxnSpLocks/>
            <a:stCxn id="38" idx="3"/>
            <a:endCxn id="37" idx="1"/>
          </p:cNvCxnSpPr>
          <p:nvPr/>
        </p:nvCxnSpPr>
        <p:spPr>
          <a:xfrm>
            <a:off x="5556715" y="1547451"/>
            <a:ext cx="2456450" cy="2136344"/>
          </a:xfrm>
          <a:prstGeom prst="line">
            <a:avLst/>
          </a:prstGeom>
          <a:noFill/>
          <a:ln w="38100" cap="flat" cmpd="sng" algn="ctr">
            <a:solidFill>
              <a:srgbClr val="663300"/>
            </a:solidFill>
            <a:prstDash val="solid"/>
          </a:ln>
          <a:effectLst>
            <a:outerShdw blurRad="50800" dist="12700" dir="5400000" rotWithShape="0">
              <a:srgbClr val="000E3D">
                <a:alpha val="50000"/>
              </a:srgbClr>
            </a:outerShdw>
          </a:effectLst>
        </p:spPr>
      </p:cxnSp>
      <p:sp>
        <p:nvSpPr>
          <p:cNvPr id="37" name="Rounded Rectangle 18">
            <a:extLst>
              <a:ext uri="{FF2B5EF4-FFF2-40B4-BE49-F238E27FC236}">
                <a16:creationId xmlns:a16="http://schemas.microsoft.com/office/drawing/2014/main" xmlns="" id="{ED9F0123-9EAE-4D1A-873B-52D228CB973E}"/>
              </a:ext>
            </a:extLst>
          </p:cNvPr>
          <p:cNvSpPr/>
          <p:nvPr/>
        </p:nvSpPr>
        <p:spPr>
          <a:xfrm>
            <a:off x="8013165" y="1473995"/>
            <a:ext cx="3962400" cy="4419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663300"/>
            </a:solidFill>
            <a:prstDash val="solid"/>
          </a:ln>
          <a:effectLst>
            <a:outerShdw blurRad="50800" dist="38100" dir="5400000" rotWithShape="0">
              <a:srgbClr val="000E3D">
                <a:alpha val="50000"/>
              </a:srgbClr>
            </a:outerShdw>
          </a:effectLst>
        </p:spPr>
        <p:txBody>
          <a:bodyPr rtlCol="0" anchor="ctr"/>
          <a:lstStyle/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Ineffective/ inefficient/bungled (vertical/horizontal) interventions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Duplicated and uncoordinated  programmes implemented by role-players in the LG sphere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AF1E01E-475D-4F89-B640-B5E6AA0704A6}"/>
              </a:ext>
            </a:extLst>
          </p:cNvPr>
          <p:cNvSpPr txBox="1"/>
          <p:nvPr/>
        </p:nvSpPr>
        <p:spPr>
          <a:xfrm>
            <a:off x="2631368" y="1131952"/>
            <a:ext cx="2925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WEAK LG INCAPABLE OF FULFILLING ITS CONSTITURIONAL MANDATE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3A2EE11-2851-4E59-98AD-BAE431D20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166" y="219385"/>
            <a:ext cx="8487964" cy="704817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LOCAL GOVERNMENT EFFECTS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xmlns="" val="418008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2633" y="245650"/>
            <a:ext cx="8898941" cy="873635"/>
          </a:xfrm>
        </p:spPr>
        <p:txBody>
          <a:bodyPr/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LOCAL GOVERNMENT ROOT CAUSES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B699190A-E594-4F3F-9C70-618A37EA1D0D}"/>
              </a:ext>
            </a:extLst>
          </p:cNvPr>
          <p:cNvSpPr>
            <a:spLocks/>
          </p:cNvSpPr>
          <p:nvPr/>
        </p:nvSpPr>
        <p:spPr bwMode="auto">
          <a:xfrm>
            <a:off x="-75096" y="1157588"/>
            <a:ext cx="6807200" cy="3859379"/>
          </a:xfrm>
          <a:custGeom>
            <a:avLst/>
            <a:gdLst/>
            <a:ahLst/>
            <a:cxnLst>
              <a:cxn ang="0">
                <a:pos x="141" y="58"/>
              </a:cxn>
              <a:cxn ang="0">
                <a:pos x="66" y="90"/>
              </a:cxn>
              <a:cxn ang="0">
                <a:pos x="19" y="133"/>
              </a:cxn>
              <a:cxn ang="0">
                <a:pos x="27" y="140"/>
              </a:cxn>
              <a:cxn ang="0">
                <a:pos x="61" y="104"/>
              </a:cxn>
              <a:cxn ang="0">
                <a:pos x="53" y="132"/>
              </a:cxn>
              <a:cxn ang="0">
                <a:pos x="60" y="141"/>
              </a:cxn>
              <a:cxn ang="0">
                <a:pos x="79" y="135"/>
              </a:cxn>
              <a:cxn ang="0">
                <a:pos x="89" y="94"/>
              </a:cxn>
              <a:cxn ang="0">
                <a:pos x="114" y="109"/>
              </a:cxn>
              <a:cxn ang="0">
                <a:pos x="163" y="73"/>
              </a:cxn>
              <a:cxn ang="0">
                <a:pos x="153" y="132"/>
              </a:cxn>
              <a:cxn ang="0">
                <a:pos x="134" y="161"/>
              </a:cxn>
              <a:cxn ang="0">
                <a:pos x="99" y="177"/>
              </a:cxn>
              <a:cxn ang="0">
                <a:pos x="110" y="178"/>
              </a:cxn>
              <a:cxn ang="0">
                <a:pos x="140" y="168"/>
              </a:cxn>
              <a:cxn ang="0">
                <a:pos x="113" y="230"/>
              </a:cxn>
              <a:cxn ang="0">
                <a:pos x="148" y="191"/>
              </a:cxn>
              <a:cxn ang="0">
                <a:pos x="167" y="118"/>
              </a:cxn>
              <a:cxn ang="0">
                <a:pos x="226" y="94"/>
              </a:cxn>
              <a:cxn ang="0">
                <a:pos x="204" y="136"/>
              </a:cxn>
              <a:cxn ang="0">
                <a:pos x="205" y="142"/>
              </a:cxn>
              <a:cxn ang="0">
                <a:pos x="222" y="190"/>
              </a:cxn>
              <a:cxn ang="0">
                <a:pos x="197" y="234"/>
              </a:cxn>
              <a:cxn ang="0">
                <a:pos x="211" y="236"/>
              </a:cxn>
              <a:cxn ang="0">
                <a:pos x="258" y="243"/>
              </a:cxn>
              <a:cxn ang="0">
                <a:pos x="266" y="239"/>
              </a:cxn>
              <a:cxn ang="0">
                <a:pos x="231" y="184"/>
              </a:cxn>
              <a:cxn ang="0">
                <a:pos x="254" y="170"/>
              </a:cxn>
              <a:cxn ang="0">
                <a:pos x="236" y="143"/>
              </a:cxn>
              <a:cxn ang="0">
                <a:pos x="271" y="75"/>
              </a:cxn>
              <a:cxn ang="0">
                <a:pos x="289" y="98"/>
              </a:cxn>
              <a:cxn ang="0">
                <a:pos x="274" y="165"/>
              </a:cxn>
              <a:cxn ang="0">
                <a:pos x="296" y="95"/>
              </a:cxn>
              <a:cxn ang="0">
                <a:pos x="307" y="119"/>
              </a:cxn>
              <a:cxn ang="0">
                <a:pos x="300" y="85"/>
              </a:cxn>
              <a:cxn ang="0">
                <a:pos x="344" y="70"/>
              </a:cxn>
              <a:cxn ang="0">
                <a:pos x="311" y="160"/>
              </a:cxn>
              <a:cxn ang="0">
                <a:pos x="319" y="188"/>
              </a:cxn>
              <a:cxn ang="0">
                <a:pos x="343" y="148"/>
              </a:cxn>
              <a:cxn ang="0">
                <a:pos x="376" y="183"/>
              </a:cxn>
              <a:cxn ang="0">
                <a:pos x="376" y="161"/>
              </a:cxn>
              <a:cxn ang="0">
                <a:pos x="414" y="183"/>
              </a:cxn>
              <a:cxn ang="0">
                <a:pos x="394" y="165"/>
              </a:cxn>
              <a:cxn ang="0">
                <a:pos x="355" y="139"/>
              </a:cxn>
              <a:cxn ang="0">
                <a:pos x="354" y="98"/>
              </a:cxn>
              <a:cxn ang="0">
                <a:pos x="374" y="79"/>
              </a:cxn>
              <a:cxn ang="0">
                <a:pos x="401" y="109"/>
              </a:cxn>
              <a:cxn ang="0">
                <a:pos x="422" y="103"/>
              </a:cxn>
              <a:cxn ang="0">
                <a:pos x="460" y="135"/>
              </a:cxn>
              <a:cxn ang="0">
                <a:pos x="505" y="174"/>
              </a:cxn>
              <a:cxn ang="0">
                <a:pos x="481" y="143"/>
              </a:cxn>
              <a:cxn ang="0">
                <a:pos x="444" y="103"/>
              </a:cxn>
              <a:cxn ang="0">
                <a:pos x="412" y="79"/>
              </a:cxn>
              <a:cxn ang="0">
                <a:pos x="321" y="42"/>
              </a:cxn>
              <a:cxn ang="0">
                <a:pos x="180" y="31"/>
              </a:cxn>
            </a:cxnLst>
            <a:rect l="0" t="0" r="r" b="b"/>
            <a:pathLst>
              <a:path w="518" h="295">
                <a:moveTo>
                  <a:pt x="180" y="31"/>
                </a:moveTo>
                <a:cubicBezTo>
                  <a:pt x="177" y="35"/>
                  <a:pt x="165" y="42"/>
                  <a:pt x="160" y="49"/>
                </a:cubicBezTo>
                <a:cubicBezTo>
                  <a:pt x="159" y="50"/>
                  <a:pt x="158" y="51"/>
                  <a:pt x="158" y="52"/>
                </a:cubicBezTo>
                <a:cubicBezTo>
                  <a:pt x="158" y="52"/>
                  <a:pt x="151" y="54"/>
                  <a:pt x="141" y="58"/>
                </a:cubicBezTo>
                <a:cubicBezTo>
                  <a:pt x="135" y="60"/>
                  <a:pt x="129" y="65"/>
                  <a:pt x="122" y="68"/>
                </a:cubicBezTo>
                <a:cubicBezTo>
                  <a:pt x="114" y="71"/>
                  <a:pt x="105" y="69"/>
                  <a:pt x="97" y="72"/>
                </a:cubicBezTo>
                <a:cubicBezTo>
                  <a:pt x="93" y="74"/>
                  <a:pt x="87" y="79"/>
                  <a:pt x="82" y="81"/>
                </a:cubicBezTo>
                <a:cubicBezTo>
                  <a:pt x="77" y="84"/>
                  <a:pt x="71" y="87"/>
                  <a:pt x="66" y="90"/>
                </a:cubicBezTo>
                <a:cubicBezTo>
                  <a:pt x="59" y="94"/>
                  <a:pt x="55" y="93"/>
                  <a:pt x="49" y="98"/>
                </a:cubicBezTo>
                <a:cubicBezTo>
                  <a:pt x="42" y="104"/>
                  <a:pt x="35" y="114"/>
                  <a:pt x="29" y="120"/>
                </a:cubicBezTo>
                <a:cubicBezTo>
                  <a:pt x="28" y="122"/>
                  <a:pt x="25" y="124"/>
                  <a:pt x="23" y="126"/>
                </a:cubicBezTo>
                <a:cubicBezTo>
                  <a:pt x="22" y="128"/>
                  <a:pt x="21" y="131"/>
                  <a:pt x="19" y="133"/>
                </a:cubicBezTo>
                <a:cubicBezTo>
                  <a:pt x="6" y="151"/>
                  <a:pt x="0" y="166"/>
                  <a:pt x="3" y="169"/>
                </a:cubicBezTo>
                <a:cubicBezTo>
                  <a:pt x="6" y="172"/>
                  <a:pt x="8" y="167"/>
                  <a:pt x="13" y="158"/>
                </a:cubicBezTo>
                <a:cubicBezTo>
                  <a:pt x="13" y="157"/>
                  <a:pt x="15" y="153"/>
                  <a:pt x="16" y="151"/>
                </a:cubicBezTo>
                <a:cubicBezTo>
                  <a:pt x="18" y="148"/>
                  <a:pt x="24" y="143"/>
                  <a:pt x="27" y="140"/>
                </a:cubicBezTo>
                <a:cubicBezTo>
                  <a:pt x="27" y="139"/>
                  <a:pt x="29" y="133"/>
                  <a:pt x="30" y="133"/>
                </a:cubicBezTo>
                <a:cubicBezTo>
                  <a:pt x="32" y="129"/>
                  <a:pt x="32" y="130"/>
                  <a:pt x="35" y="126"/>
                </a:cubicBezTo>
                <a:cubicBezTo>
                  <a:pt x="39" y="122"/>
                  <a:pt x="44" y="120"/>
                  <a:pt x="48" y="114"/>
                </a:cubicBezTo>
                <a:cubicBezTo>
                  <a:pt x="51" y="110"/>
                  <a:pt x="56" y="106"/>
                  <a:pt x="61" y="104"/>
                </a:cubicBezTo>
                <a:cubicBezTo>
                  <a:pt x="64" y="103"/>
                  <a:pt x="68" y="102"/>
                  <a:pt x="72" y="101"/>
                </a:cubicBezTo>
                <a:cubicBezTo>
                  <a:pt x="73" y="100"/>
                  <a:pt x="64" y="107"/>
                  <a:pt x="58" y="118"/>
                </a:cubicBezTo>
                <a:cubicBezTo>
                  <a:pt x="57" y="120"/>
                  <a:pt x="57" y="121"/>
                  <a:pt x="56" y="124"/>
                </a:cubicBezTo>
                <a:cubicBezTo>
                  <a:pt x="55" y="126"/>
                  <a:pt x="54" y="130"/>
                  <a:pt x="53" y="132"/>
                </a:cubicBezTo>
                <a:cubicBezTo>
                  <a:pt x="51" y="148"/>
                  <a:pt x="54" y="168"/>
                  <a:pt x="56" y="168"/>
                </a:cubicBezTo>
                <a:cubicBezTo>
                  <a:pt x="58" y="168"/>
                  <a:pt x="58" y="164"/>
                  <a:pt x="58" y="158"/>
                </a:cubicBezTo>
                <a:cubicBezTo>
                  <a:pt x="59" y="156"/>
                  <a:pt x="58" y="154"/>
                  <a:pt x="58" y="151"/>
                </a:cubicBezTo>
                <a:cubicBezTo>
                  <a:pt x="58" y="150"/>
                  <a:pt x="60" y="143"/>
                  <a:pt x="60" y="141"/>
                </a:cubicBezTo>
                <a:cubicBezTo>
                  <a:pt x="61" y="135"/>
                  <a:pt x="61" y="135"/>
                  <a:pt x="64" y="129"/>
                </a:cubicBezTo>
                <a:cubicBezTo>
                  <a:pt x="65" y="126"/>
                  <a:pt x="66" y="123"/>
                  <a:pt x="68" y="120"/>
                </a:cubicBezTo>
                <a:cubicBezTo>
                  <a:pt x="69" y="119"/>
                  <a:pt x="70" y="121"/>
                  <a:pt x="72" y="124"/>
                </a:cubicBezTo>
                <a:cubicBezTo>
                  <a:pt x="74" y="129"/>
                  <a:pt x="77" y="136"/>
                  <a:pt x="79" y="135"/>
                </a:cubicBezTo>
                <a:cubicBezTo>
                  <a:pt x="80" y="134"/>
                  <a:pt x="79" y="132"/>
                  <a:pt x="77" y="128"/>
                </a:cubicBezTo>
                <a:cubicBezTo>
                  <a:pt x="76" y="126"/>
                  <a:pt x="76" y="123"/>
                  <a:pt x="75" y="120"/>
                </a:cubicBezTo>
                <a:cubicBezTo>
                  <a:pt x="74" y="114"/>
                  <a:pt x="74" y="111"/>
                  <a:pt x="76" y="107"/>
                </a:cubicBezTo>
                <a:cubicBezTo>
                  <a:pt x="79" y="104"/>
                  <a:pt x="88" y="94"/>
                  <a:pt x="89" y="94"/>
                </a:cubicBezTo>
                <a:cubicBezTo>
                  <a:pt x="91" y="93"/>
                  <a:pt x="93" y="92"/>
                  <a:pt x="96" y="92"/>
                </a:cubicBezTo>
                <a:cubicBezTo>
                  <a:pt x="100" y="90"/>
                  <a:pt x="104" y="89"/>
                  <a:pt x="108" y="88"/>
                </a:cubicBezTo>
                <a:cubicBezTo>
                  <a:pt x="113" y="86"/>
                  <a:pt x="100" y="132"/>
                  <a:pt x="105" y="131"/>
                </a:cubicBezTo>
                <a:cubicBezTo>
                  <a:pt x="108" y="130"/>
                  <a:pt x="110" y="121"/>
                  <a:pt x="114" y="109"/>
                </a:cubicBezTo>
                <a:cubicBezTo>
                  <a:pt x="115" y="106"/>
                  <a:pt x="114" y="100"/>
                  <a:pt x="114" y="98"/>
                </a:cubicBezTo>
                <a:cubicBezTo>
                  <a:pt x="118" y="88"/>
                  <a:pt x="123" y="83"/>
                  <a:pt x="125" y="83"/>
                </a:cubicBezTo>
                <a:cubicBezTo>
                  <a:pt x="128" y="82"/>
                  <a:pt x="144" y="77"/>
                  <a:pt x="147" y="76"/>
                </a:cubicBezTo>
                <a:cubicBezTo>
                  <a:pt x="154" y="75"/>
                  <a:pt x="160" y="74"/>
                  <a:pt x="163" y="73"/>
                </a:cubicBezTo>
                <a:cubicBezTo>
                  <a:pt x="172" y="72"/>
                  <a:pt x="164" y="70"/>
                  <a:pt x="188" y="69"/>
                </a:cubicBezTo>
                <a:cubicBezTo>
                  <a:pt x="189" y="69"/>
                  <a:pt x="187" y="76"/>
                  <a:pt x="180" y="78"/>
                </a:cubicBezTo>
                <a:cubicBezTo>
                  <a:pt x="168" y="81"/>
                  <a:pt x="172" y="87"/>
                  <a:pt x="167" y="94"/>
                </a:cubicBezTo>
                <a:cubicBezTo>
                  <a:pt x="160" y="104"/>
                  <a:pt x="154" y="117"/>
                  <a:pt x="153" y="132"/>
                </a:cubicBezTo>
                <a:cubicBezTo>
                  <a:pt x="153" y="139"/>
                  <a:pt x="152" y="146"/>
                  <a:pt x="150" y="152"/>
                </a:cubicBezTo>
                <a:cubicBezTo>
                  <a:pt x="150" y="153"/>
                  <a:pt x="148" y="156"/>
                  <a:pt x="146" y="157"/>
                </a:cubicBezTo>
                <a:cubicBezTo>
                  <a:pt x="144" y="158"/>
                  <a:pt x="140" y="157"/>
                  <a:pt x="137" y="159"/>
                </a:cubicBezTo>
                <a:cubicBezTo>
                  <a:pt x="135" y="160"/>
                  <a:pt x="136" y="161"/>
                  <a:pt x="134" y="161"/>
                </a:cubicBezTo>
                <a:cubicBezTo>
                  <a:pt x="132" y="162"/>
                  <a:pt x="131" y="164"/>
                  <a:pt x="129" y="165"/>
                </a:cubicBezTo>
                <a:cubicBezTo>
                  <a:pt x="127" y="166"/>
                  <a:pt x="122" y="166"/>
                  <a:pt x="119" y="167"/>
                </a:cubicBezTo>
                <a:cubicBezTo>
                  <a:pt x="118" y="167"/>
                  <a:pt x="118" y="167"/>
                  <a:pt x="117" y="168"/>
                </a:cubicBezTo>
                <a:cubicBezTo>
                  <a:pt x="110" y="171"/>
                  <a:pt x="105" y="174"/>
                  <a:pt x="99" y="177"/>
                </a:cubicBezTo>
                <a:cubicBezTo>
                  <a:pt x="95" y="179"/>
                  <a:pt x="87" y="179"/>
                  <a:pt x="87" y="181"/>
                </a:cubicBezTo>
                <a:cubicBezTo>
                  <a:pt x="87" y="182"/>
                  <a:pt x="87" y="182"/>
                  <a:pt x="92" y="182"/>
                </a:cubicBezTo>
                <a:cubicBezTo>
                  <a:pt x="94" y="181"/>
                  <a:pt x="98" y="182"/>
                  <a:pt x="102" y="181"/>
                </a:cubicBezTo>
                <a:cubicBezTo>
                  <a:pt x="104" y="180"/>
                  <a:pt x="107" y="178"/>
                  <a:pt x="110" y="178"/>
                </a:cubicBezTo>
                <a:cubicBezTo>
                  <a:pt x="113" y="177"/>
                  <a:pt x="115" y="175"/>
                  <a:pt x="118" y="174"/>
                </a:cubicBezTo>
                <a:cubicBezTo>
                  <a:pt x="121" y="173"/>
                  <a:pt x="125" y="173"/>
                  <a:pt x="128" y="172"/>
                </a:cubicBezTo>
                <a:cubicBezTo>
                  <a:pt x="131" y="171"/>
                  <a:pt x="133" y="169"/>
                  <a:pt x="137" y="168"/>
                </a:cubicBezTo>
                <a:cubicBezTo>
                  <a:pt x="137" y="168"/>
                  <a:pt x="137" y="170"/>
                  <a:pt x="140" y="168"/>
                </a:cubicBezTo>
                <a:cubicBezTo>
                  <a:pt x="142" y="167"/>
                  <a:pt x="144" y="167"/>
                  <a:pt x="146" y="166"/>
                </a:cubicBezTo>
                <a:cubicBezTo>
                  <a:pt x="149" y="165"/>
                  <a:pt x="144" y="172"/>
                  <a:pt x="143" y="175"/>
                </a:cubicBezTo>
                <a:cubicBezTo>
                  <a:pt x="127" y="212"/>
                  <a:pt x="99" y="233"/>
                  <a:pt x="102" y="237"/>
                </a:cubicBezTo>
                <a:cubicBezTo>
                  <a:pt x="103" y="238"/>
                  <a:pt x="108" y="233"/>
                  <a:pt x="113" y="230"/>
                </a:cubicBezTo>
                <a:cubicBezTo>
                  <a:pt x="117" y="226"/>
                  <a:pt x="122" y="226"/>
                  <a:pt x="128" y="218"/>
                </a:cubicBezTo>
                <a:cubicBezTo>
                  <a:pt x="130" y="216"/>
                  <a:pt x="130" y="211"/>
                  <a:pt x="133" y="208"/>
                </a:cubicBezTo>
                <a:cubicBezTo>
                  <a:pt x="137" y="202"/>
                  <a:pt x="139" y="202"/>
                  <a:pt x="141" y="198"/>
                </a:cubicBezTo>
                <a:cubicBezTo>
                  <a:pt x="143" y="195"/>
                  <a:pt x="146" y="194"/>
                  <a:pt x="148" y="191"/>
                </a:cubicBezTo>
                <a:cubicBezTo>
                  <a:pt x="152" y="183"/>
                  <a:pt x="157" y="174"/>
                  <a:pt x="160" y="165"/>
                </a:cubicBezTo>
                <a:cubicBezTo>
                  <a:pt x="162" y="159"/>
                  <a:pt x="166" y="160"/>
                  <a:pt x="167" y="153"/>
                </a:cubicBezTo>
                <a:cubicBezTo>
                  <a:pt x="168" y="149"/>
                  <a:pt x="167" y="139"/>
                  <a:pt x="167" y="135"/>
                </a:cubicBezTo>
                <a:cubicBezTo>
                  <a:pt x="168" y="128"/>
                  <a:pt x="164" y="124"/>
                  <a:pt x="167" y="118"/>
                </a:cubicBezTo>
                <a:cubicBezTo>
                  <a:pt x="168" y="114"/>
                  <a:pt x="176" y="108"/>
                  <a:pt x="178" y="104"/>
                </a:cubicBezTo>
                <a:cubicBezTo>
                  <a:pt x="191" y="84"/>
                  <a:pt x="200" y="75"/>
                  <a:pt x="210" y="70"/>
                </a:cubicBezTo>
                <a:cubicBezTo>
                  <a:pt x="213" y="69"/>
                  <a:pt x="235" y="64"/>
                  <a:pt x="236" y="75"/>
                </a:cubicBezTo>
                <a:cubicBezTo>
                  <a:pt x="236" y="80"/>
                  <a:pt x="231" y="81"/>
                  <a:pt x="226" y="94"/>
                </a:cubicBezTo>
                <a:cubicBezTo>
                  <a:pt x="224" y="100"/>
                  <a:pt x="223" y="113"/>
                  <a:pt x="220" y="124"/>
                </a:cubicBezTo>
                <a:cubicBezTo>
                  <a:pt x="219" y="125"/>
                  <a:pt x="219" y="126"/>
                  <a:pt x="219" y="127"/>
                </a:cubicBezTo>
                <a:cubicBezTo>
                  <a:pt x="219" y="128"/>
                  <a:pt x="217" y="130"/>
                  <a:pt x="214" y="132"/>
                </a:cubicBezTo>
                <a:cubicBezTo>
                  <a:pt x="212" y="134"/>
                  <a:pt x="207" y="134"/>
                  <a:pt x="204" y="136"/>
                </a:cubicBezTo>
                <a:cubicBezTo>
                  <a:pt x="203" y="138"/>
                  <a:pt x="201" y="141"/>
                  <a:pt x="199" y="142"/>
                </a:cubicBezTo>
                <a:cubicBezTo>
                  <a:pt x="194" y="145"/>
                  <a:pt x="192" y="148"/>
                  <a:pt x="193" y="150"/>
                </a:cubicBezTo>
                <a:cubicBezTo>
                  <a:pt x="193" y="151"/>
                  <a:pt x="197" y="149"/>
                  <a:pt x="201" y="146"/>
                </a:cubicBezTo>
                <a:cubicBezTo>
                  <a:pt x="202" y="145"/>
                  <a:pt x="203" y="143"/>
                  <a:pt x="205" y="142"/>
                </a:cubicBezTo>
                <a:cubicBezTo>
                  <a:pt x="207" y="140"/>
                  <a:pt x="210" y="139"/>
                  <a:pt x="212" y="138"/>
                </a:cubicBezTo>
                <a:cubicBezTo>
                  <a:pt x="215" y="136"/>
                  <a:pt x="217" y="136"/>
                  <a:pt x="217" y="137"/>
                </a:cubicBezTo>
                <a:cubicBezTo>
                  <a:pt x="218" y="146"/>
                  <a:pt x="220" y="164"/>
                  <a:pt x="222" y="172"/>
                </a:cubicBezTo>
                <a:cubicBezTo>
                  <a:pt x="223" y="179"/>
                  <a:pt x="222" y="184"/>
                  <a:pt x="222" y="190"/>
                </a:cubicBezTo>
                <a:cubicBezTo>
                  <a:pt x="223" y="195"/>
                  <a:pt x="226" y="202"/>
                  <a:pt x="225" y="206"/>
                </a:cubicBezTo>
                <a:cubicBezTo>
                  <a:pt x="225" y="207"/>
                  <a:pt x="222" y="210"/>
                  <a:pt x="222" y="211"/>
                </a:cubicBezTo>
                <a:cubicBezTo>
                  <a:pt x="221" y="214"/>
                  <a:pt x="217" y="218"/>
                  <a:pt x="212" y="224"/>
                </a:cubicBezTo>
                <a:cubicBezTo>
                  <a:pt x="208" y="227"/>
                  <a:pt x="202" y="230"/>
                  <a:pt x="197" y="234"/>
                </a:cubicBezTo>
                <a:cubicBezTo>
                  <a:pt x="195" y="236"/>
                  <a:pt x="194" y="241"/>
                  <a:pt x="191" y="243"/>
                </a:cubicBezTo>
                <a:cubicBezTo>
                  <a:pt x="184" y="251"/>
                  <a:pt x="174" y="255"/>
                  <a:pt x="180" y="259"/>
                </a:cubicBezTo>
                <a:cubicBezTo>
                  <a:pt x="181" y="260"/>
                  <a:pt x="190" y="252"/>
                  <a:pt x="200" y="243"/>
                </a:cubicBezTo>
                <a:cubicBezTo>
                  <a:pt x="204" y="240"/>
                  <a:pt x="208" y="239"/>
                  <a:pt x="211" y="236"/>
                </a:cubicBezTo>
                <a:cubicBezTo>
                  <a:pt x="214" y="233"/>
                  <a:pt x="216" y="228"/>
                  <a:pt x="219" y="226"/>
                </a:cubicBezTo>
                <a:cubicBezTo>
                  <a:pt x="225" y="220"/>
                  <a:pt x="229" y="216"/>
                  <a:pt x="230" y="214"/>
                </a:cubicBezTo>
                <a:cubicBezTo>
                  <a:pt x="230" y="214"/>
                  <a:pt x="234" y="218"/>
                  <a:pt x="240" y="226"/>
                </a:cubicBezTo>
                <a:cubicBezTo>
                  <a:pt x="244" y="230"/>
                  <a:pt x="254" y="238"/>
                  <a:pt x="258" y="243"/>
                </a:cubicBezTo>
                <a:cubicBezTo>
                  <a:pt x="263" y="250"/>
                  <a:pt x="262" y="254"/>
                  <a:pt x="268" y="261"/>
                </a:cubicBezTo>
                <a:cubicBezTo>
                  <a:pt x="282" y="279"/>
                  <a:pt x="296" y="295"/>
                  <a:pt x="298" y="293"/>
                </a:cubicBezTo>
                <a:cubicBezTo>
                  <a:pt x="299" y="292"/>
                  <a:pt x="294" y="282"/>
                  <a:pt x="282" y="269"/>
                </a:cubicBezTo>
                <a:cubicBezTo>
                  <a:pt x="276" y="263"/>
                  <a:pt x="271" y="247"/>
                  <a:pt x="266" y="239"/>
                </a:cubicBezTo>
                <a:cubicBezTo>
                  <a:pt x="262" y="234"/>
                  <a:pt x="253" y="231"/>
                  <a:pt x="249" y="227"/>
                </a:cubicBezTo>
                <a:cubicBezTo>
                  <a:pt x="240" y="214"/>
                  <a:pt x="232" y="204"/>
                  <a:pt x="232" y="203"/>
                </a:cubicBezTo>
                <a:cubicBezTo>
                  <a:pt x="232" y="203"/>
                  <a:pt x="232" y="202"/>
                  <a:pt x="232" y="202"/>
                </a:cubicBezTo>
                <a:cubicBezTo>
                  <a:pt x="232" y="196"/>
                  <a:pt x="231" y="190"/>
                  <a:pt x="231" y="184"/>
                </a:cubicBezTo>
                <a:cubicBezTo>
                  <a:pt x="231" y="175"/>
                  <a:pt x="230" y="165"/>
                  <a:pt x="231" y="155"/>
                </a:cubicBezTo>
                <a:cubicBezTo>
                  <a:pt x="231" y="153"/>
                  <a:pt x="236" y="151"/>
                  <a:pt x="240" y="155"/>
                </a:cubicBezTo>
                <a:cubicBezTo>
                  <a:pt x="242" y="156"/>
                  <a:pt x="242" y="159"/>
                  <a:pt x="243" y="161"/>
                </a:cubicBezTo>
                <a:cubicBezTo>
                  <a:pt x="248" y="165"/>
                  <a:pt x="253" y="171"/>
                  <a:pt x="254" y="170"/>
                </a:cubicBezTo>
                <a:cubicBezTo>
                  <a:pt x="256" y="168"/>
                  <a:pt x="252" y="165"/>
                  <a:pt x="248" y="161"/>
                </a:cubicBezTo>
                <a:cubicBezTo>
                  <a:pt x="246" y="158"/>
                  <a:pt x="245" y="154"/>
                  <a:pt x="242" y="150"/>
                </a:cubicBezTo>
                <a:cubicBezTo>
                  <a:pt x="241" y="149"/>
                  <a:pt x="238" y="147"/>
                  <a:pt x="238" y="146"/>
                </a:cubicBezTo>
                <a:cubicBezTo>
                  <a:pt x="237" y="145"/>
                  <a:pt x="237" y="144"/>
                  <a:pt x="236" y="143"/>
                </a:cubicBezTo>
                <a:cubicBezTo>
                  <a:pt x="234" y="137"/>
                  <a:pt x="235" y="131"/>
                  <a:pt x="235" y="131"/>
                </a:cubicBezTo>
                <a:cubicBezTo>
                  <a:pt x="238" y="119"/>
                  <a:pt x="246" y="109"/>
                  <a:pt x="252" y="101"/>
                </a:cubicBezTo>
                <a:cubicBezTo>
                  <a:pt x="254" y="97"/>
                  <a:pt x="255" y="89"/>
                  <a:pt x="257" y="86"/>
                </a:cubicBezTo>
                <a:cubicBezTo>
                  <a:pt x="264" y="76"/>
                  <a:pt x="271" y="75"/>
                  <a:pt x="271" y="75"/>
                </a:cubicBezTo>
                <a:cubicBezTo>
                  <a:pt x="277" y="75"/>
                  <a:pt x="276" y="69"/>
                  <a:pt x="282" y="69"/>
                </a:cubicBezTo>
                <a:cubicBezTo>
                  <a:pt x="285" y="69"/>
                  <a:pt x="290" y="67"/>
                  <a:pt x="292" y="69"/>
                </a:cubicBezTo>
                <a:cubicBezTo>
                  <a:pt x="293" y="70"/>
                  <a:pt x="293" y="75"/>
                  <a:pt x="292" y="82"/>
                </a:cubicBezTo>
                <a:cubicBezTo>
                  <a:pt x="292" y="86"/>
                  <a:pt x="290" y="92"/>
                  <a:pt x="289" y="98"/>
                </a:cubicBezTo>
                <a:cubicBezTo>
                  <a:pt x="288" y="103"/>
                  <a:pt x="288" y="109"/>
                  <a:pt x="287" y="115"/>
                </a:cubicBezTo>
                <a:cubicBezTo>
                  <a:pt x="285" y="121"/>
                  <a:pt x="282" y="126"/>
                  <a:pt x="280" y="132"/>
                </a:cubicBezTo>
                <a:cubicBezTo>
                  <a:pt x="279" y="137"/>
                  <a:pt x="279" y="143"/>
                  <a:pt x="278" y="147"/>
                </a:cubicBezTo>
                <a:cubicBezTo>
                  <a:pt x="276" y="158"/>
                  <a:pt x="273" y="165"/>
                  <a:pt x="274" y="165"/>
                </a:cubicBezTo>
                <a:cubicBezTo>
                  <a:pt x="275" y="166"/>
                  <a:pt x="277" y="163"/>
                  <a:pt x="278" y="159"/>
                </a:cubicBezTo>
                <a:cubicBezTo>
                  <a:pt x="280" y="156"/>
                  <a:pt x="282" y="145"/>
                  <a:pt x="284" y="140"/>
                </a:cubicBezTo>
                <a:cubicBezTo>
                  <a:pt x="285" y="135"/>
                  <a:pt x="286" y="135"/>
                  <a:pt x="287" y="129"/>
                </a:cubicBezTo>
                <a:cubicBezTo>
                  <a:pt x="291" y="117"/>
                  <a:pt x="292" y="104"/>
                  <a:pt x="296" y="95"/>
                </a:cubicBezTo>
                <a:cubicBezTo>
                  <a:pt x="297" y="93"/>
                  <a:pt x="298" y="95"/>
                  <a:pt x="299" y="98"/>
                </a:cubicBezTo>
                <a:cubicBezTo>
                  <a:pt x="299" y="100"/>
                  <a:pt x="299" y="105"/>
                  <a:pt x="300" y="107"/>
                </a:cubicBezTo>
                <a:cubicBezTo>
                  <a:pt x="301" y="109"/>
                  <a:pt x="302" y="109"/>
                  <a:pt x="303" y="111"/>
                </a:cubicBezTo>
                <a:cubicBezTo>
                  <a:pt x="305" y="117"/>
                  <a:pt x="306" y="122"/>
                  <a:pt x="307" y="119"/>
                </a:cubicBezTo>
                <a:cubicBezTo>
                  <a:pt x="307" y="118"/>
                  <a:pt x="307" y="115"/>
                  <a:pt x="306" y="111"/>
                </a:cubicBezTo>
                <a:cubicBezTo>
                  <a:pt x="305" y="109"/>
                  <a:pt x="306" y="108"/>
                  <a:pt x="305" y="105"/>
                </a:cubicBezTo>
                <a:cubicBezTo>
                  <a:pt x="305" y="103"/>
                  <a:pt x="303" y="101"/>
                  <a:pt x="303" y="99"/>
                </a:cubicBezTo>
                <a:cubicBezTo>
                  <a:pt x="301" y="93"/>
                  <a:pt x="300" y="87"/>
                  <a:pt x="300" y="85"/>
                </a:cubicBezTo>
                <a:cubicBezTo>
                  <a:pt x="303" y="74"/>
                  <a:pt x="306" y="66"/>
                  <a:pt x="308" y="66"/>
                </a:cubicBezTo>
                <a:cubicBezTo>
                  <a:pt x="309" y="66"/>
                  <a:pt x="311" y="64"/>
                  <a:pt x="313" y="66"/>
                </a:cubicBezTo>
                <a:cubicBezTo>
                  <a:pt x="318" y="71"/>
                  <a:pt x="324" y="66"/>
                  <a:pt x="329" y="68"/>
                </a:cubicBezTo>
                <a:cubicBezTo>
                  <a:pt x="337" y="71"/>
                  <a:pt x="340" y="67"/>
                  <a:pt x="344" y="70"/>
                </a:cubicBezTo>
                <a:cubicBezTo>
                  <a:pt x="347" y="73"/>
                  <a:pt x="353" y="76"/>
                  <a:pt x="349" y="84"/>
                </a:cubicBezTo>
                <a:cubicBezTo>
                  <a:pt x="346" y="91"/>
                  <a:pt x="344" y="108"/>
                  <a:pt x="339" y="118"/>
                </a:cubicBezTo>
                <a:cubicBezTo>
                  <a:pt x="336" y="126"/>
                  <a:pt x="328" y="135"/>
                  <a:pt x="325" y="143"/>
                </a:cubicBezTo>
                <a:cubicBezTo>
                  <a:pt x="321" y="151"/>
                  <a:pt x="320" y="147"/>
                  <a:pt x="311" y="160"/>
                </a:cubicBezTo>
                <a:cubicBezTo>
                  <a:pt x="300" y="175"/>
                  <a:pt x="289" y="183"/>
                  <a:pt x="296" y="185"/>
                </a:cubicBezTo>
                <a:cubicBezTo>
                  <a:pt x="297" y="185"/>
                  <a:pt x="300" y="183"/>
                  <a:pt x="305" y="179"/>
                </a:cubicBezTo>
                <a:cubicBezTo>
                  <a:pt x="306" y="179"/>
                  <a:pt x="309" y="179"/>
                  <a:pt x="311" y="182"/>
                </a:cubicBezTo>
                <a:cubicBezTo>
                  <a:pt x="314" y="185"/>
                  <a:pt x="317" y="190"/>
                  <a:pt x="319" y="188"/>
                </a:cubicBezTo>
                <a:cubicBezTo>
                  <a:pt x="320" y="187"/>
                  <a:pt x="317" y="184"/>
                  <a:pt x="314" y="180"/>
                </a:cubicBezTo>
                <a:cubicBezTo>
                  <a:pt x="312" y="177"/>
                  <a:pt x="311" y="175"/>
                  <a:pt x="312" y="174"/>
                </a:cubicBezTo>
                <a:cubicBezTo>
                  <a:pt x="317" y="169"/>
                  <a:pt x="322" y="160"/>
                  <a:pt x="331" y="153"/>
                </a:cubicBezTo>
                <a:cubicBezTo>
                  <a:pt x="332" y="152"/>
                  <a:pt x="337" y="148"/>
                  <a:pt x="343" y="148"/>
                </a:cubicBezTo>
                <a:cubicBezTo>
                  <a:pt x="349" y="148"/>
                  <a:pt x="354" y="153"/>
                  <a:pt x="360" y="154"/>
                </a:cubicBezTo>
                <a:cubicBezTo>
                  <a:pt x="362" y="154"/>
                  <a:pt x="365" y="156"/>
                  <a:pt x="366" y="158"/>
                </a:cubicBezTo>
                <a:cubicBezTo>
                  <a:pt x="369" y="161"/>
                  <a:pt x="366" y="161"/>
                  <a:pt x="368" y="164"/>
                </a:cubicBezTo>
                <a:cubicBezTo>
                  <a:pt x="371" y="171"/>
                  <a:pt x="375" y="176"/>
                  <a:pt x="376" y="183"/>
                </a:cubicBezTo>
                <a:cubicBezTo>
                  <a:pt x="379" y="195"/>
                  <a:pt x="378" y="206"/>
                  <a:pt x="381" y="206"/>
                </a:cubicBezTo>
                <a:cubicBezTo>
                  <a:pt x="383" y="206"/>
                  <a:pt x="384" y="192"/>
                  <a:pt x="381" y="177"/>
                </a:cubicBezTo>
                <a:cubicBezTo>
                  <a:pt x="380" y="172"/>
                  <a:pt x="378" y="167"/>
                  <a:pt x="376" y="163"/>
                </a:cubicBezTo>
                <a:cubicBezTo>
                  <a:pt x="376" y="162"/>
                  <a:pt x="375" y="161"/>
                  <a:pt x="376" y="161"/>
                </a:cubicBezTo>
                <a:cubicBezTo>
                  <a:pt x="380" y="164"/>
                  <a:pt x="383" y="166"/>
                  <a:pt x="387" y="168"/>
                </a:cubicBezTo>
                <a:cubicBezTo>
                  <a:pt x="389" y="169"/>
                  <a:pt x="393" y="170"/>
                  <a:pt x="395" y="172"/>
                </a:cubicBezTo>
                <a:cubicBezTo>
                  <a:pt x="401" y="175"/>
                  <a:pt x="404" y="178"/>
                  <a:pt x="408" y="180"/>
                </a:cubicBezTo>
                <a:cubicBezTo>
                  <a:pt x="410" y="182"/>
                  <a:pt x="412" y="182"/>
                  <a:pt x="414" y="183"/>
                </a:cubicBezTo>
                <a:cubicBezTo>
                  <a:pt x="434" y="193"/>
                  <a:pt x="429" y="189"/>
                  <a:pt x="416" y="179"/>
                </a:cubicBezTo>
                <a:cubicBezTo>
                  <a:pt x="413" y="178"/>
                  <a:pt x="412" y="175"/>
                  <a:pt x="408" y="173"/>
                </a:cubicBezTo>
                <a:cubicBezTo>
                  <a:pt x="406" y="172"/>
                  <a:pt x="403" y="169"/>
                  <a:pt x="401" y="168"/>
                </a:cubicBezTo>
                <a:cubicBezTo>
                  <a:pt x="399" y="167"/>
                  <a:pt x="396" y="166"/>
                  <a:pt x="394" y="165"/>
                </a:cubicBezTo>
                <a:cubicBezTo>
                  <a:pt x="386" y="160"/>
                  <a:pt x="380" y="157"/>
                  <a:pt x="380" y="156"/>
                </a:cubicBezTo>
                <a:cubicBezTo>
                  <a:pt x="379" y="154"/>
                  <a:pt x="373" y="151"/>
                  <a:pt x="372" y="150"/>
                </a:cubicBezTo>
                <a:cubicBezTo>
                  <a:pt x="371" y="147"/>
                  <a:pt x="368" y="146"/>
                  <a:pt x="366" y="144"/>
                </a:cubicBezTo>
                <a:cubicBezTo>
                  <a:pt x="362" y="142"/>
                  <a:pt x="359" y="140"/>
                  <a:pt x="355" y="139"/>
                </a:cubicBezTo>
                <a:cubicBezTo>
                  <a:pt x="348" y="137"/>
                  <a:pt x="341" y="138"/>
                  <a:pt x="342" y="138"/>
                </a:cubicBezTo>
                <a:cubicBezTo>
                  <a:pt x="345" y="133"/>
                  <a:pt x="347" y="128"/>
                  <a:pt x="348" y="124"/>
                </a:cubicBezTo>
                <a:cubicBezTo>
                  <a:pt x="349" y="120"/>
                  <a:pt x="348" y="117"/>
                  <a:pt x="351" y="114"/>
                </a:cubicBezTo>
                <a:cubicBezTo>
                  <a:pt x="354" y="110"/>
                  <a:pt x="353" y="102"/>
                  <a:pt x="354" y="98"/>
                </a:cubicBezTo>
                <a:cubicBezTo>
                  <a:pt x="356" y="93"/>
                  <a:pt x="359" y="89"/>
                  <a:pt x="361" y="85"/>
                </a:cubicBezTo>
                <a:cubicBezTo>
                  <a:pt x="362" y="81"/>
                  <a:pt x="361" y="79"/>
                  <a:pt x="362" y="77"/>
                </a:cubicBezTo>
                <a:cubicBezTo>
                  <a:pt x="364" y="74"/>
                  <a:pt x="365" y="72"/>
                  <a:pt x="366" y="73"/>
                </a:cubicBezTo>
                <a:cubicBezTo>
                  <a:pt x="369" y="75"/>
                  <a:pt x="372" y="77"/>
                  <a:pt x="374" y="79"/>
                </a:cubicBezTo>
                <a:cubicBezTo>
                  <a:pt x="376" y="81"/>
                  <a:pt x="381" y="82"/>
                  <a:pt x="383" y="84"/>
                </a:cubicBezTo>
                <a:cubicBezTo>
                  <a:pt x="386" y="88"/>
                  <a:pt x="388" y="95"/>
                  <a:pt x="390" y="98"/>
                </a:cubicBezTo>
                <a:cubicBezTo>
                  <a:pt x="396" y="110"/>
                  <a:pt x="397" y="119"/>
                  <a:pt x="399" y="119"/>
                </a:cubicBezTo>
                <a:cubicBezTo>
                  <a:pt x="403" y="120"/>
                  <a:pt x="403" y="116"/>
                  <a:pt x="401" y="109"/>
                </a:cubicBezTo>
                <a:cubicBezTo>
                  <a:pt x="400" y="106"/>
                  <a:pt x="401" y="104"/>
                  <a:pt x="399" y="101"/>
                </a:cubicBezTo>
                <a:cubicBezTo>
                  <a:pt x="399" y="99"/>
                  <a:pt x="395" y="94"/>
                  <a:pt x="395" y="93"/>
                </a:cubicBezTo>
                <a:cubicBezTo>
                  <a:pt x="392" y="87"/>
                  <a:pt x="391" y="83"/>
                  <a:pt x="394" y="85"/>
                </a:cubicBezTo>
                <a:cubicBezTo>
                  <a:pt x="404" y="90"/>
                  <a:pt x="414" y="97"/>
                  <a:pt x="422" y="103"/>
                </a:cubicBezTo>
                <a:cubicBezTo>
                  <a:pt x="424" y="105"/>
                  <a:pt x="423" y="111"/>
                  <a:pt x="425" y="113"/>
                </a:cubicBezTo>
                <a:cubicBezTo>
                  <a:pt x="430" y="117"/>
                  <a:pt x="423" y="100"/>
                  <a:pt x="444" y="122"/>
                </a:cubicBezTo>
                <a:cubicBezTo>
                  <a:pt x="446" y="123"/>
                  <a:pt x="449" y="124"/>
                  <a:pt x="451" y="125"/>
                </a:cubicBezTo>
                <a:cubicBezTo>
                  <a:pt x="453" y="127"/>
                  <a:pt x="458" y="133"/>
                  <a:pt x="460" y="135"/>
                </a:cubicBezTo>
                <a:cubicBezTo>
                  <a:pt x="461" y="136"/>
                  <a:pt x="463" y="136"/>
                  <a:pt x="465" y="138"/>
                </a:cubicBezTo>
                <a:cubicBezTo>
                  <a:pt x="468" y="140"/>
                  <a:pt x="471" y="145"/>
                  <a:pt x="474" y="148"/>
                </a:cubicBezTo>
                <a:cubicBezTo>
                  <a:pt x="479" y="152"/>
                  <a:pt x="484" y="154"/>
                  <a:pt x="489" y="158"/>
                </a:cubicBezTo>
                <a:cubicBezTo>
                  <a:pt x="495" y="163"/>
                  <a:pt x="500" y="170"/>
                  <a:pt x="505" y="174"/>
                </a:cubicBezTo>
                <a:cubicBezTo>
                  <a:pt x="511" y="178"/>
                  <a:pt x="516" y="180"/>
                  <a:pt x="518" y="178"/>
                </a:cubicBezTo>
                <a:cubicBezTo>
                  <a:pt x="518" y="178"/>
                  <a:pt x="513" y="173"/>
                  <a:pt x="507" y="167"/>
                </a:cubicBezTo>
                <a:cubicBezTo>
                  <a:pt x="501" y="161"/>
                  <a:pt x="497" y="156"/>
                  <a:pt x="491" y="150"/>
                </a:cubicBezTo>
                <a:cubicBezTo>
                  <a:pt x="489" y="148"/>
                  <a:pt x="483" y="145"/>
                  <a:pt x="481" y="143"/>
                </a:cubicBezTo>
                <a:cubicBezTo>
                  <a:pt x="476" y="139"/>
                  <a:pt x="473" y="135"/>
                  <a:pt x="471" y="133"/>
                </a:cubicBezTo>
                <a:cubicBezTo>
                  <a:pt x="468" y="129"/>
                  <a:pt x="465" y="127"/>
                  <a:pt x="461" y="122"/>
                </a:cubicBezTo>
                <a:cubicBezTo>
                  <a:pt x="458" y="119"/>
                  <a:pt x="455" y="113"/>
                  <a:pt x="452" y="110"/>
                </a:cubicBezTo>
                <a:cubicBezTo>
                  <a:pt x="449" y="108"/>
                  <a:pt x="447" y="105"/>
                  <a:pt x="444" y="103"/>
                </a:cubicBezTo>
                <a:cubicBezTo>
                  <a:pt x="443" y="102"/>
                  <a:pt x="441" y="101"/>
                  <a:pt x="440" y="100"/>
                </a:cubicBezTo>
                <a:cubicBezTo>
                  <a:pt x="438" y="98"/>
                  <a:pt x="430" y="95"/>
                  <a:pt x="429" y="90"/>
                </a:cubicBezTo>
                <a:cubicBezTo>
                  <a:pt x="428" y="89"/>
                  <a:pt x="426" y="88"/>
                  <a:pt x="424" y="87"/>
                </a:cubicBezTo>
                <a:cubicBezTo>
                  <a:pt x="420" y="84"/>
                  <a:pt x="416" y="81"/>
                  <a:pt x="412" y="79"/>
                </a:cubicBezTo>
                <a:cubicBezTo>
                  <a:pt x="410" y="78"/>
                  <a:pt x="403" y="72"/>
                  <a:pt x="401" y="71"/>
                </a:cubicBezTo>
                <a:cubicBezTo>
                  <a:pt x="397" y="68"/>
                  <a:pt x="392" y="68"/>
                  <a:pt x="387" y="66"/>
                </a:cubicBezTo>
                <a:cubicBezTo>
                  <a:pt x="382" y="63"/>
                  <a:pt x="377" y="61"/>
                  <a:pt x="373" y="59"/>
                </a:cubicBezTo>
                <a:cubicBezTo>
                  <a:pt x="346" y="48"/>
                  <a:pt x="321" y="42"/>
                  <a:pt x="321" y="42"/>
                </a:cubicBezTo>
                <a:cubicBezTo>
                  <a:pt x="317" y="35"/>
                  <a:pt x="308" y="29"/>
                  <a:pt x="304" y="25"/>
                </a:cubicBezTo>
                <a:cubicBezTo>
                  <a:pt x="294" y="17"/>
                  <a:pt x="283" y="10"/>
                  <a:pt x="276" y="0"/>
                </a:cubicBezTo>
                <a:cubicBezTo>
                  <a:pt x="202" y="0"/>
                  <a:pt x="202" y="0"/>
                  <a:pt x="202" y="0"/>
                </a:cubicBezTo>
                <a:cubicBezTo>
                  <a:pt x="197" y="11"/>
                  <a:pt x="190" y="21"/>
                  <a:pt x="180" y="31"/>
                </a:cubicBezTo>
                <a:close/>
              </a:path>
            </a:pathLst>
          </a:custGeom>
          <a:solidFill>
            <a:srgbClr val="352515"/>
          </a:solidFill>
          <a:ln w="0" cmpd="sng">
            <a:gradFill>
              <a:gsLst>
                <a:gs pos="0">
                  <a:srgbClr val="FFFFFF">
                    <a:lumMod val="95000"/>
                    <a:alpha val="0"/>
                  </a:srgbClr>
                </a:gs>
                <a:gs pos="26000">
                  <a:srgbClr val="FFFFFF">
                    <a:lumMod val="95000"/>
                  </a:srgbClr>
                </a:gs>
              </a:gsLst>
              <a:lin ang="5400000" scaled="0"/>
            </a:gradFill>
            <a:round/>
            <a:headEnd/>
            <a:tailEnd/>
          </a:ln>
          <a:effectLst>
            <a:outerShdw blurRad="50800" dist="38100" dir="2700000" algn="tl" rotWithShape="0">
              <a:srgbClr val="000E3D">
                <a:alpha val="30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DCEA66A-B16E-46CF-B240-E2B35F7DBCF2}"/>
              </a:ext>
            </a:extLst>
          </p:cNvPr>
          <p:cNvCxnSpPr>
            <a:cxnSpLocks/>
          </p:cNvCxnSpPr>
          <p:nvPr/>
        </p:nvCxnSpPr>
        <p:spPr>
          <a:xfrm>
            <a:off x="5921513" y="2534001"/>
            <a:ext cx="810591" cy="0"/>
          </a:xfrm>
          <a:prstGeom prst="line">
            <a:avLst/>
          </a:prstGeom>
          <a:noFill/>
          <a:ln w="38100" cap="flat" cmpd="sng" algn="ctr">
            <a:solidFill>
              <a:srgbClr val="663300"/>
            </a:solidFill>
            <a:prstDash val="solid"/>
          </a:ln>
          <a:effectLst>
            <a:outerShdw blurRad="50800" dist="12700" dir="5400000" rotWithShape="0">
              <a:srgbClr val="000E3D">
                <a:alpha val="50000"/>
              </a:srgbClr>
            </a:outerShdw>
          </a:effectLst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8DB5675-FB02-48CE-839F-241CBA1B965E}"/>
              </a:ext>
            </a:extLst>
          </p:cNvPr>
          <p:cNvSpPr/>
          <p:nvPr/>
        </p:nvSpPr>
        <p:spPr>
          <a:xfrm>
            <a:off x="5210313" y="2141388"/>
            <a:ext cx="711200" cy="707136"/>
          </a:xfrm>
          <a:prstGeom prst="ellipse">
            <a:avLst/>
          </a:prstGeom>
          <a:solidFill>
            <a:srgbClr val="000E3D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5400000" rotWithShape="0">
              <a:srgbClr val="71903D">
                <a:lumMod val="50000"/>
                <a:alpha val="50000"/>
              </a:srgbClr>
            </a:outerShdw>
          </a:effectLst>
        </p:spPr>
        <p:txBody>
          <a:bodyPr tIns="121920" rtlCol="0" anchor="ctr"/>
          <a:lstStyle/>
          <a:p>
            <a:pPr marL="0" marR="0" lvl="0" indent="0" algn="ctr" defTabSz="60957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xmlns="" id="{4AA98E73-E60A-4BE6-8E82-9FFF89384BB9}"/>
              </a:ext>
            </a:extLst>
          </p:cNvPr>
          <p:cNvSpPr/>
          <p:nvPr/>
        </p:nvSpPr>
        <p:spPr>
          <a:xfrm>
            <a:off x="6732104" y="1511899"/>
            <a:ext cx="4936435" cy="354337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663300"/>
            </a:solidFill>
            <a:prstDash val="solid"/>
          </a:ln>
          <a:effectLst>
            <a:outerShdw blurRad="50800" dist="38100" dir="5400000" rotWithShape="0">
              <a:srgbClr val="000E3D">
                <a:alpha val="50000"/>
              </a:srgbClr>
            </a:outerShdw>
          </a:effectLst>
        </p:spPr>
        <p:txBody>
          <a:bodyPr rtlCol="0" anchor="ctr"/>
          <a:lstStyle/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Poor local government services 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Inadequate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involvement of communities 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(citizen engagement) in LG matters (understanding LG, planning, co-implementation, monitoring, accountability)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communities not enabled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solve their own problems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Weak technical and planning capacity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(no credible /  differentiated plans with outward community focus)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4AF71B-4AD4-4687-B8EC-6675D232A9B3}"/>
              </a:ext>
            </a:extLst>
          </p:cNvPr>
          <p:cNvSpPr txBox="1"/>
          <p:nvPr/>
        </p:nvSpPr>
        <p:spPr>
          <a:xfrm>
            <a:off x="128307" y="5409580"/>
            <a:ext cx="1125724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E3D"/>
                </a:solidFill>
                <a:effectLst/>
                <a:uLnTx/>
                <a:uFillTx/>
              </a:rPr>
              <a:t>Degenerating Infrastructure and Non-existent or Poor Services Provided to Local Communities</a:t>
            </a:r>
          </a:p>
        </p:txBody>
      </p:sp>
    </p:spTree>
    <p:extLst>
      <p:ext uri="{BB962C8B-B14F-4D97-AF65-F5344CB8AC3E}">
        <p14:creationId xmlns:p14="http://schemas.microsoft.com/office/powerpoint/2010/main" xmlns="" val="244254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29178CB-3C83-41E9-914D-EC8EDE79EF18}"/>
              </a:ext>
            </a:extLst>
          </p:cNvPr>
          <p:cNvSpPr/>
          <p:nvPr/>
        </p:nvSpPr>
        <p:spPr>
          <a:xfrm>
            <a:off x="1723992" y="5410202"/>
            <a:ext cx="3559208" cy="1863983"/>
          </a:xfrm>
          <a:prstGeom prst="ellipse">
            <a:avLst/>
          </a:prstGeom>
          <a:gradFill flip="none" rotWithShape="1">
            <a:gsLst>
              <a:gs pos="8850">
                <a:srgbClr val="352515"/>
              </a:gs>
              <a:gs pos="42000">
                <a:srgbClr val="352515"/>
              </a:gs>
              <a:gs pos="59000">
                <a:srgbClr val="71903D">
                  <a:lumMod val="7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480000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40422" y="210173"/>
            <a:ext cx="8898941" cy="873635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LOCAL GOVERNMENT EFFECTS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DAE14A91-549D-4958-B1B6-B4DDB8CFAC6F}"/>
              </a:ext>
            </a:extLst>
          </p:cNvPr>
          <p:cNvSpPr>
            <a:spLocks noChangeAspect="1"/>
          </p:cNvSpPr>
          <p:nvPr/>
        </p:nvSpPr>
        <p:spPr bwMode="auto">
          <a:xfrm>
            <a:off x="2887133" y="5893595"/>
            <a:ext cx="364067" cy="354807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" name="Freeform 21">
            <a:extLst>
              <a:ext uri="{FF2B5EF4-FFF2-40B4-BE49-F238E27FC236}">
                <a16:creationId xmlns:a16="http://schemas.microsoft.com/office/drawing/2014/main" xmlns="" id="{738C467B-A6D2-402A-B6FB-B7126D555F18}"/>
              </a:ext>
            </a:extLst>
          </p:cNvPr>
          <p:cNvSpPr>
            <a:spLocks noChangeAspect="1"/>
          </p:cNvSpPr>
          <p:nvPr/>
        </p:nvSpPr>
        <p:spPr bwMode="auto">
          <a:xfrm>
            <a:off x="2751668" y="5988051"/>
            <a:ext cx="397933" cy="260351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Freeform 22">
            <a:extLst>
              <a:ext uri="{FF2B5EF4-FFF2-40B4-BE49-F238E27FC236}">
                <a16:creationId xmlns:a16="http://schemas.microsoft.com/office/drawing/2014/main" xmlns="" id="{525FAB3B-2857-4EF1-92CB-358CD05BE180}"/>
              </a:ext>
            </a:extLst>
          </p:cNvPr>
          <p:cNvSpPr>
            <a:spLocks noChangeAspect="1"/>
          </p:cNvSpPr>
          <p:nvPr/>
        </p:nvSpPr>
        <p:spPr bwMode="auto">
          <a:xfrm>
            <a:off x="3966635" y="5835651"/>
            <a:ext cx="404284" cy="260351"/>
          </a:xfrm>
          <a:custGeom>
            <a:avLst/>
            <a:gdLst/>
            <a:ahLst/>
            <a:cxnLst>
              <a:cxn ang="0">
                <a:pos x="24" y="58"/>
              </a:cxn>
              <a:cxn ang="0">
                <a:pos x="38" y="20"/>
              </a:cxn>
              <a:cxn ang="0">
                <a:pos x="71" y="5"/>
              </a:cxn>
              <a:cxn ang="0">
                <a:pos x="25" y="10"/>
              </a:cxn>
              <a:cxn ang="0">
                <a:pos x="2" y="58"/>
              </a:cxn>
              <a:cxn ang="0">
                <a:pos x="13" y="61"/>
              </a:cxn>
              <a:cxn ang="0">
                <a:pos x="24" y="58"/>
              </a:cxn>
            </a:cxnLst>
            <a:rect l="0" t="0" r="r" b="b"/>
            <a:pathLst>
              <a:path w="71" h="61">
                <a:moveTo>
                  <a:pt x="24" y="58"/>
                </a:moveTo>
                <a:cubicBezTo>
                  <a:pt x="27" y="53"/>
                  <a:pt x="21" y="37"/>
                  <a:pt x="38" y="20"/>
                </a:cubicBezTo>
                <a:cubicBezTo>
                  <a:pt x="52" y="6"/>
                  <a:pt x="71" y="9"/>
                  <a:pt x="71" y="5"/>
                </a:cubicBezTo>
                <a:cubicBezTo>
                  <a:pt x="71" y="0"/>
                  <a:pt x="42" y="1"/>
                  <a:pt x="25" y="10"/>
                </a:cubicBezTo>
                <a:cubicBezTo>
                  <a:pt x="3" y="22"/>
                  <a:pt x="0" y="54"/>
                  <a:pt x="2" y="58"/>
                </a:cubicBezTo>
                <a:cubicBezTo>
                  <a:pt x="3" y="61"/>
                  <a:pt x="7" y="61"/>
                  <a:pt x="13" y="61"/>
                </a:cubicBezTo>
                <a:cubicBezTo>
                  <a:pt x="18" y="61"/>
                  <a:pt x="22" y="61"/>
                  <a:pt x="24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xmlns="" id="{789D6CE0-5A5D-42F1-A58B-0F225144B3BA}"/>
              </a:ext>
            </a:extLst>
          </p:cNvPr>
          <p:cNvSpPr>
            <a:spLocks noChangeAspect="1"/>
          </p:cNvSpPr>
          <p:nvPr/>
        </p:nvSpPr>
        <p:spPr bwMode="auto">
          <a:xfrm rot="20520000" flipH="1">
            <a:off x="3860801" y="5791200"/>
            <a:ext cx="318347" cy="208280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4E324176-205B-4BD7-8993-37602343E0A9}"/>
              </a:ext>
            </a:extLst>
          </p:cNvPr>
          <p:cNvSpPr>
            <a:spLocks/>
          </p:cNvSpPr>
          <p:nvPr/>
        </p:nvSpPr>
        <p:spPr bwMode="auto">
          <a:xfrm>
            <a:off x="406400" y="587945"/>
            <a:ext cx="6559909" cy="5845099"/>
          </a:xfrm>
          <a:custGeom>
            <a:avLst/>
            <a:gdLst/>
            <a:ahLst/>
            <a:cxnLst>
              <a:cxn ang="0">
                <a:pos x="517" y="392"/>
              </a:cxn>
              <a:cxn ang="0">
                <a:pos x="539" y="349"/>
              </a:cxn>
              <a:cxn ang="0">
                <a:pos x="541" y="342"/>
              </a:cxn>
              <a:cxn ang="0">
                <a:pos x="528" y="312"/>
              </a:cxn>
              <a:cxn ang="0">
                <a:pos x="522" y="373"/>
              </a:cxn>
              <a:cxn ang="0">
                <a:pos x="373" y="446"/>
              </a:cxn>
              <a:cxn ang="0">
                <a:pos x="403" y="384"/>
              </a:cxn>
              <a:cxn ang="0">
                <a:pos x="518" y="315"/>
              </a:cxn>
              <a:cxn ang="0">
                <a:pos x="385" y="379"/>
              </a:cxn>
              <a:cxn ang="0">
                <a:pos x="479" y="310"/>
              </a:cxn>
              <a:cxn ang="0">
                <a:pos x="368" y="379"/>
              </a:cxn>
              <a:cxn ang="0">
                <a:pos x="314" y="365"/>
              </a:cxn>
              <a:cxn ang="0">
                <a:pos x="314" y="354"/>
              </a:cxn>
              <a:cxn ang="0">
                <a:pos x="463" y="290"/>
              </a:cxn>
              <a:cxn ang="0">
                <a:pos x="599" y="222"/>
              </a:cxn>
              <a:cxn ang="0">
                <a:pos x="566" y="218"/>
              </a:cxn>
              <a:cxn ang="0">
                <a:pos x="588" y="123"/>
              </a:cxn>
              <a:cxn ang="0">
                <a:pos x="477" y="138"/>
              </a:cxn>
              <a:cxn ang="0">
                <a:pos x="417" y="299"/>
              </a:cxn>
              <a:cxn ang="0">
                <a:pos x="330" y="244"/>
              </a:cxn>
              <a:cxn ang="0">
                <a:pos x="430" y="146"/>
              </a:cxn>
              <a:cxn ang="0">
                <a:pos x="346" y="133"/>
              </a:cxn>
              <a:cxn ang="0">
                <a:pos x="410" y="39"/>
              </a:cxn>
              <a:cxn ang="0">
                <a:pos x="362" y="4"/>
              </a:cxn>
              <a:cxn ang="0">
                <a:pos x="319" y="118"/>
              </a:cxn>
              <a:cxn ang="0">
                <a:pos x="323" y="209"/>
              </a:cxn>
              <a:cxn ang="0">
                <a:pos x="252" y="208"/>
              </a:cxn>
              <a:cxn ang="0">
                <a:pos x="160" y="101"/>
              </a:cxn>
              <a:cxn ang="0">
                <a:pos x="153" y="170"/>
              </a:cxn>
              <a:cxn ang="0">
                <a:pos x="117" y="134"/>
              </a:cxn>
              <a:cxn ang="0">
                <a:pos x="88" y="193"/>
              </a:cxn>
              <a:cxn ang="0">
                <a:pos x="186" y="204"/>
              </a:cxn>
              <a:cxn ang="0">
                <a:pos x="304" y="318"/>
              </a:cxn>
              <a:cxn ang="0">
                <a:pos x="160" y="262"/>
              </a:cxn>
              <a:cxn ang="0">
                <a:pos x="190" y="299"/>
              </a:cxn>
              <a:cxn ang="0">
                <a:pos x="297" y="378"/>
              </a:cxn>
              <a:cxn ang="0">
                <a:pos x="171" y="375"/>
              </a:cxn>
              <a:cxn ang="0">
                <a:pos x="139" y="288"/>
              </a:cxn>
              <a:cxn ang="0">
                <a:pos x="137" y="342"/>
              </a:cxn>
              <a:cxn ang="0">
                <a:pos x="82" y="267"/>
              </a:cxn>
              <a:cxn ang="0">
                <a:pos x="88" y="328"/>
              </a:cxn>
              <a:cxn ang="0">
                <a:pos x="49" y="275"/>
              </a:cxn>
              <a:cxn ang="0">
                <a:pos x="14" y="321"/>
              </a:cxn>
              <a:cxn ang="0">
                <a:pos x="59" y="350"/>
              </a:cxn>
              <a:cxn ang="0">
                <a:pos x="262" y="422"/>
              </a:cxn>
              <a:cxn ang="0">
                <a:pos x="234" y="770"/>
              </a:cxn>
              <a:cxn ang="0">
                <a:pos x="341" y="698"/>
              </a:cxn>
              <a:cxn ang="0">
                <a:pos x="442" y="423"/>
              </a:cxn>
              <a:cxn ang="0">
                <a:pos x="654" y="219"/>
              </a:cxn>
            </a:cxnLst>
            <a:rect l="0" t="0" r="r" b="b"/>
            <a:pathLst>
              <a:path w="657" h="781">
                <a:moveTo>
                  <a:pt x="654" y="219"/>
                </a:moveTo>
                <a:cubicBezTo>
                  <a:pt x="654" y="219"/>
                  <a:pt x="618" y="287"/>
                  <a:pt x="602" y="310"/>
                </a:cubicBezTo>
                <a:cubicBezTo>
                  <a:pt x="586" y="335"/>
                  <a:pt x="563" y="366"/>
                  <a:pt x="538" y="384"/>
                </a:cubicBezTo>
                <a:cubicBezTo>
                  <a:pt x="531" y="389"/>
                  <a:pt x="524" y="391"/>
                  <a:pt x="517" y="392"/>
                </a:cubicBezTo>
                <a:cubicBezTo>
                  <a:pt x="518" y="390"/>
                  <a:pt x="520" y="385"/>
                  <a:pt x="523" y="378"/>
                </a:cubicBezTo>
                <a:cubicBezTo>
                  <a:pt x="523" y="378"/>
                  <a:pt x="523" y="377"/>
                  <a:pt x="523" y="377"/>
                </a:cubicBezTo>
                <a:cubicBezTo>
                  <a:pt x="524" y="376"/>
                  <a:pt x="525" y="374"/>
                  <a:pt x="525" y="373"/>
                </a:cubicBezTo>
                <a:cubicBezTo>
                  <a:pt x="529" y="366"/>
                  <a:pt x="534" y="358"/>
                  <a:pt x="539" y="349"/>
                </a:cubicBezTo>
                <a:cubicBezTo>
                  <a:pt x="556" y="325"/>
                  <a:pt x="562" y="318"/>
                  <a:pt x="562" y="318"/>
                </a:cubicBezTo>
                <a:cubicBezTo>
                  <a:pt x="564" y="314"/>
                  <a:pt x="573" y="306"/>
                  <a:pt x="569" y="308"/>
                </a:cubicBezTo>
                <a:cubicBezTo>
                  <a:pt x="567" y="309"/>
                  <a:pt x="561" y="315"/>
                  <a:pt x="558" y="319"/>
                </a:cubicBezTo>
                <a:cubicBezTo>
                  <a:pt x="553" y="324"/>
                  <a:pt x="547" y="333"/>
                  <a:pt x="541" y="342"/>
                </a:cubicBezTo>
                <a:cubicBezTo>
                  <a:pt x="536" y="348"/>
                  <a:pt x="532" y="355"/>
                  <a:pt x="528" y="362"/>
                </a:cubicBezTo>
                <a:cubicBezTo>
                  <a:pt x="529" y="359"/>
                  <a:pt x="529" y="354"/>
                  <a:pt x="528" y="347"/>
                </a:cubicBezTo>
                <a:cubicBezTo>
                  <a:pt x="527" y="330"/>
                  <a:pt x="529" y="320"/>
                  <a:pt x="529" y="320"/>
                </a:cubicBezTo>
                <a:cubicBezTo>
                  <a:pt x="529" y="318"/>
                  <a:pt x="529" y="310"/>
                  <a:pt x="528" y="312"/>
                </a:cubicBezTo>
                <a:cubicBezTo>
                  <a:pt x="527" y="313"/>
                  <a:pt x="527" y="316"/>
                  <a:pt x="527" y="319"/>
                </a:cubicBezTo>
                <a:cubicBezTo>
                  <a:pt x="526" y="322"/>
                  <a:pt x="526" y="327"/>
                  <a:pt x="526" y="334"/>
                </a:cubicBezTo>
                <a:cubicBezTo>
                  <a:pt x="525" y="343"/>
                  <a:pt x="527" y="357"/>
                  <a:pt x="524" y="366"/>
                </a:cubicBezTo>
                <a:cubicBezTo>
                  <a:pt x="524" y="368"/>
                  <a:pt x="523" y="371"/>
                  <a:pt x="522" y="373"/>
                </a:cubicBezTo>
                <a:cubicBezTo>
                  <a:pt x="519" y="377"/>
                  <a:pt x="516" y="381"/>
                  <a:pt x="512" y="384"/>
                </a:cubicBezTo>
                <a:cubicBezTo>
                  <a:pt x="508" y="388"/>
                  <a:pt x="504" y="391"/>
                  <a:pt x="501" y="394"/>
                </a:cubicBezTo>
                <a:cubicBezTo>
                  <a:pt x="483" y="394"/>
                  <a:pt x="465" y="391"/>
                  <a:pt x="449" y="399"/>
                </a:cubicBezTo>
                <a:cubicBezTo>
                  <a:pt x="414" y="416"/>
                  <a:pt x="402" y="431"/>
                  <a:pt x="373" y="446"/>
                </a:cubicBezTo>
                <a:cubicBezTo>
                  <a:pt x="345" y="461"/>
                  <a:pt x="315" y="425"/>
                  <a:pt x="313" y="416"/>
                </a:cubicBezTo>
                <a:cubicBezTo>
                  <a:pt x="311" y="406"/>
                  <a:pt x="309" y="400"/>
                  <a:pt x="313" y="395"/>
                </a:cubicBezTo>
                <a:cubicBezTo>
                  <a:pt x="317" y="390"/>
                  <a:pt x="337" y="386"/>
                  <a:pt x="364" y="387"/>
                </a:cubicBezTo>
                <a:cubicBezTo>
                  <a:pt x="378" y="388"/>
                  <a:pt x="390" y="386"/>
                  <a:pt x="403" y="384"/>
                </a:cubicBezTo>
                <a:cubicBezTo>
                  <a:pt x="417" y="382"/>
                  <a:pt x="428" y="378"/>
                  <a:pt x="438" y="375"/>
                </a:cubicBezTo>
                <a:cubicBezTo>
                  <a:pt x="464" y="365"/>
                  <a:pt x="478" y="357"/>
                  <a:pt x="494" y="340"/>
                </a:cubicBezTo>
                <a:cubicBezTo>
                  <a:pt x="503" y="331"/>
                  <a:pt x="519" y="315"/>
                  <a:pt x="519" y="315"/>
                </a:cubicBezTo>
                <a:cubicBezTo>
                  <a:pt x="519" y="315"/>
                  <a:pt x="519" y="314"/>
                  <a:pt x="518" y="315"/>
                </a:cubicBezTo>
                <a:cubicBezTo>
                  <a:pt x="509" y="319"/>
                  <a:pt x="498" y="329"/>
                  <a:pt x="482" y="343"/>
                </a:cubicBezTo>
                <a:cubicBezTo>
                  <a:pt x="471" y="351"/>
                  <a:pt x="465" y="355"/>
                  <a:pt x="457" y="360"/>
                </a:cubicBezTo>
                <a:cubicBezTo>
                  <a:pt x="436" y="373"/>
                  <a:pt x="423" y="373"/>
                  <a:pt x="396" y="378"/>
                </a:cubicBezTo>
                <a:cubicBezTo>
                  <a:pt x="392" y="378"/>
                  <a:pt x="388" y="379"/>
                  <a:pt x="385" y="379"/>
                </a:cubicBezTo>
                <a:cubicBezTo>
                  <a:pt x="394" y="375"/>
                  <a:pt x="419" y="366"/>
                  <a:pt x="428" y="357"/>
                </a:cubicBezTo>
                <a:cubicBezTo>
                  <a:pt x="436" y="350"/>
                  <a:pt x="434" y="351"/>
                  <a:pt x="452" y="335"/>
                </a:cubicBezTo>
                <a:cubicBezTo>
                  <a:pt x="470" y="319"/>
                  <a:pt x="472" y="317"/>
                  <a:pt x="472" y="317"/>
                </a:cubicBezTo>
                <a:cubicBezTo>
                  <a:pt x="475" y="315"/>
                  <a:pt x="484" y="309"/>
                  <a:pt x="479" y="310"/>
                </a:cubicBezTo>
                <a:cubicBezTo>
                  <a:pt x="477" y="310"/>
                  <a:pt x="472" y="314"/>
                  <a:pt x="468" y="316"/>
                </a:cubicBezTo>
                <a:cubicBezTo>
                  <a:pt x="464" y="319"/>
                  <a:pt x="456" y="327"/>
                  <a:pt x="449" y="332"/>
                </a:cubicBezTo>
                <a:cubicBezTo>
                  <a:pt x="438" y="341"/>
                  <a:pt x="434" y="347"/>
                  <a:pt x="416" y="360"/>
                </a:cubicBezTo>
                <a:cubicBezTo>
                  <a:pt x="401" y="370"/>
                  <a:pt x="377" y="378"/>
                  <a:pt x="368" y="379"/>
                </a:cubicBezTo>
                <a:cubicBezTo>
                  <a:pt x="359" y="380"/>
                  <a:pt x="368" y="379"/>
                  <a:pt x="368" y="379"/>
                </a:cubicBezTo>
                <a:cubicBezTo>
                  <a:pt x="362" y="378"/>
                  <a:pt x="357" y="378"/>
                  <a:pt x="350" y="378"/>
                </a:cubicBezTo>
                <a:cubicBezTo>
                  <a:pt x="339" y="377"/>
                  <a:pt x="317" y="373"/>
                  <a:pt x="314" y="365"/>
                </a:cubicBezTo>
                <a:cubicBezTo>
                  <a:pt x="314" y="365"/>
                  <a:pt x="314" y="365"/>
                  <a:pt x="314" y="365"/>
                </a:cubicBezTo>
                <a:cubicBezTo>
                  <a:pt x="314" y="358"/>
                  <a:pt x="315" y="350"/>
                  <a:pt x="315" y="342"/>
                </a:cubicBezTo>
                <a:cubicBezTo>
                  <a:pt x="315" y="342"/>
                  <a:pt x="315" y="343"/>
                  <a:pt x="315" y="343"/>
                </a:cubicBezTo>
                <a:cubicBezTo>
                  <a:pt x="315" y="347"/>
                  <a:pt x="315" y="351"/>
                  <a:pt x="314" y="354"/>
                </a:cubicBezTo>
                <a:cubicBezTo>
                  <a:pt x="314" y="354"/>
                  <a:pt x="314" y="354"/>
                  <a:pt x="314" y="354"/>
                </a:cubicBezTo>
                <a:cubicBezTo>
                  <a:pt x="317" y="329"/>
                  <a:pt x="336" y="326"/>
                  <a:pt x="357" y="327"/>
                </a:cubicBezTo>
                <a:cubicBezTo>
                  <a:pt x="368" y="328"/>
                  <a:pt x="378" y="330"/>
                  <a:pt x="389" y="328"/>
                </a:cubicBezTo>
                <a:cubicBezTo>
                  <a:pt x="401" y="325"/>
                  <a:pt x="411" y="319"/>
                  <a:pt x="421" y="314"/>
                </a:cubicBezTo>
                <a:cubicBezTo>
                  <a:pt x="436" y="307"/>
                  <a:pt x="451" y="301"/>
                  <a:pt x="463" y="290"/>
                </a:cubicBezTo>
                <a:cubicBezTo>
                  <a:pt x="476" y="279"/>
                  <a:pt x="487" y="264"/>
                  <a:pt x="497" y="250"/>
                </a:cubicBezTo>
                <a:cubicBezTo>
                  <a:pt x="499" y="247"/>
                  <a:pt x="501" y="244"/>
                  <a:pt x="502" y="241"/>
                </a:cubicBezTo>
                <a:cubicBezTo>
                  <a:pt x="505" y="238"/>
                  <a:pt x="512" y="233"/>
                  <a:pt x="527" y="228"/>
                </a:cubicBezTo>
                <a:cubicBezTo>
                  <a:pt x="545" y="222"/>
                  <a:pt x="579" y="224"/>
                  <a:pt x="599" y="222"/>
                </a:cubicBezTo>
                <a:cubicBezTo>
                  <a:pt x="611" y="220"/>
                  <a:pt x="616" y="219"/>
                  <a:pt x="623" y="217"/>
                </a:cubicBezTo>
                <a:cubicBezTo>
                  <a:pt x="630" y="216"/>
                  <a:pt x="637" y="215"/>
                  <a:pt x="639" y="214"/>
                </a:cubicBezTo>
                <a:cubicBezTo>
                  <a:pt x="644" y="210"/>
                  <a:pt x="629" y="213"/>
                  <a:pt x="625" y="214"/>
                </a:cubicBezTo>
                <a:cubicBezTo>
                  <a:pt x="625" y="214"/>
                  <a:pt x="601" y="219"/>
                  <a:pt x="566" y="218"/>
                </a:cubicBezTo>
                <a:cubicBezTo>
                  <a:pt x="538" y="217"/>
                  <a:pt x="522" y="220"/>
                  <a:pt x="516" y="221"/>
                </a:cubicBezTo>
                <a:cubicBezTo>
                  <a:pt x="525" y="205"/>
                  <a:pt x="535" y="190"/>
                  <a:pt x="547" y="176"/>
                </a:cubicBezTo>
                <a:cubicBezTo>
                  <a:pt x="575" y="139"/>
                  <a:pt x="615" y="106"/>
                  <a:pt x="615" y="101"/>
                </a:cubicBezTo>
                <a:cubicBezTo>
                  <a:pt x="614" y="97"/>
                  <a:pt x="597" y="115"/>
                  <a:pt x="588" y="123"/>
                </a:cubicBezTo>
                <a:cubicBezTo>
                  <a:pt x="550" y="160"/>
                  <a:pt x="515" y="197"/>
                  <a:pt x="484" y="241"/>
                </a:cubicBezTo>
                <a:cubicBezTo>
                  <a:pt x="479" y="249"/>
                  <a:pt x="473" y="258"/>
                  <a:pt x="466" y="265"/>
                </a:cubicBezTo>
                <a:cubicBezTo>
                  <a:pt x="467" y="262"/>
                  <a:pt x="468" y="259"/>
                  <a:pt x="468" y="256"/>
                </a:cubicBezTo>
                <a:cubicBezTo>
                  <a:pt x="472" y="226"/>
                  <a:pt x="469" y="166"/>
                  <a:pt x="477" y="138"/>
                </a:cubicBezTo>
                <a:cubicBezTo>
                  <a:pt x="486" y="105"/>
                  <a:pt x="495" y="88"/>
                  <a:pt x="494" y="86"/>
                </a:cubicBezTo>
                <a:cubicBezTo>
                  <a:pt x="490" y="86"/>
                  <a:pt x="467" y="147"/>
                  <a:pt x="467" y="173"/>
                </a:cubicBezTo>
                <a:cubicBezTo>
                  <a:pt x="467" y="197"/>
                  <a:pt x="467" y="228"/>
                  <a:pt x="459" y="252"/>
                </a:cubicBezTo>
                <a:cubicBezTo>
                  <a:pt x="451" y="271"/>
                  <a:pt x="433" y="288"/>
                  <a:pt x="417" y="299"/>
                </a:cubicBezTo>
                <a:cubicBezTo>
                  <a:pt x="417" y="299"/>
                  <a:pt x="427" y="296"/>
                  <a:pt x="417" y="299"/>
                </a:cubicBezTo>
                <a:cubicBezTo>
                  <a:pt x="406" y="303"/>
                  <a:pt x="376" y="315"/>
                  <a:pt x="357" y="308"/>
                </a:cubicBezTo>
                <a:cubicBezTo>
                  <a:pt x="345" y="302"/>
                  <a:pt x="326" y="279"/>
                  <a:pt x="325" y="271"/>
                </a:cubicBezTo>
                <a:cubicBezTo>
                  <a:pt x="325" y="262"/>
                  <a:pt x="327" y="248"/>
                  <a:pt x="330" y="244"/>
                </a:cubicBezTo>
                <a:cubicBezTo>
                  <a:pt x="333" y="240"/>
                  <a:pt x="361" y="204"/>
                  <a:pt x="389" y="181"/>
                </a:cubicBezTo>
                <a:cubicBezTo>
                  <a:pt x="425" y="153"/>
                  <a:pt x="436" y="147"/>
                  <a:pt x="436" y="147"/>
                </a:cubicBezTo>
                <a:cubicBezTo>
                  <a:pt x="441" y="143"/>
                  <a:pt x="457" y="136"/>
                  <a:pt x="451" y="137"/>
                </a:cubicBezTo>
                <a:cubicBezTo>
                  <a:pt x="448" y="137"/>
                  <a:pt x="437" y="142"/>
                  <a:pt x="430" y="146"/>
                </a:cubicBezTo>
                <a:cubicBezTo>
                  <a:pt x="423" y="151"/>
                  <a:pt x="409" y="162"/>
                  <a:pt x="396" y="171"/>
                </a:cubicBezTo>
                <a:cubicBezTo>
                  <a:pt x="377" y="186"/>
                  <a:pt x="360" y="201"/>
                  <a:pt x="342" y="217"/>
                </a:cubicBezTo>
                <a:cubicBezTo>
                  <a:pt x="339" y="220"/>
                  <a:pt x="336" y="222"/>
                  <a:pt x="333" y="224"/>
                </a:cubicBezTo>
                <a:cubicBezTo>
                  <a:pt x="337" y="203"/>
                  <a:pt x="341" y="168"/>
                  <a:pt x="346" y="133"/>
                </a:cubicBezTo>
                <a:cubicBezTo>
                  <a:pt x="348" y="126"/>
                  <a:pt x="350" y="120"/>
                  <a:pt x="352" y="116"/>
                </a:cubicBezTo>
                <a:cubicBezTo>
                  <a:pt x="365" y="93"/>
                  <a:pt x="375" y="89"/>
                  <a:pt x="385" y="75"/>
                </a:cubicBezTo>
                <a:cubicBezTo>
                  <a:pt x="391" y="67"/>
                  <a:pt x="401" y="58"/>
                  <a:pt x="404" y="52"/>
                </a:cubicBezTo>
                <a:cubicBezTo>
                  <a:pt x="407" y="47"/>
                  <a:pt x="410" y="42"/>
                  <a:pt x="410" y="39"/>
                </a:cubicBezTo>
                <a:cubicBezTo>
                  <a:pt x="409" y="33"/>
                  <a:pt x="403" y="44"/>
                  <a:pt x="401" y="47"/>
                </a:cubicBezTo>
                <a:cubicBezTo>
                  <a:pt x="401" y="47"/>
                  <a:pt x="396" y="55"/>
                  <a:pt x="376" y="77"/>
                </a:cubicBezTo>
                <a:cubicBezTo>
                  <a:pt x="358" y="96"/>
                  <a:pt x="354" y="99"/>
                  <a:pt x="349" y="107"/>
                </a:cubicBezTo>
                <a:cubicBezTo>
                  <a:pt x="356" y="53"/>
                  <a:pt x="362" y="4"/>
                  <a:pt x="362" y="4"/>
                </a:cubicBezTo>
                <a:cubicBezTo>
                  <a:pt x="362" y="4"/>
                  <a:pt x="360" y="0"/>
                  <a:pt x="359" y="5"/>
                </a:cubicBezTo>
                <a:cubicBezTo>
                  <a:pt x="354" y="30"/>
                  <a:pt x="340" y="111"/>
                  <a:pt x="329" y="176"/>
                </a:cubicBezTo>
                <a:cubicBezTo>
                  <a:pt x="329" y="174"/>
                  <a:pt x="328" y="172"/>
                  <a:pt x="328" y="171"/>
                </a:cubicBezTo>
                <a:cubicBezTo>
                  <a:pt x="324" y="145"/>
                  <a:pt x="322" y="139"/>
                  <a:pt x="319" y="118"/>
                </a:cubicBezTo>
                <a:cubicBezTo>
                  <a:pt x="316" y="93"/>
                  <a:pt x="296" y="43"/>
                  <a:pt x="293" y="43"/>
                </a:cubicBezTo>
                <a:cubicBezTo>
                  <a:pt x="292" y="45"/>
                  <a:pt x="304" y="69"/>
                  <a:pt x="311" y="101"/>
                </a:cubicBezTo>
                <a:cubicBezTo>
                  <a:pt x="320" y="143"/>
                  <a:pt x="326" y="185"/>
                  <a:pt x="326" y="193"/>
                </a:cubicBezTo>
                <a:cubicBezTo>
                  <a:pt x="326" y="202"/>
                  <a:pt x="324" y="204"/>
                  <a:pt x="323" y="209"/>
                </a:cubicBezTo>
                <a:cubicBezTo>
                  <a:pt x="323" y="209"/>
                  <a:pt x="323" y="209"/>
                  <a:pt x="323" y="209"/>
                </a:cubicBezTo>
                <a:cubicBezTo>
                  <a:pt x="318" y="218"/>
                  <a:pt x="306" y="221"/>
                  <a:pt x="293" y="217"/>
                </a:cubicBezTo>
                <a:cubicBezTo>
                  <a:pt x="279" y="213"/>
                  <a:pt x="236" y="205"/>
                  <a:pt x="252" y="208"/>
                </a:cubicBezTo>
                <a:cubicBezTo>
                  <a:pt x="269" y="211"/>
                  <a:pt x="252" y="208"/>
                  <a:pt x="252" y="208"/>
                </a:cubicBezTo>
                <a:cubicBezTo>
                  <a:pt x="252" y="208"/>
                  <a:pt x="243" y="207"/>
                  <a:pt x="227" y="192"/>
                </a:cubicBezTo>
                <a:cubicBezTo>
                  <a:pt x="212" y="179"/>
                  <a:pt x="198" y="148"/>
                  <a:pt x="187" y="132"/>
                </a:cubicBezTo>
                <a:cubicBezTo>
                  <a:pt x="179" y="122"/>
                  <a:pt x="176" y="119"/>
                  <a:pt x="171" y="113"/>
                </a:cubicBezTo>
                <a:cubicBezTo>
                  <a:pt x="167" y="108"/>
                  <a:pt x="162" y="102"/>
                  <a:pt x="160" y="101"/>
                </a:cubicBezTo>
                <a:cubicBezTo>
                  <a:pt x="155" y="98"/>
                  <a:pt x="165" y="109"/>
                  <a:pt x="167" y="113"/>
                </a:cubicBezTo>
                <a:cubicBezTo>
                  <a:pt x="167" y="113"/>
                  <a:pt x="183" y="132"/>
                  <a:pt x="199" y="163"/>
                </a:cubicBezTo>
                <a:cubicBezTo>
                  <a:pt x="210" y="184"/>
                  <a:pt x="219" y="197"/>
                  <a:pt x="224" y="203"/>
                </a:cubicBezTo>
                <a:cubicBezTo>
                  <a:pt x="205" y="198"/>
                  <a:pt x="170" y="186"/>
                  <a:pt x="153" y="170"/>
                </a:cubicBezTo>
                <a:cubicBezTo>
                  <a:pt x="145" y="162"/>
                  <a:pt x="142" y="154"/>
                  <a:pt x="131" y="140"/>
                </a:cubicBezTo>
                <a:cubicBezTo>
                  <a:pt x="114" y="118"/>
                  <a:pt x="100" y="104"/>
                  <a:pt x="92" y="96"/>
                </a:cubicBezTo>
                <a:cubicBezTo>
                  <a:pt x="90" y="94"/>
                  <a:pt x="90" y="96"/>
                  <a:pt x="90" y="96"/>
                </a:cubicBezTo>
                <a:cubicBezTo>
                  <a:pt x="90" y="96"/>
                  <a:pt x="109" y="119"/>
                  <a:pt x="117" y="134"/>
                </a:cubicBezTo>
                <a:cubicBezTo>
                  <a:pt x="131" y="158"/>
                  <a:pt x="144" y="181"/>
                  <a:pt x="167" y="195"/>
                </a:cubicBezTo>
                <a:cubicBezTo>
                  <a:pt x="162" y="194"/>
                  <a:pt x="155" y="194"/>
                  <a:pt x="144" y="194"/>
                </a:cubicBezTo>
                <a:cubicBezTo>
                  <a:pt x="117" y="195"/>
                  <a:pt x="101" y="192"/>
                  <a:pt x="101" y="192"/>
                </a:cubicBezTo>
                <a:cubicBezTo>
                  <a:pt x="97" y="192"/>
                  <a:pt x="84" y="191"/>
                  <a:pt x="88" y="193"/>
                </a:cubicBezTo>
                <a:cubicBezTo>
                  <a:pt x="90" y="194"/>
                  <a:pt x="96" y="193"/>
                  <a:pt x="100" y="194"/>
                </a:cubicBezTo>
                <a:cubicBezTo>
                  <a:pt x="106" y="195"/>
                  <a:pt x="112" y="196"/>
                  <a:pt x="122" y="197"/>
                </a:cubicBezTo>
                <a:cubicBezTo>
                  <a:pt x="137" y="199"/>
                  <a:pt x="159" y="196"/>
                  <a:pt x="174" y="201"/>
                </a:cubicBezTo>
                <a:cubicBezTo>
                  <a:pt x="178" y="202"/>
                  <a:pt x="182" y="203"/>
                  <a:pt x="186" y="204"/>
                </a:cubicBezTo>
                <a:cubicBezTo>
                  <a:pt x="195" y="208"/>
                  <a:pt x="204" y="211"/>
                  <a:pt x="213" y="214"/>
                </a:cubicBezTo>
                <a:cubicBezTo>
                  <a:pt x="228" y="218"/>
                  <a:pt x="242" y="225"/>
                  <a:pt x="258" y="227"/>
                </a:cubicBezTo>
                <a:cubicBezTo>
                  <a:pt x="299" y="233"/>
                  <a:pt x="309" y="270"/>
                  <a:pt x="309" y="283"/>
                </a:cubicBezTo>
                <a:cubicBezTo>
                  <a:pt x="309" y="296"/>
                  <a:pt x="307" y="313"/>
                  <a:pt x="304" y="318"/>
                </a:cubicBezTo>
                <a:cubicBezTo>
                  <a:pt x="300" y="323"/>
                  <a:pt x="291" y="321"/>
                  <a:pt x="284" y="319"/>
                </a:cubicBezTo>
                <a:cubicBezTo>
                  <a:pt x="269" y="314"/>
                  <a:pt x="259" y="312"/>
                  <a:pt x="239" y="308"/>
                </a:cubicBezTo>
                <a:cubicBezTo>
                  <a:pt x="234" y="307"/>
                  <a:pt x="194" y="296"/>
                  <a:pt x="177" y="281"/>
                </a:cubicBezTo>
                <a:cubicBezTo>
                  <a:pt x="171" y="276"/>
                  <a:pt x="169" y="271"/>
                  <a:pt x="160" y="262"/>
                </a:cubicBezTo>
                <a:cubicBezTo>
                  <a:pt x="147" y="247"/>
                  <a:pt x="137" y="238"/>
                  <a:pt x="130" y="233"/>
                </a:cubicBezTo>
                <a:cubicBezTo>
                  <a:pt x="129" y="232"/>
                  <a:pt x="129" y="233"/>
                  <a:pt x="129" y="233"/>
                </a:cubicBezTo>
                <a:cubicBezTo>
                  <a:pt x="129" y="233"/>
                  <a:pt x="143" y="248"/>
                  <a:pt x="150" y="257"/>
                </a:cubicBezTo>
                <a:cubicBezTo>
                  <a:pt x="161" y="273"/>
                  <a:pt x="171" y="289"/>
                  <a:pt x="190" y="299"/>
                </a:cubicBezTo>
                <a:cubicBezTo>
                  <a:pt x="201" y="304"/>
                  <a:pt x="211" y="308"/>
                  <a:pt x="222" y="312"/>
                </a:cubicBezTo>
                <a:cubicBezTo>
                  <a:pt x="234" y="315"/>
                  <a:pt x="245" y="320"/>
                  <a:pt x="257" y="322"/>
                </a:cubicBezTo>
                <a:cubicBezTo>
                  <a:pt x="281" y="327"/>
                  <a:pt x="300" y="342"/>
                  <a:pt x="299" y="350"/>
                </a:cubicBezTo>
                <a:cubicBezTo>
                  <a:pt x="299" y="358"/>
                  <a:pt x="298" y="368"/>
                  <a:pt x="297" y="378"/>
                </a:cubicBezTo>
                <a:cubicBezTo>
                  <a:pt x="295" y="389"/>
                  <a:pt x="293" y="393"/>
                  <a:pt x="288" y="403"/>
                </a:cubicBezTo>
                <a:cubicBezTo>
                  <a:pt x="282" y="417"/>
                  <a:pt x="273" y="403"/>
                  <a:pt x="257" y="398"/>
                </a:cubicBezTo>
                <a:cubicBezTo>
                  <a:pt x="234" y="391"/>
                  <a:pt x="217" y="379"/>
                  <a:pt x="183" y="377"/>
                </a:cubicBezTo>
                <a:cubicBezTo>
                  <a:pt x="176" y="376"/>
                  <a:pt x="178" y="377"/>
                  <a:pt x="171" y="375"/>
                </a:cubicBezTo>
                <a:cubicBezTo>
                  <a:pt x="164" y="373"/>
                  <a:pt x="147" y="361"/>
                  <a:pt x="145" y="354"/>
                </a:cubicBezTo>
                <a:cubicBezTo>
                  <a:pt x="142" y="347"/>
                  <a:pt x="142" y="347"/>
                  <a:pt x="140" y="341"/>
                </a:cubicBezTo>
                <a:cubicBezTo>
                  <a:pt x="138" y="331"/>
                  <a:pt x="140" y="316"/>
                  <a:pt x="140" y="305"/>
                </a:cubicBezTo>
                <a:cubicBezTo>
                  <a:pt x="140" y="298"/>
                  <a:pt x="140" y="292"/>
                  <a:pt x="139" y="288"/>
                </a:cubicBezTo>
                <a:cubicBezTo>
                  <a:pt x="139" y="285"/>
                  <a:pt x="139" y="282"/>
                  <a:pt x="138" y="281"/>
                </a:cubicBezTo>
                <a:cubicBezTo>
                  <a:pt x="137" y="278"/>
                  <a:pt x="137" y="288"/>
                  <a:pt x="137" y="290"/>
                </a:cubicBezTo>
                <a:cubicBezTo>
                  <a:pt x="137" y="290"/>
                  <a:pt x="138" y="302"/>
                  <a:pt x="137" y="320"/>
                </a:cubicBezTo>
                <a:cubicBezTo>
                  <a:pt x="136" y="339"/>
                  <a:pt x="137" y="342"/>
                  <a:pt x="137" y="342"/>
                </a:cubicBezTo>
                <a:cubicBezTo>
                  <a:pt x="137" y="342"/>
                  <a:pt x="137" y="343"/>
                  <a:pt x="137" y="345"/>
                </a:cubicBezTo>
                <a:cubicBezTo>
                  <a:pt x="130" y="332"/>
                  <a:pt x="124" y="318"/>
                  <a:pt x="115" y="307"/>
                </a:cubicBezTo>
                <a:cubicBezTo>
                  <a:pt x="108" y="297"/>
                  <a:pt x="100" y="285"/>
                  <a:pt x="95" y="279"/>
                </a:cubicBezTo>
                <a:cubicBezTo>
                  <a:pt x="91" y="275"/>
                  <a:pt x="84" y="268"/>
                  <a:pt x="82" y="267"/>
                </a:cubicBezTo>
                <a:cubicBezTo>
                  <a:pt x="77" y="264"/>
                  <a:pt x="87" y="274"/>
                  <a:pt x="90" y="278"/>
                </a:cubicBezTo>
                <a:cubicBezTo>
                  <a:pt x="90" y="278"/>
                  <a:pt x="97" y="287"/>
                  <a:pt x="117" y="316"/>
                </a:cubicBezTo>
                <a:cubicBezTo>
                  <a:pt x="136" y="345"/>
                  <a:pt x="144" y="370"/>
                  <a:pt x="144" y="370"/>
                </a:cubicBezTo>
                <a:cubicBezTo>
                  <a:pt x="119" y="364"/>
                  <a:pt x="97" y="353"/>
                  <a:pt x="88" y="328"/>
                </a:cubicBezTo>
                <a:cubicBezTo>
                  <a:pt x="83" y="312"/>
                  <a:pt x="76" y="305"/>
                  <a:pt x="65" y="283"/>
                </a:cubicBezTo>
                <a:cubicBezTo>
                  <a:pt x="48" y="251"/>
                  <a:pt x="34" y="229"/>
                  <a:pt x="24" y="217"/>
                </a:cubicBezTo>
                <a:cubicBezTo>
                  <a:pt x="22" y="214"/>
                  <a:pt x="23" y="219"/>
                  <a:pt x="23" y="219"/>
                </a:cubicBezTo>
                <a:cubicBezTo>
                  <a:pt x="23" y="219"/>
                  <a:pt x="40" y="262"/>
                  <a:pt x="49" y="275"/>
                </a:cubicBezTo>
                <a:cubicBezTo>
                  <a:pt x="65" y="297"/>
                  <a:pt x="71" y="327"/>
                  <a:pt x="86" y="349"/>
                </a:cubicBezTo>
                <a:cubicBezTo>
                  <a:pt x="83" y="350"/>
                  <a:pt x="74" y="352"/>
                  <a:pt x="62" y="347"/>
                </a:cubicBezTo>
                <a:cubicBezTo>
                  <a:pt x="45" y="341"/>
                  <a:pt x="42" y="336"/>
                  <a:pt x="32" y="331"/>
                </a:cubicBezTo>
                <a:cubicBezTo>
                  <a:pt x="25" y="328"/>
                  <a:pt x="18" y="323"/>
                  <a:pt x="14" y="321"/>
                </a:cubicBezTo>
                <a:cubicBezTo>
                  <a:pt x="10" y="320"/>
                  <a:pt x="6" y="318"/>
                  <a:pt x="4" y="318"/>
                </a:cubicBezTo>
                <a:cubicBezTo>
                  <a:pt x="0" y="318"/>
                  <a:pt x="8" y="321"/>
                  <a:pt x="10" y="323"/>
                </a:cubicBezTo>
                <a:cubicBezTo>
                  <a:pt x="10" y="323"/>
                  <a:pt x="16" y="325"/>
                  <a:pt x="33" y="335"/>
                </a:cubicBezTo>
                <a:cubicBezTo>
                  <a:pt x="50" y="345"/>
                  <a:pt x="50" y="347"/>
                  <a:pt x="59" y="350"/>
                </a:cubicBezTo>
                <a:cubicBezTo>
                  <a:pt x="66" y="353"/>
                  <a:pt x="84" y="355"/>
                  <a:pt x="92" y="357"/>
                </a:cubicBezTo>
                <a:cubicBezTo>
                  <a:pt x="95" y="361"/>
                  <a:pt x="99" y="365"/>
                  <a:pt x="104" y="368"/>
                </a:cubicBezTo>
                <a:cubicBezTo>
                  <a:pt x="133" y="387"/>
                  <a:pt x="179" y="394"/>
                  <a:pt x="213" y="400"/>
                </a:cubicBezTo>
                <a:cubicBezTo>
                  <a:pt x="228" y="403"/>
                  <a:pt x="246" y="415"/>
                  <a:pt x="262" y="422"/>
                </a:cubicBezTo>
                <a:cubicBezTo>
                  <a:pt x="289" y="433"/>
                  <a:pt x="295" y="460"/>
                  <a:pt x="296" y="469"/>
                </a:cubicBezTo>
                <a:cubicBezTo>
                  <a:pt x="296" y="525"/>
                  <a:pt x="297" y="580"/>
                  <a:pt x="292" y="637"/>
                </a:cubicBezTo>
                <a:cubicBezTo>
                  <a:pt x="289" y="676"/>
                  <a:pt x="282" y="712"/>
                  <a:pt x="254" y="742"/>
                </a:cubicBezTo>
                <a:cubicBezTo>
                  <a:pt x="247" y="748"/>
                  <a:pt x="220" y="765"/>
                  <a:pt x="234" y="770"/>
                </a:cubicBezTo>
                <a:cubicBezTo>
                  <a:pt x="240" y="772"/>
                  <a:pt x="261" y="781"/>
                  <a:pt x="313" y="781"/>
                </a:cubicBezTo>
                <a:cubicBezTo>
                  <a:pt x="370" y="781"/>
                  <a:pt x="377" y="769"/>
                  <a:pt x="389" y="766"/>
                </a:cubicBezTo>
                <a:cubicBezTo>
                  <a:pt x="409" y="760"/>
                  <a:pt x="384" y="742"/>
                  <a:pt x="377" y="736"/>
                </a:cubicBezTo>
                <a:cubicBezTo>
                  <a:pt x="364" y="725"/>
                  <a:pt x="348" y="715"/>
                  <a:pt x="341" y="698"/>
                </a:cubicBezTo>
                <a:cubicBezTo>
                  <a:pt x="333" y="679"/>
                  <a:pt x="334" y="656"/>
                  <a:pt x="332" y="637"/>
                </a:cubicBezTo>
                <a:cubicBezTo>
                  <a:pt x="328" y="587"/>
                  <a:pt x="316" y="516"/>
                  <a:pt x="318" y="506"/>
                </a:cubicBezTo>
                <a:cubicBezTo>
                  <a:pt x="321" y="496"/>
                  <a:pt x="333" y="484"/>
                  <a:pt x="356" y="478"/>
                </a:cubicBezTo>
                <a:cubicBezTo>
                  <a:pt x="389" y="468"/>
                  <a:pt x="412" y="438"/>
                  <a:pt x="442" y="423"/>
                </a:cubicBezTo>
                <a:cubicBezTo>
                  <a:pt x="496" y="394"/>
                  <a:pt x="522" y="424"/>
                  <a:pt x="559" y="382"/>
                </a:cubicBezTo>
                <a:cubicBezTo>
                  <a:pt x="579" y="359"/>
                  <a:pt x="601" y="332"/>
                  <a:pt x="617" y="307"/>
                </a:cubicBezTo>
                <a:cubicBezTo>
                  <a:pt x="629" y="287"/>
                  <a:pt x="647" y="242"/>
                  <a:pt x="655" y="222"/>
                </a:cubicBezTo>
                <a:cubicBezTo>
                  <a:pt x="657" y="217"/>
                  <a:pt x="654" y="219"/>
                  <a:pt x="654" y="219"/>
                </a:cubicBezTo>
                <a:close/>
              </a:path>
            </a:pathLst>
          </a:custGeom>
          <a:solidFill>
            <a:srgbClr val="352515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srgbClr val="352515">
                <a:alpha val="53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xmlns="" id="{800DC7FF-FF5C-4473-B59E-F428FED215D1}"/>
              </a:ext>
            </a:extLst>
          </p:cNvPr>
          <p:cNvSpPr>
            <a:spLocks/>
          </p:cNvSpPr>
          <p:nvPr/>
        </p:nvSpPr>
        <p:spPr bwMode="auto">
          <a:xfrm>
            <a:off x="25401" y="762002"/>
            <a:ext cx="3715337" cy="1991783"/>
          </a:xfrm>
          <a:custGeom>
            <a:avLst/>
            <a:gdLst/>
            <a:ahLst/>
            <a:cxnLst/>
            <a:rect l="l" t="t" r="r" b="b"/>
            <a:pathLst>
              <a:path w="2695413" h="1991782">
                <a:moveTo>
                  <a:pt x="1070015" y="1313784"/>
                </a:moveTo>
                <a:cubicBezTo>
                  <a:pt x="1054485" y="1321548"/>
                  <a:pt x="1038954" y="1324862"/>
                  <a:pt x="1020839" y="1325856"/>
                </a:cubicBezTo>
                <a:lnTo>
                  <a:pt x="1028515" y="1366038"/>
                </a:lnTo>
                <a:cubicBezTo>
                  <a:pt x="1028515" y="1378429"/>
                  <a:pt x="1028515" y="1390820"/>
                  <a:pt x="1022319" y="1403211"/>
                </a:cubicBezTo>
                <a:cubicBezTo>
                  <a:pt x="1044301" y="1419697"/>
                  <a:pt x="1063847" y="1441057"/>
                  <a:pt x="1078001" y="1466151"/>
                </a:cubicBezTo>
                <a:lnTo>
                  <a:pt x="1070015" y="1381505"/>
                </a:lnTo>
                <a:cubicBezTo>
                  <a:pt x="1070015" y="1354416"/>
                  <a:pt x="1070015" y="1327328"/>
                  <a:pt x="1070015" y="1313784"/>
                </a:cubicBezTo>
                <a:close/>
                <a:moveTo>
                  <a:pt x="1151285" y="0"/>
                </a:moveTo>
                <a:cubicBezTo>
                  <a:pt x="1246100" y="0"/>
                  <a:pt x="1327370" y="40633"/>
                  <a:pt x="1381550" y="108353"/>
                </a:cubicBezTo>
                <a:cubicBezTo>
                  <a:pt x="1462820" y="40633"/>
                  <a:pt x="1571179" y="0"/>
                  <a:pt x="1693084" y="0"/>
                </a:cubicBezTo>
                <a:cubicBezTo>
                  <a:pt x="1869169" y="0"/>
                  <a:pt x="2018164" y="94809"/>
                  <a:pt x="2099434" y="230251"/>
                </a:cubicBezTo>
                <a:cubicBezTo>
                  <a:pt x="2140069" y="216707"/>
                  <a:pt x="2194249" y="203162"/>
                  <a:pt x="2234884" y="203162"/>
                </a:cubicBezTo>
                <a:cubicBezTo>
                  <a:pt x="2397424" y="203162"/>
                  <a:pt x="2519328" y="325060"/>
                  <a:pt x="2519328" y="487590"/>
                </a:cubicBezTo>
                <a:cubicBezTo>
                  <a:pt x="2519328" y="514678"/>
                  <a:pt x="2519328" y="541766"/>
                  <a:pt x="2505783" y="568855"/>
                </a:cubicBezTo>
                <a:cubicBezTo>
                  <a:pt x="2614143" y="650120"/>
                  <a:pt x="2695413" y="785561"/>
                  <a:pt x="2695413" y="934547"/>
                </a:cubicBezTo>
                <a:cubicBezTo>
                  <a:pt x="2695413" y="1178342"/>
                  <a:pt x="2492238" y="1367960"/>
                  <a:pt x="2248429" y="1367960"/>
                </a:cubicBezTo>
                <a:cubicBezTo>
                  <a:pt x="2153614" y="1367960"/>
                  <a:pt x="2072344" y="1354416"/>
                  <a:pt x="2004619" y="1313784"/>
                </a:cubicBezTo>
                <a:cubicBezTo>
                  <a:pt x="2018164" y="1327328"/>
                  <a:pt x="2018164" y="1354416"/>
                  <a:pt x="2018164" y="1381505"/>
                </a:cubicBezTo>
                <a:cubicBezTo>
                  <a:pt x="2018164" y="1652388"/>
                  <a:pt x="1801444" y="1855550"/>
                  <a:pt x="1544090" y="1855550"/>
                </a:cubicBezTo>
                <a:cubicBezTo>
                  <a:pt x="1342961" y="1855550"/>
                  <a:pt x="1179164" y="1743561"/>
                  <a:pt x="1108612" y="1574812"/>
                </a:cubicBezTo>
                <a:cubicBezTo>
                  <a:pt x="1106644" y="1684246"/>
                  <a:pt x="1014675" y="1768745"/>
                  <a:pt x="904597" y="1768745"/>
                </a:cubicBezTo>
                <a:cubicBezTo>
                  <a:pt x="861226" y="1768745"/>
                  <a:pt x="824051" y="1762549"/>
                  <a:pt x="793072" y="1743963"/>
                </a:cubicBezTo>
                <a:cubicBezTo>
                  <a:pt x="799267" y="1750158"/>
                  <a:pt x="799267" y="1762549"/>
                  <a:pt x="799267" y="1774940"/>
                </a:cubicBezTo>
                <a:cubicBezTo>
                  <a:pt x="799267" y="1898850"/>
                  <a:pt x="700134" y="1991782"/>
                  <a:pt x="582412" y="1991782"/>
                </a:cubicBezTo>
                <a:cubicBezTo>
                  <a:pt x="458495" y="1991782"/>
                  <a:pt x="365556" y="1898850"/>
                  <a:pt x="365556" y="1774940"/>
                </a:cubicBezTo>
                <a:cubicBezTo>
                  <a:pt x="365556" y="1762549"/>
                  <a:pt x="365556" y="1750158"/>
                  <a:pt x="365556" y="1743963"/>
                </a:cubicBezTo>
                <a:cubicBezTo>
                  <a:pt x="353165" y="1750158"/>
                  <a:pt x="340773" y="1750158"/>
                  <a:pt x="322185" y="1750158"/>
                </a:cubicBezTo>
                <a:cubicBezTo>
                  <a:pt x="285010" y="1750158"/>
                  <a:pt x="254031" y="1737767"/>
                  <a:pt x="235443" y="1706790"/>
                </a:cubicBezTo>
                <a:cubicBezTo>
                  <a:pt x="216855" y="1719181"/>
                  <a:pt x="198268" y="1725376"/>
                  <a:pt x="179680" y="1725376"/>
                </a:cubicBezTo>
                <a:cubicBezTo>
                  <a:pt x="111526" y="1725376"/>
                  <a:pt x="61959" y="1669617"/>
                  <a:pt x="61959" y="1607662"/>
                </a:cubicBezTo>
                <a:cubicBezTo>
                  <a:pt x="61959" y="1589075"/>
                  <a:pt x="61959" y="1570489"/>
                  <a:pt x="68155" y="1558098"/>
                </a:cubicBezTo>
                <a:cubicBezTo>
                  <a:pt x="30979" y="1533316"/>
                  <a:pt x="0" y="1489948"/>
                  <a:pt x="0" y="1440384"/>
                </a:cubicBezTo>
                <a:cubicBezTo>
                  <a:pt x="0" y="1372233"/>
                  <a:pt x="61959" y="1310278"/>
                  <a:pt x="130113" y="1310278"/>
                </a:cubicBezTo>
                <a:cubicBezTo>
                  <a:pt x="179680" y="1310278"/>
                  <a:pt x="223051" y="1335060"/>
                  <a:pt x="241639" y="1372233"/>
                </a:cubicBezTo>
                <a:cubicBezTo>
                  <a:pt x="254031" y="1359842"/>
                  <a:pt x="266422" y="1347451"/>
                  <a:pt x="278814" y="1335060"/>
                </a:cubicBezTo>
                <a:cubicBezTo>
                  <a:pt x="266422" y="1316474"/>
                  <a:pt x="266422" y="1297887"/>
                  <a:pt x="266422" y="1279301"/>
                </a:cubicBezTo>
                <a:cubicBezTo>
                  <a:pt x="266422" y="1198759"/>
                  <a:pt x="322185" y="1143000"/>
                  <a:pt x="402732" y="1143000"/>
                </a:cubicBezTo>
                <a:cubicBezTo>
                  <a:pt x="418446" y="1143000"/>
                  <a:pt x="433347" y="1145440"/>
                  <a:pt x="446280" y="1152614"/>
                </a:cubicBezTo>
                <a:cubicBezTo>
                  <a:pt x="420602" y="1112401"/>
                  <a:pt x="406311" y="1065000"/>
                  <a:pt x="406311" y="1015812"/>
                </a:cubicBezTo>
                <a:cubicBezTo>
                  <a:pt x="406311" y="975180"/>
                  <a:pt x="406311" y="934547"/>
                  <a:pt x="419856" y="907459"/>
                </a:cubicBezTo>
                <a:cubicBezTo>
                  <a:pt x="338586" y="853282"/>
                  <a:pt x="270861" y="758473"/>
                  <a:pt x="270861" y="650120"/>
                </a:cubicBezTo>
                <a:cubicBezTo>
                  <a:pt x="270861" y="501134"/>
                  <a:pt x="406311" y="365692"/>
                  <a:pt x="555306" y="365692"/>
                </a:cubicBezTo>
                <a:cubicBezTo>
                  <a:pt x="663666" y="365692"/>
                  <a:pt x="758480" y="419869"/>
                  <a:pt x="799115" y="501134"/>
                </a:cubicBezTo>
                <a:cubicBezTo>
                  <a:pt x="826205" y="474046"/>
                  <a:pt x="853295" y="446957"/>
                  <a:pt x="880385" y="419869"/>
                </a:cubicBezTo>
                <a:cubicBezTo>
                  <a:pt x="853295" y="379237"/>
                  <a:pt x="853295" y="338604"/>
                  <a:pt x="853295" y="297972"/>
                </a:cubicBezTo>
                <a:cubicBezTo>
                  <a:pt x="853295" y="121897"/>
                  <a:pt x="975200" y="0"/>
                  <a:pt x="1151285" y="0"/>
                </a:cubicBezTo>
                <a:close/>
              </a:path>
            </a:pathLst>
          </a:custGeom>
          <a:solidFill>
            <a:srgbClr val="008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C9DA8894-CC9A-4B96-A2C3-B027C74D5BEC}"/>
              </a:ext>
            </a:extLst>
          </p:cNvPr>
          <p:cNvSpPr>
            <a:spLocks noChangeAspect="1"/>
          </p:cNvSpPr>
          <p:nvPr/>
        </p:nvSpPr>
        <p:spPr bwMode="auto">
          <a:xfrm>
            <a:off x="2612452" y="5976092"/>
            <a:ext cx="456717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Freeform 20">
            <a:extLst>
              <a:ext uri="{FF2B5EF4-FFF2-40B4-BE49-F238E27FC236}">
                <a16:creationId xmlns:a16="http://schemas.microsoft.com/office/drawing/2014/main" xmlns="" id="{A28948B6-1D70-4701-8145-5C8353161278}"/>
              </a:ext>
            </a:extLst>
          </p:cNvPr>
          <p:cNvSpPr>
            <a:spLocks noChangeAspect="1"/>
          </p:cNvSpPr>
          <p:nvPr/>
        </p:nvSpPr>
        <p:spPr bwMode="auto">
          <a:xfrm>
            <a:off x="2362849" y="6064109"/>
            <a:ext cx="499203" cy="326607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CAA03D51-88B4-4697-B6D3-3077C08DB047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4082887" y="5940500"/>
            <a:ext cx="429296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xmlns="" id="{4DECE97C-7F04-43F1-A7F0-8213EFC2835E}"/>
              </a:ext>
            </a:extLst>
          </p:cNvPr>
          <p:cNvSpPr>
            <a:spLocks noChangeAspect="1"/>
          </p:cNvSpPr>
          <p:nvPr/>
        </p:nvSpPr>
        <p:spPr bwMode="auto">
          <a:xfrm rot="21232918" flipH="1">
            <a:off x="3938342" y="6135465"/>
            <a:ext cx="460871" cy="284448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xmlns="" id="{CD9EBE4D-DF27-4B8D-A5CD-8581AE4F24F4}"/>
              </a:ext>
            </a:extLst>
          </p:cNvPr>
          <p:cNvSpPr>
            <a:spLocks/>
          </p:cNvSpPr>
          <p:nvPr/>
        </p:nvSpPr>
        <p:spPr bwMode="auto">
          <a:xfrm>
            <a:off x="216435" y="2450671"/>
            <a:ext cx="4647975" cy="1341348"/>
          </a:xfrm>
          <a:custGeom>
            <a:avLst/>
            <a:gdLst/>
            <a:ahLst/>
            <a:cxnLst/>
            <a:rect l="l" t="t" r="r" b="b"/>
            <a:pathLst>
              <a:path w="3485981" h="1341348">
                <a:moveTo>
                  <a:pt x="912905" y="29"/>
                </a:moveTo>
                <a:cubicBezTo>
                  <a:pt x="930370" y="-204"/>
                  <a:pt x="947984" y="982"/>
                  <a:pt x="965597" y="3693"/>
                </a:cubicBezTo>
                <a:cubicBezTo>
                  <a:pt x="1106506" y="14538"/>
                  <a:pt x="1214897" y="112144"/>
                  <a:pt x="1247415" y="242285"/>
                </a:cubicBezTo>
                <a:cubicBezTo>
                  <a:pt x="1290771" y="220595"/>
                  <a:pt x="1323288" y="209750"/>
                  <a:pt x="1366645" y="209750"/>
                </a:cubicBezTo>
                <a:cubicBezTo>
                  <a:pt x="1464197" y="231440"/>
                  <a:pt x="1540071" y="318201"/>
                  <a:pt x="1529232" y="415807"/>
                </a:cubicBezTo>
                <a:cubicBezTo>
                  <a:pt x="1572588" y="394116"/>
                  <a:pt x="1615945" y="383271"/>
                  <a:pt x="1659301" y="394116"/>
                </a:cubicBezTo>
                <a:cubicBezTo>
                  <a:pt x="1756233" y="403815"/>
                  <a:pt x="1827160" y="482899"/>
                  <a:pt x="1832817" y="577108"/>
                </a:cubicBezTo>
                <a:lnTo>
                  <a:pt x="1858730" y="574508"/>
                </a:lnTo>
                <a:cubicBezTo>
                  <a:pt x="1869365" y="446863"/>
                  <a:pt x="1986357" y="351130"/>
                  <a:pt x="2113985" y="351130"/>
                </a:cubicBezTo>
                <a:cubicBezTo>
                  <a:pt x="2124621" y="351130"/>
                  <a:pt x="2135256" y="351130"/>
                  <a:pt x="2156527" y="351130"/>
                </a:cubicBezTo>
                <a:cubicBezTo>
                  <a:pt x="2177799" y="191574"/>
                  <a:pt x="2316062" y="63929"/>
                  <a:pt x="2486232" y="63929"/>
                </a:cubicBezTo>
                <a:cubicBezTo>
                  <a:pt x="2592588" y="63929"/>
                  <a:pt x="2688309" y="117114"/>
                  <a:pt x="2752123" y="191574"/>
                </a:cubicBezTo>
                <a:cubicBezTo>
                  <a:pt x="2805301" y="149026"/>
                  <a:pt x="2879750" y="127751"/>
                  <a:pt x="2954200" y="127751"/>
                </a:cubicBezTo>
                <a:cubicBezTo>
                  <a:pt x="3135005" y="127751"/>
                  <a:pt x="3283904" y="266033"/>
                  <a:pt x="3305176" y="436226"/>
                </a:cubicBezTo>
                <a:cubicBezTo>
                  <a:pt x="3411532" y="436226"/>
                  <a:pt x="3485981" y="510686"/>
                  <a:pt x="3485981" y="617056"/>
                </a:cubicBezTo>
                <a:cubicBezTo>
                  <a:pt x="3485981" y="712790"/>
                  <a:pt x="3411532" y="787249"/>
                  <a:pt x="3305176" y="787249"/>
                </a:cubicBezTo>
                <a:cubicBezTo>
                  <a:pt x="3305176" y="819161"/>
                  <a:pt x="3315811" y="840435"/>
                  <a:pt x="3315811" y="872346"/>
                </a:cubicBezTo>
                <a:cubicBezTo>
                  <a:pt x="3315811" y="1042539"/>
                  <a:pt x="3166912" y="1191458"/>
                  <a:pt x="2996742" y="1191458"/>
                </a:cubicBezTo>
                <a:cubicBezTo>
                  <a:pt x="2964835" y="1191458"/>
                  <a:pt x="2922293" y="1180821"/>
                  <a:pt x="2901022" y="1170184"/>
                </a:cubicBezTo>
                <a:cubicBezTo>
                  <a:pt x="2869115" y="1234006"/>
                  <a:pt x="2805301" y="1276554"/>
                  <a:pt x="2741487" y="1276554"/>
                </a:cubicBezTo>
                <a:cubicBezTo>
                  <a:pt x="2677673" y="1276554"/>
                  <a:pt x="2624495" y="1244643"/>
                  <a:pt x="2592588" y="1191458"/>
                </a:cubicBezTo>
                <a:cubicBezTo>
                  <a:pt x="2560681" y="1202095"/>
                  <a:pt x="2518139" y="1212732"/>
                  <a:pt x="2486232" y="1212732"/>
                </a:cubicBezTo>
                <a:cubicBezTo>
                  <a:pt x="2358604" y="1212732"/>
                  <a:pt x="2241613" y="1138272"/>
                  <a:pt x="2188434" y="1031902"/>
                </a:cubicBezTo>
                <a:cubicBezTo>
                  <a:pt x="2145892" y="1074450"/>
                  <a:pt x="2092714" y="1095724"/>
                  <a:pt x="2028900" y="1095724"/>
                </a:cubicBezTo>
                <a:cubicBezTo>
                  <a:pt x="1956512" y="1095724"/>
                  <a:pt x="1890206" y="1059224"/>
                  <a:pt x="1848601" y="999870"/>
                </a:cubicBezTo>
                <a:cubicBezTo>
                  <a:pt x="1802370" y="1071561"/>
                  <a:pt x="1717196" y="1114124"/>
                  <a:pt x="1626784" y="1099047"/>
                </a:cubicBezTo>
                <a:cubicBezTo>
                  <a:pt x="1583427" y="1099047"/>
                  <a:pt x="1540071" y="1088202"/>
                  <a:pt x="1507554" y="1066512"/>
                </a:cubicBezTo>
                <a:cubicBezTo>
                  <a:pt x="1453358" y="1099047"/>
                  <a:pt x="1388323" y="1109892"/>
                  <a:pt x="1312449" y="1099047"/>
                </a:cubicBezTo>
                <a:cubicBezTo>
                  <a:pt x="1301610" y="1099047"/>
                  <a:pt x="1290771" y="1099047"/>
                  <a:pt x="1279932" y="1099047"/>
                </a:cubicBezTo>
                <a:cubicBezTo>
                  <a:pt x="1279932" y="1109892"/>
                  <a:pt x="1279932" y="1109892"/>
                  <a:pt x="1279932" y="1120737"/>
                </a:cubicBezTo>
                <a:cubicBezTo>
                  <a:pt x="1258254" y="1261723"/>
                  <a:pt x="1139023" y="1359329"/>
                  <a:pt x="1008954" y="1337639"/>
                </a:cubicBezTo>
                <a:cubicBezTo>
                  <a:pt x="900563" y="1326794"/>
                  <a:pt x="824689" y="1261723"/>
                  <a:pt x="792171" y="1174963"/>
                </a:cubicBezTo>
                <a:cubicBezTo>
                  <a:pt x="748815" y="1283414"/>
                  <a:pt x="640424" y="1359329"/>
                  <a:pt x="510354" y="1337639"/>
                </a:cubicBezTo>
                <a:cubicBezTo>
                  <a:pt x="391124" y="1326794"/>
                  <a:pt x="304411" y="1240033"/>
                  <a:pt x="282732" y="1131582"/>
                </a:cubicBezTo>
                <a:cubicBezTo>
                  <a:pt x="250215" y="1142427"/>
                  <a:pt x="217698" y="1142427"/>
                  <a:pt x="196019" y="1142427"/>
                </a:cubicBezTo>
                <a:cubicBezTo>
                  <a:pt x="76789" y="1120737"/>
                  <a:pt x="-9924" y="1023132"/>
                  <a:pt x="915" y="903836"/>
                </a:cubicBezTo>
                <a:cubicBezTo>
                  <a:pt x="11754" y="817075"/>
                  <a:pt x="55111" y="762849"/>
                  <a:pt x="130985" y="730314"/>
                </a:cubicBezTo>
                <a:cubicBezTo>
                  <a:pt x="109306" y="686934"/>
                  <a:pt x="109306" y="643553"/>
                  <a:pt x="109306" y="589328"/>
                </a:cubicBezTo>
                <a:cubicBezTo>
                  <a:pt x="130985" y="448342"/>
                  <a:pt x="239376" y="339891"/>
                  <a:pt x="380285" y="318201"/>
                </a:cubicBezTo>
                <a:cubicBezTo>
                  <a:pt x="369445" y="296511"/>
                  <a:pt x="369445" y="274820"/>
                  <a:pt x="369445" y="242285"/>
                </a:cubicBezTo>
                <a:cubicBezTo>
                  <a:pt x="380285" y="166370"/>
                  <a:pt x="445319" y="112144"/>
                  <a:pt x="521193" y="122989"/>
                </a:cubicBezTo>
                <a:cubicBezTo>
                  <a:pt x="564550" y="122989"/>
                  <a:pt x="597067" y="144679"/>
                  <a:pt x="618745" y="177215"/>
                </a:cubicBezTo>
                <a:cubicBezTo>
                  <a:pt x="675651" y="72831"/>
                  <a:pt x="790647" y="1660"/>
                  <a:pt x="912905" y="29"/>
                </a:cubicBezTo>
                <a:close/>
              </a:path>
            </a:pathLst>
          </a:custGeom>
          <a:gradFill rotWithShape="1">
            <a:gsLst>
              <a:gs pos="0">
                <a:srgbClr val="FF0000">
                  <a:alpha val="11000"/>
                </a:srgbClr>
              </a:gs>
              <a:gs pos="76000">
                <a:srgbClr val="FF0000">
                  <a:alpha val="27216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xmlns="" id="{1665DCFF-DBB8-4D85-A80F-5DBE18666824}"/>
              </a:ext>
            </a:extLst>
          </p:cNvPr>
          <p:cNvSpPr>
            <a:spLocks/>
          </p:cNvSpPr>
          <p:nvPr/>
        </p:nvSpPr>
        <p:spPr bwMode="auto">
          <a:xfrm>
            <a:off x="4271841" y="1816227"/>
            <a:ext cx="3348161" cy="1975831"/>
          </a:xfrm>
          <a:custGeom>
            <a:avLst/>
            <a:gdLst/>
            <a:ahLst/>
            <a:cxnLst/>
            <a:rect l="l" t="t" r="r" b="b"/>
            <a:pathLst>
              <a:path w="2511121" h="1975830">
                <a:moveTo>
                  <a:pt x="1432130" y="872131"/>
                </a:moveTo>
                <a:cubicBezTo>
                  <a:pt x="1431142" y="872626"/>
                  <a:pt x="1430153" y="873093"/>
                  <a:pt x="1428936" y="873026"/>
                </a:cubicBezTo>
                <a:cubicBezTo>
                  <a:pt x="1430185" y="873214"/>
                  <a:pt x="1431183" y="873820"/>
                  <a:pt x="1432130" y="874508"/>
                </a:cubicBezTo>
                <a:close/>
                <a:moveTo>
                  <a:pt x="1243307" y="818185"/>
                </a:moveTo>
                <a:cubicBezTo>
                  <a:pt x="1236925" y="822439"/>
                  <a:pt x="1230544" y="826190"/>
                  <a:pt x="1223481" y="828097"/>
                </a:cubicBezTo>
                <a:lnTo>
                  <a:pt x="1244808" y="879064"/>
                </a:lnTo>
                <a:cubicBezTo>
                  <a:pt x="1260191" y="871368"/>
                  <a:pt x="1274206" y="865041"/>
                  <a:pt x="1288261" y="861278"/>
                </a:cubicBezTo>
                <a:cubicBezTo>
                  <a:pt x="1270055" y="852075"/>
                  <a:pt x="1254993" y="837661"/>
                  <a:pt x="1243307" y="818185"/>
                </a:cubicBezTo>
                <a:close/>
                <a:moveTo>
                  <a:pt x="1486080" y="0"/>
                </a:moveTo>
                <a:cubicBezTo>
                  <a:pt x="1549021" y="0"/>
                  <a:pt x="1602970" y="26973"/>
                  <a:pt x="1638937" y="71928"/>
                </a:cubicBezTo>
                <a:cubicBezTo>
                  <a:pt x="1692886" y="26973"/>
                  <a:pt x="1764819" y="0"/>
                  <a:pt x="1845743" y="0"/>
                </a:cubicBezTo>
                <a:cubicBezTo>
                  <a:pt x="1962634" y="0"/>
                  <a:pt x="2061542" y="62937"/>
                  <a:pt x="2115491" y="152848"/>
                </a:cubicBezTo>
                <a:cubicBezTo>
                  <a:pt x="2142466" y="143857"/>
                  <a:pt x="2178432" y="134866"/>
                  <a:pt x="2205407" y="134866"/>
                </a:cubicBezTo>
                <a:cubicBezTo>
                  <a:pt x="2313306" y="134866"/>
                  <a:pt x="2394230" y="215785"/>
                  <a:pt x="2394230" y="323677"/>
                </a:cubicBezTo>
                <a:cubicBezTo>
                  <a:pt x="2394230" y="341660"/>
                  <a:pt x="2394230" y="359642"/>
                  <a:pt x="2385239" y="377624"/>
                </a:cubicBezTo>
                <a:cubicBezTo>
                  <a:pt x="2457172" y="431570"/>
                  <a:pt x="2511121" y="521480"/>
                  <a:pt x="2511121" y="620382"/>
                </a:cubicBezTo>
                <a:cubicBezTo>
                  <a:pt x="2511121" y="782221"/>
                  <a:pt x="2376247" y="908096"/>
                  <a:pt x="2214399" y="908096"/>
                </a:cubicBezTo>
                <a:cubicBezTo>
                  <a:pt x="2151457" y="908096"/>
                  <a:pt x="2097508" y="899105"/>
                  <a:pt x="2052550" y="872131"/>
                </a:cubicBezTo>
                <a:cubicBezTo>
                  <a:pt x="2061542" y="881122"/>
                  <a:pt x="2061542" y="899105"/>
                  <a:pt x="2061542" y="917087"/>
                </a:cubicBezTo>
                <a:cubicBezTo>
                  <a:pt x="2061542" y="1066996"/>
                  <a:pt x="1961557" y="1185662"/>
                  <a:pt x="1828971" y="1219713"/>
                </a:cubicBezTo>
                <a:lnTo>
                  <a:pt x="1828898" y="1247026"/>
                </a:lnTo>
                <a:cubicBezTo>
                  <a:pt x="1828898" y="1279494"/>
                  <a:pt x="1818082" y="1301138"/>
                  <a:pt x="1807265" y="1322783"/>
                </a:cubicBezTo>
                <a:cubicBezTo>
                  <a:pt x="1861348" y="1376895"/>
                  <a:pt x="1893797" y="1452652"/>
                  <a:pt x="1882981" y="1528409"/>
                </a:cubicBezTo>
                <a:cubicBezTo>
                  <a:pt x="1872164" y="1658279"/>
                  <a:pt x="1753183" y="1755681"/>
                  <a:pt x="1623385" y="1734036"/>
                </a:cubicBezTo>
                <a:cubicBezTo>
                  <a:pt x="1580119" y="1734036"/>
                  <a:pt x="1536853" y="1723213"/>
                  <a:pt x="1504404" y="1701568"/>
                </a:cubicBezTo>
                <a:cubicBezTo>
                  <a:pt x="1450321" y="1734036"/>
                  <a:pt x="1385423" y="1744858"/>
                  <a:pt x="1309707" y="1734036"/>
                </a:cubicBezTo>
                <a:cubicBezTo>
                  <a:pt x="1298891" y="1734036"/>
                  <a:pt x="1288074" y="1734036"/>
                  <a:pt x="1277258" y="1734036"/>
                </a:cubicBezTo>
                <a:cubicBezTo>
                  <a:pt x="1277258" y="1744858"/>
                  <a:pt x="1277258" y="1744858"/>
                  <a:pt x="1277258" y="1755681"/>
                </a:cubicBezTo>
                <a:cubicBezTo>
                  <a:pt x="1255625" y="1896372"/>
                  <a:pt x="1136643" y="1993774"/>
                  <a:pt x="1006846" y="1972129"/>
                </a:cubicBezTo>
                <a:cubicBezTo>
                  <a:pt x="898681" y="1961307"/>
                  <a:pt x="822965" y="1896372"/>
                  <a:pt x="790516" y="1809793"/>
                </a:cubicBezTo>
                <a:cubicBezTo>
                  <a:pt x="747250" y="1918017"/>
                  <a:pt x="639085" y="1993774"/>
                  <a:pt x="509287" y="1972129"/>
                </a:cubicBezTo>
                <a:cubicBezTo>
                  <a:pt x="390306" y="1961307"/>
                  <a:pt x="303774" y="1874727"/>
                  <a:pt x="282141" y="1766503"/>
                </a:cubicBezTo>
                <a:cubicBezTo>
                  <a:pt x="249692" y="1777325"/>
                  <a:pt x="217242" y="1777325"/>
                  <a:pt x="195609" y="1777325"/>
                </a:cubicBezTo>
                <a:cubicBezTo>
                  <a:pt x="76628" y="1755681"/>
                  <a:pt x="-9904" y="1658279"/>
                  <a:pt x="913" y="1539232"/>
                </a:cubicBezTo>
                <a:cubicBezTo>
                  <a:pt x="11729" y="1452652"/>
                  <a:pt x="54995" y="1398540"/>
                  <a:pt x="130710" y="1366073"/>
                </a:cubicBezTo>
                <a:cubicBezTo>
                  <a:pt x="109077" y="1322783"/>
                  <a:pt x="109077" y="1279494"/>
                  <a:pt x="109077" y="1225381"/>
                </a:cubicBezTo>
                <a:cubicBezTo>
                  <a:pt x="130710" y="1084690"/>
                  <a:pt x="238875" y="976465"/>
                  <a:pt x="379490" y="954821"/>
                </a:cubicBezTo>
                <a:cubicBezTo>
                  <a:pt x="368673" y="933176"/>
                  <a:pt x="368673" y="911531"/>
                  <a:pt x="368673" y="879064"/>
                </a:cubicBezTo>
                <a:cubicBezTo>
                  <a:pt x="379490" y="803306"/>
                  <a:pt x="444388" y="749194"/>
                  <a:pt x="520104" y="760017"/>
                </a:cubicBezTo>
                <a:cubicBezTo>
                  <a:pt x="563370" y="760017"/>
                  <a:pt x="595819" y="781662"/>
                  <a:pt x="617452" y="814129"/>
                </a:cubicBezTo>
                <a:cubicBezTo>
                  <a:pt x="682351" y="695082"/>
                  <a:pt x="822965" y="619325"/>
                  <a:pt x="963580" y="640970"/>
                </a:cubicBezTo>
                <a:cubicBezTo>
                  <a:pt x="973394" y="641725"/>
                  <a:pt x="983050" y="642902"/>
                  <a:pt x="992367" y="645481"/>
                </a:cubicBezTo>
                <a:cubicBezTo>
                  <a:pt x="992720" y="629005"/>
                  <a:pt x="994797" y="613872"/>
                  <a:pt x="1000534" y="602400"/>
                </a:cubicBezTo>
                <a:cubicBezTo>
                  <a:pt x="946584" y="566436"/>
                  <a:pt x="901626" y="503498"/>
                  <a:pt x="901626" y="431570"/>
                </a:cubicBezTo>
                <a:cubicBezTo>
                  <a:pt x="901626" y="332668"/>
                  <a:pt x="991542" y="242758"/>
                  <a:pt x="1090450" y="242758"/>
                </a:cubicBezTo>
                <a:cubicBezTo>
                  <a:pt x="1162382" y="242758"/>
                  <a:pt x="1225324" y="278722"/>
                  <a:pt x="1252298" y="332668"/>
                </a:cubicBezTo>
                <a:cubicBezTo>
                  <a:pt x="1270281" y="314686"/>
                  <a:pt x="1288265" y="296704"/>
                  <a:pt x="1306248" y="278722"/>
                </a:cubicBezTo>
                <a:cubicBezTo>
                  <a:pt x="1288265" y="251749"/>
                  <a:pt x="1288265" y="224776"/>
                  <a:pt x="1288265" y="197803"/>
                </a:cubicBezTo>
                <a:cubicBezTo>
                  <a:pt x="1288265" y="80919"/>
                  <a:pt x="1369189" y="0"/>
                  <a:pt x="1486080" y="0"/>
                </a:cubicBezTo>
                <a:close/>
              </a:path>
            </a:pathLst>
          </a:custGeom>
          <a:gradFill rotWithShape="1">
            <a:gsLst>
              <a:gs pos="0">
                <a:srgbClr val="FF0000">
                  <a:alpha val="11000"/>
                </a:srgbClr>
              </a:gs>
              <a:gs pos="76000">
                <a:srgbClr val="FF0000">
                  <a:alpha val="27216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xmlns="" id="{E6784027-6223-40BA-98DC-31EC17447292}"/>
              </a:ext>
            </a:extLst>
          </p:cNvPr>
          <p:cNvSpPr>
            <a:spLocks/>
          </p:cNvSpPr>
          <p:nvPr/>
        </p:nvSpPr>
        <p:spPr bwMode="auto">
          <a:xfrm>
            <a:off x="2677261" y="1420182"/>
            <a:ext cx="2925347" cy="1679108"/>
          </a:xfrm>
          <a:custGeom>
            <a:avLst/>
            <a:gdLst/>
            <a:ahLst/>
            <a:cxnLst>
              <a:cxn ang="0">
                <a:pos x="165" y="42"/>
              </a:cxn>
              <a:cxn ang="0">
                <a:pos x="166" y="36"/>
              </a:cxn>
              <a:cxn ang="0">
                <a:pos x="145" y="15"/>
              </a:cxn>
              <a:cxn ang="0">
                <a:pos x="135" y="17"/>
              </a:cxn>
              <a:cxn ang="0">
                <a:pos x="105" y="0"/>
              </a:cxn>
              <a:cxn ang="0">
                <a:pos x="82" y="8"/>
              </a:cxn>
              <a:cxn ang="0">
                <a:pos x="65" y="0"/>
              </a:cxn>
              <a:cxn ang="0">
                <a:pos x="43" y="22"/>
              </a:cxn>
              <a:cxn ang="0">
                <a:pos x="45" y="31"/>
              </a:cxn>
              <a:cxn ang="0">
                <a:pos x="39" y="37"/>
              </a:cxn>
              <a:cxn ang="0">
                <a:pos x="21" y="27"/>
              </a:cxn>
              <a:cxn ang="0">
                <a:pos x="0" y="48"/>
              </a:cxn>
              <a:cxn ang="0">
                <a:pos x="11" y="67"/>
              </a:cxn>
              <a:cxn ang="0">
                <a:pos x="10" y="75"/>
              </a:cxn>
              <a:cxn ang="0">
                <a:pos x="29" y="94"/>
              </a:cxn>
              <a:cxn ang="0">
                <a:pos x="38" y="91"/>
              </a:cxn>
              <a:cxn ang="0">
                <a:pos x="52" y="98"/>
              </a:cxn>
              <a:cxn ang="0">
                <a:pos x="59" y="97"/>
              </a:cxn>
              <a:cxn ang="0">
                <a:pos x="59" y="102"/>
              </a:cxn>
              <a:cxn ang="0">
                <a:pos x="94" y="137"/>
              </a:cxn>
              <a:cxn ang="0">
                <a:pos x="129" y="102"/>
              </a:cxn>
              <a:cxn ang="0">
                <a:pos x="128" y="97"/>
              </a:cxn>
              <a:cxn ang="0">
                <a:pos x="146" y="101"/>
              </a:cxn>
              <a:cxn ang="0">
                <a:pos x="179" y="69"/>
              </a:cxn>
              <a:cxn ang="0">
                <a:pos x="165" y="42"/>
              </a:cxn>
            </a:cxnLst>
            <a:rect l="0" t="0" r="r" b="b"/>
            <a:pathLst>
              <a:path w="179" h="137">
                <a:moveTo>
                  <a:pt x="165" y="42"/>
                </a:moveTo>
                <a:cubicBezTo>
                  <a:pt x="166" y="40"/>
                  <a:pt x="166" y="38"/>
                  <a:pt x="166" y="36"/>
                </a:cubicBezTo>
                <a:cubicBezTo>
                  <a:pt x="166" y="24"/>
                  <a:pt x="157" y="15"/>
                  <a:pt x="145" y="15"/>
                </a:cubicBezTo>
                <a:cubicBezTo>
                  <a:pt x="142" y="15"/>
                  <a:pt x="138" y="16"/>
                  <a:pt x="135" y="17"/>
                </a:cubicBezTo>
                <a:cubicBezTo>
                  <a:pt x="129" y="7"/>
                  <a:pt x="118" y="0"/>
                  <a:pt x="105" y="0"/>
                </a:cubicBezTo>
                <a:cubicBezTo>
                  <a:pt x="96" y="0"/>
                  <a:pt x="88" y="3"/>
                  <a:pt x="82" y="8"/>
                </a:cubicBezTo>
                <a:cubicBezTo>
                  <a:pt x="78" y="3"/>
                  <a:pt x="72" y="0"/>
                  <a:pt x="65" y="0"/>
                </a:cubicBezTo>
                <a:cubicBezTo>
                  <a:pt x="52" y="0"/>
                  <a:pt x="43" y="9"/>
                  <a:pt x="43" y="22"/>
                </a:cubicBezTo>
                <a:cubicBezTo>
                  <a:pt x="43" y="25"/>
                  <a:pt x="43" y="28"/>
                  <a:pt x="45" y="31"/>
                </a:cubicBezTo>
                <a:cubicBezTo>
                  <a:pt x="43" y="33"/>
                  <a:pt x="41" y="35"/>
                  <a:pt x="39" y="37"/>
                </a:cubicBezTo>
                <a:cubicBezTo>
                  <a:pt x="36" y="31"/>
                  <a:pt x="29" y="27"/>
                  <a:pt x="21" y="27"/>
                </a:cubicBezTo>
                <a:cubicBezTo>
                  <a:pt x="10" y="27"/>
                  <a:pt x="0" y="37"/>
                  <a:pt x="0" y="48"/>
                </a:cubicBezTo>
                <a:cubicBezTo>
                  <a:pt x="0" y="56"/>
                  <a:pt x="5" y="63"/>
                  <a:pt x="11" y="67"/>
                </a:cubicBezTo>
                <a:cubicBezTo>
                  <a:pt x="10" y="69"/>
                  <a:pt x="10" y="72"/>
                  <a:pt x="10" y="75"/>
                </a:cubicBezTo>
                <a:cubicBezTo>
                  <a:pt x="10" y="85"/>
                  <a:pt x="18" y="94"/>
                  <a:pt x="29" y="94"/>
                </a:cubicBezTo>
                <a:cubicBezTo>
                  <a:pt x="32" y="94"/>
                  <a:pt x="35" y="93"/>
                  <a:pt x="38" y="91"/>
                </a:cubicBezTo>
                <a:cubicBezTo>
                  <a:pt x="41" y="96"/>
                  <a:pt x="46" y="98"/>
                  <a:pt x="52" y="98"/>
                </a:cubicBezTo>
                <a:cubicBezTo>
                  <a:pt x="55" y="98"/>
                  <a:pt x="57" y="98"/>
                  <a:pt x="59" y="97"/>
                </a:cubicBezTo>
                <a:cubicBezTo>
                  <a:pt x="59" y="98"/>
                  <a:pt x="59" y="100"/>
                  <a:pt x="59" y="102"/>
                </a:cubicBezTo>
                <a:cubicBezTo>
                  <a:pt x="59" y="122"/>
                  <a:pt x="74" y="137"/>
                  <a:pt x="94" y="137"/>
                </a:cubicBezTo>
                <a:cubicBezTo>
                  <a:pt x="113" y="137"/>
                  <a:pt x="129" y="122"/>
                  <a:pt x="129" y="102"/>
                </a:cubicBezTo>
                <a:cubicBezTo>
                  <a:pt x="129" y="100"/>
                  <a:pt x="129" y="98"/>
                  <a:pt x="128" y="97"/>
                </a:cubicBezTo>
                <a:cubicBezTo>
                  <a:pt x="133" y="100"/>
                  <a:pt x="139" y="101"/>
                  <a:pt x="146" y="101"/>
                </a:cubicBezTo>
                <a:cubicBezTo>
                  <a:pt x="164" y="101"/>
                  <a:pt x="179" y="87"/>
                  <a:pt x="179" y="69"/>
                </a:cubicBezTo>
                <a:cubicBezTo>
                  <a:pt x="179" y="58"/>
                  <a:pt x="173" y="48"/>
                  <a:pt x="165" y="42"/>
                </a:cubicBezTo>
                <a:close/>
              </a:path>
            </a:pathLst>
          </a:custGeom>
          <a:gradFill rotWithShape="1">
            <a:gsLst>
              <a:gs pos="0">
                <a:srgbClr val="FF0000">
                  <a:alpha val="11000"/>
                </a:srgbClr>
              </a:gs>
              <a:gs pos="76000">
                <a:srgbClr val="FF0000">
                  <a:alpha val="27216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xmlns="" id="{C6DEAEA9-926B-4DB8-AE49-8CF8B984FB38}"/>
              </a:ext>
            </a:extLst>
          </p:cNvPr>
          <p:cNvSpPr/>
          <p:nvPr/>
        </p:nvSpPr>
        <p:spPr>
          <a:xfrm>
            <a:off x="7697640" y="1282263"/>
            <a:ext cx="4277925" cy="446484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663300"/>
            </a:solidFill>
            <a:prstDash val="solid"/>
          </a:ln>
          <a:effectLst>
            <a:outerShdw blurRad="50800" dist="38100" dir="5400000" rotWithShape="0">
              <a:srgbClr val="000E3D">
                <a:alpha val="50000"/>
              </a:srgbClr>
            </a:outerShdw>
          </a:effectLst>
        </p:spPr>
        <p:txBody>
          <a:bodyPr rtlCol="0" anchor="ctr"/>
          <a:lstStyle/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Service delivery unrests, lawsuits and divestments (investors migrating out)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Communities deciding not to pay for poor services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Poor living conditions </a:t>
            </a:r>
            <a:endParaRPr kumimoji="0" lang="en-Z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Inequitable or poor access to quality  and sustainable basic services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D3A5E5E-9E8D-4253-B228-4CF47D877B7C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3243114" y="2867026"/>
            <a:ext cx="4454526" cy="647660"/>
          </a:xfrm>
          <a:prstGeom prst="line">
            <a:avLst/>
          </a:prstGeom>
          <a:gradFill rotWithShape="1">
            <a:gsLst>
              <a:gs pos="0">
                <a:srgbClr val="FF0000">
                  <a:alpha val="11000"/>
                </a:srgbClr>
              </a:gs>
              <a:gs pos="76000">
                <a:srgbClr val="FF0000">
                  <a:alpha val="27216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0A64B73-4664-412E-A010-7799C770E6AB}"/>
              </a:ext>
            </a:extLst>
          </p:cNvPr>
          <p:cNvSpPr txBox="1"/>
          <p:nvPr/>
        </p:nvSpPr>
        <p:spPr>
          <a:xfrm>
            <a:off x="734536" y="1191292"/>
            <a:ext cx="19645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LOCAL GOVERNMENT REPUTATIONAL DEFICIT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3B6BF1A-9EE8-4973-95E6-53F82C940B66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2751668" y="2097157"/>
            <a:ext cx="4945972" cy="1417529"/>
          </a:xfrm>
          <a:prstGeom prst="line">
            <a:avLst/>
          </a:prstGeom>
          <a:noFill/>
          <a:ln w="38100" cap="flat" cmpd="sng" algn="ctr">
            <a:solidFill>
              <a:srgbClr val="663300"/>
            </a:solidFill>
            <a:prstDash val="solid"/>
          </a:ln>
          <a:effectLst>
            <a:outerShdw blurRad="50800" dist="12700" dir="5400000" rotWithShape="0">
              <a:srgbClr val="000E3D">
                <a:alpha val="5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xmlns="" val="91735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xmlns="" id="{43BF1888-39C7-41FA-A24A-94B6517F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EXTERNAL SOLUTION TREE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EC8F3D-1184-4B4E-8E40-7C8301D2FC96}"/>
              </a:ext>
            </a:extLst>
          </p:cNvPr>
          <p:cNvSpPr/>
          <p:nvPr/>
        </p:nvSpPr>
        <p:spPr>
          <a:xfrm>
            <a:off x="20473" y="1184191"/>
            <a:ext cx="12174075" cy="565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A4AAFB4-E6ED-442E-9F4C-6CB819313AA8}"/>
              </a:ext>
            </a:extLst>
          </p:cNvPr>
          <p:cNvGrpSpPr/>
          <p:nvPr/>
        </p:nvGrpSpPr>
        <p:grpSpPr>
          <a:xfrm>
            <a:off x="65925" y="641131"/>
            <a:ext cx="11997194" cy="6110788"/>
            <a:chOff x="158956" y="600074"/>
            <a:chExt cx="11968952" cy="56905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1BDBAA5-59EE-454F-86A6-CB918930AC6D}"/>
                </a:ext>
              </a:extLst>
            </p:cNvPr>
            <p:cNvSpPr/>
            <p:nvPr/>
          </p:nvSpPr>
          <p:spPr>
            <a:xfrm>
              <a:off x="2797686" y="4132214"/>
              <a:ext cx="2911398" cy="615553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SUFFICIENT ALLOCATION OF FINANCIAL RESOURCES, IMPROVED REVENUE COLLECTION RATE AND EFFECTIVE UTILISATION OF FINANCIAL  RESOURCES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4561FC3-F508-4665-AEA0-DB7459A95FE6}"/>
                </a:ext>
              </a:extLst>
            </p:cNvPr>
            <p:cNvSpPr/>
            <p:nvPr/>
          </p:nvSpPr>
          <p:spPr>
            <a:xfrm>
              <a:off x="161935" y="4132215"/>
              <a:ext cx="2560326" cy="615553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CAPACITATED POLITICAL LEADERSHIP AND ADMINISTRATION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2F586A4-E033-4F05-B8C5-5857A0FF4CB6}"/>
                </a:ext>
              </a:extLst>
            </p:cNvPr>
            <p:cNvSpPr/>
            <p:nvPr/>
          </p:nvSpPr>
          <p:spPr>
            <a:xfrm>
              <a:off x="5794215" y="4132214"/>
              <a:ext cx="2880805" cy="615553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EFFICIENT AND INTEGRATED SYSTEMS AND PROCESES ENABLING SERVICE DELIVERY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2E74861-61AE-4C19-8329-D24E106860E9}"/>
                </a:ext>
              </a:extLst>
            </p:cNvPr>
            <p:cNvSpPr/>
            <p:nvPr/>
          </p:nvSpPr>
          <p:spPr>
            <a:xfrm>
              <a:off x="158956" y="4789122"/>
              <a:ext cx="2560326" cy="1501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Remunerative  performance management system (political and administrative leadership)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Rigorous political oversight to ensure delivery of quality services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leadership that constantly builds its capacity to make policy judgements,  manage coalitions, and mobilise resources and  networks of local interests to benefit communities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Z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6F0F34E-C9B3-4B22-A0B1-0DF4B0A5CEE8}"/>
                </a:ext>
              </a:extLst>
            </p:cNvPr>
            <p:cNvSpPr txBox="1"/>
            <p:nvPr/>
          </p:nvSpPr>
          <p:spPr>
            <a:xfrm>
              <a:off x="159226" y="3296617"/>
              <a:ext cx="11398019" cy="677108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RESPONSIVE, EFFECTIVE AND PEOPLE-CENTRED LOCAL GOVERNMENT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4D04BA0-1ED1-4BE1-9879-0ED5AD076943}"/>
                </a:ext>
              </a:extLst>
            </p:cNvPr>
            <p:cNvSpPr txBox="1"/>
            <p:nvPr/>
          </p:nvSpPr>
          <p:spPr>
            <a:xfrm>
              <a:off x="177943" y="2116598"/>
              <a:ext cx="2560055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Skilled and competent political leadership  balancing diverse community aspirations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Standardised recruitment-to-retirement processes for staff</a:t>
              </a:r>
              <a:endPara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825EE36-4114-4D4F-AA81-9F076C767C36}"/>
                </a:ext>
              </a:extLst>
            </p:cNvPr>
            <p:cNvSpPr txBox="1"/>
            <p:nvPr/>
          </p:nvSpPr>
          <p:spPr>
            <a:xfrm>
              <a:off x="2812352" y="2123355"/>
              <a:ext cx="2896732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Adequate and equitable distribution of financial resources driving developmental programmes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Realistic community consulted plans passed and implemented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C7DA6B0-7D63-464F-B05F-B5630B93AC56}"/>
                </a:ext>
              </a:extLst>
            </p:cNvPr>
            <p:cNvSpPr/>
            <p:nvPr/>
          </p:nvSpPr>
          <p:spPr>
            <a:xfrm>
              <a:off x="161935" y="1206002"/>
              <a:ext cx="2568567" cy="847652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860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CAPABLE, ETHICAL, ACCOUNTABLE  AND DEVELOPMENTAL LOCAL GOVERNMENT LEADERSHIP WITH AN ACTIVE CITIZENRY</a:t>
              </a:r>
              <a:endParaRPr kumimoji="0" lang="en-Z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98CAA2E-E5E5-41C9-9AF0-338E4D2D311D}"/>
                </a:ext>
              </a:extLst>
            </p:cNvPr>
            <p:cNvSpPr/>
            <p:nvPr/>
          </p:nvSpPr>
          <p:spPr>
            <a:xfrm>
              <a:off x="5804471" y="1222863"/>
              <a:ext cx="2870550" cy="86257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EFFECTIVE LOCAL GOVERNMENT MACHINERY (NETWORK) THAT FULFILLS ITS CONSTITUTIONAL MANDATE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C665901-67D7-4FF3-9EC3-50774EEFC242}"/>
                </a:ext>
              </a:extLst>
            </p:cNvPr>
            <p:cNvSpPr/>
            <p:nvPr/>
          </p:nvSpPr>
          <p:spPr>
            <a:xfrm>
              <a:off x="2813648" y="1206003"/>
              <a:ext cx="2895598" cy="862578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FINANCIAL SUSTAINABILITY, INCLUSIVE ECONOMY AND REDUCED SOCIAL INEQUALITY GAP FOR LOCAL COMMUNITIES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10BD9E-F72F-4690-9CD5-0AA982BE2EA4}"/>
                </a:ext>
              </a:extLst>
            </p:cNvPr>
            <p:cNvSpPr/>
            <p:nvPr/>
          </p:nvSpPr>
          <p:spPr>
            <a:xfrm>
              <a:off x="3992137" y="600074"/>
              <a:ext cx="4070195" cy="43447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RESPONSIVE LOCAL GOVERNMENT</a:t>
              </a:r>
            </a:p>
          </p:txBody>
        </p:sp>
        <p:cxnSp>
          <p:nvCxnSpPr>
            <p:cNvPr id="16" name="Curved Connector 62">
              <a:extLst>
                <a:ext uri="{FF2B5EF4-FFF2-40B4-BE49-F238E27FC236}">
                  <a16:creationId xmlns:a16="http://schemas.microsoft.com/office/drawing/2014/main" xmlns="" id="{82B1AD3C-1081-4A58-A055-C166F6D91943}"/>
                </a:ext>
              </a:extLst>
            </p:cNvPr>
            <p:cNvCxnSpPr>
              <a:cxnSpLocks/>
              <a:stCxn id="22" idx="0"/>
              <a:endCxn id="15" idx="3"/>
            </p:cNvCxnSpPr>
            <p:nvPr/>
          </p:nvCxnSpPr>
          <p:spPr>
            <a:xfrm rot="16200000" flipV="1">
              <a:off x="8910558" y="-30913"/>
              <a:ext cx="405550" cy="2102002"/>
            </a:xfrm>
            <a:prstGeom prst="curvedConnector2">
              <a:avLst/>
            </a:prstGeom>
            <a:ln w="412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93">
              <a:extLst>
                <a:ext uri="{FF2B5EF4-FFF2-40B4-BE49-F238E27FC236}">
                  <a16:creationId xmlns:a16="http://schemas.microsoft.com/office/drawing/2014/main" xmlns="" id="{A707CBFB-4663-46A0-831E-10E17AC16440}"/>
                </a:ext>
              </a:extLst>
            </p:cNvPr>
            <p:cNvCxnSpPr>
              <a:cxnSpLocks/>
              <a:stCxn id="12" idx="0"/>
              <a:endCxn id="15" idx="1"/>
            </p:cNvCxnSpPr>
            <p:nvPr/>
          </p:nvCxnSpPr>
          <p:spPr>
            <a:xfrm rot="5400000" flipH="1" flipV="1">
              <a:off x="2524834" y="-261301"/>
              <a:ext cx="388689" cy="2545918"/>
            </a:xfrm>
            <a:prstGeom prst="curvedConnector2">
              <a:avLst/>
            </a:prstGeom>
            <a:ln w="412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5E2856C-0287-4CE5-AEE9-6533C77AA353}"/>
                </a:ext>
              </a:extLst>
            </p:cNvPr>
            <p:cNvSpPr txBox="1"/>
            <p:nvPr/>
          </p:nvSpPr>
          <p:spPr>
            <a:xfrm rot="5400000">
              <a:off x="11056054" y="1816193"/>
              <a:ext cx="1682044" cy="461665"/>
            </a:xfrm>
            <a:prstGeom prst="rect">
              <a:avLst/>
            </a:prstGeom>
            <a:solidFill>
              <a:srgbClr val="92D050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1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RESULTANT OUTCOMES/BENEFITS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BAFD125-CF9D-451E-8BBE-0E1CFB02AC18}"/>
                </a:ext>
              </a:extLst>
            </p:cNvPr>
            <p:cNvSpPr txBox="1"/>
            <p:nvPr/>
          </p:nvSpPr>
          <p:spPr>
            <a:xfrm rot="5400000">
              <a:off x="11340829" y="3350853"/>
              <a:ext cx="1112493" cy="40011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1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RESULT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3533DFC-551B-4454-80AB-C2354A0841EC}"/>
                </a:ext>
              </a:extLst>
            </p:cNvPr>
            <p:cNvSpPr txBox="1"/>
            <p:nvPr/>
          </p:nvSpPr>
          <p:spPr>
            <a:xfrm rot="5400000">
              <a:off x="10874685" y="5044274"/>
              <a:ext cx="2055395" cy="27699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SOLUTIONS /OUTPUTS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B7E402A-4216-4BFF-8868-AFE0BCD9BF0B}"/>
                </a:ext>
              </a:extLst>
            </p:cNvPr>
            <p:cNvSpPr/>
            <p:nvPr/>
          </p:nvSpPr>
          <p:spPr>
            <a:xfrm>
              <a:off x="8768443" y="4121346"/>
              <a:ext cx="2791785" cy="615553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SUSTAINABLE INFRASTRUCTURE THAT ENABLES BASIC SERVICE DELIVERY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3DCC1B50-D71C-4C99-BE44-6A8E9289F8E7}"/>
                </a:ext>
              </a:extLst>
            </p:cNvPr>
            <p:cNvSpPr/>
            <p:nvPr/>
          </p:nvSpPr>
          <p:spPr>
            <a:xfrm>
              <a:off x="8768442" y="1222863"/>
              <a:ext cx="2791784" cy="851159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LG REPUTATION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(CUSTOMER SATISFACTION AND INVESTOR CONFIDENCE) ON BASIC SERVICE DELIVERY CAPABILITY AND SUSTAINABLE INFRASTRUCTURE PROVISIONING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ACBBA325-08A2-4C5E-8335-F5944B2576AD}"/>
                </a:ext>
              </a:extLst>
            </p:cNvPr>
            <p:cNvSpPr/>
            <p:nvPr/>
          </p:nvSpPr>
          <p:spPr>
            <a:xfrm>
              <a:off x="2812352" y="4770627"/>
              <a:ext cx="2903462" cy="1478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Accountable, transparent and good financial governance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Effective and efficient utilisation of the allocated financials, based on identified community needs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Adequate fiscus equity share and improved revenue collection mechanisms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Informed financial planning subjected to public scrutiny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FE8B6C3-A18D-4793-A9AA-DDAC56B17AC3}"/>
                </a:ext>
              </a:extLst>
            </p:cNvPr>
            <p:cNvSpPr/>
            <p:nvPr/>
          </p:nvSpPr>
          <p:spPr>
            <a:xfrm>
              <a:off x="5804470" y="4775990"/>
              <a:ext cx="2870549" cy="1501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Integrated planning and delivery of services/interventions across the 3 spheres of government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Clear demarcation of functional roles between district and local municipalities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Reduced red-tapes, well-coordinated policy and legislation development and reviewed assumptions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Z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Z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A3D1F373-E1E8-41D0-9EB3-3FACAD5DE4F8}"/>
                </a:ext>
              </a:extLst>
            </p:cNvPr>
            <p:cNvSpPr/>
            <p:nvPr/>
          </p:nvSpPr>
          <p:spPr>
            <a:xfrm>
              <a:off x="8768089" y="4756415"/>
              <a:ext cx="2789156" cy="15106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Improved local government services and infrastructure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Continuous citizen engagement in LG matters (understanding LG, planning, co-implementation, monitoring, accountability)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communities empowered through leading and learning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Adequate technical and planning capacity for developing credible /  differentiated plans with outward community focus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Z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38DC06D-64C5-4512-8E6A-2CE2AFC407EF}"/>
                </a:ext>
              </a:extLst>
            </p:cNvPr>
            <p:cNvSpPr txBox="1"/>
            <p:nvPr/>
          </p:nvSpPr>
          <p:spPr>
            <a:xfrm>
              <a:off x="8774713" y="2114340"/>
              <a:ext cx="2782532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Improved community stability and investment ratings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Improved living conditions</a:t>
              </a:r>
              <a:endPara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Equitable and sustainable access to quality  basic services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A7E5ACB-498F-487C-ADE2-5B4B4D3BD284}"/>
                </a:ext>
              </a:extLst>
            </p:cNvPr>
            <p:cNvSpPr txBox="1"/>
            <p:nvPr/>
          </p:nvSpPr>
          <p:spPr>
            <a:xfrm>
              <a:off x="5792323" y="2119052"/>
              <a:ext cx="2882696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Standardised LG environment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grounded</a:t>
              </a: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 on integrated planning (IDP/IGR/DDM)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Well-coordinated and widely consulted LG support programmes implemented by role-players in the LG sphere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8962ACA2-3560-4210-936F-7D886361A901}"/>
              </a:ext>
            </a:extLst>
          </p:cNvPr>
          <p:cNvCxnSpPr>
            <a:cxnSpLocks/>
          </p:cNvCxnSpPr>
          <p:nvPr/>
        </p:nvCxnSpPr>
        <p:spPr>
          <a:xfrm>
            <a:off x="2096055" y="3394609"/>
            <a:ext cx="0" cy="2115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AC7B1C77-333A-43C6-9DC0-57C2CDBD4D5E}"/>
              </a:ext>
            </a:extLst>
          </p:cNvPr>
          <p:cNvCxnSpPr>
            <a:cxnSpLocks/>
          </p:cNvCxnSpPr>
          <p:nvPr/>
        </p:nvCxnSpPr>
        <p:spPr>
          <a:xfrm>
            <a:off x="4893196" y="3394609"/>
            <a:ext cx="0" cy="2115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69F45173-F272-4913-87FB-CCF919F21062}"/>
              </a:ext>
            </a:extLst>
          </p:cNvPr>
          <p:cNvCxnSpPr>
            <a:cxnSpLocks/>
          </p:cNvCxnSpPr>
          <p:nvPr/>
        </p:nvCxnSpPr>
        <p:spPr>
          <a:xfrm>
            <a:off x="7798690" y="3394609"/>
            <a:ext cx="0" cy="2115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4A49B3D3-9AB4-4EB0-A61B-9FD3FDD3E702}"/>
              </a:ext>
            </a:extLst>
          </p:cNvPr>
          <p:cNvCxnSpPr>
            <a:cxnSpLocks/>
          </p:cNvCxnSpPr>
          <p:nvPr/>
        </p:nvCxnSpPr>
        <p:spPr>
          <a:xfrm>
            <a:off x="8946554" y="3394609"/>
            <a:ext cx="0" cy="2115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713BFCE3-95B3-4057-8CED-95011BA3D078}"/>
              </a:ext>
            </a:extLst>
          </p:cNvPr>
          <p:cNvCxnSpPr>
            <a:cxnSpLocks/>
          </p:cNvCxnSpPr>
          <p:nvPr/>
        </p:nvCxnSpPr>
        <p:spPr>
          <a:xfrm>
            <a:off x="5919464" y="3394609"/>
            <a:ext cx="0" cy="2115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B6F12690-6400-4B8D-83CC-EFD5C4A8C249}"/>
              </a:ext>
            </a:extLst>
          </p:cNvPr>
          <p:cNvCxnSpPr>
            <a:cxnSpLocks/>
          </p:cNvCxnSpPr>
          <p:nvPr/>
        </p:nvCxnSpPr>
        <p:spPr>
          <a:xfrm>
            <a:off x="3151583" y="3394609"/>
            <a:ext cx="0" cy="2115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3087221D-92F9-4783-9103-1BC945A189E9}"/>
              </a:ext>
            </a:extLst>
          </p:cNvPr>
          <p:cNvCxnSpPr>
            <a:cxnSpLocks/>
          </p:cNvCxnSpPr>
          <p:nvPr/>
        </p:nvCxnSpPr>
        <p:spPr>
          <a:xfrm>
            <a:off x="2091289" y="4204240"/>
            <a:ext cx="0" cy="2115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4F8A4B4B-83CE-4D35-9508-132AC8647E73}"/>
              </a:ext>
            </a:extLst>
          </p:cNvPr>
          <p:cNvCxnSpPr>
            <a:cxnSpLocks/>
          </p:cNvCxnSpPr>
          <p:nvPr/>
        </p:nvCxnSpPr>
        <p:spPr>
          <a:xfrm>
            <a:off x="4888430" y="4204240"/>
            <a:ext cx="0" cy="2115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6CF94215-8FDB-430C-A71B-86D73AED00B5}"/>
              </a:ext>
            </a:extLst>
          </p:cNvPr>
          <p:cNvCxnSpPr>
            <a:cxnSpLocks/>
          </p:cNvCxnSpPr>
          <p:nvPr/>
        </p:nvCxnSpPr>
        <p:spPr>
          <a:xfrm>
            <a:off x="7793924" y="4204240"/>
            <a:ext cx="0" cy="2115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B05C7078-639F-4190-A2D9-E3ED7FA7B456}"/>
              </a:ext>
            </a:extLst>
          </p:cNvPr>
          <p:cNvCxnSpPr>
            <a:cxnSpLocks/>
          </p:cNvCxnSpPr>
          <p:nvPr/>
        </p:nvCxnSpPr>
        <p:spPr>
          <a:xfrm>
            <a:off x="8941788" y="4204240"/>
            <a:ext cx="0" cy="2115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459D6699-D666-4C60-BE6B-F0ECBCABB86F}"/>
              </a:ext>
            </a:extLst>
          </p:cNvPr>
          <p:cNvCxnSpPr>
            <a:cxnSpLocks/>
          </p:cNvCxnSpPr>
          <p:nvPr/>
        </p:nvCxnSpPr>
        <p:spPr>
          <a:xfrm>
            <a:off x="5914698" y="4204240"/>
            <a:ext cx="0" cy="2115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255903F4-5647-48E8-B5BD-F0CF5631504E}"/>
              </a:ext>
            </a:extLst>
          </p:cNvPr>
          <p:cNvCxnSpPr>
            <a:cxnSpLocks/>
          </p:cNvCxnSpPr>
          <p:nvPr/>
        </p:nvCxnSpPr>
        <p:spPr>
          <a:xfrm>
            <a:off x="3146817" y="4204240"/>
            <a:ext cx="0" cy="2115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64455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3AD9617-BE93-8649-B559-4452E1CBAEBA}"/>
              </a:ext>
            </a:extLst>
          </p:cNvPr>
          <p:cNvGrpSpPr/>
          <p:nvPr/>
        </p:nvGrpSpPr>
        <p:grpSpPr>
          <a:xfrm>
            <a:off x="2367214" y="1262010"/>
            <a:ext cx="4333981" cy="4333981"/>
            <a:chOff x="1318210" y="8889"/>
            <a:chExt cx="3250486" cy="325048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3C75E727-EB8E-E24C-99EA-2790754CA33D}"/>
                </a:ext>
              </a:extLst>
            </p:cNvPr>
            <p:cNvSpPr/>
            <p:nvPr/>
          </p:nvSpPr>
          <p:spPr>
            <a:xfrm>
              <a:off x="1318210" y="8889"/>
              <a:ext cx="3250486" cy="3250486"/>
            </a:xfrm>
            <a:prstGeom prst="ellipse">
              <a:avLst/>
            </a:prstGeom>
            <a:ln>
              <a:prstDash val="sysDash"/>
            </a:ln>
          </p:spPr>
          <p:style>
            <a:lnRef idx="2">
              <a:scrgbClr r="0" g="0" b="0"/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xmlns="" id="{A1E73806-62DF-8E4B-B109-8935B9D65324}"/>
                </a:ext>
              </a:extLst>
            </p:cNvPr>
            <p:cNvSpPr txBox="1"/>
            <p:nvPr/>
          </p:nvSpPr>
          <p:spPr>
            <a:xfrm>
              <a:off x="1772106" y="392191"/>
              <a:ext cx="1874154" cy="24838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>
                  <a:solidFill>
                    <a:prstClr val="black"/>
                  </a:solidFill>
                  <a:latin typeface="Calibri"/>
                </a:rPr>
                <a:t>LOCAL GOVERNMENT (EXTERNAL)</a:t>
              </a:r>
              <a:endParaRPr lang="en-ZA" sz="3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D65F991-86A7-164E-8B28-198F41707ED7}"/>
              </a:ext>
            </a:extLst>
          </p:cNvPr>
          <p:cNvGrpSpPr/>
          <p:nvPr/>
        </p:nvGrpSpPr>
        <p:grpSpPr>
          <a:xfrm>
            <a:off x="5490804" y="1262010"/>
            <a:ext cx="4333981" cy="4333981"/>
            <a:chOff x="3660903" y="8889"/>
            <a:chExt cx="3250486" cy="3250486"/>
          </a:xfrm>
          <a:scene3d>
            <a:camera prst="perspectiveLeft"/>
            <a:lightRig rig="threePt" dir="t"/>
          </a:scene3d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CEDFEF21-39F4-2F44-88EE-E18CECCC87D0}"/>
                </a:ext>
              </a:extLst>
            </p:cNvPr>
            <p:cNvSpPr/>
            <p:nvPr/>
          </p:nvSpPr>
          <p:spPr>
            <a:xfrm>
              <a:off x="3660903" y="8889"/>
              <a:ext cx="3250486" cy="3250486"/>
            </a:xfrm>
            <a:prstGeom prst="ellipse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xmlns="" id="{D0309666-5CA6-0947-9568-A848F0CAEE3C}"/>
                </a:ext>
              </a:extLst>
            </p:cNvPr>
            <p:cNvSpPr txBox="1"/>
            <p:nvPr/>
          </p:nvSpPr>
          <p:spPr>
            <a:xfrm>
              <a:off x="4583338" y="392191"/>
              <a:ext cx="1874154" cy="24838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ZA" sz="3200">
                  <a:solidFill>
                    <a:prstClr val="black"/>
                  </a:solidFill>
                  <a:latin typeface="Calibri"/>
                </a:rPr>
                <a:t>SALGA (INTERNAL)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69BF1D9-DFD2-0641-B882-8296FD34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253" y="287816"/>
            <a:ext cx="7413412" cy="718659"/>
          </a:xfrm>
        </p:spPr>
        <p:txBody>
          <a:bodyPr>
            <a:normAutofit fontScale="90000"/>
          </a:bodyPr>
          <a:lstStyle/>
          <a:p>
            <a:pPr algn="ctr"/>
            <a:r>
              <a:rPr lang="en-ZA" dirty="0">
                <a:solidFill>
                  <a:prstClr val="black"/>
                </a:solidFill>
              </a:rPr>
              <a:t>DIAGNOSTIC ANALYSIS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54C7232-E392-4BD8-80D3-E2662497A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C727-926F-1646-BD6E-3FDEEEEFCBE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5823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THE MANDATE VS CORE PROBLEM</a:t>
            </a:r>
            <a:endParaRPr lang="en-ZA" sz="3200" dirty="0"/>
          </a:p>
        </p:txBody>
      </p:sp>
      <p:sp>
        <p:nvSpPr>
          <p:cNvPr id="42" name="Freeform 151">
            <a:extLst>
              <a:ext uri="{FF2B5EF4-FFF2-40B4-BE49-F238E27FC236}">
                <a16:creationId xmlns:a16="http://schemas.microsoft.com/office/drawing/2014/main" xmlns="" id="{88C42B79-15A2-4CEA-9876-67085BAB30C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043021" y="3943609"/>
            <a:ext cx="6195572" cy="2914388"/>
          </a:xfrm>
          <a:custGeom>
            <a:avLst/>
            <a:gdLst>
              <a:gd name="T0" fmla="*/ 5546 w 5547"/>
              <a:gd name="T1" fmla="*/ 2751 h 5614"/>
              <a:gd name="T2" fmla="*/ 5546 w 5547"/>
              <a:gd name="T3" fmla="*/ 2751 h 5614"/>
              <a:gd name="T4" fmla="*/ 4182 w 5547"/>
              <a:gd name="T5" fmla="*/ 2774 h 5614"/>
              <a:gd name="T6" fmla="*/ 4446 w 5547"/>
              <a:gd name="T7" fmla="*/ 1849 h 5614"/>
              <a:gd name="T8" fmla="*/ 4137 w 5547"/>
              <a:gd name="T9" fmla="*/ 2619 h 5614"/>
              <a:gd name="T10" fmla="*/ 2861 w 5547"/>
              <a:gd name="T11" fmla="*/ 3367 h 5614"/>
              <a:gd name="T12" fmla="*/ 2839 w 5547"/>
              <a:gd name="T13" fmla="*/ 1783 h 5614"/>
              <a:gd name="T14" fmla="*/ 3631 w 5547"/>
              <a:gd name="T15" fmla="*/ 880 h 5614"/>
              <a:gd name="T16" fmla="*/ 2532 w 5547"/>
              <a:gd name="T17" fmla="*/ 1387 h 5614"/>
              <a:gd name="T18" fmla="*/ 1607 w 5547"/>
              <a:gd name="T19" fmla="*/ 0 h 5614"/>
              <a:gd name="T20" fmla="*/ 1915 w 5547"/>
              <a:gd name="T21" fmla="*/ 1078 h 5614"/>
              <a:gd name="T22" fmla="*/ 2465 w 5547"/>
              <a:gd name="T23" fmla="*/ 3236 h 5614"/>
              <a:gd name="T24" fmla="*/ 1915 w 5547"/>
              <a:gd name="T25" fmla="*/ 2509 h 5614"/>
              <a:gd name="T26" fmla="*/ 1497 w 5547"/>
              <a:gd name="T27" fmla="*/ 1717 h 5614"/>
              <a:gd name="T28" fmla="*/ 1585 w 5547"/>
              <a:gd name="T29" fmla="*/ 2399 h 5614"/>
              <a:gd name="T30" fmla="*/ 485 w 5547"/>
              <a:gd name="T31" fmla="*/ 1518 h 5614"/>
              <a:gd name="T32" fmla="*/ 1057 w 5547"/>
              <a:gd name="T33" fmla="*/ 2421 h 5614"/>
              <a:gd name="T34" fmla="*/ 2201 w 5547"/>
              <a:gd name="T35" fmla="*/ 3324 h 5614"/>
              <a:gd name="T36" fmla="*/ 1255 w 5547"/>
              <a:gd name="T37" fmla="*/ 3103 h 5614"/>
              <a:gd name="T38" fmla="*/ 0 w 5547"/>
              <a:gd name="T39" fmla="*/ 3214 h 5614"/>
              <a:gd name="T40" fmla="*/ 1211 w 5547"/>
              <a:gd name="T41" fmla="*/ 3279 h 5614"/>
              <a:gd name="T42" fmla="*/ 2355 w 5547"/>
              <a:gd name="T43" fmla="*/ 3896 h 5614"/>
              <a:gd name="T44" fmla="*/ 1805 w 5547"/>
              <a:gd name="T45" fmla="*/ 5613 h 5614"/>
              <a:gd name="T46" fmla="*/ 3169 w 5547"/>
              <a:gd name="T47" fmla="*/ 5613 h 5614"/>
              <a:gd name="T48" fmla="*/ 2906 w 5547"/>
              <a:gd name="T49" fmla="*/ 3830 h 5614"/>
              <a:gd name="T50" fmla="*/ 5546 w 5547"/>
              <a:gd name="T51" fmla="*/ 2751 h 5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547" h="5614">
                <a:moveTo>
                  <a:pt x="5546" y="2751"/>
                </a:moveTo>
                <a:lnTo>
                  <a:pt x="5546" y="2751"/>
                </a:lnTo>
                <a:cubicBezTo>
                  <a:pt x="5546" y="2751"/>
                  <a:pt x="5238" y="2443"/>
                  <a:pt x="4182" y="2774"/>
                </a:cubicBezTo>
                <a:cubicBezTo>
                  <a:pt x="4182" y="2774"/>
                  <a:pt x="4753" y="2333"/>
                  <a:pt x="4446" y="1849"/>
                </a:cubicBezTo>
                <a:cubicBezTo>
                  <a:pt x="4446" y="1849"/>
                  <a:pt x="4622" y="2267"/>
                  <a:pt x="4137" y="2619"/>
                </a:cubicBezTo>
                <a:cubicBezTo>
                  <a:pt x="3719" y="2927"/>
                  <a:pt x="3102" y="3038"/>
                  <a:pt x="2861" y="3367"/>
                </a:cubicBezTo>
                <a:cubicBezTo>
                  <a:pt x="2994" y="3015"/>
                  <a:pt x="3213" y="2311"/>
                  <a:pt x="2839" y="1783"/>
                </a:cubicBezTo>
                <a:cubicBezTo>
                  <a:pt x="2334" y="1056"/>
                  <a:pt x="3631" y="880"/>
                  <a:pt x="3631" y="880"/>
                </a:cubicBezTo>
                <a:cubicBezTo>
                  <a:pt x="3631" y="880"/>
                  <a:pt x="2796" y="792"/>
                  <a:pt x="2532" y="1387"/>
                </a:cubicBezTo>
                <a:cubicBezTo>
                  <a:pt x="2532" y="1387"/>
                  <a:pt x="1475" y="770"/>
                  <a:pt x="1607" y="0"/>
                </a:cubicBezTo>
                <a:cubicBezTo>
                  <a:pt x="1607" y="0"/>
                  <a:pt x="1299" y="550"/>
                  <a:pt x="1915" y="1078"/>
                </a:cubicBezTo>
                <a:cubicBezTo>
                  <a:pt x="2510" y="1606"/>
                  <a:pt x="3038" y="2003"/>
                  <a:pt x="2465" y="3236"/>
                </a:cubicBezTo>
                <a:cubicBezTo>
                  <a:pt x="2465" y="3236"/>
                  <a:pt x="2422" y="2927"/>
                  <a:pt x="1915" y="2509"/>
                </a:cubicBezTo>
                <a:cubicBezTo>
                  <a:pt x="1431" y="2069"/>
                  <a:pt x="1497" y="1717"/>
                  <a:pt x="1497" y="1717"/>
                </a:cubicBezTo>
                <a:cubicBezTo>
                  <a:pt x="1497" y="1717"/>
                  <a:pt x="1343" y="2003"/>
                  <a:pt x="1585" y="2399"/>
                </a:cubicBezTo>
                <a:cubicBezTo>
                  <a:pt x="1585" y="2399"/>
                  <a:pt x="638" y="2289"/>
                  <a:pt x="485" y="1518"/>
                </a:cubicBezTo>
                <a:cubicBezTo>
                  <a:pt x="485" y="1518"/>
                  <a:pt x="352" y="2179"/>
                  <a:pt x="1057" y="2421"/>
                </a:cubicBezTo>
                <a:cubicBezTo>
                  <a:pt x="1761" y="2663"/>
                  <a:pt x="2135" y="2862"/>
                  <a:pt x="2201" y="3324"/>
                </a:cubicBezTo>
                <a:cubicBezTo>
                  <a:pt x="2201" y="3324"/>
                  <a:pt x="1937" y="2905"/>
                  <a:pt x="1255" y="3103"/>
                </a:cubicBezTo>
                <a:cubicBezTo>
                  <a:pt x="573" y="3324"/>
                  <a:pt x="0" y="3214"/>
                  <a:pt x="0" y="3214"/>
                </a:cubicBezTo>
                <a:cubicBezTo>
                  <a:pt x="0" y="3214"/>
                  <a:pt x="176" y="3500"/>
                  <a:pt x="1211" y="3279"/>
                </a:cubicBezTo>
                <a:cubicBezTo>
                  <a:pt x="2245" y="3059"/>
                  <a:pt x="2334" y="3764"/>
                  <a:pt x="2355" y="3896"/>
                </a:cubicBezTo>
                <a:cubicBezTo>
                  <a:pt x="2377" y="4028"/>
                  <a:pt x="2158" y="5216"/>
                  <a:pt x="1805" y="5613"/>
                </a:cubicBezTo>
                <a:cubicBezTo>
                  <a:pt x="3169" y="5613"/>
                  <a:pt x="3169" y="5613"/>
                  <a:pt x="3169" y="5613"/>
                </a:cubicBezTo>
                <a:cubicBezTo>
                  <a:pt x="2729" y="5151"/>
                  <a:pt x="2598" y="4248"/>
                  <a:pt x="2906" y="3830"/>
                </a:cubicBezTo>
                <a:cubicBezTo>
                  <a:pt x="3191" y="3433"/>
                  <a:pt x="4665" y="2465"/>
                  <a:pt x="5546" y="2751"/>
                </a:cubicBezTo>
              </a:path>
            </a:pathLst>
          </a:custGeom>
          <a:solidFill>
            <a:srgbClr val="905A24"/>
          </a:solidFill>
          <a:ln>
            <a:noFill/>
          </a:ln>
          <a:effectLst>
            <a:outerShdw blurRad="50800" dist="152400" dir="2700000" algn="ctr" rotWithShape="0">
              <a:srgbClr val="000000">
                <a:alpha val="1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</a:extLst>
        </p:spPr>
        <p:txBody>
          <a:bodyPr wrap="none" lIns="108277" tIns="54139" rIns="108277" bIns="54139" anchor="ctr">
            <a:normAutofit/>
          </a:bodyPr>
          <a:lstStyle/>
          <a:p>
            <a:pPr marL="0" marR="0" lvl="0" indent="0" defTabSz="8445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xmlns="" id="{1B61EF05-00D2-4C12-B048-7631DF61D79A}"/>
              </a:ext>
            </a:extLst>
          </p:cNvPr>
          <p:cNvSpPr txBox="1">
            <a:spLocks/>
          </p:cNvSpPr>
          <p:nvPr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81043" tIns="40522" rIns="81043" bIns="40522" rtlCol="0" anchor="ctr"/>
          <a:lstStyle>
            <a:defPPr>
              <a:defRPr lang="en-US"/>
            </a:defPPr>
            <a:lvl1pPr marL="0" algn="r" defTabSz="914400" rtl="0" eaLnBrk="1" latinLnBrk="0" hangingPunct="1"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0274"/>
            <a:fld id="{4CC04D4C-DC45-834A-A759-F6658CE95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0274"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6CE34A8-8561-40CD-87E7-B695BBE6ACA8}"/>
              </a:ext>
            </a:extLst>
          </p:cNvPr>
          <p:cNvSpPr txBox="1"/>
          <p:nvPr/>
        </p:nvSpPr>
        <p:spPr>
          <a:xfrm>
            <a:off x="177151" y="3816629"/>
            <a:ext cx="11752912" cy="1538883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CORE PROBLEM: INADEQUATE SALGA INFLUENCE ON LOCAL GOVERNMENT TO IMPLEMENT THE LG DEVELOPMENTAL AGENDA </a:t>
            </a:r>
          </a:p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45406E6-C491-4C24-818B-698329D2587A}"/>
              </a:ext>
            </a:extLst>
          </p:cNvPr>
          <p:cNvSpPr txBox="1"/>
          <p:nvPr/>
        </p:nvSpPr>
        <p:spPr>
          <a:xfrm>
            <a:off x="177151" y="799805"/>
            <a:ext cx="11752912" cy="892552"/>
          </a:xfrm>
          <a:prstGeom prst="rect">
            <a:avLst/>
          </a:prstGeom>
          <a:gradFill>
            <a:gsLst>
              <a:gs pos="48000">
                <a:srgbClr val="FF0000">
                  <a:alpha val="69909"/>
                </a:srgbClr>
              </a:gs>
              <a:gs pos="48000">
                <a:srgbClr val="BAE36D">
                  <a:lumMod val="97000"/>
                  <a:lumOff val="3000"/>
                </a:srgbClr>
              </a:gs>
              <a:gs pos="14000">
                <a:srgbClr val="BAE36D">
                  <a:lumMod val="60000"/>
                  <a:lumOff val="40000"/>
                </a:srgbClr>
              </a:gs>
            </a:gsLst>
            <a:lin ang="162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E85D29D-FFA7-49DF-A2E2-3B7399A0AA0F}"/>
              </a:ext>
            </a:extLst>
          </p:cNvPr>
          <p:cNvSpPr/>
          <p:nvPr/>
        </p:nvSpPr>
        <p:spPr>
          <a:xfrm>
            <a:off x="4194048" y="852570"/>
            <a:ext cx="3803904" cy="4138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MANDATE</a:t>
            </a:r>
            <a:endParaRPr kumimoji="0" lang="en-ZA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B78D292-B658-4EF6-8958-71BC182FA019}"/>
              </a:ext>
            </a:extLst>
          </p:cNvPr>
          <p:cNvSpPr/>
          <p:nvPr/>
        </p:nvSpPr>
        <p:spPr>
          <a:xfrm rot="5400000">
            <a:off x="9495803" y="2176837"/>
            <a:ext cx="2402579" cy="1633128"/>
          </a:xfrm>
          <a:prstGeom prst="rect">
            <a:avLst/>
          </a:prstGeom>
          <a:noFill/>
          <a:ln w="25400" cap="flat" cmpd="sng" algn="ctr">
            <a:solidFill>
              <a:srgbClr val="CC9900"/>
            </a:solidFill>
            <a:prstDash val="solid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 Light" panose="020F0302020204030204" pitchFamily="34" charset="0"/>
              </a:rPr>
              <a:t>Serve as the custodian of local government intelligence and the knowledge hub for the sector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5827DA1E-AE3B-4EAE-B664-FE5BA520E2A6}"/>
              </a:ext>
            </a:extLst>
          </p:cNvPr>
          <p:cNvSpPr/>
          <p:nvPr/>
        </p:nvSpPr>
        <p:spPr>
          <a:xfrm rot="5400000">
            <a:off x="7500248" y="2234411"/>
            <a:ext cx="2402577" cy="1518314"/>
          </a:xfrm>
          <a:prstGeom prst="rect">
            <a:avLst/>
          </a:prstGeom>
          <a:noFill/>
          <a:ln w="25400" cap="flat" cmpd="sng" algn="ctr">
            <a:solidFill>
              <a:srgbClr val="CC9900"/>
            </a:solidFill>
            <a:prstDash val="solid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 Light" panose="020F0302020204030204" pitchFamily="34" charset="0"/>
              </a:rPr>
              <a:t>Build the profile and image of local government within South Africa as well as outside the country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A7DB4234-5B6D-4B13-A501-CD40020C6B93}"/>
              </a:ext>
            </a:extLst>
          </p:cNvPr>
          <p:cNvSpPr/>
          <p:nvPr/>
        </p:nvSpPr>
        <p:spPr>
          <a:xfrm rot="5400000">
            <a:off x="5636301" y="2234243"/>
            <a:ext cx="2402579" cy="1518316"/>
          </a:xfrm>
          <a:prstGeom prst="rect">
            <a:avLst/>
          </a:prstGeom>
          <a:noFill/>
          <a:ln w="25400" cap="flat" cmpd="sng" algn="ctr">
            <a:solidFill>
              <a:srgbClr val="CC9900"/>
            </a:solidFill>
            <a:prstDash val="solid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 Light" panose="020F0302020204030204" pitchFamily="34" charset="0"/>
              </a:rPr>
              <a:t>Support and advise our members on a range of issues to assist effective execution of their mandate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00FAAEBB-AF59-43AE-B50F-30EE6BFF5D81}"/>
              </a:ext>
            </a:extLst>
          </p:cNvPr>
          <p:cNvSpPr/>
          <p:nvPr/>
        </p:nvSpPr>
        <p:spPr>
          <a:xfrm rot="5400000">
            <a:off x="1865386" y="2167069"/>
            <a:ext cx="2402577" cy="1633125"/>
          </a:xfrm>
          <a:prstGeom prst="rect">
            <a:avLst/>
          </a:prstGeom>
          <a:noFill/>
          <a:ln w="25400" cap="flat" cmpd="sng" algn="ctr">
            <a:solidFill>
              <a:srgbClr val="CC9900"/>
            </a:solidFill>
            <a:prstDash val="solid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 Light" panose="020F0302020204030204" pitchFamily="34" charset="0"/>
              </a:rPr>
              <a:t>Act as an employer body representing all municipal members and, by agreement, associate members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7BB4D6A5-815F-4699-9177-183A68FD481F}"/>
              </a:ext>
            </a:extLst>
          </p:cNvPr>
          <p:cNvSpPr/>
          <p:nvPr/>
        </p:nvSpPr>
        <p:spPr>
          <a:xfrm rot="5400000">
            <a:off x="3782558" y="2160521"/>
            <a:ext cx="2402579" cy="1633127"/>
          </a:xfrm>
          <a:prstGeom prst="rect">
            <a:avLst/>
          </a:prstGeom>
          <a:noFill/>
          <a:ln w="25400" cap="flat" cmpd="sng" algn="ctr">
            <a:solidFill>
              <a:srgbClr val="CC9900"/>
            </a:solidFill>
            <a:prstDash val="solid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 Light" panose="020F0302020204030204" pitchFamily="34" charset="0"/>
              </a:rPr>
              <a:t>Build the capacity of the municipality as an institution as well as leadership and technical capacity of both Councillors and Officials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B70D9D64-7AC0-4F61-9B26-4C11D0320F96}"/>
              </a:ext>
            </a:extLst>
          </p:cNvPr>
          <p:cNvSpPr/>
          <p:nvPr/>
        </p:nvSpPr>
        <p:spPr>
          <a:xfrm rot="5400000">
            <a:off x="36487" y="2255595"/>
            <a:ext cx="2303524" cy="1633129"/>
          </a:xfrm>
          <a:prstGeom prst="rect">
            <a:avLst/>
          </a:prstGeom>
          <a:noFill/>
          <a:ln w="25400" cap="flat" cmpd="sng" algn="ctr">
            <a:solidFill>
              <a:srgbClr val="CC9900"/>
            </a:solidFill>
            <a:prstDash val="solid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 Light" panose="020F0302020204030204" pitchFamily="34" charset="0"/>
              </a:rPr>
              <a:t>Lobby, advocate, protect and represent the interest of local government at relevant structures and platforms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C2195AE-4044-4C70-A6A2-9241F33F4130}"/>
              </a:ext>
            </a:extLst>
          </p:cNvPr>
          <p:cNvSpPr txBox="1"/>
          <p:nvPr/>
        </p:nvSpPr>
        <p:spPr>
          <a:xfrm>
            <a:off x="4383051" y="1245412"/>
            <a:ext cx="103774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rgbClr val="00ADF1"/>
              </a:buClr>
              <a:defRPr/>
            </a:pPr>
            <a:r>
              <a:rPr lang="en-US" sz="1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CAPACITY </a:t>
            </a:r>
          </a:p>
          <a:p>
            <a:pPr algn="ctr">
              <a:buClr>
                <a:srgbClr val="00ADF1"/>
              </a:buClr>
              <a:defRPr/>
            </a:pPr>
            <a:r>
              <a:rPr lang="en-US" sz="1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BUILDING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A395B12-4C23-4B1B-8BF7-0738449F5431}"/>
              </a:ext>
            </a:extLst>
          </p:cNvPr>
          <p:cNvSpPr txBox="1"/>
          <p:nvPr/>
        </p:nvSpPr>
        <p:spPr>
          <a:xfrm>
            <a:off x="6346939" y="1270092"/>
            <a:ext cx="103774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rgbClr val="00ADF1"/>
              </a:buClr>
              <a:defRPr/>
            </a:pPr>
            <a:r>
              <a:rPr lang="en-US" sz="1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SUPPORT </a:t>
            </a:r>
          </a:p>
          <a:p>
            <a:pPr algn="ctr">
              <a:buClr>
                <a:srgbClr val="00ADF1"/>
              </a:buClr>
              <a:defRPr/>
            </a:pPr>
            <a:r>
              <a:rPr lang="en-US" sz="1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ADVICE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6ED7C84-00CF-4B07-90C8-65E7D2BE4FB1}"/>
              </a:ext>
            </a:extLst>
          </p:cNvPr>
          <p:cNvSpPr txBox="1"/>
          <p:nvPr/>
        </p:nvSpPr>
        <p:spPr>
          <a:xfrm>
            <a:off x="8083793" y="1259391"/>
            <a:ext cx="1065186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rgbClr val="00ADF1"/>
              </a:buClr>
              <a:defRPr/>
            </a:pPr>
            <a:r>
              <a:rPr lang="en-US" sz="1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STRATEGIC </a:t>
            </a:r>
          </a:p>
          <a:p>
            <a:pPr algn="ctr">
              <a:buClr>
                <a:srgbClr val="00ADF1"/>
              </a:buClr>
              <a:defRPr/>
            </a:pPr>
            <a:r>
              <a:rPr lang="en-US" sz="1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PROFILING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BCC7618-5CF3-4965-9336-C47B4E0FE692}"/>
              </a:ext>
            </a:extLst>
          </p:cNvPr>
          <p:cNvSpPr txBox="1"/>
          <p:nvPr/>
        </p:nvSpPr>
        <p:spPr>
          <a:xfrm>
            <a:off x="10006312" y="1087541"/>
            <a:ext cx="14211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rgbClr val="00ADF1"/>
              </a:buClr>
              <a:defRPr/>
            </a:pPr>
            <a:r>
              <a:rPr lang="en-US" sz="1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KNOWLEDGE AND INFORMATION SHARING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A7CCDD1-0F7D-4C5D-998A-6C6B8A5DBE9E}"/>
              </a:ext>
            </a:extLst>
          </p:cNvPr>
          <p:cNvSpPr txBox="1"/>
          <p:nvPr/>
        </p:nvSpPr>
        <p:spPr>
          <a:xfrm>
            <a:off x="2542720" y="1269674"/>
            <a:ext cx="961685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rgbClr val="00ADF1"/>
              </a:buClr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EMPLOYER</a:t>
            </a:r>
          </a:p>
          <a:p>
            <a:pPr algn="ctr">
              <a:buClr>
                <a:srgbClr val="00ADF1"/>
              </a:buClr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BODY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A9F4D00-8B9E-4BF0-9996-A0693DC23435}"/>
              </a:ext>
            </a:extLst>
          </p:cNvPr>
          <p:cNvSpPr txBox="1"/>
          <p:nvPr/>
        </p:nvSpPr>
        <p:spPr>
          <a:xfrm>
            <a:off x="505896" y="1276230"/>
            <a:ext cx="1441998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rgbClr val="00ADF1"/>
              </a:buClr>
              <a:defRPr/>
            </a:pPr>
            <a:r>
              <a:rPr lang="en-US" sz="1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LOBBY, ADVOCATE</a:t>
            </a:r>
          </a:p>
          <a:p>
            <a:pPr algn="ctr">
              <a:buClr>
                <a:srgbClr val="00ADF1"/>
              </a:buClr>
              <a:defRPr/>
            </a:pPr>
            <a:r>
              <a:rPr lang="en-US" sz="1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REPRESENT</a:t>
            </a:r>
          </a:p>
        </p:txBody>
      </p:sp>
    </p:spTree>
    <p:extLst>
      <p:ext uri="{BB962C8B-B14F-4D97-AF65-F5344CB8AC3E}">
        <p14:creationId xmlns:p14="http://schemas.microsoft.com/office/powerpoint/2010/main" xmlns="" val="953259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123" y="31122"/>
            <a:ext cx="12103755" cy="6075696"/>
            <a:chOff x="-41582" y="-2590726"/>
            <a:chExt cx="10051273" cy="9434152"/>
          </a:xfrm>
        </p:grpSpPr>
        <p:sp>
          <p:nvSpPr>
            <p:cNvPr id="3" name="Freeform 19"/>
            <p:cNvSpPr>
              <a:spLocks/>
            </p:cNvSpPr>
            <p:nvPr/>
          </p:nvSpPr>
          <p:spPr bwMode="auto">
            <a:xfrm rot="5400000">
              <a:off x="-1851507" y="1809310"/>
              <a:ext cx="6844041" cy="3224192"/>
            </a:xfrm>
            <a:custGeom>
              <a:avLst/>
              <a:gdLst>
                <a:gd name="T0" fmla="*/ 2871 w 2871"/>
                <a:gd name="T1" fmla="*/ 1341 h 1352"/>
                <a:gd name="T2" fmla="*/ 1435 w 2871"/>
                <a:gd name="T3" fmla="*/ 0 h 1352"/>
                <a:gd name="T4" fmla="*/ 0 w 2871"/>
                <a:gd name="T5" fmla="*/ 1343 h 1352"/>
                <a:gd name="T6" fmla="*/ 2871 w 2871"/>
                <a:gd name="T7" fmla="*/ 1341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1" h="1352">
                  <a:moveTo>
                    <a:pt x="2871" y="1341"/>
                  </a:moveTo>
                  <a:cubicBezTo>
                    <a:pt x="2820" y="592"/>
                    <a:pt x="2197" y="0"/>
                    <a:pt x="1435" y="0"/>
                  </a:cubicBezTo>
                  <a:cubicBezTo>
                    <a:pt x="673" y="0"/>
                    <a:pt x="49" y="593"/>
                    <a:pt x="0" y="1343"/>
                  </a:cubicBezTo>
                  <a:cubicBezTo>
                    <a:pt x="957" y="1352"/>
                    <a:pt x="1914" y="1346"/>
                    <a:pt x="2871" y="1341"/>
                  </a:cubicBezTo>
                  <a:close/>
                </a:path>
              </a:pathLst>
            </a:custGeom>
            <a:solidFill>
              <a:srgbClr val="D0D8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defTabSz="1219170"/>
              <a:endParaRPr lang="en-US" sz="2400" dirty="0">
                <a:solidFill>
                  <a:prstClr val="black"/>
                </a:solidFill>
                <a:latin typeface="Arial Black"/>
              </a:endParaRPr>
            </a:p>
          </p:txBody>
        </p:sp>
        <p:sp>
          <p:nvSpPr>
            <p:cNvPr id="4" name="Freeform 19"/>
            <p:cNvSpPr>
              <a:spLocks/>
            </p:cNvSpPr>
            <p:nvPr/>
          </p:nvSpPr>
          <p:spPr bwMode="auto">
            <a:xfrm rot="5400000">
              <a:off x="-1177113" y="2323522"/>
              <a:ext cx="4693227" cy="2210955"/>
            </a:xfrm>
            <a:custGeom>
              <a:avLst/>
              <a:gdLst>
                <a:gd name="T0" fmla="*/ 2871 w 2871"/>
                <a:gd name="T1" fmla="*/ 1341 h 1352"/>
                <a:gd name="T2" fmla="*/ 1435 w 2871"/>
                <a:gd name="T3" fmla="*/ 0 h 1352"/>
                <a:gd name="T4" fmla="*/ 0 w 2871"/>
                <a:gd name="T5" fmla="*/ 1343 h 1352"/>
                <a:gd name="T6" fmla="*/ 2871 w 2871"/>
                <a:gd name="T7" fmla="*/ 1341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1" h="1352">
                  <a:moveTo>
                    <a:pt x="2871" y="1341"/>
                  </a:moveTo>
                  <a:cubicBezTo>
                    <a:pt x="2820" y="592"/>
                    <a:pt x="2197" y="0"/>
                    <a:pt x="1435" y="0"/>
                  </a:cubicBezTo>
                  <a:cubicBezTo>
                    <a:pt x="673" y="0"/>
                    <a:pt x="49" y="593"/>
                    <a:pt x="0" y="1343"/>
                  </a:cubicBezTo>
                  <a:cubicBezTo>
                    <a:pt x="957" y="1352"/>
                    <a:pt x="1914" y="1346"/>
                    <a:pt x="2871" y="1341"/>
                  </a:cubicBezTo>
                  <a:close/>
                </a:path>
              </a:pathLst>
            </a:custGeom>
            <a:solidFill>
              <a:srgbClr val="BFCAD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defTabSz="1219170"/>
              <a:endParaRPr lang="en-US" sz="2400">
                <a:solidFill>
                  <a:prstClr val="black"/>
                </a:solidFill>
                <a:latin typeface="Arial Black"/>
              </a:endParaRPr>
            </a:p>
          </p:txBody>
        </p:sp>
        <p:sp>
          <p:nvSpPr>
            <p:cNvPr id="5" name="Freeform 20"/>
            <p:cNvSpPr>
              <a:spLocks/>
            </p:cNvSpPr>
            <p:nvPr/>
          </p:nvSpPr>
          <p:spPr bwMode="auto">
            <a:xfrm rot="5400000">
              <a:off x="-984191" y="2613425"/>
              <a:ext cx="3640317" cy="1712576"/>
            </a:xfrm>
            <a:custGeom>
              <a:avLst/>
              <a:gdLst>
                <a:gd name="T0" fmla="*/ 2449 w 2449"/>
                <a:gd name="T1" fmla="*/ 1144 h 1153"/>
                <a:gd name="T2" fmla="*/ 1224 w 2449"/>
                <a:gd name="T3" fmla="*/ 0 h 1153"/>
                <a:gd name="T4" fmla="*/ 0 w 2449"/>
                <a:gd name="T5" fmla="*/ 1146 h 1153"/>
                <a:gd name="T6" fmla="*/ 2449 w 2449"/>
                <a:gd name="T7" fmla="*/ 114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49" h="1153">
                  <a:moveTo>
                    <a:pt x="2449" y="1144"/>
                  </a:moveTo>
                  <a:cubicBezTo>
                    <a:pt x="2406" y="505"/>
                    <a:pt x="1874" y="0"/>
                    <a:pt x="1224" y="0"/>
                  </a:cubicBezTo>
                  <a:cubicBezTo>
                    <a:pt x="574" y="0"/>
                    <a:pt x="42" y="506"/>
                    <a:pt x="0" y="1146"/>
                  </a:cubicBezTo>
                  <a:cubicBezTo>
                    <a:pt x="816" y="1153"/>
                    <a:pt x="1632" y="1149"/>
                    <a:pt x="2449" y="1144"/>
                  </a:cubicBezTo>
                  <a:close/>
                </a:path>
              </a:pathLst>
            </a:custGeom>
            <a:solidFill>
              <a:srgbClr val="D0D8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defTabSz="1219170"/>
              <a:endParaRPr lang="en-US" sz="2400">
                <a:solidFill>
                  <a:prstClr val="black"/>
                </a:solidFill>
                <a:latin typeface="Arial Black"/>
              </a:endParaRPr>
            </a:p>
          </p:txBody>
        </p:sp>
        <p:sp>
          <p:nvSpPr>
            <p:cNvPr id="6" name="Freeform 21"/>
            <p:cNvSpPr>
              <a:spLocks/>
            </p:cNvSpPr>
            <p:nvPr/>
          </p:nvSpPr>
          <p:spPr bwMode="auto">
            <a:xfrm rot="5400000">
              <a:off x="-689684" y="2860808"/>
              <a:ext cx="2528549" cy="1189821"/>
            </a:xfrm>
            <a:custGeom>
              <a:avLst/>
              <a:gdLst>
                <a:gd name="T0" fmla="*/ 2059 w 2059"/>
                <a:gd name="T1" fmla="*/ 962 h 969"/>
                <a:gd name="T2" fmla="*/ 1030 w 2059"/>
                <a:gd name="T3" fmla="*/ 0 h 969"/>
                <a:gd name="T4" fmla="*/ 0 w 2059"/>
                <a:gd name="T5" fmla="*/ 963 h 969"/>
                <a:gd name="T6" fmla="*/ 2059 w 2059"/>
                <a:gd name="T7" fmla="*/ 962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9" h="969">
                  <a:moveTo>
                    <a:pt x="2059" y="962"/>
                  </a:moveTo>
                  <a:cubicBezTo>
                    <a:pt x="2023" y="425"/>
                    <a:pt x="1576" y="0"/>
                    <a:pt x="1030" y="0"/>
                  </a:cubicBezTo>
                  <a:cubicBezTo>
                    <a:pt x="483" y="0"/>
                    <a:pt x="36" y="426"/>
                    <a:pt x="0" y="963"/>
                  </a:cubicBezTo>
                  <a:cubicBezTo>
                    <a:pt x="686" y="969"/>
                    <a:pt x="1373" y="966"/>
                    <a:pt x="2059" y="962"/>
                  </a:cubicBezTo>
                  <a:close/>
                </a:path>
              </a:pathLst>
            </a:custGeom>
            <a:solidFill>
              <a:srgbClr val="D6DDE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defTabSz="1219170"/>
              <a:endParaRPr lang="en-US" sz="2400">
                <a:solidFill>
                  <a:prstClr val="black"/>
                </a:solidFill>
                <a:latin typeface="Arial Black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11350" y="331174"/>
              <a:ext cx="3008775" cy="6242303"/>
              <a:chOff x="-8513" y="176022"/>
              <a:chExt cx="2256581" cy="4681727"/>
            </a:xfrm>
          </p:grpSpPr>
          <p:sp>
            <p:nvSpPr>
              <p:cNvPr id="33" name="Freeform 22"/>
              <p:cNvSpPr>
                <a:spLocks/>
              </p:cNvSpPr>
              <p:nvPr/>
            </p:nvSpPr>
            <p:spPr bwMode="auto">
              <a:xfrm rot="5400000">
                <a:off x="366065" y="-198556"/>
                <a:ext cx="351245" cy="1100402"/>
              </a:xfrm>
              <a:custGeom>
                <a:avLst/>
                <a:gdLst>
                  <a:gd name="T0" fmla="*/ 268 w 268"/>
                  <a:gd name="T1" fmla="*/ 16 h 893"/>
                  <a:gd name="T2" fmla="*/ 248 w 268"/>
                  <a:gd name="T3" fmla="*/ 50 h 893"/>
                  <a:gd name="T4" fmla="*/ 238 w 268"/>
                  <a:gd name="T5" fmla="*/ 69 h 893"/>
                  <a:gd name="T6" fmla="*/ 227 w 268"/>
                  <a:gd name="T7" fmla="*/ 91 h 893"/>
                  <a:gd name="T8" fmla="*/ 215 w 268"/>
                  <a:gd name="T9" fmla="*/ 115 h 893"/>
                  <a:gd name="T10" fmla="*/ 201 w 268"/>
                  <a:gd name="T11" fmla="*/ 143 h 893"/>
                  <a:gd name="T12" fmla="*/ 92 w 268"/>
                  <a:gd name="T13" fmla="*/ 440 h 893"/>
                  <a:gd name="T14" fmla="*/ 89 w 268"/>
                  <a:gd name="T15" fmla="*/ 450 h 893"/>
                  <a:gd name="T16" fmla="*/ 88 w 268"/>
                  <a:gd name="T17" fmla="*/ 455 h 893"/>
                  <a:gd name="T18" fmla="*/ 87 w 268"/>
                  <a:gd name="T19" fmla="*/ 460 h 893"/>
                  <a:gd name="T20" fmla="*/ 82 w 268"/>
                  <a:gd name="T21" fmla="*/ 481 h 893"/>
                  <a:gd name="T22" fmla="*/ 72 w 268"/>
                  <a:gd name="T23" fmla="*/ 523 h 893"/>
                  <a:gd name="T24" fmla="*/ 68 w 268"/>
                  <a:gd name="T25" fmla="*/ 544 h 893"/>
                  <a:gd name="T26" fmla="*/ 64 w 268"/>
                  <a:gd name="T27" fmla="*/ 564 h 893"/>
                  <a:gd name="T28" fmla="*/ 57 w 268"/>
                  <a:gd name="T29" fmla="*/ 605 h 893"/>
                  <a:gd name="T30" fmla="*/ 53 w 268"/>
                  <a:gd name="T31" fmla="*/ 624 h 893"/>
                  <a:gd name="T32" fmla="*/ 51 w 268"/>
                  <a:gd name="T33" fmla="*/ 644 h 893"/>
                  <a:gd name="T34" fmla="*/ 46 w 268"/>
                  <a:gd name="T35" fmla="*/ 682 h 893"/>
                  <a:gd name="T36" fmla="*/ 41 w 268"/>
                  <a:gd name="T37" fmla="*/ 717 h 893"/>
                  <a:gd name="T38" fmla="*/ 39 w 268"/>
                  <a:gd name="T39" fmla="*/ 751 h 893"/>
                  <a:gd name="T40" fmla="*/ 36 w 268"/>
                  <a:gd name="T41" fmla="*/ 782 h 893"/>
                  <a:gd name="T42" fmla="*/ 35 w 268"/>
                  <a:gd name="T43" fmla="*/ 796 h 893"/>
                  <a:gd name="T44" fmla="*/ 35 w 268"/>
                  <a:gd name="T45" fmla="*/ 809 h 893"/>
                  <a:gd name="T46" fmla="*/ 33 w 268"/>
                  <a:gd name="T47" fmla="*/ 854 h 893"/>
                  <a:gd name="T48" fmla="*/ 32 w 268"/>
                  <a:gd name="T49" fmla="*/ 893 h 893"/>
                  <a:gd name="T50" fmla="*/ 0 w 268"/>
                  <a:gd name="T51" fmla="*/ 893 h 893"/>
                  <a:gd name="T52" fmla="*/ 1 w 268"/>
                  <a:gd name="T53" fmla="*/ 853 h 893"/>
                  <a:gd name="T54" fmla="*/ 3 w 268"/>
                  <a:gd name="T55" fmla="*/ 808 h 893"/>
                  <a:gd name="T56" fmla="*/ 3 w 268"/>
                  <a:gd name="T57" fmla="*/ 794 h 893"/>
                  <a:gd name="T58" fmla="*/ 4 w 268"/>
                  <a:gd name="T59" fmla="*/ 780 h 893"/>
                  <a:gd name="T60" fmla="*/ 7 w 268"/>
                  <a:gd name="T61" fmla="*/ 748 h 893"/>
                  <a:gd name="T62" fmla="*/ 9 w 268"/>
                  <a:gd name="T63" fmla="*/ 714 h 893"/>
                  <a:gd name="T64" fmla="*/ 14 w 268"/>
                  <a:gd name="T65" fmla="*/ 678 h 893"/>
                  <a:gd name="T66" fmla="*/ 19 w 268"/>
                  <a:gd name="T67" fmla="*/ 639 h 893"/>
                  <a:gd name="T68" fmla="*/ 21 w 268"/>
                  <a:gd name="T69" fmla="*/ 619 h 893"/>
                  <a:gd name="T70" fmla="*/ 25 w 268"/>
                  <a:gd name="T71" fmla="*/ 599 h 893"/>
                  <a:gd name="T72" fmla="*/ 32 w 268"/>
                  <a:gd name="T73" fmla="*/ 558 h 893"/>
                  <a:gd name="T74" fmla="*/ 36 w 268"/>
                  <a:gd name="T75" fmla="*/ 537 h 893"/>
                  <a:gd name="T76" fmla="*/ 41 w 268"/>
                  <a:gd name="T77" fmla="*/ 516 h 893"/>
                  <a:gd name="T78" fmla="*/ 51 w 268"/>
                  <a:gd name="T79" fmla="*/ 474 h 893"/>
                  <a:gd name="T80" fmla="*/ 56 w 268"/>
                  <a:gd name="T81" fmla="*/ 452 h 893"/>
                  <a:gd name="T82" fmla="*/ 57 w 268"/>
                  <a:gd name="T83" fmla="*/ 447 h 893"/>
                  <a:gd name="T84" fmla="*/ 58 w 268"/>
                  <a:gd name="T85" fmla="*/ 442 h 893"/>
                  <a:gd name="T86" fmla="*/ 61 w 268"/>
                  <a:gd name="T87" fmla="*/ 431 h 893"/>
                  <a:gd name="T88" fmla="*/ 172 w 268"/>
                  <a:gd name="T89" fmla="*/ 129 h 893"/>
                  <a:gd name="T90" fmla="*/ 186 w 268"/>
                  <a:gd name="T91" fmla="*/ 101 h 893"/>
                  <a:gd name="T92" fmla="*/ 199 w 268"/>
                  <a:gd name="T93" fmla="*/ 76 h 893"/>
                  <a:gd name="T94" fmla="*/ 210 w 268"/>
                  <a:gd name="T95" fmla="*/ 54 h 893"/>
                  <a:gd name="T96" fmla="*/ 220 w 268"/>
                  <a:gd name="T97" fmla="*/ 35 h 893"/>
                  <a:gd name="T98" fmla="*/ 240 w 268"/>
                  <a:gd name="T99" fmla="*/ 0 h 893"/>
                  <a:gd name="T100" fmla="*/ 268 w 268"/>
                  <a:gd name="T101" fmla="*/ 16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8" h="893">
                    <a:moveTo>
                      <a:pt x="268" y="16"/>
                    </a:moveTo>
                    <a:cubicBezTo>
                      <a:pt x="268" y="16"/>
                      <a:pt x="261" y="28"/>
                      <a:pt x="248" y="50"/>
                    </a:cubicBezTo>
                    <a:cubicBezTo>
                      <a:pt x="245" y="56"/>
                      <a:pt x="242" y="62"/>
                      <a:pt x="238" y="69"/>
                    </a:cubicBezTo>
                    <a:cubicBezTo>
                      <a:pt x="235" y="75"/>
                      <a:pt x="231" y="83"/>
                      <a:pt x="227" y="91"/>
                    </a:cubicBezTo>
                    <a:cubicBezTo>
                      <a:pt x="223" y="98"/>
                      <a:pt x="219" y="107"/>
                      <a:pt x="215" y="115"/>
                    </a:cubicBezTo>
                    <a:cubicBezTo>
                      <a:pt x="210" y="124"/>
                      <a:pt x="205" y="133"/>
                      <a:pt x="201" y="143"/>
                    </a:cubicBezTo>
                    <a:cubicBezTo>
                      <a:pt x="163" y="221"/>
                      <a:pt x="122" y="328"/>
                      <a:pt x="92" y="440"/>
                    </a:cubicBezTo>
                    <a:cubicBezTo>
                      <a:pt x="89" y="450"/>
                      <a:pt x="89" y="450"/>
                      <a:pt x="89" y="450"/>
                    </a:cubicBezTo>
                    <a:cubicBezTo>
                      <a:pt x="88" y="455"/>
                      <a:pt x="88" y="455"/>
                      <a:pt x="88" y="455"/>
                    </a:cubicBezTo>
                    <a:cubicBezTo>
                      <a:pt x="87" y="460"/>
                      <a:pt x="87" y="460"/>
                      <a:pt x="87" y="460"/>
                    </a:cubicBezTo>
                    <a:cubicBezTo>
                      <a:pt x="85" y="467"/>
                      <a:pt x="83" y="474"/>
                      <a:pt x="82" y="481"/>
                    </a:cubicBezTo>
                    <a:cubicBezTo>
                      <a:pt x="79" y="495"/>
                      <a:pt x="75" y="509"/>
                      <a:pt x="72" y="523"/>
                    </a:cubicBezTo>
                    <a:cubicBezTo>
                      <a:pt x="71" y="530"/>
                      <a:pt x="69" y="537"/>
                      <a:pt x="68" y="544"/>
                    </a:cubicBezTo>
                    <a:cubicBezTo>
                      <a:pt x="66" y="550"/>
                      <a:pt x="65" y="557"/>
                      <a:pt x="64" y="564"/>
                    </a:cubicBezTo>
                    <a:cubicBezTo>
                      <a:pt x="61" y="578"/>
                      <a:pt x="59" y="591"/>
                      <a:pt x="57" y="605"/>
                    </a:cubicBezTo>
                    <a:cubicBezTo>
                      <a:pt x="55" y="611"/>
                      <a:pt x="54" y="618"/>
                      <a:pt x="53" y="624"/>
                    </a:cubicBezTo>
                    <a:cubicBezTo>
                      <a:pt x="52" y="631"/>
                      <a:pt x="51" y="637"/>
                      <a:pt x="51" y="644"/>
                    </a:cubicBezTo>
                    <a:cubicBezTo>
                      <a:pt x="49" y="657"/>
                      <a:pt x="47" y="669"/>
                      <a:pt x="46" y="682"/>
                    </a:cubicBezTo>
                    <a:cubicBezTo>
                      <a:pt x="44" y="694"/>
                      <a:pt x="43" y="706"/>
                      <a:pt x="41" y="717"/>
                    </a:cubicBezTo>
                    <a:cubicBezTo>
                      <a:pt x="40" y="729"/>
                      <a:pt x="40" y="740"/>
                      <a:pt x="39" y="751"/>
                    </a:cubicBezTo>
                    <a:cubicBezTo>
                      <a:pt x="38" y="762"/>
                      <a:pt x="37" y="772"/>
                      <a:pt x="36" y="782"/>
                    </a:cubicBezTo>
                    <a:cubicBezTo>
                      <a:pt x="36" y="787"/>
                      <a:pt x="36" y="791"/>
                      <a:pt x="35" y="796"/>
                    </a:cubicBezTo>
                    <a:cubicBezTo>
                      <a:pt x="35" y="801"/>
                      <a:pt x="35" y="805"/>
                      <a:pt x="35" y="809"/>
                    </a:cubicBezTo>
                    <a:cubicBezTo>
                      <a:pt x="34" y="827"/>
                      <a:pt x="34" y="842"/>
                      <a:pt x="33" y="854"/>
                    </a:cubicBezTo>
                    <a:cubicBezTo>
                      <a:pt x="33" y="879"/>
                      <a:pt x="32" y="893"/>
                      <a:pt x="32" y="893"/>
                    </a:cubicBezTo>
                    <a:cubicBezTo>
                      <a:pt x="0" y="893"/>
                      <a:pt x="0" y="893"/>
                      <a:pt x="0" y="893"/>
                    </a:cubicBezTo>
                    <a:cubicBezTo>
                      <a:pt x="0" y="893"/>
                      <a:pt x="1" y="879"/>
                      <a:pt x="1" y="853"/>
                    </a:cubicBezTo>
                    <a:cubicBezTo>
                      <a:pt x="2" y="841"/>
                      <a:pt x="2" y="825"/>
                      <a:pt x="3" y="808"/>
                    </a:cubicBezTo>
                    <a:cubicBezTo>
                      <a:pt x="3" y="803"/>
                      <a:pt x="3" y="799"/>
                      <a:pt x="3" y="794"/>
                    </a:cubicBezTo>
                    <a:cubicBezTo>
                      <a:pt x="4" y="789"/>
                      <a:pt x="4" y="784"/>
                      <a:pt x="4" y="780"/>
                    </a:cubicBezTo>
                    <a:cubicBezTo>
                      <a:pt x="5" y="770"/>
                      <a:pt x="6" y="759"/>
                      <a:pt x="7" y="748"/>
                    </a:cubicBezTo>
                    <a:cubicBezTo>
                      <a:pt x="8" y="737"/>
                      <a:pt x="9" y="726"/>
                      <a:pt x="9" y="714"/>
                    </a:cubicBezTo>
                    <a:cubicBezTo>
                      <a:pt x="11" y="702"/>
                      <a:pt x="12" y="690"/>
                      <a:pt x="14" y="678"/>
                    </a:cubicBezTo>
                    <a:cubicBezTo>
                      <a:pt x="16" y="665"/>
                      <a:pt x="17" y="652"/>
                      <a:pt x="19" y="639"/>
                    </a:cubicBezTo>
                    <a:cubicBezTo>
                      <a:pt x="20" y="633"/>
                      <a:pt x="20" y="626"/>
                      <a:pt x="21" y="619"/>
                    </a:cubicBezTo>
                    <a:cubicBezTo>
                      <a:pt x="23" y="613"/>
                      <a:pt x="24" y="606"/>
                      <a:pt x="25" y="599"/>
                    </a:cubicBezTo>
                    <a:cubicBezTo>
                      <a:pt x="27" y="586"/>
                      <a:pt x="30" y="572"/>
                      <a:pt x="32" y="558"/>
                    </a:cubicBezTo>
                    <a:cubicBezTo>
                      <a:pt x="34" y="551"/>
                      <a:pt x="35" y="544"/>
                      <a:pt x="36" y="537"/>
                    </a:cubicBezTo>
                    <a:cubicBezTo>
                      <a:pt x="37" y="530"/>
                      <a:pt x="39" y="523"/>
                      <a:pt x="41" y="516"/>
                    </a:cubicBezTo>
                    <a:cubicBezTo>
                      <a:pt x="44" y="502"/>
                      <a:pt x="47" y="488"/>
                      <a:pt x="51" y="474"/>
                    </a:cubicBezTo>
                    <a:cubicBezTo>
                      <a:pt x="52" y="467"/>
                      <a:pt x="54" y="460"/>
                      <a:pt x="56" y="452"/>
                    </a:cubicBezTo>
                    <a:cubicBezTo>
                      <a:pt x="57" y="447"/>
                      <a:pt x="57" y="447"/>
                      <a:pt x="57" y="447"/>
                    </a:cubicBezTo>
                    <a:cubicBezTo>
                      <a:pt x="58" y="442"/>
                      <a:pt x="58" y="442"/>
                      <a:pt x="58" y="442"/>
                    </a:cubicBezTo>
                    <a:cubicBezTo>
                      <a:pt x="61" y="431"/>
                      <a:pt x="61" y="431"/>
                      <a:pt x="61" y="431"/>
                    </a:cubicBezTo>
                    <a:cubicBezTo>
                      <a:pt x="91" y="318"/>
                      <a:pt x="134" y="208"/>
                      <a:pt x="172" y="129"/>
                    </a:cubicBezTo>
                    <a:cubicBezTo>
                      <a:pt x="176" y="119"/>
                      <a:pt x="181" y="110"/>
                      <a:pt x="186" y="101"/>
                    </a:cubicBezTo>
                    <a:cubicBezTo>
                      <a:pt x="190" y="92"/>
                      <a:pt x="195" y="84"/>
                      <a:pt x="199" y="76"/>
                    </a:cubicBezTo>
                    <a:cubicBezTo>
                      <a:pt x="203" y="68"/>
                      <a:pt x="207" y="60"/>
                      <a:pt x="210" y="54"/>
                    </a:cubicBezTo>
                    <a:cubicBezTo>
                      <a:pt x="214" y="47"/>
                      <a:pt x="217" y="40"/>
                      <a:pt x="220" y="35"/>
                    </a:cubicBezTo>
                    <a:cubicBezTo>
                      <a:pt x="233" y="13"/>
                      <a:pt x="240" y="0"/>
                      <a:pt x="240" y="0"/>
                    </a:cubicBezTo>
                    <a:lnTo>
                      <a:pt x="268" y="16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/>
            </p:nvSpPr>
            <p:spPr bwMode="auto">
              <a:xfrm rot="5400000">
                <a:off x="1047179" y="516156"/>
                <a:ext cx="878112" cy="826388"/>
              </a:xfrm>
              <a:custGeom>
                <a:avLst/>
                <a:gdLst>
                  <a:gd name="T0" fmla="*/ 28 w 671"/>
                  <a:gd name="T1" fmla="*/ 671 h 671"/>
                  <a:gd name="T2" fmla="*/ 48 w 671"/>
                  <a:gd name="T3" fmla="*/ 637 h 671"/>
                  <a:gd name="T4" fmla="*/ 72 w 671"/>
                  <a:gd name="T5" fmla="*/ 599 h 671"/>
                  <a:gd name="T6" fmla="*/ 105 w 671"/>
                  <a:gd name="T7" fmla="*/ 550 h 671"/>
                  <a:gd name="T8" fmla="*/ 124 w 671"/>
                  <a:gd name="T9" fmla="*/ 522 h 671"/>
                  <a:gd name="T10" fmla="*/ 135 w 671"/>
                  <a:gd name="T11" fmla="*/ 508 h 671"/>
                  <a:gd name="T12" fmla="*/ 145 w 671"/>
                  <a:gd name="T13" fmla="*/ 493 h 671"/>
                  <a:gd name="T14" fmla="*/ 193 w 671"/>
                  <a:gd name="T15" fmla="*/ 432 h 671"/>
                  <a:gd name="T16" fmla="*/ 248 w 671"/>
                  <a:gd name="T17" fmla="*/ 369 h 671"/>
                  <a:gd name="T18" fmla="*/ 307 w 671"/>
                  <a:gd name="T19" fmla="*/ 307 h 671"/>
                  <a:gd name="T20" fmla="*/ 369 w 671"/>
                  <a:gd name="T21" fmla="*/ 248 h 671"/>
                  <a:gd name="T22" fmla="*/ 432 w 671"/>
                  <a:gd name="T23" fmla="*/ 193 h 671"/>
                  <a:gd name="T24" fmla="*/ 493 w 671"/>
                  <a:gd name="T25" fmla="*/ 145 h 671"/>
                  <a:gd name="T26" fmla="*/ 508 w 671"/>
                  <a:gd name="T27" fmla="*/ 135 h 671"/>
                  <a:gd name="T28" fmla="*/ 522 w 671"/>
                  <a:gd name="T29" fmla="*/ 124 h 671"/>
                  <a:gd name="T30" fmla="*/ 550 w 671"/>
                  <a:gd name="T31" fmla="*/ 105 h 671"/>
                  <a:gd name="T32" fmla="*/ 599 w 671"/>
                  <a:gd name="T33" fmla="*/ 72 h 671"/>
                  <a:gd name="T34" fmla="*/ 637 w 671"/>
                  <a:gd name="T35" fmla="*/ 48 h 671"/>
                  <a:gd name="T36" fmla="*/ 671 w 671"/>
                  <a:gd name="T37" fmla="*/ 28 h 671"/>
                  <a:gd name="T38" fmla="*/ 655 w 671"/>
                  <a:gd name="T39" fmla="*/ 0 h 671"/>
                  <a:gd name="T40" fmla="*/ 620 w 671"/>
                  <a:gd name="T41" fmla="*/ 20 h 671"/>
                  <a:gd name="T42" fmla="*/ 581 w 671"/>
                  <a:gd name="T43" fmla="*/ 45 h 671"/>
                  <a:gd name="T44" fmla="*/ 531 w 671"/>
                  <a:gd name="T45" fmla="*/ 79 h 671"/>
                  <a:gd name="T46" fmla="*/ 504 w 671"/>
                  <a:gd name="T47" fmla="*/ 98 h 671"/>
                  <a:gd name="T48" fmla="*/ 489 w 671"/>
                  <a:gd name="T49" fmla="*/ 109 h 671"/>
                  <a:gd name="T50" fmla="*/ 474 w 671"/>
                  <a:gd name="T51" fmla="*/ 120 h 671"/>
                  <a:gd name="T52" fmla="*/ 412 w 671"/>
                  <a:gd name="T53" fmla="*/ 169 h 671"/>
                  <a:gd name="T54" fmla="*/ 348 w 671"/>
                  <a:gd name="T55" fmla="*/ 224 h 671"/>
                  <a:gd name="T56" fmla="*/ 284 w 671"/>
                  <a:gd name="T57" fmla="*/ 284 h 671"/>
                  <a:gd name="T58" fmla="*/ 224 w 671"/>
                  <a:gd name="T59" fmla="*/ 348 h 671"/>
                  <a:gd name="T60" fmla="*/ 169 w 671"/>
                  <a:gd name="T61" fmla="*/ 412 h 671"/>
                  <a:gd name="T62" fmla="*/ 120 w 671"/>
                  <a:gd name="T63" fmla="*/ 474 h 671"/>
                  <a:gd name="T64" fmla="*/ 109 w 671"/>
                  <a:gd name="T65" fmla="*/ 489 h 671"/>
                  <a:gd name="T66" fmla="*/ 98 w 671"/>
                  <a:gd name="T67" fmla="*/ 504 h 671"/>
                  <a:gd name="T68" fmla="*/ 79 w 671"/>
                  <a:gd name="T69" fmla="*/ 531 h 671"/>
                  <a:gd name="T70" fmla="*/ 45 w 671"/>
                  <a:gd name="T71" fmla="*/ 581 h 671"/>
                  <a:gd name="T72" fmla="*/ 20 w 671"/>
                  <a:gd name="T73" fmla="*/ 620 h 671"/>
                  <a:gd name="T74" fmla="*/ 0 w 671"/>
                  <a:gd name="T75" fmla="*/ 655 h 671"/>
                  <a:gd name="T76" fmla="*/ 28 w 671"/>
                  <a:gd name="T77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71" h="671">
                    <a:moveTo>
                      <a:pt x="28" y="671"/>
                    </a:moveTo>
                    <a:cubicBezTo>
                      <a:pt x="28" y="671"/>
                      <a:pt x="35" y="659"/>
                      <a:pt x="48" y="637"/>
                    </a:cubicBezTo>
                    <a:cubicBezTo>
                      <a:pt x="55" y="626"/>
                      <a:pt x="63" y="613"/>
                      <a:pt x="72" y="599"/>
                    </a:cubicBezTo>
                    <a:cubicBezTo>
                      <a:pt x="82" y="584"/>
                      <a:pt x="92" y="567"/>
                      <a:pt x="105" y="550"/>
                    </a:cubicBezTo>
                    <a:cubicBezTo>
                      <a:pt x="111" y="541"/>
                      <a:pt x="118" y="532"/>
                      <a:pt x="124" y="522"/>
                    </a:cubicBezTo>
                    <a:cubicBezTo>
                      <a:pt x="128" y="518"/>
                      <a:pt x="131" y="513"/>
                      <a:pt x="135" y="508"/>
                    </a:cubicBezTo>
                    <a:cubicBezTo>
                      <a:pt x="138" y="503"/>
                      <a:pt x="142" y="498"/>
                      <a:pt x="145" y="493"/>
                    </a:cubicBezTo>
                    <a:cubicBezTo>
                      <a:pt x="161" y="474"/>
                      <a:pt x="177" y="453"/>
                      <a:pt x="193" y="432"/>
                    </a:cubicBezTo>
                    <a:cubicBezTo>
                      <a:pt x="211" y="412"/>
                      <a:pt x="229" y="391"/>
                      <a:pt x="248" y="369"/>
                    </a:cubicBezTo>
                    <a:cubicBezTo>
                      <a:pt x="267" y="349"/>
                      <a:pt x="287" y="328"/>
                      <a:pt x="307" y="307"/>
                    </a:cubicBezTo>
                    <a:cubicBezTo>
                      <a:pt x="328" y="287"/>
                      <a:pt x="349" y="267"/>
                      <a:pt x="369" y="248"/>
                    </a:cubicBezTo>
                    <a:cubicBezTo>
                      <a:pt x="391" y="229"/>
                      <a:pt x="412" y="211"/>
                      <a:pt x="432" y="193"/>
                    </a:cubicBezTo>
                    <a:cubicBezTo>
                      <a:pt x="453" y="177"/>
                      <a:pt x="474" y="161"/>
                      <a:pt x="493" y="145"/>
                    </a:cubicBezTo>
                    <a:cubicBezTo>
                      <a:pt x="498" y="142"/>
                      <a:pt x="503" y="138"/>
                      <a:pt x="508" y="135"/>
                    </a:cubicBezTo>
                    <a:cubicBezTo>
                      <a:pt x="513" y="131"/>
                      <a:pt x="518" y="128"/>
                      <a:pt x="522" y="124"/>
                    </a:cubicBezTo>
                    <a:cubicBezTo>
                      <a:pt x="532" y="118"/>
                      <a:pt x="541" y="111"/>
                      <a:pt x="550" y="105"/>
                    </a:cubicBezTo>
                    <a:cubicBezTo>
                      <a:pt x="567" y="92"/>
                      <a:pt x="584" y="82"/>
                      <a:pt x="599" y="72"/>
                    </a:cubicBezTo>
                    <a:cubicBezTo>
                      <a:pt x="613" y="63"/>
                      <a:pt x="626" y="55"/>
                      <a:pt x="637" y="48"/>
                    </a:cubicBezTo>
                    <a:cubicBezTo>
                      <a:pt x="659" y="35"/>
                      <a:pt x="671" y="28"/>
                      <a:pt x="671" y="28"/>
                    </a:cubicBezTo>
                    <a:cubicBezTo>
                      <a:pt x="655" y="0"/>
                      <a:pt x="655" y="0"/>
                      <a:pt x="655" y="0"/>
                    </a:cubicBezTo>
                    <a:cubicBezTo>
                      <a:pt x="655" y="0"/>
                      <a:pt x="642" y="8"/>
                      <a:pt x="620" y="20"/>
                    </a:cubicBezTo>
                    <a:cubicBezTo>
                      <a:pt x="609" y="27"/>
                      <a:pt x="596" y="36"/>
                      <a:pt x="581" y="45"/>
                    </a:cubicBezTo>
                    <a:cubicBezTo>
                      <a:pt x="566" y="55"/>
                      <a:pt x="549" y="65"/>
                      <a:pt x="531" y="79"/>
                    </a:cubicBezTo>
                    <a:cubicBezTo>
                      <a:pt x="522" y="85"/>
                      <a:pt x="513" y="92"/>
                      <a:pt x="504" y="98"/>
                    </a:cubicBezTo>
                    <a:cubicBezTo>
                      <a:pt x="499" y="102"/>
                      <a:pt x="494" y="105"/>
                      <a:pt x="489" y="109"/>
                    </a:cubicBezTo>
                    <a:cubicBezTo>
                      <a:pt x="484" y="112"/>
                      <a:pt x="479" y="116"/>
                      <a:pt x="474" y="120"/>
                    </a:cubicBezTo>
                    <a:cubicBezTo>
                      <a:pt x="454" y="135"/>
                      <a:pt x="433" y="152"/>
                      <a:pt x="412" y="169"/>
                    </a:cubicBezTo>
                    <a:cubicBezTo>
                      <a:pt x="391" y="187"/>
                      <a:pt x="369" y="205"/>
                      <a:pt x="348" y="224"/>
                    </a:cubicBezTo>
                    <a:cubicBezTo>
                      <a:pt x="327" y="244"/>
                      <a:pt x="306" y="264"/>
                      <a:pt x="284" y="284"/>
                    </a:cubicBezTo>
                    <a:cubicBezTo>
                      <a:pt x="264" y="306"/>
                      <a:pt x="244" y="327"/>
                      <a:pt x="224" y="348"/>
                    </a:cubicBezTo>
                    <a:cubicBezTo>
                      <a:pt x="205" y="369"/>
                      <a:pt x="187" y="391"/>
                      <a:pt x="169" y="412"/>
                    </a:cubicBezTo>
                    <a:cubicBezTo>
                      <a:pt x="152" y="433"/>
                      <a:pt x="135" y="454"/>
                      <a:pt x="120" y="474"/>
                    </a:cubicBezTo>
                    <a:cubicBezTo>
                      <a:pt x="116" y="479"/>
                      <a:pt x="112" y="484"/>
                      <a:pt x="109" y="489"/>
                    </a:cubicBezTo>
                    <a:cubicBezTo>
                      <a:pt x="105" y="494"/>
                      <a:pt x="102" y="499"/>
                      <a:pt x="98" y="504"/>
                    </a:cubicBezTo>
                    <a:cubicBezTo>
                      <a:pt x="92" y="513"/>
                      <a:pt x="85" y="522"/>
                      <a:pt x="79" y="531"/>
                    </a:cubicBezTo>
                    <a:cubicBezTo>
                      <a:pt x="65" y="549"/>
                      <a:pt x="55" y="566"/>
                      <a:pt x="45" y="581"/>
                    </a:cubicBezTo>
                    <a:cubicBezTo>
                      <a:pt x="36" y="596"/>
                      <a:pt x="27" y="609"/>
                      <a:pt x="20" y="620"/>
                    </a:cubicBezTo>
                    <a:cubicBezTo>
                      <a:pt x="8" y="642"/>
                      <a:pt x="0" y="655"/>
                      <a:pt x="0" y="655"/>
                    </a:cubicBezTo>
                    <a:lnTo>
                      <a:pt x="28" y="671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/>
            </p:nvSpPr>
            <p:spPr bwMode="auto">
              <a:xfrm rot="5400000">
                <a:off x="1445273" y="1766200"/>
                <a:ext cx="1169277" cy="330555"/>
              </a:xfrm>
              <a:custGeom>
                <a:avLst/>
                <a:gdLst>
                  <a:gd name="T0" fmla="*/ 893 w 893"/>
                  <a:gd name="T1" fmla="*/ 32 h 268"/>
                  <a:gd name="T2" fmla="*/ 854 w 893"/>
                  <a:gd name="T3" fmla="*/ 33 h 268"/>
                  <a:gd name="T4" fmla="*/ 809 w 893"/>
                  <a:gd name="T5" fmla="*/ 35 h 268"/>
                  <a:gd name="T6" fmla="*/ 796 w 893"/>
                  <a:gd name="T7" fmla="*/ 35 h 268"/>
                  <a:gd name="T8" fmla="*/ 782 w 893"/>
                  <a:gd name="T9" fmla="*/ 36 h 268"/>
                  <a:gd name="T10" fmla="*/ 751 w 893"/>
                  <a:gd name="T11" fmla="*/ 39 h 268"/>
                  <a:gd name="T12" fmla="*/ 717 w 893"/>
                  <a:gd name="T13" fmla="*/ 41 h 268"/>
                  <a:gd name="T14" fmla="*/ 682 w 893"/>
                  <a:gd name="T15" fmla="*/ 46 h 268"/>
                  <a:gd name="T16" fmla="*/ 644 w 893"/>
                  <a:gd name="T17" fmla="*/ 51 h 268"/>
                  <a:gd name="T18" fmla="*/ 624 w 893"/>
                  <a:gd name="T19" fmla="*/ 53 h 268"/>
                  <a:gd name="T20" fmla="*/ 605 w 893"/>
                  <a:gd name="T21" fmla="*/ 57 h 268"/>
                  <a:gd name="T22" fmla="*/ 564 w 893"/>
                  <a:gd name="T23" fmla="*/ 64 h 268"/>
                  <a:gd name="T24" fmla="*/ 544 w 893"/>
                  <a:gd name="T25" fmla="*/ 68 h 268"/>
                  <a:gd name="T26" fmla="*/ 523 w 893"/>
                  <a:gd name="T27" fmla="*/ 72 h 268"/>
                  <a:gd name="T28" fmla="*/ 481 w 893"/>
                  <a:gd name="T29" fmla="*/ 82 h 268"/>
                  <a:gd name="T30" fmla="*/ 460 w 893"/>
                  <a:gd name="T31" fmla="*/ 87 h 268"/>
                  <a:gd name="T32" fmla="*/ 455 w 893"/>
                  <a:gd name="T33" fmla="*/ 88 h 268"/>
                  <a:gd name="T34" fmla="*/ 450 w 893"/>
                  <a:gd name="T35" fmla="*/ 89 h 268"/>
                  <a:gd name="T36" fmla="*/ 440 w 893"/>
                  <a:gd name="T37" fmla="*/ 92 h 268"/>
                  <a:gd name="T38" fmla="*/ 143 w 893"/>
                  <a:gd name="T39" fmla="*/ 201 h 268"/>
                  <a:gd name="T40" fmla="*/ 115 w 893"/>
                  <a:gd name="T41" fmla="*/ 215 h 268"/>
                  <a:gd name="T42" fmla="*/ 91 w 893"/>
                  <a:gd name="T43" fmla="*/ 227 h 268"/>
                  <a:gd name="T44" fmla="*/ 69 w 893"/>
                  <a:gd name="T45" fmla="*/ 238 h 268"/>
                  <a:gd name="T46" fmla="*/ 50 w 893"/>
                  <a:gd name="T47" fmla="*/ 248 h 268"/>
                  <a:gd name="T48" fmla="*/ 16 w 893"/>
                  <a:gd name="T49" fmla="*/ 268 h 268"/>
                  <a:gd name="T50" fmla="*/ 0 w 893"/>
                  <a:gd name="T51" fmla="*/ 240 h 268"/>
                  <a:gd name="T52" fmla="*/ 35 w 893"/>
                  <a:gd name="T53" fmla="*/ 220 h 268"/>
                  <a:gd name="T54" fmla="*/ 54 w 893"/>
                  <a:gd name="T55" fmla="*/ 210 h 268"/>
                  <a:gd name="T56" fmla="*/ 76 w 893"/>
                  <a:gd name="T57" fmla="*/ 199 h 268"/>
                  <a:gd name="T58" fmla="*/ 101 w 893"/>
                  <a:gd name="T59" fmla="*/ 186 h 268"/>
                  <a:gd name="T60" fmla="*/ 129 w 893"/>
                  <a:gd name="T61" fmla="*/ 172 h 268"/>
                  <a:gd name="T62" fmla="*/ 431 w 893"/>
                  <a:gd name="T63" fmla="*/ 61 h 268"/>
                  <a:gd name="T64" fmla="*/ 442 w 893"/>
                  <a:gd name="T65" fmla="*/ 58 h 268"/>
                  <a:gd name="T66" fmla="*/ 447 w 893"/>
                  <a:gd name="T67" fmla="*/ 57 h 268"/>
                  <a:gd name="T68" fmla="*/ 452 w 893"/>
                  <a:gd name="T69" fmla="*/ 56 h 268"/>
                  <a:gd name="T70" fmla="*/ 474 w 893"/>
                  <a:gd name="T71" fmla="*/ 51 h 268"/>
                  <a:gd name="T72" fmla="*/ 516 w 893"/>
                  <a:gd name="T73" fmla="*/ 41 h 268"/>
                  <a:gd name="T74" fmla="*/ 537 w 893"/>
                  <a:gd name="T75" fmla="*/ 36 h 268"/>
                  <a:gd name="T76" fmla="*/ 558 w 893"/>
                  <a:gd name="T77" fmla="*/ 32 h 268"/>
                  <a:gd name="T78" fmla="*/ 599 w 893"/>
                  <a:gd name="T79" fmla="*/ 25 h 268"/>
                  <a:gd name="T80" fmla="*/ 619 w 893"/>
                  <a:gd name="T81" fmla="*/ 21 h 268"/>
                  <a:gd name="T82" fmla="*/ 639 w 893"/>
                  <a:gd name="T83" fmla="*/ 19 h 268"/>
                  <a:gd name="T84" fmla="*/ 678 w 893"/>
                  <a:gd name="T85" fmla="*/ 14 h 268"/>
                  <a:gd name="T86" fmla="*/ 714 w 893"/>
                  <a:gd name="T87" fmla="*/ 9 h 268"/>
                  <a:gd name="T88" fmla="*/ 748 w 893"/>
                  <a:gd name="T89" fmla="*/ 7 h 268"/>
                  <a:gd name="T90" fmla="*/ 780 w 893"/>
                  <a:gd name="T91" fmla="*/ 4 h 268"/>
                  <a:gd name="T92" fmla="*/ 794 w 893"/>
                  <a:gd name="T93" fmla="*/ 3 h 268"/>
                  <a:gd name="T94" fmla="*/ 808 w 893"/>
                  <a:gd name="T95" fmla="*/ 3 h 268"/>
                  <a:gd name="T96" fmla="*/ 853 w 893"/>
                  <a:gd name="T97" fmla="*/ 1 h 268"/>
                  <a:gd name="T98" fmla="*/ 893 w 893"/>
                  <a:gd name="T99" fmla="*/ 0 h 268"/>
                  <a:gd name="T100" fmla="*/ 893 w 893"/>
                  <a:gd name="T101" fmla="*/ 32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3" h="268">
                    <a:moveTo>
                      <a:pt x="893" y="32"/>
                    </a:moveTo>
                    <a:cubicBezTo>
                      <a:pt x="893" y="32"/>
                      <a:pt x="879" y="33"/>
                      <a:pt x="854" y="33"/>
                    </a:cubicBezTo>
                    <a:cubicBezTo>
                      <a:pt x="842" y="34"/>
                      <a:pt x="827" y="34"/>
                      <a:pt x="809" y="35"/>
                    </a:cubicBezTo>
                    <a:cubicBezTo>
                      <a:pt x="805" y="35"/>
                      <a:pt x="800" y="35"/>
                      <a:pt x="796" y="35"/>
                    </a:cubicBezTo>
                    <a:cubicBezTo>
                      <a:pt x="791" y="36"/>
                      <a:pt x="786" y="36"/>
                      <a:pt x="782" y="36"/>
                    </a:cubicBezTo>
                    <a:cubicBezTo>
                      <a:pt x="772" y="37"/>
                      <a:pt x="761" y="38"/>
                      <a:pt x="751" y="39"/>
                    </a:cubicBezTo>
                    <a:cubicBezTo>
                      <a:pt x="740" y="40"/>
                      <a:pt x="729" y="40"/>
                      <a:pt x="717" y="41"/>
                    </a:cubicBezTo>
                    <a:cubicBezTo>
                      <a:pt x="706" y="43"/>
                      <a:pt x="694" y="44"/>
                      <a:pt x="682" y="46"/>
                    </a:cubicBezTo>
                    <a:cubicBezTo>
                      <a:pt x="669" y="47"/>
                      <a:pt x="657" y="49"/>
                      <a:pt x="644" y="51"/>
                    </a:cubicBezTo>
                    <a:cubicBezTo>
                      <a:pt x="637" y="51"/>
                      <a:pt x="631" y="52"/>
                      <a:pt x="624" y="53"/>
                    </a:cubicBezTo>
                    <a:cubicBezTo>
                      <a:pt x="618" y="54"/>
                      <a:pt x="611" y="55"/>
                      <a:pt x="605" y="57"/>
                    </a:cubicBezTo>
                    <a:cubicBezTo>
                      <a:pt x="591" y="59"/>
                      <a:pt x="578" y="61"/>
                      <a:pt x="564" y="64"/>
                    </a:cubicBezTo>
                    <a:cubicBezTo>
                      <a:pt x="557" y="65"/>
                      <a:pt x="550" y="66"/>
                      <a:pt x="544" y="68"/>
                    </a:cubicBezTo>
                    <a:cubicBezTo>
                      <a:pt x="537" y="69"/>
                      <a:pt x="530" y="71"/>
                      <a:pt x="523" y="72"/>
                    </a:cubicBezTo>
                    <a:cubicBezTo>
                      <a:pt x="509" y="75"/>
                      <a:pt x="495" y="79"/>
                      <a:pt x="481" y="82"/>
                    </a:cubicBezTo>
                    <a:cubicBezTo>
                      <a:pt x="474" y="83"/>
                      <a:pt x="467" y="85"/>
                      <a:pt x="460" y="87"/>
                    </a:cubicBezTo>
                    <a:cubicBezTo>
                      <a:pt x="455" y="88"/>
                      <a:pt x="455" y="88"/>
                      <a:pt x="455" y="88"/>
                    </a:cubicBezTo>
                    <a:cubicBezTo>
                      <a:pt x="450" y="89"/>
                      <a:pt x="450" y="89"/>
                      <a:pt x="450" y="89"/>
                    </a:cubicBezTo>
                    <a:cubicBezTo>
                      <a:pt x="440" y="92"/>
                      <a:pt x="440" y="92"/>
                      <a:pt x="440" y="92"/>
                    </a:cubicBezTo>
                    <a:cubicBezTo>
                      <a:pt x="328" y="122"/>
                      <a:pt x="221" y="163"/>
                      <a:pt x="143" y="201"/>
                    </a:cubicBezTo>
                    <a:cubicBezTo>
                      <a:pt x="133" y="205"/>
                      <a:pt x="124" y="210"/>
                      <a:pt x="115" y="215"/>
                    </a:cubicBezTo>
                    <a:cubicBezTo>
                      <a:pt x="107" y="219"/>
                      <a:pt x="98" y="223"/>
                      <a:pt x="91" y="227"/>
                    </a:cubicBezTo>
                    <a:cubicBezTo>
                      <a:pt x="83" y="231"/>
                      <a:pt x="75" y="235"/>
                      <a:pt x="69" y="238"/>
                    </a:cubicBezTo>
                    <a:cubicBezTo>
                      <a:pt x="62" y="242"/>
                      <a:pt x="56" y="245"/>
                      <a:pt x="50" y="248"/>
                    </a:cubicBezTo>
                    <a:cubicBezTo>
                      <a:pt x="29" y="261"/>
                      <a:pt x="16" y="268"/>
                      <a:pt x="16" y="268"/>
                    </a:cubicBezTo>
                    <a:cubicBezTo>
                      <a:pt x="0" y="240"/>
                      <a:pt x="0" y="240"/>
                      <a:pt x="0" y="240"/>
                    </a:cubicBezTo>
                    <a:cubicBezTo>
                      <a:pt x="0" y="240"/>
                      <a:pt x="13" y="233"/>
                      <a:pt x="35" y="220"/>
                    </a:cubicBezTo>
                    <a:cubicBezTo>
                      <a:pt x="40" y="217"/>
                      <a:pt x="47" y="214"/>
                      <a:pt x="54" y="210"/>
                    </a:cubicBezTo>
                    <a:cubicBezTo>
                      <a:pt x="60" y="207"/>
                      <a:pt x="68" y="203"/>
                      <a:pt x="76" y="199"/>
                    </a:cubicBezTo>
                    <a:cubicBezTo>
                      <a:pt x="84" y="195"/>
                      <a:pt x="92" y="190"/>
                      <a:pt x="101" y="186"/>
                    </a:cubicBezTo>
                    <a:cubicBezTo>
                      <a:pt x="110" y="181"/>
                      <a:pt x="119" y="176"/>
                      <a:pt x="129" y="172"/>
                    </a:cubicBezTo>
                    <a:cubicBezTo>
                      <a:pt x="208" y="134"/>
                      <a:pt x="318" y="91"/>
                      <a:pt x="431" y="61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7" y="57"/>
                      <a:pt x="447" y="57"/>
                      <a:pt x="447" y="57"/>
                    </a:cubicBezTo>
                    <a:cubicBezTo>
                      <a:pt x="452" y="56"/>
                      <a:pt x="452" y="56"/>
                      <a:pt x="452" y="56"/>
                    </a:cubicBezTo>
                    <a:cubicBezTo>
                      <a:pt x="460" y="54"/>
                      <a:pt x="467" y="52"/>
                      <a:pt x="474" y="51"/>
                    </a:cubicBezTo>
                    <a:cubicBezTo>
                      <a:pt x="488" y="47"/>
                      <a:pt x="502" y="44"/>
                      <a:pt x="516" y="41"/>
                    </a:cubicBezTo>
                    <a:cubicBezTo>
                      <a:pt x="523" y="39"/>
                      <a:pt x="530" y="37"/>
                      <a:pt x="537" y="36"/>
                    </a:cubicBezTo>
                    <a:cubicBezTo>
                      <a:pt x="544" y="35"/>
                      <a:pt x="551" y="34"/>
                      <a:pt x="558" y="32"/>
                    </a:cubicBezTo>
                    <a:cubicBezTo>
                      <a:pt x="572" y="30"/>
                      <a:pt x="586" y="27"/>
                      <a:pt x="599" y="25"/>
                    </a:cubicBezTo>
                    <a:cubicBezTo>
                      <a:pt x="606" y="24"/>
                      <a:pt x="613" y="23"/>
                      <a:pt x="619" y="21"/>
                    </a:cubicBezTo>
                    <a:cubicBezTo>
                      <a:pt x="626" y="20"/>
                      <a:pt x="633" y="20"/>
                      <a:pt x="639" y="19"/>
                    </a:cubicBezTo>
                    <a:cubicBezTo>
                      <a:pt x="652" y="17"/>
                      <a:pt x="665" y="16"/>
                      <a:pt x="678" y="14"/>
                    </a:cubicBezTo>
                    <a:cubicBezTo>
                      <a:pt x="690" y="12"/>
                      <a:pt x="702" y="11"/>
                      <a:pt x="714" y="9"/>
                    </a:cubicBezTo>
                    <a:cubicBezTo>
                      <a:pt x="726" y="9"/>
                      <a:pt x="737" y="8"/>
                      <a:pt x="748" y="7"/>
                    </a:cubicBezTo>
                    <a:cubicBezTo>
                      <a:pt x="759" y="6"/>
                      <a:pt x="770" y="5"/>
                      <a:pt x="780" y="4"/>
                    </a:cubicBezTo>
                    <a:cubicBezTo>
                      <a:pt x="785" y="4"/>
                      <a:pt x="789" y="4"/>
                      <a:pt x="794" y="3"/>
                    </a:cubicBezTo>
                    <a:cubicBezTo>
                      <a:pt x="799" y="3"/>
                      <a:pt x="803" y="3"/>
                      <a:pt x="808" y="3"/>
                    </a:cubicBezTo>
                    <a:cubicBezTo>
                      <a:pt x="826" y="2"/>
                      <a:pt x="841" y="2"/>
                      <a:pt x="853" y="1"/>
                    </a:cubicBezTo>
                    <a:cubicBezTo>
                      <a:pt x="879" y="1"/>
                      <a:pt x="893" y="0"/>
                      <a:pt x="893" y="0"/>
                    </a:cubicBezTo>
                    <a:lnTo>
                      <a:pt x="893" y="32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defTabSz="1219170"/>
                <a:endParaRPr lang="en-US" sz="2400" dirty="0"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6" name="Freeform 25"/>
              <p:cNvSpPr>
                <a:spLocks/>
              </p:cNvSpPr>
              <p:nvPr/>
            </p:nvSpPr>
            <p:spPr bwMode="auto">
              <a:xfrm rot="5400000">
                <a:off x="1443733" y="2937017"/>
                <a:ext cx="1172358" cy="330555"/>
              </a:xfrm>
              <a:custGeom>
                <a:avLst/>
                <a:gdLst>
                  <a:gd name="T0" fmla="*/ 0 w 896"/>
                  <a:gd name="T1" fmla="*/ 32 h 268"/>
                  <a:gd name="T2" fmla="*/ 40 w 896"/>
                  <a:gd name="T3" fmla="*/ 33 h 268"/>
                  <a:gd name="T4" fmla="*/ 86 w 896"/>
                  <a:gd name="T5" fmla="*/ 35 h 268"/>
                  <a:gd name="T6" fmla="*/ 100 w 896"/>
                  <a:gd name="T7" fmla="*/ 35 h 268"/>
                  <a:gd name="T8" fmla="*/ 114 w 896"/>
                  <a:gd name="T9" fmla="*/ 36 h 268"/>
                  <a:gd name="T10" fmla="*/ 145 w 896"/>
                  <a:gd name="T11" fmla="*/ 39 h 268"/>
                  <a:gd name="T12" fmla="*/ 178 w 896"/>
                  <a:gd name="T13" fmla="*/ 41 h 268"/>
                  <a:gd name="T14" fmla="*/ 214 w 896"/>
                  <a:gd name="T15" fmla="*/ 46 h 268"/>
                  <a:gd name="T16" fmla="*/ 252 w 896"/>
                  <a:gd name="T17" fmla="*/ 51 h 268"/>
                  <a:gd name="T18" fmla="*/ 271 w 896"/>
                  <a:gd name="T19" fmla="*/ 53 h 268"/>
                  <a:gd name="T20" fmla="*/ 291 w 896"/>
                  <a:gd name="T21" fmla="*/ 57 h 268"/>
                  <a:gd name="T22" fmla="*/ 332 w 896"/>
                  <a:gd name="T23" fmla="*/ 64 h 268"/>
                  <a:gd name="T24" fmla="*/ 352 w 896"/>
                  <a:gd name="T25" fmla="*/ 68 h 268"/>
                  <a:gd name="T26" fmla="*/ 373 w 896"/>
                  <a:gd name="T27" fmla="*/ 72 h 268"/>
                  <a:gd name="T28" fmla="*/ 414 w 896"/>
                  <a:gd name="T29" fmla="*/ 82 h 268"/>
                  <a:gd name="T30" fmla="*/ 435 w 896"/>
                  <a:gd name="T31" fmla="*/ 87 h 268"/>
                  <a:gd name="T32" fmla="*/ 441 w 896"/>
                  <a:gd name="T33" fmla="*/ 88 h 268"/>
                  <a:gd name="T34" fmla="*/ 446 w 896"/>
                  <a:gd name="T35" fmla="*/ 89 h 268"/>
                  <a:gd name="T36" fmla="*/ 456 w 896"/>
                  <a:gd name="T37" fmla="*/ 92 h 268"/>
                  <a:gd name="T38" fmla="*/ 753 w 896"/>
                  <a:gd name="T39" fmla="*/ 201 h 268"/>
                  <a:gd name="T40" fmla="*/ 780 w 896"/>
                  <a:gd name="T41" fmla="*/ 215 h 268"/>
                  <a:gd name="T42" fmla="*/ 805 w 896"/>
                  <a:gd name="T43" fmla="*/ 227 h 268"/>
                  <a:gd name="T44" fmla="*/ 827 w 896"/>
                  <a:gd name="T45" fmla="*/ 238 h 268"/>
                  <a:gd name="T46" fmla="*/ 845 w 896"/>
                  <a:gd name="T47" fmla="*/ 248 h 268"/>
                  <a:gd name="T48" fmla="*/ 880 w 896"/>
                  <a:gd name="T49" fmla="*/ 268 h 268"/>
                  <a:gd name="T50" fmla="*/ 896 w 896"/>
                  <a:gd name="T51" fmla="*/ 240 h 268"/>
                  <a:gd name="T52" fmla="*/ 861 w 896"/>
                  <a:gd name="T53" fmla="*/ 220 h 268"/>
                  <a:gd name="T54" fmla="*/ 842 w 896"/>
                  <a:gd name="T55" fmla="*/ 210 h 268"/>
                  <a:gd name="T56" fmla="*/ 820 w 896"/>
                  <a:gd name="T57" fmla="*/ 199 h 268"/>
                  <a:gd name="T58" fmla="*/ 795 w 896"/>
                  <a:gd name="T59" fmla="*/ 186 h 268"/>
                  <a:gd name="T60" fmla="*/ 766 w 896"/>
                  <a:gd name="T61" fmla="*/ 172 h 268"/>
                  <a:gd name="T62" fmla="*/ 464 w 896"/>
                  <a:gd name="T63" fmla="*/ 61 h 268"/>
                  <a:gd name="T64" fmla="*/ 454 w 896"/>
                  <a:gd name="T65" fmla="*/ 58 h 268"/>
                  <a:gd name="T66" fmla="*/ 449 w 896"/>
                  <a:gd name="T67" fmla="*/ 57 h 268"/>
                  <a:gd name="T68" fmla="*/ 443 w 896"/>
                  <a:gd name="T69" fmla="*/ 56 h 268"/>
                  <a:gd name="T70" fmla="*/ 422 w 896"/>
                  <a:gd name="T71" fmla="*/ 51 h 268"/>
                  <a:gd name="T72" fmla="*/ 379 w 896"/>
                  <a:gd name="T73" fmla="*/ 41 h 268"/>
                  <a:gd name="T74" fmla="*/ 358 w 896"/>
                  <a:gd name="T75" fmla="*/ 36 h 268"/>
                  <a:gd name="T76" fmla="*/ 337 w 896"/>
                  <a:gd name="T77" fmla="*/ 32 h 268"/>
                  <a:gd name="T78" fmla="*/ 296 w 896"/>
                  <a:gd name="T79" fmla="*/ 25 h 268"/>
                  <a:gd name="T80" fmla="*/ 276 w 896"/>
                  <a:gd name="T81" fmla="*/ 21 h 268"/>
                  <a:gd name="T82" fmla="*/ 256 w 896"/>
                  <a:gd name="T83" fmla="*/ 19 h 268"/>
                  <a:gd name="T84" fmla="*/ 218 w 896"/>
                  <a:gd name="T85" fmla="*/ 14 h 268"/>
                  <a:gd name="T86" fmla="*/ 182 w 896"/>
                  <a:gd name="T87" fmla="*/ 9 h 268"/>
                  <a:gd name="T88" fmla="*/ 148 w 896"/>
                  <a:gd name="T89" fmla="*/ 7 h 268"/>
                  <a:gd name="T90" fmla="*/ 116 w 896"/>
                  <a:gd name="T91" fmla="*/ 4 h 268"/>
                  <a:gd name="T92" fmla="*/ 102 w 896"/>
                  <a:gd name="T93" fmla="*/ 3 h 268"/>
                  <a:gd name="T94" fmla="*/ 88 w 896"/>
                  <a:gd name="T95" fmla="*/ 3 h 268"/>
                  <a:gd name="T96" fmla="*/ 41 w 896"/>
                  <a:gd name="T97" fmla="*/ 1 h 268"/>
                  <a:gd name="T98" fmla="*/ 0 w 896"/>
                  <a:gd name="T99" fmla="*/ 0 h 268"/>
                  <a:gd name="T100" fmla="*/ 0 w 896"/>
                  <a:gd name="T101" fmla="*/ 32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6" h="268">
                    <a:moveTo>
                      <a:pt x="0" y="32"/>
                    </a:moveTo>
                    <a:cubicBezTo>
                      <a:pt x="0" y="32"/>
                      <a:pt x="15" y="33"/>
                      <a:pt x="40" y="33"/>
                    </a:cubicBezTo>
                    <a:cubicBezTo>
                      <a:pt x="53" y="34"/>
                      <a:pt x="68" y="34"/>
                      <a:pt x="86" y="35"/>
                    </a:cubicBezTo>
                    <a:cubicBezTo>
                      <a:pt x="90" y="35"/>
                      <a:pt x="95" y="35"/>
                      <a:pt x="100" y="35"/>
                    </a:cubicBezTo>
                    <a:cubicBezTo>
                      <a:pt x="104" y="36"/>
                      <a:pt x="109" y="36"/>
                      <a:pt x="114" y="36"/>
                    </a:cubicBezTo>
                    <a:cubicBezTo>
                      <a:pt x="124" y="37"/>
                      <a:pt x="134" y="38"/>
                      <a:pt x="145" y="39"/>
                    </a:cubicBezTo>
                    <a:cubicBezTo>
                      <a:pt x="156" y="40"/>
                      <a:pt x="167" y="40"/>
                      <a:pt x="178" y="41"/>
                    </a:cubicBezTo>
                    <a:cubicBezTo>
                      <a:pt x="190" y="43"/>
                      <a:pt x="202" y="44"/>
                      <a:pt x="214" y="46"/>
                    </a:cubicBezTo>
                    <a:cubicBezTo>
                      <a:pt x="226" y="47"/>
                      <a:pt x="239" y="49"/>
                      <a:pt x="252" y="51"/>
                    </a:cubicBezTo>
                    <a:cubicBezTo>
                      <a:pt x="258" y="51"/>
                      <a:pt x="265" y="52"/>
                      <a:pt x="271" y="53"/>
                    </a:cubicBezTo>
                    <a:cubicBezTo>
                      <a:pt x="278" y="54"/>
                      <a:pt x="284" y="55"/>
                      <a:pt x="291" y="57"/>
                    </a:cubicBezTo>
                    <a:cubicBezTo>
                      <a:pt x="304" y="59"/>
                      <a:pt x="318" y="61"/>
                      <a:pt x="332" y="64"/>
                    </a:cubicBezTo>
                    <a:cubicBezTo>
                      <a:pt x="338" y="65"/>
                      <a:pt x="345" y="66"/>
                      <a:pt x="352" y="68"/>
                    </a:cubicBezTo>
                    <a:cubicBezTo>
                      <a:pt x="359" y="69"/>
                      <a:pt x="366" y="71"/>
                      <a:pt x="373" y="72"/>
                    </a:cubicBezTo>
                    <a:cubicBezTo>
                      <a:pt x="387" y="75"/>
                      <a:pt x="400" y="79"/>
                      <a:pt x="414" y="82"/>
                    </a:cubicBezTo>
                    <a:cubicBezTo>
                      <a:pt x="421" y="83"/>
                      <a:pt x="428" y="85"/>
                      <a:pt x="435" y="87"/>
                    </a:cubicBezTo>
                    <a:cubicBezTo>
                      <a:pt x="441" y="88"/>
                      <a:pt x="441" y="88"/>
                      <a:pt x="441" y="88"/>
                    </a:cubicBezTo>
                    <a:cubicBezTo>
                      <a:pt x="446" y="89"/>
                      <a:pt x="446" y="89"/>
                      <a:pt x="446" y="89"/>
                    </a:cubicBezTo>
                    <a:cubicBezTo>
                      <a:pt x="456" y="92"/>
                      <a:pt x="456" y="92"/>
                      <a:pt x="456" y="92"/>
                    </a:cubicBezTo>
                    <a:cubicBezTo>
                      <a:pt x="567" y="122"/>
                      <a:pt x="675" y="163"/>
                      <a:pt x="753" y="201"/>
                    </a:cubicBezTo>
                    <a:cubicBezTo>
                      <a:pt x="762" y="205"/>
                      <a:pt x="772" y="210"/>
                      <a:pt x="780" y="215"/>
                    </a:cubicBezTo>
                    <a:cubicBezTo>
                      <a:pt x="789" y="219"/>
                      <a:pt x="797" y="223"/>
                      <a:pt x="805" y="227"/>
                    </a:cubicBezTo>
                    <a:cubicBezTo>
                      <a:pt x="813" y="231"/>
                      <a:pt x="820" y="235"/>
                      <a:pt x="827" y="238"/>
                    </a:cubicBezTo>
                    <a:cubicBezTo>
                      <a:pt x="834" y="242"/>
                      <a:pt x="840" y="245"/>
                      <a:pt x="845" y="248"/>
                    </a:cubicBezTo>
                    <a:cubicBezTo>
                      <a:pt x="867" y="261"/>
                      <a:pt x="880" y="268"/>
                      <a:pt x="880" y="268"/>
                    </a:cubicBezTo>
                    <a:cubicBezTo>
                      <a:pt x="896" y="240"/>
                      <a:pt x="896" y="240"/>
                      <a:pt x="896" y="240"/>
                    </a:cubicBezTo>
                    <a:cubicBezTo>
                      <a:pt x="896" y="240"/>
                      <a:pt x="883" y="233"/>
                      <a:pt x="861" y="220"/>
                    </a:cubicBezTo>
                    <a:cubicBezTo>
                      <a:pt x="855" y="217"/>
                      <a:pt x="849" y="214"/>
                      <a:pt x="842" y="210"/>
                    </a:cubicBezTo>
                    <a:cubicBezTo>
                      <a:pt x="835" y="207"/>
                      <a:pt x="828" y="203"/>
                      <a:pt x="820" y="199"/>
                    </a:cubicBezTo>
                    <a:cubicBezTo>
                      <a:pt x="812" y="195"/>
                      <a:pt x="803" y="190"/>
                      <a:pt x="795" y="186"/>
                    </a:cubicBezTo>
                    <a:cubicBezTo>
                      <a:pt x="786" y="181"/>
                      <a:pt x="776" y="176"/>
                      <a:pt x="766" y="172"/>
                    </a:cubicBezTo>
                    <a:cubicBezTo>
                      <a:pt x="687" y="134"/>
                      <a:pt x="578" y="91"/>
                      <a:pt x="464" y="61"/>
                    </a:cubicBezTo>
                    <a:cubicBezTo>
                      <a:pt x="454" y="58"/>
                      <a:pt x="454" y="58"/>
                      <a:pt x="454" y="58"/>
                    </a:cubicBezTo>
                    <a:cubicBezTo>
                      <a:pt x="449" y="57"/>
                      <a:pt x="449" y="57"/>
                      <a:pt x="449" y="57"/>
                    </a:cubicBezTo>
                    <a:cubicBezTo>
                      <a:pt x="443" y="56"/>
                      <a:pt x="443" y="56"/>
                      <a:pt x="443" y="56"/>
                    </a:cubicBezTo>
                    <a:cubicBezTo>
                      <a:pt x="436" y="54"/>
                      <a:pt x="429" y="52"/>
                      <a:pt x="422" y="51"/>
                    </a:cubicBezTo>
                    <a:cubicBezTo>
                      <a:pt x="408" y="47"/>
                      <a:pt x="394" y="44"/>
                      <a:pt x="379" y="41"/>
                    </a:cubicBezTo>
                    <a:cubicBezTo>
                      <a:pt x="372" y="39"/>
                      <a:pt x="365" y="37"/>
                      <a:pt x="358" y="36"/>
                    </a:cubicBezTo>
                    <a:cubicBezTo>
                      <a:pt x="351" y="35"/>
                      <a:pt x="344" y="34"/>
                      <a:pt x="337" y="32"/>
                    </a:cubicBezTo>
                    <a:cubicBezTo>
                      <a:pt x="324" y="30"/>
                      <a:pt x="310" y="27"/>
                      <a:pt x="296" y="25"/>
                    </a:cubicBezTo>
                    <a:cubicBezTo>
                      <a:pt x="290" y="24"/>
                      <a:pt x="283" y="23"/>
                      <a:pt x="276" y="21"/>
                    </a:cubicBezTo>
                    <a:cubicBezTo>
                      <a:pt x="270" y="20"/>
                      <a:pt x="263" y="20"/>
                      <a:pt x="256" y="19"/>
                    </a:cubicBezTo>
                    <a:cubicBezTo>
                      <a:pt x="243" y="17"/>
                      <a:pt x="231" y="16"/>
                      <a:pt x="218" y="14"/>
                    </a:cubicBezTo>
                    <a:cubicBezTo>
                      <a:pt x="206" y="12"/>
                      <a:pt x="193" y="11"/>
                      <a:pt x="182" y="9"/>
                    </a:cubicBezTo>
                    <a:cubicBezTo>
                      <a:pt x="170" y="9"/>
                      <a:pt x="158" y="8"/>
                      <a:pt x="148" y="7"/>
                    </a:cubicBezTo>
                    <a:cubicBezTo>
                      <a:pt x="137" y="6"/>
                      <a:pt x="126" y="5"/>
                      <a:pt x="116" y="4"/>
                    </a:cubicBezTo>
                    <a:cubicBezTo>
                      <a:pt x="111" y="4"/>
                      <a:pt x="106" y="4"/>
                      <a:pt x="102" y="3"/>
                    </a:cubicBezTo>
                    <a:cubicBezTo>
                      <a:pt x="97" y="3"/>
                      <a:pt x="92" y="3"/>
                      <a:pt x="88" y="3"/>
                    </a:cubicBezTo>
                    <a:cubicBezTo>
                      <a:pt x="70" y="2"/>
                      <a:pt x="54" y="2"/>
                      <a:pt x="41" y="1"/>
                    </a:cubicBezTo>
                    <a:cubicBezTo>
                      <a:pt x="15" y="1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7" name="Freeform 26"/>
              <p:cNvSpPr>
                <a:spLocks/>
              </p:cNvSpPr>
              <p:nvPr/>
            </p:nvSpPr>
            <p:spPr bwMode="auto">
              <a:xfrm rot="5400000">
                <a:off x="1047949" y="3691998"/>
                <a:ext cx="876573" cy="826388"/>
              </a:xfrm>
              <a:custGeom>
                <a:avLst/>
                <a:gdLst>
                  <a:gd name="T0" fmla="*/ 643 w 670"/>
                  <a:gd name="T1" fmla="*/ 671 h 671"/>
                  <a:gd name="T2" fmla="*/ 623 w 670"/>
                  <a:gd name="T3" fmla="*/ 637 h 671"/>
                  <a:gd name="T4" fmla="*/ 598 w 670"/>
                  <a:gd name="T5" fmla="*/ 599 h 671"/>
                  <a:gd name="T6" fmla="*/ 566 w 670"/>
                  <a:gd name="T7" fmla="*/ 550 h 671"/>
                  <a:gd name="T8" fmla="*/ 546 w 670"/>
                  <a:gd name="T9" fmla="*/ 522 h 671"/>
                  <a:gd name="T10" fmla="*/ 536 w 670"/>
                  <a:gd name="T11" fmla="*/ 508 h 671"/>
                  <a:gd name="T12" fmla="*/ 525 w 670"/>
                  <a:gd name="T13" fmla="*/ 493 h 671"/>
                  <a:gd name="T14" fmla="*/ 477 w 670"/>
                  <a:gd name="T15" fmla="*/ 432 h 671"/>
                  <a:gd name="T16" fmla="*/ 423 w 670"/>
                  <a:gd name="T17" fmla="*/ 369 h 671"/>
                  <a:gd name="T18" fmla="*/ 364 w 670"/>
                  <a:gd name="T19" fmla="*/ 307 h 671"/>
                  <a:gd name="T20" fmla="*/ 302 w 670"/>
                  <a:gd name="T21" fmla="*/ 248 h 671"/>
                  <a:gd name="T22" fmla="*/ 239 w 670"/>
                  <a:gd name="T23" fmla="*/ 193 h 671"/>
                  <a:gd name="T24" fmla="*/ 178 w 670"/>
                  <a:gd name="T25" fmla="*/ 145 h 671"/>
                  <a:gd name="T26" fmla="*/ 163 w 670"/>
                  <a:gd name="T27" fmla="*/ 135 h 671"/>
                  <a:gd name="T28" fmla="*/ 148 w 670"/>
                  <a:gd name="T29" fmla="*/ 124 h 671"/>
                  <a:gd name="T30" fmla="*/ 121 w 670"/>
                  <a:gd name="T31" fmla="*/ 105 h 671"/>
                  <a:gd name="T32" fmla="*/ 72 w 670"/>
                  <a:gd name="T33" fmla="*/ 72 h 671"/>
                  <a:gd name="T34" fmla="*/ 34 w 670"/>
                  <a:gd name="T35" fmla="*/ 48 h 671"/>
                  <a:gd name="T36" fmla="*/ 0 w 670"/>
                  <a:gd name="T37" fmla="*/ 28 h 671"/>
                  <a:gd name="T38" fmla="*/ 16 w 670"/>
                  <a:gd name="T39" fmla="*/ 0 h 671"/>
                  <a:gd name="T40" fmla="*/ 51 w 670"/>
                  <a:gd name="T41" fmla="*/ 20 h 671"/>
                  <a:gd name="T42" fmla="*/ 89 w 670"/>
                  <a:gd name="T43" fmla="*/ 45 h 671"/>
                  <a:gd name="T44" fmla="*/ 139 w 670"/>
                  <a:gd name="T45" fmla="*/ 79 h 671"/>
                  <a:gd name="T46" fmla="*/ 167 w 670"/>
                  <a:gd name="T47" fmla="*/ 98 h 671"/>
                  <a:gd name="T48" fmla="*/ 182 w 670"/>
                  <a:gd name="T49" fmla="*/ 109 h 671"/>
                  <a:gd name="T50" fmla="*/ 197 w 670"/>
                  <a:gd name="T51" fmla="*/ 120 h 671"/>
                  <a:gd name="T52" fmla="*/ 259 w 670"/>
                  <a:gd name="T53" fmla="*/ 169 h 671"/>
                  <a:gd name="T54" fmla="*/ 323 w 670"/>
                  <a:gd name="T55" fmla="*/ 224 h 671"/>
                  <a:gd name="T56" fmla="*/ 386 w 670"/>
                  <a:gd name="T57" fmla="*/ 284 h 671"/>
                  <a:gd name="T58" fmla="*/ 447 w 670"/>
                  <a:gd name="T59" fmla="*/ 348 h 671"/>
                  <a:gd name="T60" fmla="*/ 502 w 670"/>
                  <a:gd name="T61" fmla="*/ 412 h 671"/>
                  <a:gd name="T62" fmla="*/ 551 w 670"/>
                  <a:gd name="T63" fmla="*/ 474 h 671"/>
                  <a:gd name="T64" fmla="*/ 562 w 670"/>
                  <a:gd name="T65" fmla="*/ 489 h 671"/>
                  <a:gd name="T66" fmla="*/ 572 w 670"/>
                  <a:gd name="T67" fmla="*/ 504 h 671"/>
                  <a:gd name="T68" fmla="*/ 592 w 670"/>
                  <a:gd name="T69" fmla="*/ 531 h 671"/>
                  <a:gd name="T70" fmla="*/ 625 w 670"/>
                  <a:gd name="T71" fmla="*/ 581 h 671"/>
                  <a:gd name="T72" fmla="*/ 650 w 670"/>
                  <a:gd name="T73" fmla="*/ 620 h 671"/>
                  <a:gd name="T74" fmla="*/ 670 w 670"/>
                  <a:gd name="T75" fmla="*/ 655 h 671"/>
                  <a:gd name="T76" fmla="*/ 643 w 670"/>
                  <a:gd name="T77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70" h="671">
                    <a:moveTo>
                      <a:pt x="643" y="671"/>
                    </a:moveTo>
                    <a:cubicBezTo>
                      <a:pt x="643" y="671"/>
                      <a:pt x="636" y="659"/>
                      <a:pt x="623" y="637"/>
                    </a:cubicBezTo>
                    <a:cubicBezTo>
                      <a:pt x="616" y="626"/>
                      <a:pt x="608" y="613"/>
                      <a:pt x="598" y="599"/>
                    </a:cubicBezTo>
                    <a:cubicBezTo>
                      <a:pt x="589" y="584"/>
                      <a:pt x="579" y="567"/>
                      <a:pt x="566" y="550"/>
                    </a:cubicBezTo>
                    <a:cubicBezTo>
                      <a:pt x="560" y="541"/>
                      <a:pt x="553" y="532"/>
                      <a:pt x="546" y="522"/>
                    </a:cubicBezTo>
                    <a:cubicBezTo>
                      <a:pt x="543" y="518"/>
                      <a:pt x="540" y="513"/>
                      <a:pt x="536" y="508"/>
                    </a:cubicBezTo>
                    <a:cubicBezTo>
                      <a:pt x="533" y="503"/>
                      <a:pt x="529" y="498"/>
                      <a:pt x="525" y="493"/>
                    </a:cubicBezTo>
                    <a:cubicBezTo>
                      <a:pt x="510" y="474"/>
                      <a:pt x="494" y="453"/>
                      <a:pt x="477" y="432"/>
                    </a:cubicBezTo>
                    <a:cubicBezTo>
                      <a:pt x="460" y="412"/>
                      <a:pt x="441" y="391"/>
                      <a:pt x="423" y="369"/>
                    </a:cubicBezTo>
                    <a:cubicBezTo>
                      <a:pt x="403" y="349"/>
                      <a:pt x="383" y="328"/>
                      <a:pt x="364" y="307"/>
                    </a:cubicBezTo>
                    <a:cubicBezTo>
                      <a:pt x="343" y="287"/>
                      <a:pt x="322" y="267"/>
                      <a:pt x="302" y="248"/>
                    </a:cubicBezTo>
                    <a:cubicBezTo>
                      <a:pt x="280" y="229"/>
                      <a:pt x="259" y="211"/>
                      <a:pt x="239" y="193"/>
                    </a:cubicBezTo>
                    <a:cubicBezTo>
                      <a:pt x="218" y="177"/>
                      <a:pt x="197" y="161"/>
                      <a:pt x="178" y="145"/>
                    </a:cubicBezTo>
                    <a:cubicBezTo>
                      <a:pt x="173" y="142"/>
                      <a:pt x="168" y="138"/>
                      <a:pt x="163" y="135"/>
                    </a:cubicBezTo>
                    <a:cubicBezTo>
                      <a:pt x="158" y="131"/>
                      <a:pt x="153" y="128"/>
                      <a:pt x="148" y="124"/>
                    </a:cubicBezTo>
                    <a:cubicBezTo>
                      <a:pt x="139" y="118"/>
                      <a:pt x="130" y="111"/>
                      <a:pt x="121" y="105"/>
                    </a:cubicBezTo>
                    <a:cubicBezTo>
                      <a:pt x="104" y="92"/>
                      <a:pt x="87" y="82"/>
                      <a:pt x="72" y="72"/>
                    </a:cubicBezTo>
                    <a:cubicBezTo>
                      <a:pt x="57" y="63"/>
                      <a:pt x="44" y="55"/>
                      <a:pt x="34" y="48"/>
                    </a:cubicBezTo>
                    <a:cubicBezTo>
                      <a:pt x="12" y="35"/>
                      <a:pt x="0" y="28"/>
                      <a:pt x="0" y="2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28" y="8"/>
                      <a:pt x="51" y="20"/>
                    </a:cubicBezTo>
                    <a:cubicBezTo>
                      <a:pt x="61" y="27"/>
                      <a:pt x="74" y="36"/>
                      <a:pt x="89" y="45"/>
                    </a:cubicBezTo>
                    <a:cubicBezTo>
                      <a:pt x="104" y="55"/>
                      <a:pt x="122" y="65"/>
                      <a:pt x="139" y="79"/>
                    </a:cubicBezTo>
                    <a:cubicBezTo>
                      <a:pt x="148" y="85"/>
                      <a:pt x="158" y="92"/>
                      <a:pt x="167" y="98"/>
                    </a:cubicBezTo>
                    <a:cubicBezTo>
                      <a:pt x="172" y="102"/>
                      <a:pt x="177" y="105"/>
                      <a:pt x="182" y="109"/>
                    </a:cubicBezTo>
                    <a:cubicBezTo>
                      <a:pt x="187" y="112"/>
                      <a:pt x="192" y="116"/>
                      <a:pt x="197" y="120"/>
                    </a:cubicBezTo>
                    <a:cubicBezTo>
                      <a:pt x="217" y="135"/>
                      <a:pt x="237" y="152"/>
                      <a:pt x="259" y="169"/>
                    </a:cubicBezTo>
                    <a:cubicBezTo>
                      <a:pt x="280" y="187"/>
                      <a:pt x="301" y="205"/>
                      <a:pt x="323" y="224"/>
                    </a:cubicBezTo>
                    <a:cubicBezTo>
                      <a:pt x="344" y="244"/>
                      <a:pt x="365" y="264"/>
                      <a:pt x="386" y="284"/>
                    </a:cubicBezTo>
                    <a:cubicBezTo>
                      <a:pt x="406" y="306"/>
                      <a:pt x="427" y="327"/>
                      <a:pt x="447" y="348"/>
                    </a:cubicBezTo>
                    <a:cubicBezTo>
                      <a:pt x="465" y="369"/>
                      <a:pt x="484" y="391"/>
                      <a:pt x="502" y="412"/>
                    </a:cubicBezTo>
                    <a:cubicBezTo>
                      <a:pt x="519" y="433"/>
                      <a:pt x="535" y="454"/>
                      <a:pt x="551" y="474"/>
                    </a:cubicBezTo>
                    <a:cubicBezTo>
                      <a:pt x="555" y="479"/>
                      <a:pt x="558" y="484"/>
                      <a:pt x="562" y="489"/>
                    </a:cubicBezTo>
                    <a:cubicBezTo>
                      <a:pt x="565" y="494"/>
                      <a:pt x="569" y="499"/>
                      <a:pt x="572" y="504"/>
                    </a:cubicBezTo>
                    <a:cubicBezTo>
                      <a:pt x="579" y="513"/>
                      <a:pt x="586" y="522"/>
                      <a:pt x="592" y="531"/>
                    </a:cubicBezTo>
                    <a:cubicBezTo>
                      <a:pt x="605" y="549"/>
                      <a:pt x="616" y="566"/>
                      <a:pt x="625" y="581"/>
                    </a:cubicBezTo>
                    <a:cubicBezTo>
                      <a:pt x="635" y="596"/>
                      <a:pt x="643" y="609"/>
                      <a:pt x="650" y="620"/>
                    </a:cubicBezTo>
                    <a:cubicBezTo>
                      <a:pt x="663" y="642"/>
                      <a:pt x="670" y="655"/>
                      <a:pt x="670" y="655"/>
                    </a:cubicBezTo>
                    <a:lnTo>
                      <a:pt x="643" y="671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8" name="Freeform 27"/>
              <p:cNvSpPr>
                <a:spLocks/>
              </p:cNvSpPr>
              <p:nvPr/>
            </p:nvSpPr>
            <p:spPr bwMode="auto">
              <a:xfrm rot="5400000">
                <a:off x="366835" y="4132696"/>
                <a:ext cx="349705" cy="1100402"/>
              </a:xfrm>
              <a:custGeom>
                <a:avLst/>
                <a:gdLst>
                  <a:gd name="T0" fmla="*/ 0 w 267"/>
                  <a:gd name="T1" fmla="*/ 16 h 893"/>
                  <a:gd name="T2" fmla="*/ 19 w 267"/>
                  <a:gd name="T3" fmla="*/ 50 h 893"/>
                  <a:gd name="T4" fmla="*/ 29 w 267"/>
                  <a:gd name="T5" fmla="*/ 69 h 893"/>
                  <a:gd name="T6" fmla="*/ 40 w 267"/>
                  <a:gd name="T7" fmla="*/ 91 h 893"/>
                  <a:gd name="T8" fmla="*/ 53 w 267"/>
                  <a:gd name="T9" fmla="*/ 115 h 893"/>
                  <a:gd name="T10" fmla="*/ 67 w 267"/>
                  <a:gd name="T11" fmla="*/ 143 h 893"/>
                  <a:gd name="T12" fmla="*/ 175 w 267"/>
                  <a:gd name="T13" fmla="*/ 440 h 893"/>
                  <a:gd name="T14" fmla="*/ 178 w 267"/>
                  <a:gd name="T15" fmla="*/ 450 h 893"/>
                  <a:gd name="T16" fmla="*/ 180 w 267"/>
                  <a:gd name="T17" fmla="*/ 455 h 893"/>
                  <a:gd name="T18" fmla="*/ 181 w 267"/>
                  <a:gd name="T19" fmla="*/ 460 h 893"/>
                  <a:gd name="T20" fmla="*/ 186 w 267"/>
                  <a:gd name="T21" fmla="*/ 481 h 893"/>
                  <a:gd name="T22" fmla="*/ 196 w 267"/>
                  <a:gd name="T23" fmla="*/ 523 h 893"/>
                  <a:gd name="T24" fmla="*/ 200 w 267"/>
                  <a:gd name="T25" fmla="*/ 544 h 893"/>
                  <a:gd name="T26" fmla="*/ 204 w 267"/>
                  <a:gd name="T27" fmla="*/ 564 h 893"/>
                  <a:gd name="T28" fmla="*/ 211 w 267"/>
                  <a:gd name="T29" fmla="*/ 605 h 893"/>
                  <a:gd name="T30" fmla="*/ 215 w 267"/>
                  <a:gd name="T31" fmla="*/ 624 h 893"/>
                  <a:gd name="T32" fmla="*/ 217 w 267"/>
                  <a:gd name="T33" fmla="*/ 644 h 893"/>
                  <a:gd name="T34" fmla="*/ 222 w 267"/>
                  <a:gd name="T35" fmla="*/ 682 h 893"/>
                  <a:gd name="T36" fmla="*/ 226 w 267"/>
                  <a:gd name="T37" fmla="*/ 717 h 893"/>
                  <a:gd name="T38" fmla="*/ 229 w 267"/>
                  <a:gd name="T39" fmla="*/ 751 h 893"/>
                  <a:gd name="T40" fmla="*/ 231 w 267"/>
                  <a:gd name="T41" fmla="*/ 782 h 893"/>
                  <a:gd name="T42" fmla="*/ 232 w 267"/>
                  <a:gd name="T43" fmla="*/ 796 h 893"/>
                  <a:gd name="T44" fmla="*/ 233 w 267"/>
                  <a:gd name="T45" fmla="*/ 809 h 893"/>
                  <a:gd name="T46" fmla="*/ 234 w 267"/>
                  <a:gd name="T47" fmla="*/ 854 h 893"/>
                  <a:gd name="T48" fmla="*/ 235 w 267"/>
                  <a:gd name="T49" fmla="*/ 893 h 893"/>
                  <a:gd name="T50" fmla="*/ 267 w 267"/>
                  <a:gd name="T51" fmla="*/ 893 h 893"/>
                  <a:gd name="T52" fmla="*/ 266 w 267"/>
                  <a:gd name="T53" fmla="*/ 853 h 893"/>
                  <a:gd name="T54" fmla="*/ 265 w 267"/>
                  <a:gd name="T55" fmla="*/ 808 h 893"/>
                  <a:gd name="T56" fmla="*/ 264 w 267"/>
                  <a:gd name="T57" fmla="*/ 794 h 893"/>
                  <a:gd name="T58" fmla="*/ 263 w 267"/>
                  <a:gd name="T59" fmla="*/ 780 h 893"/>
                  <a:gd name="T60" fmla="*/ 261 w 267"/>
                  <a:gd name="T61" fmla="*/ 748 h 893"/>
                  <a:gd name="T62" fmla="*/ 258 w 267"/>
                  <a:gd name="T63" fmla="*/ 714 h 893"/>
                  <a:gd name="T64" fmla="*/ 254 w 267"/>
                  <a:gd name="T65" fmla="*/ 678 h 893"/>
                  <a:gd name="T66" fmla="*/ 249 w 267"/>
                  <a:gd name="T67" fmla="*/ 639 h 893"/>
                  <a:gd name="T68" fmla="*/ 246 w 267"/>
                  <a:gd name="T69" fmla="*/ 619 h 893"/>
                  <a:gd name="T70" fmla="*/ 243 w 267"/>
                  <a:gd name="T71" fmla="*/ 599 h 893"/>
                  <a:gd name="T72" fmla="*/ 235 w 267"/>
                  <a:gd name="T73" fmla="*/ 558 h 893"/>
                  <a:gd name="T74" fmla="*/ 232 w 267"/>
                  <a:gd name="T75" fmla="*/ 537 h 893"/>
                  <a:gd name="T76" fmla="*/ 227 w 267"/>
                  <a:gd name="T77" fmla="*/ 516 h 893"/>
                  <a:gd name="T78" fmla="*/ 217 w 267"/>
                  <a:gd name="T79" fmla="*/ 474 h 893"/>
                  <a:gd name="T80" fmla="*/ 212 w 267"/>
                  <a:gd name="T81" fmla="*/ 452 h 893"/>
                  <a:gd name="T82" fmla="*/ 211 w 267"/>
                  <a:gd name="T83" fmla="*/ 447 h 893"/>
                  <a:gd name="T84" fmla="*/ 209 w 267"/>
                  <a:gd name="T85" fmla="*/ 442 h 893"/>
                  <a:gd name="T86" fmla="*/ 206 w 267"/>
                  <a:gd name="T87" fmla="*/ 431 h 893"/>
                  <a:gd name="T88" fmla="*/ 96 w 267"/>
                  <a:gd name="T89" fmla="*/ 129 h 893"/>
                  <a:gd name="T90" fmla="*/ 82 w 267"/>
                  <a:gd name="T91" fmla="*/ 101 h 893"/>
                  <a:gd name="T92" fmla="*/ 69 w 267"/>
                  <a:gd name="T93" fmla="*/ 76 h 893"/>
                  <a:gd name="T94" fmla="*/ 57 w 267"/>
                  <a:gd name="T95" fmla="*/ 54 h 893"/>
                  <a:gd name="T96" fmla="*/ 47 w 267"/>
                  <a:gd name="T97" fmla="*/ 35 h 893"/>
                  <a:gd name="T98" fmla="*/ 27 w 267"/>
                  <a:gd name="T99" fmla="*/ 0 h 893"/>
                  <a:gd name="T100" fmla="*/ 0 w 267"/>
                  <a:gd name="T101" fmla="*/ 16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7" h="893">
                    <a:moveTo>
                      <a:pt x="0" y="16"/>
                    </a:moveTo>
                    <a:cubicBezTo>
                      <a:pt x="0" y="16"/>
                      <a:pt x="7" y="28"/>
                      <a:pt x="19" y="50"/>
                    </a:cubicBezTo>
                    <a:cubicBezTo>
                      <a:pt x="23" y="56"/>
                      <a:pt x="26" y="62"/>
                      <a:pt x="29" y="69"/>
                    </a:cubicBezTo>
                    <a:cubicBezTo>
                      <a:pt x="33" y="75"/>
                      <a:pt x="36" y="83"/>
                      <a:pt x="40" y="91"/>
                    </a:cubicBezTo>
                    <a:cubicBezTo>
                      <a:pt x="44" y="98"/>
                      <a:pt x="49" y="107"/>
                      <a:pt x="53" y="115"/>
                    </a:cubicBezTo>
                    <a:cubicBezTo>
                      <a:pt x="58" y="124"/>
                      <a:pt x="63" y="133"/>
                      <a:pt x="67" y="143"/>
                    </a:cubicBezTo>
                    <a:cubicBezTo>
                      <a:pt x="104" y="221"/>
                      <a:pt x="146" y="328"/>
                      <a:pt x="175" y="440"/>
                    </a:cubicBezTo>
                    <a:cubicBezTo>
                      <a:pt x="178" y="450"/>
                      <a:pt x="178" y="450"/>
                      <a:pt x="178" y="450"/>
                    </a:cubicBezTo>
                    <a:cubicBezTo>
                      <a:pt x="180" y="455"/>
                      <a:pt x="180" y="455"/>
                      <a:pt x="180" y="455"/>
                    </a:cubicBezTo>
                    <a:cubicBezTo>
                      <a:pt x="181" y="460"/>
                      <a:pt x="181" y="460"/>
                      <a:pt x="181" y="460"/>
                    </a:cubicBezTo>
                    <a:cubicBezTo>
                      <a:pt x="183" y="467"/>
                      <a:pt x="184" y="474"/>
                      <a:pt x="186" y="481"/>
                    </a:cubicBezTo>
                    <a:cubicBezTo>
                      <a:pt x="189" y="495"/>
                      <a:pt x="192" y="509"/>
                      <a:pt x="196" y="523"/>
                    </a:cubicBezTo>
                    <a:cubicBezTo>
                      <a:pt x="197" y="530"/>
                      <a:pt x="199" y="537"/>
                      <a:pt x="200" y="544"/>
                    </a:cubicBezTo>
                    <a:cubicBezTo>
                      <a:pt x="201" y="550"/>
                      <a:pt x="203" y="557"/>
                      <a:pt x="204" y="564"/>
                    </a:cubicBezTo>
                    <a:cubicBezTo>
                      <a:pt x="206" y="578"/>
                      <a:pt x="209" y="591"/>
                      <a:pt x="211" y="605"/>
                    </a:cubicBezTo>
                    <a:cubicBezTo>
                      <a:pt x="212" y="611"/>
                      <a:pt x="213" y="618"/>
                      <a:pt x="215" y="624"/>
                    </a:cubicBezTo>
                    <a:cubicBezTo>
                      <a:pt x="216" y="631"/>
                      <a:pt x="216" y="637"/>
                      <a:pt x="217" y="644"/>
                    </a:cubicBezTo>
                    <a:cubicBezTo>
                      <a:pt x="219" y="657"/>
                      <a:pt x="220" y="669"/>
                      <a:pt x="222" y="682"/>
                    </a:cubicBezTo>
                    <a:cubicBezTo>
                      <a:pt x="223" y="694"/>
                      <a:pt x="225" y="706"/>
                      <a:pt x="226" y="717"/>
                    </a:cubicBezTo>
                    <a:cubicBezTo>
                      <a:pt x="227" y="729"/>
                      <a:pt x="228" y="740"/>
                      <a:pt x="229" y="751"/>
                    </a:cubicBezTo>
                    <a:cubicBezTo>
                      <a:pt x="230" y="762"/>
                      <a:pt x="231" y="772"/>
                      <a:pt x="231" y="782"/>
                    </a:cubicBezTo>
                    <a:cubicBezTo>
                      <a:pt x="232" y="787"/>
                      <a:pt x="232" y="791"/>
                      <a:pt x="232" y="796"/>
                    </a:cubicBezTo>
                    <a:cubicBezTo>
                      <a:pt x="233" y="801"/>
                      <a:pt x="233" y="805"/>
                      <a:pt x="233" y="809"/>
                    </a:cubicBezTo>
                    <a:cubicBezTo>
                      <a:pt x="234" y="827"/>
                      <a:pt x="234" y="842"/>
                      <a:pt x="234" y="854"/>
                    </a:cubicBezTo>
                    <a:cubicBezTo>
                      <a:pt x="235" y="879"/>
                      <a:pt x="235" y="893"/>
                      <a:pt x="235" y="893"/>
                    </a:cubicBezTo>
                    <a:cubicBezTo>
                      <a:pt x="267" y="893"/>
                      <a:pt x="267" y="893"/>
                      <a:pt x="267" y="893"/>
                    </a:cubicBezTo>
                    <a:cubicBezTo>
                      <a:pt x="267" y="893"/>
                      <a:pt x="267" y="879"/>
                      <a:pt x="266" y="853"/>
                    </a:cubicBezTo>
                    <a:cubicBezTo>
                      <a:pt x="266" y="841"/>
                      <a:pt x="266" y="825"/>
                      <a:pt x="265" y="808"/>
                    </a:cubicBezTo>
                    <a:cubicBezTo>
                      <a:pt x="265" y="803"/>
                      <a:pt x="265" y="799"/>
                      <a:pt x="264" y="794"/>
                    </a:cubicBezTo>
                    <a:cubicBezTo>
                      <a:pt x="264" y="789"/>
                      <a:pt x="264" y="784"/>
                      <a:pt x="263" y="780"/>
                    </a:cubicBezTo>
                    <a:cubicBezTo>
                      <a:pt x="262" y="770"/>
                      <a:pt x="262" y="759"/>
                      <a:pt x="261" y="748"/>
                    </a:cubicBezTo>
                    <a:cubicBezTo>
                      <a:pt x="260" y="737"/>
                      <a:pt x="259" y="726"/>
                      <a:pt x="258" y="714"/>
                    </a:cubicBezTo>
                    <a:cubicBezTo>
                      <a:pt x="257" y="702"/>
                      <a:pt x="255" y="690"/>
                      <a:pt x="254" y="678"/>
                    </a:cubicBezTo>
                    <a:cubicBezTo>
                      <a:pt x="252" y="665"/>
                      <a:pt x="251" y="652"/>
                      <a:pt x="249" y="639"/>
                    </a:cubicBezTo>
                    <a:cubicBezTo>
                      <a:pt x="248" y="633"/>
                      <a:pt x="247" y="626"/>
                      <a:pt x="246" y="619"/>
                    </a:cubicBezTo>
                    <a:cubicBezTo>
                      <a:pt x="245" y="613"/>
                      <a:pt x="244" y="606"/>
                      <a:pt x="243" y="599"/>
                    </a:cubicBezTo>
                    <a:cubicBezTo>
                      <a:pt x="240" y="586"/>
                      <a:pt x="238" y="572"/>
                      <a:pt x="235" y="558"/>
                    </a:cubicBezTo>
                    <a:cubicBezTo>
                      <a:pt x="234" y="551"/>
                      <a:pt x="233" y="544"/>
                      <a:pt x="232" y="537"/>
                    </a:cubicBezTo>
                    <a:cubicBezTo>
                      <a:pt x="230" y="530"/>
                      <a:pt x="228" y="523"/>
                      <a:pt x="227" y="516"/>
                    </a:cubicBezTo>
                    <a:cubicBezTo>
                      <a:pt x="224" y="502"/>
                      <a:pt x="220" y="488"/>
                      <a:pt x="217" y="474"/>
                    </a:cubicBezTo>
                    <a:cubicBezTo>
                      <a:pt x="215" y="467"/>
                      <a:pt x="214" y="460"/>
                      <a:pt x="212" y="452"/>
                    </a:cubicBezTo>
                    <a:cubicBezTo>
                      <a:pt x="211" y="447"/>
                      <a:pt x="211" y="447"/>
                      <a:pt x="211" y="447"/>
                    </a:cubicBezTo>
                    <a:cubicBezTo>
                      <a:pt x="209" y="442"/>
                      <a:pt x="209" y="442"/>
                      <a:pt x="209" y="442"/>
                    </a:cubicBezTo>
                    <a:cubicBezTo>
                      <a:pt x="206" y="431"/>
                      <a:pt x="206" y="431"/>
                      <a:pt x="206" y="431"/>
                    </a:cubicBezTo>
                    <a:cubicBezTo>
                      <a:pt x="176" y="318"/>
                      <a:pt x="134" y="208"/>
                      <a:pt x="96" y="129"/>
                    </a:cubicBezTo>
                    <a:cubicBezTo>
                      <a:pt x="91" y="119"/>
                      <a:pt x="86" y="110"/>
                      <a:pt x="82" y="101"/>
                    </a:cubicBezTo>
                    <a:cubicBezTo>
                      <a:pt x="77" y="92"/>
                      <a:pt x="73" y="84"/>
                      <a:pt x="69" y="76"/>
                    </a:cubicBezTo>
                    <a:cubicBezTo>
                      <a:pt x="65" y="68"/>
                      <a:pt x="61" y="60"/>
                      <a:pt x="57" y="54"/>
                    </a:cubicBezTo>
                    <a:cubicBezTo>
                      <a:pt x="54" y="47"/>
                      <a:pt x="51" y="40"/>
                      <a:pt x="47" y="35"/>
                    </a:cubicBezTo>
                    <a:cubicBezTo>
                      <a:pt x="35" y="13"/>
                      <a:pt x="27" y="0"/>
                      <a:pt x="27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 rot="5400000">
                <a:off x="994972" y="412226"/>
                <a:ext cx="156136" cy="15613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 rot="5400000">
                <a:off x="1799161" y="1268771"/>
                <a:ext cx="156136" cy="15613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 rot="5400000">
                <a:off x="2091932" y="2437164"/>
                <a:ext cx="156136" cy="15613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5400000">
                <a:off x="1799161" y="3588837"/>
                <a:ext cx="156136" cy="15613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 rot="5400000">
                <a:off x="994972" y="4459112"/>
                <a:ext cx="156136" cy="156136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Arial Black"/>
                </a:endParaRPr>
              </a:p>
            </p:txBody>
          </p:sp>
        </p:grpSp>
        <p:sp>
          <p:nvSpPr>
            <p:cNvPr id="8" name="Shape 29"/>
            <p:cNvSpPr/>
            <p:nvPr/>
          </p:nvSpPr>
          <p:spPr>
            <a:xfrm rot="2700000">
              <a:off x="3383091" y="279400"/>
              <a:ext cx="914400" cy="91440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defTabSz="1219170"/>
              <a:endParaRPr lang="en-US" sz="2400">
                <a:solidFill>
                  <a:prstClr val="black"/>
                </a:solidFill>
                <a:latin typeface="Arial Black"/>
              </a:endParaRPr>
            </a:p>
          </p:txBody>
        </p:sp>
        <p:sp>
          <p:nvSpPr>
            <p:cNvPr id="9" name="Shape 43"/>
            <p:cNvSpPr/>
            <p:nvPr/>
          </p:nvSpPr>
          <p:spPr>
            <a:xfrm rot="2700000">
              <a:off x="3187760" y="286547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defTabSz="1219170"/>
              <a:endParaRPr lang="en-US" sz="2400">
                <a:solidFill>
                  <a:prstClr val="black"/>
                </a:solidFill>
                <a:latin typeface="Arial Black"/>
              </a:endParaRPr>
            </a:p>
          </p:txBody>
        </p:sp>
        <p:sp>
          <p:nvSpPr>
            <p:cNvPr id="12" name="Shape 56"/>
            <p:cNvSpPr/>
            <p:nvPr/>
          </p:nvSpPr>
          <p:spPr>
            <a:xfrm rot="2700000">
              <a:off x="4351252" y="4453921"/>
              <a:ext cx="914400" cy="9144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defTabSz="1219170"/>
              <a:endParaRPr lang="en-US" sz="2400">
                <a:solidFill>
                  <a:prstClr val="black"/>
                </a:solidFill>
                <a:latin typeface="Arial Black"/>
              </a:endParaRPr>
            </a:p>
          </p:txBody>
        </p:sp>
        <p:sp>
          <p:nvSpPr>
            <p:cNvPr id="13" name="Shape 57"/>
            <p:cNvSpPr/>
            <p:nvPr/>
          </p:nvSpPr>
          <p:spPr>
            <a:xfrm rot="2700000">
              <a:off x="4155921" y="4461068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defTabSz="1219170"/>
              <a:endParaRPr lang="en-US" sz="2400">
                <a:solidFill>
                  <a:prstClr val="black"/>
                </a:solidFill>
                <a:latin typeface="Arial Black"/>
              </a:endParaRPr>
            </a:p>
          </p:txBody>
        </p:sp>
        <p:sp>
          <p:nvSpPr>
            <p:cNvPr id="14" name="Shape 59"/>
            <p:cNvSpPr/>
            <p:nvPr/>
          </p:nvSpPr>
          <p:spPr>
            <a:xfrm rot="2700000">
              <a:off x="3304132" y="5685277"/>
              <a:ext cx="914400" cy="9144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defTabSz="1219170"/>
              <a:endParaRPr lang="en-US" sz="2400">
                <a:solidFill>
                  <a:prstClr val="black"/>
                </a:solidFill>
                <a:latin typeface="Arial Black"/>
              </a:endParaRPr>
            </a:p>
          </p:txBody>
        </p:sp>
        <p:sp>
          <p:nvSpPr>
            <p:cNvPr id="15" name="Shape 60"/>
            <p:cNvSpPr/>
            <p:nvPr/>
          </p:nvSpPr>
          <p:spPr>
            <a:xfrm rot="2700000">
              <a:off x="3108801" y="5692424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defTabSz="1219170"/>
              <a:endParaRPr lang="en-US" sz="2400">
                <a:solidFill>
                  <a:prstClr val="black"/>
                </a:solidFill>
                <a:latin typeface="Arial Black"/>
              </a:endParaRPr>
            </a:p>
          </p:txBody>
        </p:sp>
        <p:cxnSp>
          <p:nvCxnSpPr>
            <p:cNvPr id="16" name="Line74"/>
            <p:cNvCxnSpPr>
              <a:cxnSpLocks/>
              <a:stCxn id="39" idx="0"/>
            </p:cNvCxnSpPr>
            <p:nvPr/>
          </p:nvCxnSpPr>
          <p:spPr>
            <a:xfrm>
              <a:off x="1534812" y="750203"/>
              <a:ext cx="1516801" cy="0"/>
            </a:xfrm>
            <a:prstGeom prst="line">
              <a:avLst/>
            </a:prstGeom>
            <a:ln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e 83"/>
            <p:cNvCxnSpPr>
              <a:cxnSpLocks/>
              <a:stCxn id="40" idx="0"/>
            </p:cNvCxnSpPr>
            <p:nvPr/>
          </p:nvCxnSpPr>
          <p:spPr>
            <a:xfrm flipV="1">
              <a:off x="2607064" y="1892262"/>
              <a:ext cx="1456937" cy="1"/>
            </a:xfrm>
            <a:prstGeom prst="line">
              <a:avLst/>
            </a:prstGeom>
            <a:ln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hape 50"/>
            <p:cNvSpPr/>
            <p:nvPr/>
          </p:nvSpPr>
          <p:spPr>
            <a:xfrm rot="2700000">
              <a:off x="4380853" y="1389256"/>
              <a:ext cx="914400" cy="9144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defTabSz="1219170"/>
              <a:endParaRPr lang="en-US" sz="2400">
                <a:solidFill>
                  <a:prstClr val="black"/>
                </a:solidFill>
                <a:latin typeface="Arial Black"/>
              </a:endParaRPr>
            </a:p>
          </p:txBody>
        </p:sp>
        <p:sp>
          <p:nvSpPr>
            <p:cNvPr id="19" name="Shape 51"/>
            <p:cNvSpPr/>
            <p:nvPr/>
          </p:nvSpPr>
          <p:spPr>
            <a:xfrm rot="2700000">
              <a:off x="4185523" y="1396403"/>
              <a:ext cx="91440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defTabSz="1219170"/>
              <a:endParaRPr lang="en-US" sz="2400">
                <a:solidFill>
                  <a:prstClr val="black"/>
                </a:solidFill>
                <a:latin typeface="Arial Black"/>
              </a:endParaRPr>
            </a:p>
          </p:txBody>
        </p:sp>
        <p:cxnSp>
          <p:nvCxnSpPr>
            <p:cNvPr id="21" name="Line92"/>
            <p:cNvCxnSpPr/>
            <p:nvPr/>
          </p:nvCxnSpPr>
          <p:spPr>
            <a:xfrm flipV="1">
              <a:off x="2568557" y="4983166"/>
              <a:ext cx="1456937" cy="1"/>
            </a:xfrm>
            <a:prstGeom prst="line">
              <a:avLst/>
            </a:prstGeom>
            <a:ln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ne 93"/>
            <p:cNvCxnSpPr/>
            <p:nvPr/>
          </p:nvCxnSpPr>
          <p:spPr>
            <a:xfrm flipV="1">
              <a:off x="1524001" y="6154450"/>
              <a:ext cx="1456937" cy="1"/>
            </a:xfrm>
            <a:prstGeom prst="line">
              <a:avLst/>
            </a:prstGeom>
            <a:ln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 125"/>
            <p:cNvSpPr txBox="1"/>
            <p:nvPr/>
          </p:nvSpPr>
          <p:spPr>
            <a:xfrm rot="5400000">
              <a:off x="-1359414" y="3233936"/>
              <a:ext cx="3150313" cy="492443"/>
            </a:xfrm>
            <a:prstGeom prst="rect">
              <a:avLst/>
            </a:prstGeom>
            <a:noFill/>
          </p:spPr>
          <p:txBody>
            <a:bodyPr wrap="square" rtlCol="0">
              <a:normAutofit fontScale="70000" lnSpcReduction="20000"/>
            </a:bodyPr>
            <a:lstStyle/>
            <a:p>
              <a:pPr algn="ctr" defTabSz="1219170"/>
              <a:r>
                <a:rPr lang="en-US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Black"/>
                </a:rPr>
                <a:t>PROJECT DELIVERABLES</a:t>
              </a:r>
            </a:p>
          </p:txBody>
        </p:sp>
        <p:sp>
          <p:nvSpPr>
            <p:cNvPr id="24" name="Text 133"/>
            <p:cNvSpPr txBox="1"/>
            <p:nvPr/>
          </p:nvSpPr>
          <p:spPr>
            <a:xfrm>
              <a:off x="2208859" y="-2590726"/>
              <a:ext cx="5860100" cy="5297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685800">
                <a:defRPr/>
              </a:pPr>
              <a:r>
                <a:rPr lang="en-GB" sz="2800" b="1" dirty="0">
                  <a:latin typeface="Foco"/>
                </a:rPr>
                <a:t>RELATED DELIVERABLES </a:t>
              </a:r>
            </a:p>
            <a:p>
              <a:pPr algn="ctr" defTabSz="1219170"/>
              <a:endParaRPr lang="en-US" dirty="0">
                <a:latin typeface="Arial Black"/>
              </a:endParaRPr>
            </a:p>
          </p:txBody>
        </p:sp>
        <p:sp>
          <p:nvSpPr>
            <p:cNvPr id="25" name="Text 135"/>
            <p:cNvSpPr txBox="1"/>
            <p:nvPr/>
          </p:nvSpPr>
          <p:spPr>
            <a:xfrm>
              <a:off x="5465336" y="1577979"/>
              <a:ext cx="4128365" cy="6285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9170"/>
              <a:r>
                <a:rPr lang="en-US" sz="2800" b="1" dirty="0"/>
                <a:t>Annual Performance Plan 2022-2023</a:t>
              </a:r>
            </a:p>
          </p:txBody>
        </p:sp>
        <p:sp>
          <p:nvSpPr>
            <p:cNvPr id="26" name="Text 139"/>
            <p:cNvSpPr txBox="1"/>
            <p:nvPr/>
          </p:nvSpPr>
          <p:spPr>
            <a:xfrm>
              <a:off x="5344758" y="5994818"/>
              <a:ext cx="4664933" cy="6910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1219170"/>
              <a:r>
                <a:rPr lang="en-GB" sz="2800" b="1" dirty="0"/>
                <a:t>Change Management (Strategic Fit)  </a:t>
              </a:r>
            </a:p>
            <a:p>
              <a:pPr defTabSz="1219170"/>
              <a:endParaRPr lang="en-US" sz="2800" b="1" dirty="0">
                <a:solidFill>
                  <a:srgbClr val="EEECE1">
                    <a:lumMod val="25000"/>
                  </a:srgbClr>
                </a:solidFill>
                <a:latin typeface="Arial Black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375000"/>
                      </a14:imgEffect>
                      <a14:imgEffect>
                        <a14:brightnessContrast bright="-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54400" y="482601"/>
              <a:ext cx="381984" cy="503895"/>
            </a:xfrm>
            <a:prstGeom prst="rect">
              <a:avLst/>
            </a:prstGeom>
            <a:effectLst>
              <a:innerShdw blurRad="25400" dist="19050" dir="15480000">
                <a:prstClr val="black">
                  <a:alpha val="29000"/>
                </a:prstClr>
              </a:innerShdw>
            </a:effec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bright="-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61034" y="4710972"/>
              <a:ext cx="520149" cy="414493"/>
            </a:xfrm>
            <a:prstGeom prst="rect">
              <a:avLst/>
            </a:prstGeom>
            <a:effectLst>
              <a:innerShdw blurRad="25400" dist="19050" dir="15480000">
                <a:prstClr val="black">
                  <a:alpha val="29000"/>
                </a:prstClr>
              </a:innerShdw>
            </a:effec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aturation sat="400000"/>
                      </a14:imgEffect>
                      <a14:imgEffect>
                        <a14:brightnessContrast bright="-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68801" y="1600201"/>
              <a:ext cx="503895" cy="503895"/>
            </a:xfrm>
            <a:prstGeom prst="rect">
              <a:avLst/>
            </a:prstGeom>
            <a:effectLst>
              <a:innerShdw blurRad="25400" dist="19050" dir="15480000">
                <a:prstClr val="black">
                  <a:alpha val="29000"/>
                </a:prstClr>
              </a:innerShdw>
            </a:effectLst>
          </p:spPr>
        </p:pic>
      </p:grpSp>
      <p:sp>
        <p:nvSpPr>
          <p:cNvPr id="46" name="Text 137"/>
          <p:cNvSpPr txBox="1"/>
          <p:nvPr/>
        </p:nvSpPr>
        <p:spPr>
          <a:xfrm>
            <a:off x="6346220" y="4222495"/>
            <a:ext cx="4979005" cy="835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219170"/>
            <a:r>
              <a:rPr lang="en-US" sz="2800" b="1" dirty="0"/>
              <a:t>Operational Plan 2022-2023</a:t>
            </a:r>
          </a:p>
        </p:txBody>
      </p:sp>
      <p:sp>
        <p:nvSpPr>
          <p:cNvPr id="47" name="Text 135"/>
          <p:cNvSpPr txBox="1"/>
          <p:nvPr/>
        </p:nvSpPr>
        <p:spPr>
          <a:xfrm>
            <a:off x="5920185" y="1626556"/>
            <a:ext cx="4982931" cy="4103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219170"/>
            <a:r>
              <a:rPr lang="en-US" sz="2800" b="1" dirty="0"/>
              <a:t>Strategic Plan 2022-2027</a:t>
            </a:r>
          </a:p>
        </p:txBody>
      </p:sp>
    </p:spTree>
    <p:extLst>
      <p:ext uri="{BB962C8B-B14F-4D97-AF65-F5344CB8AC3E}">
        <p14:creationId xmlns:p14="http://schemas.microsoft.com/office/powerpoint/2010/main" xmlns="" val="133421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89675" y="167115"/>
            <a:ext cx="6942602" cy="873635"/>
          </a:xfrm>
        </p:spPr>
        <p:txBody>
          <a:bodyPr/>
          <a:lstStyle/>
          <a:p>
            <a:pPr algn="l" defTabSz="609570"/>
            <a:r>
              <a:rPr lang="en-US" sz="4000" b="1" dirty="0">
                <a:solidFill>
                  <a:srgbClr val="000E3D"/>
                </a:solidFill>
                <a:latin typeface="Calibri"/>
              </a:rPr>
              <a:t>SALGA ROOT CAUSES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E6CC596-821C-452C-B3E5-D478858D296A}"/>
              </a:ext>
            </a:extLst>
          </p:cNvPr>
          <p:cNvCxnSpPr>
            <a:cxnSpLocks/>
          </p:cNvCxnSpPr>
          <p:nvPr/>
        </p:nvCxnSpPr>
        <p:spPr>
          <a:xfrm>
            <a:off x="689465" y="3541567"/>
            <a:ext cx="0" cy="1818967"/>
          </a:xfrm>
          <a:prstGeom prst="line">
            <a:avLst/>
          </a:prstGeom>
          <a:noFill/>
          <a:ln w="38100" cap="rnd" cmpd="sng" algn="ctr">
            <a:solidFill>
              <a:srgbClr val="FFFFFF"/>
            </a:solidFill>
            <a:prstDash val="solid"/>
          </a:ln>
          <a:effectLst>
            <a:outerShdw blurRad="50800" dist="12700" dir="4200000" algn="tl" rotWithShape="0">
              <a:srgbClr val="000E3D">
                <a:alpha val="50000"/>
              </a:srgbClr>
            </a:outerShdw>
          </a:effec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7147BC4-DDC1-480A-AA2A-E1859A80B7FD}"/>
              </a:ext>
            </a:extLst>
          </p:cNvPr>
          <p:cNvCxnSpPr>
            <a:cxnSpLocks/>
          </p:cNvCxnSpPr>
          <p:nvPr/>
        </p:nvCxnSpPr>
        <p:spPr>
          <a:xfrm>
            <a:off x="3579885" y="3451879"/>
            <a:ext cx="0" cy="1124183"/>
          </a:xfrm>
          <a:prstGeom prst="line">
            <a:avLst/>
          </a:prstGeom>
          <a:noFill/>
          <a:ln w="38100" cap="rnd" cmpd="sng" algn="ctr">
            <a:solidFill>
              <a:srgbClr val="FFFFFF"/>
            </a:solidFill>
            <a:prstDash val="solid"/>
          </a:ln>
          <a:effectLst>
            <a:outerShdw blurRad="50800" dist="12700" dir="4200000" algn="tl" rotWithShape="0">
              <a:srgbClr val="000E3D">
                <a:alpha val="50000"/>
              </a:srgbClr>
            </a:outerShdw>
          </a:effec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63606CA-262D-4435-8D10-DC7C05179812}"/>
              </a:ext>
            </a:extLst>
          </p:cNvPr>
          <p:cNvCxnSpPr>
            <a:cxnSpLocks/>
          </p:cNvCxnSpPr>
          <p:nvPr/>
        </p:nvCxnSpPr>
        <p:spPr>
          <a:xfrm>
            <a:off x="6319677" y="3114061"/>
            <a:ext cx="0" cy="656351"/>
          </a:xfrm>
          <a:prstGeom prst="line">
            <a:avLst/>
          </a:prstGeom>
          <a:noFill/>
          <a:ln w="38100" cap="rnd" cmpd="sng" algn="ctr">
            <a:solidFill>
              <a:srgbClr val="FFFFFF"/>
            </a:solidFill>
            <a:prstDash val="solid"/>
          </a:ln>
          <a:effectLst>
            <a:outerShdw blurRad="50800" dist="12700" dir="4200000" algn="tl" rotWithShape="0">
              <a:srgbClr val="000E3D">
                <a:alpha val="50000"/>
              </a:srgbClr>
            </a:outerShdw>
          </a:effectLst>
        </p:spPr>
      </p:cxn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AF07244A-7A71-4324-BF1F-7A13D0A514DF}"/>
              </a:ext>
            </a:extLst>
          </p:cNvPr>
          <p:cNvSpPr>
            <a:spLocks/>
          </p:cNvSpPr>
          <p:nvPr/>
        </p:nvSpPr>
        <p:spPr bwMode="auto">
          <a:xfrm>
            <a:off x="506585" y="1152944"/>
            <a:ext cx="6807200" cy="3589497"/>
          </a:xfrm>
          <a:custGeom>
            <a:avLst/>
            <a:gdLst/>
            <a:ahLst/>
            <a:cxnLst>
              <a:cxn ang="0">
                <a:pos x="141" y="58"/>
              </a:cxn>
              <a:cxn ang="0">
                <a:pos x="66" y="90"/>
              </a:cxn>
              <a:cxn ang="0">
                <a:pos x="19" y="133"/>
              </a:cxn>
              <a:cxn ang="0">
                <a:pos x="27" y="140"/>
              </a:cxn>
              <a:cxn ang="0">
                <a:pos x="61" y="104"/>
              </a:cxn>
              <a:cxn ang="0">
                <a:pos x="53" y="132"/>
              </a:cxn>
              <a:cxn ang="0">
                <a:pos x="60" y="141"/>
              </a:cxn>
              <a:cxn ang="0">
                <a:pos x="79" y="135"/>
              </a:cxn>
              <a:cxn ang="0">
                <a:pos x="89" y="94"/>
              </a:cxn>
              <a:cxn ang="0">
                <a:pos x="114" y="109"/>
              </a:cxn>
              <a:cxn ang="0">
                <a:pos x="163" y="73"/>
              </a:cxn>
              <a:cxn ang="0">
                <a:pos x="153" y="132"/>
              </a:cxn>
              <a:cxn ang="0">
                <a:pos x="134" y="161"/>
              </a:cxn>
              <a:cxn ang="0">
                <a:pos x="99" y="177"/>
              </a:cxn>
              <a:cxn ang="0">
                <a:pos x="110" y="178"/>
              </a:cxn>
              <a:cxn ang="0">
                <a:pos x="140" y="168"/>
              </a:cxn>
              <a:cxn ang="0">
                <a:pos x="113" y="230"/>
              </a:cxn>
              <a:cxn ang="0">
                <a:pos x="148" y="191"/>
              </a:cxn>
              <a:cxn ang="0">
                <a:pos x="167" y="118"/>
              </a:cxn>
              <a:cxn ang="0">
                <a:pos x="226" y="94"/>
              </a:cxn>
              <a:cxn ang="0">
                <a:pos x="204" y="136"/>
              </a:cxn>
              <a:cxn ang="0">
                <a:pos x="205" y="142"/>
              </a:cxn>
              <a:cxn ang="0">
                <a:pos x="222" y="190"/>
              </a:cxn>
              <a:cxn ang="0">
                <a:pos x="197" y="234"/>
              </a:cxn>
              <a:cxn ang="0">
                <a:pos x="211" y="236"/>
              </a:cxn>
              <a:cxn ang="0">
                <a:pos x="258" y="243"/>
              </a:cxn>
              <a:cxn ang="0">
                <a:pos x="266" y="239"/>
              </a:cxn>
              <a:cxn ang="0">
                <a:pos x="231" y="184"/>
              </a:cxn>
              <a:cxn ang="0">
                <a:pos x="254" y="170"/>
              </a:cxn>
              <a:cxn ang="0">
                <a:pos x="236" y="143"/>
              </a:cxn>
              <a:cxn ang="0">
                <a:pos x="271" y="75"/>
              </a:cxn>
              <a:cxn ang="0">
                <a:pos x="289" y="98"/>
              </a:cxn>
              <a:cxn ang="0">
                <a:pos x="274" y="165"/>
              </a:cxn>
              <a:cxn ang="0">
                <a:pos x="296" y="95"/>
              </a:cxn>
              <a:cxn ang="0">
                <a:pos x="307" y="119"/>
              </a:cxn>
              <a:cxn ang="0">
                <a:pos x="300" y="85"/>
              </a:cxn>
              <a:cxn ang="0">
                <a:pos x="344" y="70"/>
              </a:cxn>
              <a:cxn ang="0">
                <a:pos x="311" y="160"/>
              </a:cxn>
              <a:cxn ang="0">
                <a:pos x="319" y="188"/>
              </a:cxn>
              <a:cxn ang="0">
                <a:pos x="343" y="148"/>
              </a:cxn>
              <a:cxn ang="0">
                <a:pos x="376" y="183"/>
              </a:cxn>
              <a:cxn ang="0">
                <a:pos x="376" y="161"/>
              </a:cxn>
              <a:cxn ang="0">
                <a:pos x="414" y="183"/>
              </a:cxn>
              <a:cxn ang="0">
                <a:pos x="394" y="165"/>
              </a:cxn>
              <a:cxn ang="0">
                <a:pos x="355" y="139"/>
              </a:cxn>
              <a:cxn ang="0">
                <a:pos x="354" y="98"/>
              </a:cxn>
              <a:cxn ang="0">
                <a:pos x="374" y="79"/>
              </a:cxn>
              <a:cxn ang="0">
                <a:pos x="401" y="109"/>
              </a:cxn>
              <a:cxn ang="0">
                <a:pos x="422" y="103"/>
              </a:cxn>
              <a:cxn ang="0">
                <a:pos x="460" y="135"/>
              </a:cxn>
              <a:cxn ang="0">
                <a:pos x="505" y="174"/>
              </a:cxn>
              <a:cxn ang="0">
                <a:pos x="481" y="143"/>
              </a:cxn>
              <a:cxn ang="0">
                <a:pos x="444" y="103"/>
              </a:cxn>
              <a:cxn ang="0">
                <a:pos x="412" y="79"/>
              </a:cxn>
              <a:cxn ang="0">
                <a:pos x="321" y="42"/>
              </a:cxn>
              <a:cxn ang="0">
                <a:pos x="180" y="31"/>
              </a:cxn>
            </a:cxnLst>
            <a:rect l="0" t="0" r="r" b="b"/>
            <a:pathLst>
              <a:path w="518" h="295">
                <a:moveTo>
                  <a:pt x="180" y="31"/>
                </a:moveTo>
                <a:cubicBezTo>
                  <a:pt x="177" y="35"/>
                  <a:pt x="165" y="42"/>
                  <a:pt x="160" y="49"/>
                </a:cubicBezTo>
                <a:cubicBezTo>
                  <a:pt x="159" y="50"/>
                  <a:pt x="158" y="51"/>
                  <a:pt x="158" y="52"/>
                </a:cubicBezTo>
                <a:cubicBezTo>
                  <a:pt x="158" y="52"/>
                  <a:pt x="151" y="54"/>
                  <a:pt x="141" y="58"/>
                </a:cubicBezTo>
                <a:cubicBezTo>
                  <a:pt x="135" y="60"/>
                  <a:pt x="129" y="65"/>
                  <a:pt x="122" y="68"/>
                </a:cubicBezTo>
                <a:cubicBezTo>
                  <a:pt x="114" y="71"/>
                  <a:pt x="105" y="69"/>
                  <a:pt x="97" y="72"/>
                </a:cubicBezTo>
                <a:cubicBezTo>
                  <a:pt x="93" y="74"/>
                  <a:pt x="87" y="79"/>
                  <a:pt x="82" y="81"/>
                </a:cubicBezTo>
                <a:cubicBezTo>
                  <a:pt x="77" y="84"/>
                  <a:pt x="71" y="87"/>
                  <a:pt x="66" y="90"/>
                </a:cubicBezTo>
                <a:cubicBezTo>
                  <a:pt x="59" y="94"/>
                  <a:pt x="55" y="93"/>
                  <a:pt x="49" y="98"/>
                </a:cubicBezTo>
                <a:cubicBezTo>
                  <a:pt x="42" y="104"/>
                  <a:pt x="35" y="114"/>
                  <a:pt x="29" y="120"/>
                </a:cubicBezTo>
                <a:cubicBezTo>
                  <a:pt x="28" y="122"/>
                  <a:pt x="25" y="124"/>
                  <a:pt x="23" y="126"/>
                </a:cubicBezTo>
                <a:cubicBezTo>
                  <a:pt x="22" y="128"/>
                  <a:pt x="21" y="131"/>
                  <a:pt x="19" y="133"/>
                </a:cubicBezTo>
                <a:cubicBezTo>
                  <a:pt x="6" y="151"/>
                  <a:pt x="0" y="166"/>
                  <a:pt x="3" y="169"/>
                </a:cubicBezTo>
                <a:cubicBezTo>
                  <a:pt x="6" y="172"/>
                  <a:pt x="8" y="167"/>
                  <a:pt x="13" y="158"/>
                </a:cubicBezTo>
                <a:cubicBezTo>
                  <a:pt x="13" y="157"/>
                  <a:pt x="15" y="153"/>
                  <a:pt x="16" y="151"/>
                </a:cubicBezTo>
                <a:cubicBezTo>
                  <a:pt x="18" y="148"/>
                  <a:pt x="24" y="143"/>
                  <a:pt x="27" y="140"/>
                </a:cubicBezTo>
                <a:cubicBezTo>
                  <a:pt x="27" y="139"/>
                  <a:pt x="29" y="133"/>
                  <a:pt x="30" y="133"/>
                </a:cubicBezTo>
                <a:cubicBezTo>
                  <a:pt x="32" y="129"/>
                  <a:pt x="32" y="130"/>
                  <a:pt x="35" y="126"/>
                </a:cubicBezTo>
                <a:cubicBezTo>
                  <a:pt x="39" y="122"/>
                  <a:pt x="44" y="120"/>
                  <a:pt x="48" y="114"/>
                </a:cubicBezTo>
                <a:cubicBezTo>
                  <a:pt x="51" y="110"/>
                  <a:pt x="56" y="106"/>
                  <a:pt x="61" y="104"/>
                </a:cubicBezTo>
                <a:cubicBezTo>
                  <a:pt x="64" y="103"/>
                  <a:pt x="68" y="102"/>
                  <a:pt x="72" y="101"/>
                </a:cubicBezTo>
                <a:cubicBezTo>
                  <a:pt x="73" y="100"/>
                  <a:pt x="64" y="107"/>
                  <a:pt x="58" y="118"/>
                </a:cubicBezTo>
                <a:cubicBezTo>
                  <a:pt x="57" y="120"/>
                  <a:pt x="57" y="121"/>
                  <a:pt x="56" y="124"/>
                </a:cubicBezTo>
                <a:cubicBezTo>
                  <a:pt x="55" y="126"/>
                  <a:pt x="54" y="130"/>
                  <a:pt x="53" y="132"/>
                </a:cubicBezTo>
                <a:cubicBezTo>
                  <a:pt x="51" y="148"/>
                  <a:pt x="54" y="168"/>
                  <a:pt x="56" y="168"/>
                </a:cubicBezTo>
                <a:cubicBezTo>
                  <a:pt x="58" y="168"/>
                  <a:pt x="58" y="164"/>
                  <a:pt x="58" y="158"/>
                </a:cubicBezTo>
                <a:cubicBezTo>
                  <a:pt x="59" y="156"/>
                  <a:pt x="58" y="154"/>
                  <a:pt x="58" y="151"/>
                </a:cubicBezTo>
                <a:cubicBezTo>
                  <a:pt x="58" y="150"/>
                  <a:pt x="60" y="143"/>
                  <a:pt x="60" y="141"/>
                </a:cubicBezTo>
                <a:cubicBezTo>
                  <a:pt x="61" y="135"/>
                  <a:pt x="61" y="135"/>
                  <a:pt x="64" y="129"/>
                </a:cubicBezTo>
                <a:cubicBezTo>
                  <a:pt x="65" y="126"/>
                  <a:pt x="66" y="123"/>
                  <a:pt x="68" y="120"/>
                </a:cubicBezTo>
                <a:cubicBezTo>
                  <a:pt x="69" y="119"/>
                  <a:pt x="70" y="121"/>
                  <a:pt x="72" y="124"/>
                </a:cubicBezTo>
                <a:cubicBezTo>
                  <a:pt x="74" y="129"/>
                  <a:pt x="77" y="136"/>
                  <a:pt x="79" y="135"/>
                </a:cubicBezTo>
                <a:cubicBezTo>
                  <a:pt x="80" y="134"/>
                  <a:pt x="79" y="132"/>
                  <a:pt x="77" y="128"/>
                </a:cubicBezTo>
                <a:cubicBezTo>
                  <a:pt x="76" y="126"/>
                  <a:pt x="76" y="123"/>
                  <a:pt x="75" y="120"/>
                </a:cubicBezTo>
                <a:cubicBezTo>
                  <a:pt x="74" y="114"/>
                  <a:pt x="74" y="111"/>
                  <a:pt x="76" y="107"/>
                </a:cubicBezTo>
                <a:cubicBezTo>
                  <a:pt x="79" y="104"/>
                  <a:pt x="88" y="94"/>
                  <a:pt x="89" y="94"/>
                </a:cubicBezTo>
                <a:cubicBezTo>
                  <a:pt x="91" y="93"/>
                  <a:pt x="93" y="92"/>
                  <a:pt x="96" y="92"/>
                </a:cubicBezTo>
                <a:cubicBezTo>
                  <a:pt x="100" y="90"/>
                  <a:pt x="104" y="89"/>
                  <a:pt x="108" y="88"/>
                </a:cubicBezTo>
                <a:cubicBezTo>
                  <a:pt x="113" y="86"/>
                  <a:pt x="100" y="132"/>
                  <a:pt x="105" y="131"/>
                </a:cubicBezTo>
                <a:cubicBezTo>
                  <a:pt x="108" y="130"/>
                  <a:pt x="110" y="121"/>
                  <a:pt x="114" y="109"/>
                </a:cubicBezTo>
                <a:cubicBezTo>
                  <a:pt x="115" y="106"/>
                  <a:pt x="114" y="100"/>
                  <a:pt x="114" y="98"/>
                </a:cubicBezTo>
                <a:cubicBezTo>
                  <a:pt x="118" y="88"/>
                  <a:pt x="123" y="83"/>
                  <a:pt x="125" y="83"/>
                </a:cubicBezTo>
                <a:cubicBezTo>
                  <a:pt x="128" y="82"/>
                  <a:pt x="144" y="77"/>
                  <a:pt x="147" y="76"/>
                </a:cubicBezTo>
                <a:cubicBezTo>
                  <a:pt x="154" y="75"/>
                  <a:pt x="160" y="74"/>
                  <a:pt x="163" y="73"/>
                </a:cubicBezTo>
                <a:cubicBezTo>
                  <a:pt x="172" y="72"/>
                  <a:pt x="164" y="70"/>
                  <a:pt x="188" y="69"/>
                </a:cubicBezTo>
                <a:cubicBezTo>
                  <a:pt x="189" y="69"/>
                  <a:pt x="187" y="76"/>
                  <a:pt x="180" y="78"/>
                </a:cubicBezTo>
                <a:cubicBezTo>
                  <a:pt x="168" y="81"/>
                  <a:pt x="172" y="87"/>
                  <a:pt x="167" y="94"/>
                </a:cubicBezTo>
                <a:cubicBezTo>
                  <a:pt x="160" y="104"/>
                  <a:pt x="154" y="117"/>
                  <a:pt x="153" y="132"/>
                </a:cubicBezTo>
                <a:cubicBezTo>
                  <a:pt x="153" y="139"/>
                  <a:pt x="152" y="146"/>
                  <a:pt x="150" y="152"/>
                </a:cubicBezTo>
                <a:cubicBezTo>
                  <a:pt x="150" y="153"/>
                  <a:pt x="148" y="156"/>
                  <a:pt x="146" y="157"/>
                </a:cubicBezTo>
                <a:cubicBezTo>
                  <a:pt x="144" y="158"/>
                  <a:pt x="140" y="157"/>
                  <a:pt x="137" y="159"/>
                </a:cubicBezTo>
                <a:cubicBezTo>
                  <a:pt x="135" y="160"/>
                  <a:pt x="136" y="161"/>
                  <a:pt x="134" y="161"/>
                </a:cubicBezTo>
                <a:cubicBezTo>
                  <a:pt x="132" y="162"/>
                  <a:pt x="131" y="164"/>
                  <a:pt x="129" y="165"/>
                </a:cubicBezTo>
                <a:cubicBezTo>
                  <a:pt x="127" y="166"/>
                  <a:pt x="122" y="166"/>
                  <a:pt x="119" y="167"/>
                </a:cubicBezTo>
                <a:cubicBezTo>
                  <a:pt x="118" y="167"/>
                  <a:pt x="118" y="167"/>
                  <a:pt x="117" y="168"/>
                </a:cubicBezTo>
                <a:cubicBezTo>
                  <a:pt x="110" y="171"/>
                  <a:pt x="105" y="174"/>
                  <a:pt x="99" y="177"/>
                </a:cubicBezTo>
                <a:cubicBezTo>
                  <a:pt x="95" y="179"/>
                  <a:pt x="87" y="179"/>
                  <a:pt x="87" y="181"/>
                </a:cubicBezTo>
                <a:cubicBezTo>
                  <a:pt x="87" y="182"/>
                  <a:pt x="87" y="182"/>
                  <a:pt x="92" y="182"/>
                </a:cubicBezTo>
                <a:cubicBezTo>
                  <a:pt x="94" y="181"/>
                  <a:pt x="98" y="182"/>
                  <a:pt x="102" y="181"/>
                </a:cubicBezTo>
                <a:cubicBezTo>
                  <a:pt x="104" y="180"/>
                  <a:pt x="107" y="178"/>
                  <a:pt x="110" y="178"/>
                </a:cubicBezTo>
                <a:cubicBezTo>
                  <a:pt x="113" y="177"/>
                  <a:pt x="115" y="175"/>
                  <a:pt x="118" y="174"/>
                </a:cubicBezTo>
                <a:cubicBezTo>
                  <a:pt x="121" y="173"/>
                  <a:pt x="125" y="173"/>
                  <a:pt x="128" y="172"/>
                </a:cubicBezTo>
                <a:cubicBezTo>
                  <a:pt x="131" y="171"/>
                  <a:pt x="133" y="169"/>
                  <a:pt x="137" y="168"/>
                </a:cubicBezTo>
                <a:cubicBezTo>
                  <a:pt x="137" y="168"/>
                  <a:pt x="137" y="170"/>
                  <a:pt x="140" y="168"/>
                </a:cubicBezTo>
                <a:cubicBezTo>
                  <a:pt x="142" y="167"/>
                  <a:pt x="144" y="167"/>
                  <a:pt x="146" y="166"/>
                </a:cubicBezTo>
                <a:cubicBezTo>
                  <a:pt x="149" y="165"/>
                  <a:pt x="144" y="172"/>
                  <a:pt x="143" y="175"/>
                </a:cubicBezTo>
                <a:cubicBezTo>
                  <a:pt x="127" y="212"/>
                  <a:pt x="99" y="233"/>
                  <a:pt x="102" y="237"/>
                </a:cubicBezTo>
                <a:cubicBezTo>
                  <a:pt x="103" y="238"/>
                  <a:pt x="108" y="233"/>
                  <a:pt x="113" y="230"/>
                </a:cubicBezTo>
                <a:cubicBezTo>
                  <a:pt x="117" y="226"/>
                  <a:pt x="122" y="226"/>
                  <a:pt x="128" y="218"/>
                </a:cubicBezTo>
                <a:cubicBezTo>
                  <a:pt x="130" y="216"/>
                  <a:pt x="130" y="211"/>
                  <a:pt x="133" y="208"/>
                </a:cubicBezTo>
                <a:cubicBezTo>
                  <a:pt x="137" y="202"/>
                  <a:pt x="139" y="202"/>
                  <a:pt x="141" y="198"/>
                </a:cubicBezTo>
                <a:cubicBezTo>
                  <a:pt x="143" y="195"/>
                  <a:pt x="146" y="194"/>
                  <a:pt x="148" y="191"/>
                </a:cubicBezTo>
                <a:cubicBezTo>
                  <a:pt x="152" y="183"/>
                  <a:pt x="157" y="174"/>
                  <a:pt x="160" y="165"/>
                </a:cubicBezTo>
                <a:cubicBezTo>
                  <a:pt x="162" y="159"/>
                  <a:pt x="166" y="160"/>
                  <a:pt x="167" y="153"/>
                </a:cubicBezTo>
                <a:cubicBezTo>
                  <a:pt x="168" y="149"/>
                  <a:pt x="167" y="139"/>
                  <a:pt x="167" y="135"/>
                </a:cubicBezTo>
                <a:cubicBezTo>
                  <a:pt x="168" y="128"/>
                  <a:pt x="164" y="124"/>
                  <a:pt x="167" y="118"/>
                </a:cubicBezTo>
                <a:cubicBezTo>
                  <a:pt x="168" y="114"/>
                  <a:pt x="176" y="108"/>
                  <a:pt x="178" y="104"/>
                </a:cubicBezTo>
                <a:cubicBezTo>
                  <a:pt x="191" y="84"/>
                  <a:pt x="200" y="75"/>
                  <a:pt x="210" y="70"/>
                </a:cubicBezTo>
                <a:cubicBezTo>
                  <a:pt x="213" y="69"/>
                  <a:pt x="235" y="64"/>
                  <a:pt x="236" y="75"/>
                </a:cubicBezTo>
                <a:cubicBezTo>
                  <a:pt x="236" y="80"/>
                  <a:pt x="231" y="81"/>
                  <a:pt x="226" y="94"/>
                </a:cubicBezTo>
                <a:cubicBezTo>
                  <a:pt x="224" y="100"/>
                  <a:pt x="223" y="113"/>
                  <a:pt x="220" y="124"/>
                </a:cubicBezTo>
                <a:cubicBezTo>
                  <a:pt x="219" y="125"/>
                  <a:pt x="219" y="126"/>
                  <a:pt x="219" y="127"/>
                </a:cubicBezTo>
                <a:cubicBezTo>
                  <a:pt x="219" y="128"/>
                  <a:pt x="217" y="130"/>
                  <a:pt x="214" y="132"/>
                </a:cubicBezTo>
                <a:cubicBezTo>
                  <a:pt x="212" y="134"/>
                  <a:pt x="207" y="134"/>
                  <a:pt x="204" y="136"/>
                </a:cubicBezTo>
                <a:cubicBezTo>
                  <a:pt x="203" y="138"/>
                  <a:pt x="201" y="141"/>
                  <a:pt x="199" y="142"/>
                </a:cubicBezTo>
                <a:cubicBezTo>
                  <a:pt x="194" y="145"/>
                  <a:pt x="192" y="148"/>
                  <a:pt x="193" y="150"/>
                </a:cubicBezTo>
                <a:cubicBezTo>
                  <a:pt x="193" y="151"/>
                  <a:pt x="197" y="149"/>
                  <a:pt x="201" y="146"/>
                </a:cubicBezTo>
                <a:cubicBezTo>
                  <a:pt x="202" y="145"/>
                  <a:pt x="203" y="143"/>
                  <a:pt x="205" y="142"/>
                </a:cubicBezTo>
                <a:cubicBezTo>
                  <a:pt x="207" y="140"/>
                  <a:pt x="210" y="139"/>
                  <a:pt x="212" y="138"/>
                </a:cubicBezTo>
                <a:cubicBezTo>
                  <a:pt x="215" y="136"/>
                  <a:pt x="217" y="136"/>
                  <a:pt x="217" y="137"/>
                </a:cubicBezTo>
                <a:cubicBezTo>
                  <a:pt x="218" y="146"/>
                  <a:pt x="220" y="164"/>
                  <a:pt x="222" y="172"/>
                </a:cubicBezTo>
                <a:cubicBezTo>
                  <a:pt x="223" y="179"/>
                  <a:pt x="222" y="184"/>
                  <a:pt x="222" y="190"/>
                </a:cubicBezTo>
                <a:cubicBezTo>
                  <a:pt x="223" y="195"/>
                  <a:pt x="226" y="202"/>
                  <a:pt x="225" y="206"/>
                </a:cubicBezTo>
                <a:cubicBezTo>
                  <a:pt x="225" y="207"/>
                  <a:pt x="222" y="210"/>
                  <a:pt x="222" y="211"/>
                </a:cubicBezTo>
                <a:cubicBezTo>
                  <a:pt x="221" y="214"/>
                  <a:pt x="217" y="218"/>
                  <a:pt x="212" y="224"/>
                </a:cubicBezTo>
                <a:cubicBezTo>
                  <a:pt x="208" y="227"/>
                  <a:pt x="202" y="230"/>
                  <a:pt x="197" y="234"/>
                </a:cubicBezTo>
                <a:cubicBezTo>
                  <a:pt x="195" y="236"/>
                  <a:pt x="194" y="241"/>
                  <a:pt x="191" y="243"/>
                </a:cubicBezTo>
                <a:cubicBezTo>
                  <a:pt x="184" y="251"/>
                  <a:pt x="174" y="255"/>
                  <a:pt x="180" y="259"/>
                </a:cubicBezTo>
                <a:cubicBezTo>
                  <a:pt x="181" y="260"/>
                  <a:pt x="190" y="252"/>
                  <a:pt x="200" y="243"/>
                </a:cubicBezTo>
                <a:cubicBezTo>
                  <a:pt x="204" y="240"/>
                  <a:pt x="208" y="239"/>
                  <a:pt x="211" y="236"/>
                </a:cubicBezTo>
                <a:cubicBezTo>
                  <a:pt x="214" y="233"/>
                  <a:pt x="216" y="228"/>
                  <a:pt x="219" y="226"/>
                </a:cubicBezTo>
                <a:cubicBezTo>
                  <a:pt x="225" y="220"/>
                  <a:pt x="229" y="216"/>
                  <a:pt x="230" y="214"/>
                </a:cubicBezTo>
                <a:cubicBezTo>
                  <a:pt x="230" y="214"/>
                  <a:pt x="234" y="218"/>
                  <a:pt x="240" y="226"/>
                </a:cubicBezTo>
                <a:cubicBezTo>
                  <a:pt x="244" y="230"/>
                  <a:pt x="254" y="238"/>
                  <a:pt x="258" y="243"/>
                </a:cubicBezTo>
                <a:cubicBezTo>
                  <a:pt x="263" y="250"/>
                  <a:pt x="262" y="254"/>
                  <a:pt x="268" y="261"/>
                </a:cubicBezTo>
                <a:cubicBezTo>
                  <a:pt x="282" y="279"/>
                  <a:pt x="296" y="295"/>
                  <a:pt x="298" y="293"/>
                </a:cubicBezTo>
                <a:cubicBezTo>
                  <a:pt x="299" y="292"/>
                  <a:pt x="294" y="282"/>
                  <a:pt x="282" y="269"/>
                </a:cubicBezTo>
                <a:cubicBezTo>
                  <a:pt x="276" y="263"/>
                  <a:pt x="271" y="247"/>
                  <a:pt x="266" y="239"/>
                </a:cubicBezTo>
                <a:cubicBezTo>
                  <a:pt x="262" y="234"/>
                  <a:pt x="253" y="231"/>
                  <a:pt x="249" y="227"/>
                </a:cubicBezTo>
                <a:cubicBezTo>
                  <a:pt x="240" y="214"/>
                  <a:pt x="232" y="204"/>
                  <a:pt x="232" y="203"/>
                </a:cubicBezTo>
                <a:cubicBezTo>
                  <a:pt x="232" y="203"/>
                  <a:pt x="232" y="202"/>
                  <a:pt x="232" y="202"/>
                </a:cubicBezTo>
                <a:cubicBezTo>
                  <a:pt x="232" y="196"/>
                  <a:pt x="231" y="190"/>
                  <a:pt x="231" y="184"/>
                </a:cubicBezTo>
                <a:cubicBezTo>
                  <a:pt x="231" y="175"/>
                  <a:pt x="230" y="165"/>
                  <a:pt x="231" y="155"/>
                </a:cubicBezTo>
                <a:cubicBezTo>
                  <a:pt x="231" y="153"/>
                  <a:pt x="236" y="151"/>
                  <a:pt x="240" y="155"/>
                </a:cubicBezTo>
                <a:cubicBezTo>
                  <a:pt x="242" y="156"/>
                  <a:pt x="242" y="159"/>
                  <a:pt x="243" y="161"/>
                </a:cubicBezTo>
                <a:cubicBezTo>
                  <a:pt x="248" y="165"/>
                  <a:pt x="253" y="171"/>
                  <a:pt x="254" y="170"/>
                </a:cubicBezTo>
                <a:cubicBezTo>
                  <a:pt x="256" y="168"/>
                  <a:pt x="252" y="165"/>
                  <a:pt x="248" y="161"/>
                </a:cubicBezTo>
                <a:cubicBezTo>
                  <a:pt x="246" y="158"/>
                  <a:pt x="245" y="154"/>
                  <a:pt x="242" y="150"/>
                </a:cubicBezTo>
                <a:cubicBezTo>
                  <a:pt x="241" y="149"/>
                  <a:pt x="238" y="147"/>
                  <a:pt x="238" y="146"/>
                </a:cubicBezTo>
                <a:cubicBezTo>
                  <a:pt x="237" y="145"/>
                  <a:pt x="237" y="144"/>
                  <a:pt x="236" y="143"/>
                </a:cubicBezTo>
                <a:cubicBezTo>
                  <a:pt x="234" y="137"/>
                  <a:pt x="235" y="131"/>
                  <a:pt x="235" y="131"/>
                </a:cubicBezTo>
                <a:cubicBezTo>
                  <a:pt x="238" y="119"/>
                  <a:pt x="246" y="109"/>
                  <a:pt x="252" y="101"/>
                </a:cubicBezTo>
                <a:cubicBezTo>
                  <a:pt x="254" y="97"/>
                  <a:pt x="255" y="89"/>
                  <a:pt x="257" y="86"/>
                </a:cubicBezTo>
                <a:cubicBezTo>
                  <a:pt x="264" y="76"/>
                  <a:pt x="271" y="75"/>
                  <a:pt x="271" y="75"/>
                </a:cubicBezTo>
                <a:cubicBezTo>
                  <a:pt x="277" y="75"/>
                  <a:pt x="276" y="69"/>
                  <a:pt x="282" y="69"/>
                </a:cubicBezTo>
                <a:cubicBezTo>
                  <a:pt x="285" y="69"/>
                  <a:pt x="290" y="67"/>
                  <a:pt x="292" y="69"/>
                </a:cubicBezTo>
                <a:cubicBezTo>
                  <a:pt x="293" y="70"/>
                  <a:pt x="293" y="75"/>
                  <a:pt x="292" y="82"/>
                </a:cubicBezTo>
                <a:cubicBezTo>
                  <a:pt x="292" y="86"/>
                  <a:pt x="290" y="92"/>
                  <a:pt x="289" y="98"/>
                </a:cubicBezTo>
                <a:cubicBezTo>
                  <a:pt x="288" y="103"/>
                  <a:pt x="288" y="109"/>
                  <a:pt x="287" y="115"/>
                </a:cubicBezTo>
                <a:cubicBezTo>
                  <a:pt x="285" y="121"/>
                  <a:pt x="282" y="126"/>
                  <a:pt x="280" y="132"/>
                </a:cubicBezTo>
                <a:cubicBezTo>
                  <a:pt x="279" y="137"/>
                  <a:pt x="279" y="143"/>
                  <a:pt x="278" y="147"/>
                </a:cubicBezTo>
                <a:cubicBezTo>
                  <a:pt x="276" y="158"/>
                  <a:pt x="273" y="165"/>
                  <a:pt x="274" y="165"/>
                </a:cubicBezTo>
                <a:cubicBezTo>
                  <a:pt x="275" y="166"/>
                  <a:pt x="277" y="163"/>
                  <a:pt x="278" y="159"/>
                </a:cubicBezTo>
                <a:cubicBezTo>
                  <a:pt x="280" y="156"/>
                  <a:pt x="282" y="145"/>
                  <a:pt x="284" y="140"/>
                </a:cubicBezTo>
                <a:cubicBezTo>
                  <a:pt x="285" y="135"/>
                  <a:pt x="286" y="135"/>
                  <a:pt x="287" y="129"/>
                </a:cubicBezTo>
                <a:cubicBezTo>
                  <a:pt x="291" y="117"/>
                  <a:pt x="292" y="104"/>
                  <a:pt x="296" y="95"/>
                </a:cubicBezTo>
                <a:cubicBezTo>
                  <a:pt x="297" y="93"/>
                  <a:pt x="298" y="95"/>
                  <a:pt x="299" y="98"/>
                </a:cubicBezTo>
                <a:cubicBezTo>
                  <a:pt x="299" y="100"/>
                  <a:pt x="299" y="105"/>
                  <a:pt x="300" y="107"/>
                </a:cubicBezTo>
                <a:cubicBezTo>
                  <a:pt x="301" y="109"/>
                  <a:pt x="302" y="109"/>
                  <a:pt x="303" y="111"/>
                </a:cubicBezTo>
                <a:cubicBezTo>
                  <a:pt x="305" y="117"/>
                  <a:pt x="306" y="122"/>
                  <a:pt x="307" y="119"/>
                </a:cubicBezTo>
                <a:cubicBezTo>
                  <a:pt x="307" y="118"/>
                  <a:pt x="307" y="115"/>
                  <a:pt x="306" y="111"/>
                </a:cubicBezTo>
                <a:cubicBezTo>
                  <a:pt x="305" y="109"/>
                  <a:pt x="306" y="108"/>
                  <a:pt x="305" y="105"/>
                </a:cubicBezTo>
                <a:cubicBezTo>
                  <a:pt x="305" y="103"/>
                  <a:pt x="303" y="101"/>
                  <a:pt x="303" y="99"/>
                </a:cubicBezTo>
                <a:cubicBezTo>
                  <a:pt x="301" y="93"/>
                  <a:pt x="300" y="87"/>
                  <a:pt x="300" y="85"/>
                </a:cubicBezTo>
                <a:cubicBezTo>
                  <a:pt x="303" y="74"/>
                  <a:pt x="306" y="66"/>
                  <a:pt x="308" y="66"/>
                </a:cubicBezTo>
                <a:cubicBezTo>
                  <a:pt x="309" y="66"/>
                  <a:pt x="311" y="64"/>
                  <a:pt x="313" y="66"/>
                </a:cubicBezTo>
                <a:cubicBezTo>
                  <a:pt x="318" y="71"/>
                  <a:pt x="324" y="66"/>
                  <a:pt x="329" y="68"/>
                </a:cubicBezTo>
                <a:cubicBezTo>
                  <a:pt x="337" y="71"/>
                  <a:pt x="340" y="67"/>
                  <a:pt x="344" y="70"/>
                </a:cubicBezTo>
                <a:cubicBezTo>
                  <a:pt x="347" y="73"/>
                  <a:pt x="353" y="76"/>
                  <a:pt x="349" y="84"/>
                </a:cubicBezTo>
                <a:cubicBezTo>
                  <a:pt x="346" y="91"/>
                  <a:pt x="344" y="108"/>
                  <a:pt x="339" y="118"/>
                </a:cubicBezTo>
                <a:cubicBezTo>
                  <a:pt x="336" y="126"/>
                  <a:pt x="328" y="135"/>
                  <a:pt x="325" y="143"/>
                </a:cubicBezTo>
                <a:cubicBezTo>
                  <a:pt x="321" y="151"/>
                  <a:pt x="320" y="147"/>
                  <a:pt x="311" y="160"/>
                </a:cubicBezTo>
                <a:cubicBezTo>
                  <a:pt x="300" y="175"/>
                  <a:pt x="289" y="183"/>
                  <a:pt x="296" y="185"/>
                </a:cubicBezTo>
                <a:cubicBezTo>
                  <a:pt x="297" y="185"/>
                  <a:pt x="300" y="183"/>
                  <a:pt x="305" y="179"/>
                </a:cubicBezTo>
                <a:cubicBezTo>
                  <a:pt x="306" y="179"/>
                  <a:pt x="309" y="179"/>
                  <a:pt x="311" y="182"/>
                </a:cubicBezTo>
                <a:cubicBezTo>
                  <a:pt x="314" y="185"/>
                  <a:pt x="317" y="190"/>
                  <a:pt x="319" y="188"/>
                </a:cubicBezTo>
                <a:cubicBezTo>
                  <a:pt x="320" y="187"/>
                  <a:pt x="317" y="184"/>
                  <a:pt x="314" y="180"/>
                </a:cubicBezTo>
                <a:cubicBezTo>
                  <a:pt x="312" y="177"/>
                  <a:pt x="311" y="175"/>
                  <a:pt x="312" y="174"/>
                </a:cubicBezTo>
                <a:cubicBezTo>
                  <a:pt x="317" y="169"/>
                  <a:pt x="322" y="160"/>
                  <a:pt x="331" y="153"/>
                </a:cubicBezTo>
                <a:cubicBezTo>
                  <a:pt x="332" y="152"/>
                  <a:pt x="337" y="148"/>
                  <a:pt x="343" y="148"/>
                </a:cubicBezTo>
                <a:cubicBezTo>
                  <a:pt x="349" y="148"/>
                  <a:pt x="354" y="153"/>
                  <a:pt x="360" y="154"/>
                </a:cubicBezTo>
                <a:cubicBezTo>
                  <a:pt x="362" y="154"/>
                  <a:pt x="365" y="156"/>
                  <a:pt x="366" y="158"/>
                </a:cubicBezTo>
                <a:cubicBezTo>
                  <a:pt x="369" y="161"/>
                  <a:pt x="366" y="161"/>
                  <a:pt x="368" y="164"/>
                </a:cubicBezTo>
                <a:cubicBezTo>
                  <a:pt x="371" y="171"/>
                  <a:pt x="375" y="176"/>
                  <a:pt x="376" y="183"/>
                </a:cubicBezTo>
                <a:cubicBezTo>
                  <a:pt x="379" y="195"/>
                  <a:pt x="378" y="206"/>
                  <a:pt x="381" y="206"/>
                </a:cubicBezTo>
                <a:cubicBezTo>
                  <a:pt x="383" y="206"/>
                  <a:pt x="384" y="192"/>
                  <a:pt x="381" y="177"/>
                </a:cubicBezTo>
                <a:cubicBezTo>
                  <a:pt x="380" y="172"/>
                  <a:pt x="378" y="167"/>
                  <a:pt x="376" y="163"/>
                </a:cubicBezTo>
                <a:cubicBezTo>
                  <a:pt x="376" y="162"/>
                  <a:pt x="375" y="161"/>
                  <a:pt x="376" y="161"/>
                </a:cubicBezTo>
                <a:cubicBezTo>
                  <a:pt x="380" y="164"/>
                  <a:pt x="383" y="166"/>
                  <a:pt x="387" y="168"/>
                </a:cubicBezTo>
                <a:cubicBezTo>
                  <a:pt x="389" y="169"/>
                  <a:pt x="393" y="170"/>
                  <a:pt x="395" y="172"/>
                </a:cubicBezTo>
                <a:cubicBezTo>
                  <a:pt x="401" y="175"/>
                  <a:pt x="404" y="178"/>
                  <a:pt x="408" y="180"/>
                </a:cubicBezTo>
                <a:cubicBezTo>
                  <a:pt x="410" y="182"/>
                  <a:pt x="412" y="182"/>
                  <a:pt x="414" y="183"/>
                </a:cubicBezTo>
                <a:cubicBezTo>
                  <a:pt x="434" y="193"/>
                  <a:pt x="429" y="189"/>
                  <a:pt x="416" y="179"/>
                </a:cubicBezTo>
                <a:cubicBezTo>
                  <a:pt x="413" y="178"/>
                  <a:pt x="412" y="175"/>
                  <a:pt x="408" y="173"/>
                </a:cubicBezTo>
                <a:cubicBezTo>
                  <a:pt x="406" y="172"/>
                  <a:pt x="403" y="169"/>
                  <a:pt x="401" y="168"/>
                </a:cubicBezTo>
                <a:cubicBezTo>
                  <a:pt x="399" y="167"/>
                  <a:pt x="396" y="166"/>
                  <a:pt x="394" y="165"/>
                </a:cubicBezTo>
                <a:cubicBezTo>
                  <a:pt x="386" y="160"/>
                  <a:pt x="380" y="157"/>
                  <a:pt x="380" y="156"/>
                </a:cubicBezTo>
                <a:cubicBezTo>
                  <a:pt x="379" y="154"/>
                  <a:pt x="373" y="151"/>
                  <a:pt x="372" y="150"/>
                </a:cubicBezTo>
                <a:cubicBezTo>
                  <a:pt x="371" y="147"/>
                  <a:pt x="368" y="146"/>
                  <a:pt x="366" y="144"/>
                </a:cubicBezTo>
                <a:cubicBezTo>
                  <a:pt x="362" y="142"/>
                  <a:pt x="359" y="140"/>
                  <a:pt x="355" y="139"/>
                </a:cubicBezTo>
                <a:cubicBezTo>
                  <a:pt x="348" y="137"/>
                  <a:pt x="341" y="138"/>
                  <a:pt x="342" y="138"/>
                </a:cubicBezTo>
                <a:cubicBezTo>
                  <a:pt x="345" y="133"/>
                  <a:pt x="347" y="128"/>
                  <a:pt x="348" y="124"/>
                </a:cubicBezTo>
                <a:cubicBezTo>
                  <a:pt x="349" y="120"/>
                  <a:pt x="348" y="117"/>
                  <a:pt x="351" y="114"/>
                </a:cubicBezTo>
                <a:cubicBezTo>
                  <a:pt x="354" y="110"/>
                  <a:pt x="353" y="102"/>
                  <a:pt x="354" y="98"/>
                </a:cubicBezTo>
                <a:cubicBezTo>
                  <a:pt x="356" y="93"/>
                  <a:pt x="359" y="89"/>
                  <a:pt x="361" y="85"/>
                </a:cubicBezTo>
                <a:cubicBezTo>
                  <a:pt x="362" y="81"/>
                  <a:pt x="361" y="79"/>
                  <a:pt x="362" y="77"/>
                </a:cubicBezTo>
                <a:cubicBezTo>
                  <a:pt x="364" y="74"/>
                  <a:pt x="365" y="72"/>
                  <a:pt x="366" y="73"/>
                </a:cubicBezTo>
                <a:cubicBezTo>
                  <a:pt x="369" y="75"/>
                  <a:pt x="372" y="77"/>
                  <a:pt x="374" y="79"/>
                </a:cubicBezTo>
                <a:cubicBezTo>
                  <a:pt x="376" y="81"/>
                  <a:pt x="381" y="82"/>
                  <a:pt x="383" y="84"/>
                </a:cubicBezTo>
                <a:cubicBezTo>
                  <a:pt x="386" y="88"/>
                  <a:pt x="388" y="95"/>
                  <a:pt x="390" y="98"/>
                </a:cubicBezTo>
                <a:cubicBezTo>
                  <a:pt x="396" y="110"/>
                  <a:pt x="397" y="119"/>
                  <a:pt x="399" y="119"/>
                </a:cubicBezTo>
                <a:cubicBezTo>
                  <a:pt x="403" y="120"/>
                  <a:pt x="403" y="116"/>
                  <a:pt x="401" y="109"/>
                </a:cubicBezTo>
                <a:cubicBezTo>
                  <a:pt x="400" y="106"/>
                  <a:pt x="401" y="104"/>
                  <a:pt x="399" y="101"/>
                </a:cubicBezTo>
                <a:cubicBezTo>
                  <a:pt x="399" y="99"/>
                  <a:pt x="395" y="94"/>
                  <a:pt x="395" y="93"/>
                </a:cubicBezTo>
                <a:cubicBezTo>
                  <a:pt x="392" y="87"/>
                  <a:pt x="391" y="83"/>
                  <a:pt x="394" y="85"/>
                </a:cubicBezTo>
                <a:cubicBezTo>
                  <a:pt x="404" y="90"/>
                  <a:pt x="414" y="97"/>
                  <a:pt x="422" y="103"/>
                </a:cubicBezTo>
                <a:cubicBezTo>
                  <a:pt x="424" y="105"/>
                  <a:pt x="423" y="111"/>
                  <a:pt x="425" y="113"/>
                </a:cubicBezTo>
                <a:cubicBezTo>
                  <a:pt x="430" y="117"/>
                  <a:pt x="423" y="100"/>
                  <a:pt x="444" y="122"/>
                </a:cubicBezTo>
                <a:cubicBezTo>
                  <a:pt x="446" y="123"/>
                  <a:pt x="449" y="124"/>
                  <a:pt x="451" y="125"/>
                </a:cubicBezTo>
                <a:cubicBezTo>
                  <a:pt x="453" y="127"/>
                  <a:pt x="458" y="133"/>
                  <a:pt x="460" y="135"/>
                </a:cubicBezTo>
                <a:cubicBezTo>
                  <a:pt x="461" y="136"/>
                  <a:pt x="463" y="136"/>
                  <a:pt x="465" y="138"/>
                </a:cubicBezTo>
                <a:cubicBezTo>
                  <a:pt x="468" y="140"/>
                  <a:pt x="471" y="145"/>
                  <a:pt x="474" y="148"/>
                </a:cubicBezTo>
                <a:cubicBezTo>
                  <a:pt x="479" y="152"/>
                  <a:pt x="484" y="154"/>
                  <a:pt x="489" y="158"/>
                </a:cubicBezTo>
                <a:cubicBezTo>
                  <a:pt x="495" y="163"/>
                  <a:pt x="500" y="170"/>
                  <a:pt x="505" y="174"/>
                </a:cubicBezTo>
                <a:cubicBezTo>
                  <a:pt x="511" y="178"/>
                  <a:pt x="516" y="180"/>
                  <a:pt x="518" y="178"/>
                </a:cubicBezTo>
                <a:cubicBezTo>
                  <a:pt x="518" y="178"/>
                  <a:pt x="513" y="173"/>
                  <a:pt x="507" y="167"/>
                </a:cubicBezTo>
                <a:cubicBezTo>
                  <a:pt x="501" y="161"/>
                  <a:pt x="497" y="156"/>
                  <a:pt x="491" y="150"/>
                </a:cubicBezTo>
                <a:cubicBezTo>
                  <a:pt x="489" y="148"/>
                  <a:pt x="483" y="145"/>
                  <a:pt x="481" y="143"/>
                </a:cubicBezTo>
                <a:cubicBezTo>
                  <a:pt x="476" y="139"/>
                  <a:pt x="473" y="135"/>
                  <a:pt x="471" y="133"/>
                </a:cubicBezTo>
                <a:cubicBezTo>
                  <a:pt x="468" y="129"/>
                  <a:pt x="465" y="127"/>
                  <a:pt x="461" y="122"/>
                </a:cubicBezTo>
                <a:cubicBezTo>
                  <a:pt x="458" y="119"/>
                  <a:pt x="455" y="113"/>
                  <a:pt x="452" y="110"/>
                </a:cubicBezTo>
                <a:cubicBezTo>
                  <a:pt x="449" y="108"/>
                  <a:pt x="447" y="105"/>
                  <a:pt x="444" y="103"/>
                </a:cubicBezTo>
                <a:cubicBezTo>
                  <a:pt x="443" y="102"/>
                  <a:pt x="441" y="101"/>
                  <a:pt x="440" y="100"/>
                </a:cubicBezTo>
                <a:cubicBezTo>
                  <a:pt x="438" y="98"/>
                  <a:pt x="430" y="95"/>
                  <a:pt x="429" y="90"/>
                </a:cubicBezTo>
                <a:cubicBezTo>
                  <a:pt x="428" y="89"/>
                  <a:pt x="426" y="88"/>
                  <a:pt x="424" y="87"/>
                </a:cubicBezTo>
                <a:cubicBezTo>
                  <a:pt x="420" y="84"/>
                  <a:pt x="416" y="81"/>
                  <a:pt x="412" y="79"/>
                </a:cubicBezTo>
                <a:cubicBezTo>
                  <a:pt x="410" y="78"/>
                  <a:pt x="403" y="72"/>
                  <a:pt x="401" y="71"/>
                </a:cubicBezTo>
                <a:cubicBezTo>
                  <a:pt x="397" y="68"/>
                  <a:pt x="392" y="68"/>
                  <a:pt x="387" y="66"/>
                </a:cubicBezTo>
                <a:cubicBezTo>
                  <a:pt x="382" y="63"/>
                  <a:pt x="377" y="61"/>
                  <a:pt x="373" y="59"/>
                </a:cubicBezTo>
                <a:cubicBezTo>
                  <a:pt x="346" y="48"/>
                  <a:pt x="321" y="42"/>
                  <a:pt x="321" y="42"/>
                </a:cubicBezTo>
                <a:cubicBezTo>
                  <a:pt x="317" y="35"/>
                  <a:pt x="308" y="29"/>
                  <a:pt x="304" y="25"/>
                </a:cubicBezTo>
                <a:cubicBezTo>
                  <a:pt x="294" y="17"/>
                  <a:pt x="283" y="10"/>
                  <a:pt x="276" y="0"/>
                </a:cubicBezTo>
                <a:cubicBezTo>
                  <a:pt x="202" y="0"/>
                  <a:pt x="202" y="0"/>
                  <a:pt x="202" y="0"/>
                </a:cubicBezTo>
                <a:cubicBezTo>
                  <a:pt x="197" y="11"/>
                  <a:pt x="190" y="21"/>
                  <a:pt x="180" y="31"/>
                </a:cubicBezTo>
                <a:close/>
              </a:path>
            </a:pathLst>
          </a:custGeom>
          <a:solidFill>
            <a:srgbClr val="352515"/>
          </a:solidFill>
          <a:ln w="0" cmpd="sng">
            <a:gradFill>
              <a:gsLst>
                <a:gs pos="0">
                  <a:srgbClr val="FFFFFF">
                    <a:lumMod val="95000"/>
                    <a:alpha val="0"/>
                  </a:srgbClr>
                </a:gs>
                <a:gs pos="26000">
                  <a:srgbClr val="FFFFFF">
                    <a:lumMod val="95000"/>
                  </a:srgbClr>
                </a:gs>
              </a:gsLst>
              <a:lin ang="5400000" scaled="0"/>
            </a:gradFill>
            <a:round/>
            <a:headEnd/>
            <a:tailEnd/>
          </a:ln>
          <a:effectLst>
            <a:outerShdw blurRad="50800" dist="38100" dir="2700000" algn="tl" rotWithShape="0">
              <a:srgbClr val="000E3D">
                <a:alpha val="30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5663752-7E31-48F3-9CCE-1BFEFD24AA32}"/>
              </a:ext>
            </a:extLst>
          </p:cNvPr>
          <p:cNvSpPr/>
          <p:nvPr/>
        </p:nvSpPr>
        <p:spPr>
          <a:xfrm>
            <a:off x="303385" y="2993408"/>
            <a:ext cx="711200" cy="707136"/>
          </a:xfrm>
          <a:prstGeom prst="ellipse">
            <a:avLst/>
          </a:prstGeom>
          <a:solidFill>
            <a:srgbClr val="000E3D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5400000" rotWithShape="0">
              <a:srgbClr val="71903D">
                <a:lumMod val="50000"/>
                <a:alpha val="50000"/>
              </a:srgbClr>
            </a:outerShdw>
          </a:effectLst>
        </p:spPr>
        <p:txBody>
          <a:bodyPr tIns="121920" rtlCol="0" anchor="ctr"/>
          <a:lstStyle/>
          <a:p>
            <a:pPr marL="0" marR="0" lvl="0" indent="0" algn="ctr" defTabSz="60957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80A36E2-6B60-4E6E-94B5-B9023F224C42}"/>
              </a:ext>
            </a:extLst>
          </p:cNvPr>
          <p:cNvSpPr/>
          <p:nvPr/>
        </p:nvSpPr>
        <p:spPr>
          <a:xfrm>
            <a:off x="3173485" y="2989599"/>
            <a:ext cx="711200" cy="707136"/>
          </a:xfrm>
          <a:prstGeom prst="ellipse">
            <a:avLst/>
          </a:prstGeom>
          <a:solidFill>
            <a:srgbClr val="000E3D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5400000" rotWithShape="0">
              <a:srgbClr val="71903D">
                <a:lumMod val="50000"/>
                <a:alpha val="50000"/>
              </a:srgbClr>
            </a:outerShdw>
          </a:effectLst>
        </p:spPr>
        <p:txBody>
          <a:bodyPr tIns="121920" rtlCol="0" anchor="ctr"/>
          <a:lstStyle/>
          <a:p>
            <a:pPr marL="0" marR="0" lvl="0" indent="0" algn="ctr" defTabSz="60957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24FF05C-49F2-4ADF-B220-3E13ADC533E8}"/>
              </a:ext>
            </a:extLst>
          </p:cNvPr>
          <p:cNvSpPr/>
          <p:nvPr/>
        </p:nvSpPr>
        <p:spPr>
          <a:xfrm>
            <a:off x="5948925" y="2627648"/>
            <a:ext cx="623136" cy="707136"/>
          </a:xfrm>
          <a:prstGeom prst="ellipse">
            <a:avLst/>
          </a:prstGeom>
          <a:solidFill>
            <a:srgbClr val="000E3D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5400000" rotWithShape="0">
              <a:srgbClr val="71903D">
                <a:lumMod val="50000"/>
                <a:alpha val="50000"/>
              </a:srgbClr>
            </a:outerShdw>
          </a:effectLst>
        </p:spPr>
        <p:txBody>
          <a:bodyPr tIns="121920" rtlCol="0" anchor="ctr"/>
          <a:lstStyle/>
          <a:p>
            <a:pPr marL="0" marR="0" lvl="0" indent="0" algn="ctr" defTabSz="60957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004F6D0-2E1F-40F4-B676-A2D09A22EA82}"/>
              </a:ext>
            </a:extLst>
          </p:cNvPr>
          <p:cNvSpPr txBox="1"/>
          <p:nvPr/>
        </p:nvSpPr>
        <p:spPr>
          <a:xfrm>
            <a:off x="506586" y="5367724"/>
            <a:ext cx="1125726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Inefficient, Non-aligned Systems, Processes and Solutions; and Inadequately Profiled Municipalities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6909A93-A6FF-492F-BFA5-C059EBDE133B}"/>
              </a:ext>
            </a:extLst>
          </p:cNvPr>
          <p:cNvSpPr txBox="1"/>
          <p:nvPr/>
        </p:nvSpPr>
        <p:spPr>
          <a:xfrm>
            <a:off x="3417602" y="4578792"/>
            <a:ext cx="8346235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Inadequate Sourcing and Utilisation of Financial Resources, and  Partial Legislation Implementation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7B2AEF7-5320-4E82-8D4E-FD8072FDD8B3}"/>
              </a:ext>
            </a:extLst>
          </p:cNvPr>
          <p:cNvSpPr txBox="1"/>
          <p:nvPr/>
        </p:nvSpPr>
        <p:spPr>
          <a:xfrm>
            <a:off x="6126522" y="3768178"/>
            <a:ext cx="5637329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Insufficient Advisory/Advocacy Services and Interventions, and Non-receptive Client</a:t>
            </a:r>
          </a:p>
        </p:txBody>
      </p:sp>
    </p:spTree>
    <p:extLst>
      <p:ext uri="{BB962C8B-B14F-4D97-AF65-F5344CB8AC3E}">
        <p14:creationId xmlns:p14="http://schemas.microsoft.com/office/powerpoint/2010/main" xmlns="" val="67721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2D25D2A-9A97-FF41-82E5-58BAB73368D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377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A04EAE3-1F6A-2A48-8965-138899077306}"/>
              </a:ext>
            </a:extLst>
          </p:cNvPr>
          <p:cNvSpPr/>
          <p:nvPr/>
        </p:nvSpPr>
        <p:spPr>
          <a:xfrm>
            <a:off x="4079263" y="5133113"/>
            <a:ext cx="3559208" cy="1863983"/>
          </a:xfrm>
          <a:prstGeom prst="ellipse">
            <a:avLst/>
          </a:prstGeom>
          <a:gradFill flip="none" rotWithShape="1">
            <a:gsLst>
              <a:gs pos="8850">
                <a:srgbClr val="352515"/>
              </a:gs>
              <a:gs pos="42000">
                <a:srgbClr val="352515"/>
              </a:gs>
              <a:gs pos="59000">
                <a:srgbClr val="71903D">
                  <a:lumMod val="7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4800000" lon="0" rev="0"/>
            </a:camera>
            <a:lightRig rig="threePt" dir="t"/>
          </a:scene3d>
        </p:spPr>
        <p:txBody>
          <a:bodyPr rtlCol="0" anchor="ctr"/>
          <a:lstStyle/>
          <a:p>
            <a:pPr algn="ctr" defTabSz="609570"/>
            <a:endParaRPr lang="en-US" sz="24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xmlns="" id="{B614AA3A-155D-D04A-A69B-E005941AC596}"/>
              </a:ext>
            </a:extLst>
          </p:cNvPr>
          <p:cNvSpPr>
            <a:spLocks noChangeAspect="1"/>
          </p:cNvSpPr>
          <p:nvPr/>
        </p:nvSpPr>
        <p:spPr bwMode="auto">
          <a:xfrm>
            <a:off x="5242405" y="5699633"/>
            <a:ext cx="364067" cy="354807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xmlns="" id="{9179FB46-EF49-5B4B-9EBF-F28FCFCDD120}"/>
              </a:ext>
            </a:extLst>
          </p:cNvPr>
          <p:cNvSpPr>
            <a:spLocks noChangeAspect="1"/>
          </p:cNvSpPr>
          <p:nvPr/>
        </p:nvSpPr>
        <p:spPr bwMode="auto">
          <a:xfrm>
            <a:off x="5106939" y="5794089"/>
            <a:ext cx="397933" cy="260351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xmlns="" id="{0EBE6826-4BC5-A04F-8EB6-387779B5C52E}"/>
              </a:ext>
            </a:extLst>
          </p:cNvPr>
          <p:cNvSpPr>
            <a:spLocks noChangeAspect="1"/>
          </p:cNvSpPr>
          <p:nvPr/>
        </p:nvSpPr>
        <p:spPr bwMode="auto">
          <a:xfrm>
            <a:off x="6321907" y="5641689"/>
            <a:ext cx="404284" cy="260351"/>
          </a:xfrm>
          <a:custGeom>
            <a:avLst/>
            <a:gdLst/>
            <a:ahLst/>
            <a:cxnLst>
              <a:cxn ang="0">
                <a:pos x="24" y="58"/>
              </a:cxn>
              <a:cxn ang="0">
                <a:pos x="38" y="20"/>
              </a:cxn>
              <a:cxn ang="0">
                <a:pos x="71" y="5"/>
              </a:cxn>
              <a:cxn ang="0">
                <a:pos x="25" y="10"/>
              </a:cxn>
              <a:cxn ang="0">
                <a:pos x="2" y="58"/>
              </a:cxn>
              <a:cxn ang="0">
                <a:pos x="13" y="61"/>
              </a:cxn>
              <a:cxn ang="0">
                <a:pos x="24" y="58"/>
              </a:cxn>
            </a:cxnLst>
            <a:rect l="0" t="0" r="r" b="b"/>
            <a:pathLst>
              <a:path w="71" h="61">
                <a:moveTo>
                  <a:pt x="24" y="58"/>
                </a:moveTo>
                <a:cubicBezTo>
                  <a:pt x="27" y="53"/>
                  <a:pt x="21" y="37"/>
                  <a:pt x="38" y="20"/>
                </a:cubicBezTo>
                <a:cubicBezTo>
                  <a:pt x="52" y="6"/>
                  <a:pt x="71" y="9"/>
                  <a:pt x="71" y="5"/>
                </a:cubicBezTo>
                <a:cubicBezTo>
                  <a:pt x="71" y="0"/>
                  <a:pt x="42" y="1"/>
                  <a:pt x="25" y="10"/>
                </a:cubicBezTo>
                <a:cubicBezTo>
                  <a:pt x="3" y="22"/>
                  <a:pt x="0" y="54"/>
                  <a:pt x="2" y="58"/>
                </a:cubicBezTo>
                <a:cubicBezTo>
                  <a:pt x="3" y="61"/>
                  <a:pt x="7" y="61"/>
                  <a:pt x="13" y="61"/>
                </a:cubicBezTo>
                <a:cubicBezTo>
                  <a:pt x="18" y="61"/>
                  <a:pt x="22" y="61"/>
                  <a:pt x="24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xmlns="" id="{33D0F9FD-408A-A14C-94E1-755BBCC656E4}"/>
              </a:ext>
            </a:extLst>
          </p:cNvPr>
          <p:cNvSpPr>
            <a:spLocks noChangeAspect="1"/>
          </p:cNvSpPr>
          <p:nvPr/>
        </p:nvSpPr>
        <p:spPr bwMode="auto">
          <a:xfrm rot="20520000" flipH="1">
            <a:off x="6216072" y="5597237"/>
            <a:ext cx="318347" cy="208280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xmlns="" id="{18FE4024-5FC9-7244-A877-33E9854E1150}"/>
              </a:ext>
            </a:extLst>
          </p:cNvPr>
          <p:cNvSpPr>
            <a:spLocks/>
          </p:cNvSpPr>
          <p:nvPr/>
        </p:nvSpPr>
        <p:spPr bwMode="auto">
          <a:xfrm>
            <a:off x="2761672" y="1031289"/>
            <a:ext cx="6559909" cy="5081451"/>
          </a:xfrm>
          <a:custGeom>
            <a:avLst/>
            <a:gdLst/>
            <a:ahLst/>
            <a:cxnLst>
              <a:cxn ang="0">
                <a:pos x="517" y="392"/>
              </a:cxn>
              <a:cxn ang="0">
                <a:pos x="539" y="349"/>
              </a:cxn>
              <a:cxn ang="0">
                <a:pos x="541" y="342"/>
              </a:cxn>
              <a:cxn ang="0">
                <a:pos x="528" y="312"/>
              </a:cxn>
              <a:cxn ang="0">
                <a:pos x="522" y="373"/>
              </a:cxn>
              <a:cxn ang="0">
                <a:pos x="373" y="446"/>
              </a:cxn>
              <a:cxn ang="0">
                <a:pos x="403" y="384"/>
              </a:cxn>
              <a:cxn ang="0">
                <a:pos x="518" y="315"/>
              </a:cxn>
              <a:cxn ang="0">
                <a:pos x="385" y="379"/>
              </a:cxn>
              <a:cxn ang="0">
                <a:pos x="479" y="310"/>
              </a:cxn>
              <a:cxn ang="0">
                <a:pos x="368" y="379"/>
              </a:cxn>
              <a:cxn ang="0">
                <a:pos x="314" y="365"/>
              </a:cxn>
              <a:cxn ang="0">
                <a:pos x="314" y="354"/>
              </a:cxn>
              <a:cxn ang="0">
                <a:pos x="463" y="290"/>
              </a:cxn>
              <a:cxn ang="0">
                <a:pos x="599" y="222"/>
              </a:cxn>
              <a:cxn ang="0">
                <a:pos x="566" y="218"/>
              </a:cxn>
              <a:cxn ang="0">
                <a:pos x="588" y="123"/>
              </a:cxn>
              <a:cxn ang="0">
                <a:pos x="477" y="138"/>
              </a:cxn>
              <a:cxn ang="0">
                <a:pos x="417" y="299"/>
              </a:cxn>
              <a:cxn ang="0">
                <a:pos x="330" y="244"/>
              </a:cxn>
              <a:cxn ang="0">
                <a:pos x="430" y="146"/>
              </a:cxn>
              <a:cxn ang="0">
                <a:pos x="346" y="133"/>
              </a:cxn>
              <a:cxn ang="0">
                <a:pos x="410" y="39"/>
              </a:cxn>
              <a:cxn ang="0">
                <a:pos x="362" y="4"/>
              </a:cxn>
              <a:cxn ang="0">
                <a:pos x="319" y="118"/>
              </a:cxn>
              <a:cxn ang="0">
                <a:pos x="323" y="209"/>
              </a:cxn>
              <a:cxn ang="0">
                <a:pos x="252" y="208"/>
              </a:cxn>
              <a:cxn ang="0">
                <a:pos x="160" y="101"/>
              </a:cxn>
              <a:cxn ang="0">
                <a:pos x="153" y="170"/>
              </a:cxn>
              <a:cxn ang="0">
                <a:pos x="117" y="134"/>
              </a:cxn>
              <a:cxn ang="0">
                <a:pos x="88" y="193"/>
              </a:cxn>
              <a:cxn ang="0">
                <a:pos x="186" y="204"/>
              </a:cxn>
              <a:cxn ang="0">
                <a:pos x="304" y="318"/>
              </a:cxn>
              <a:cxn ang="0">
                <a:pos x="160" y="262"/>
              </a:cxn>
              <a:cxn ang="0">
                <a:pos x="190" y="299"/>
              </a:cxn>
              <a:cxn ang="0">
                <a:pos x="297" y="378"/>
              </a:cxn>
              <a:cxn ang="0">
                <a:pos x="171" y="375"/>
              </a:cxn>
              <a:cxn ang="0">
                <a:pos x="139" y="288"/>
              </a:cxn>
              <a:cxn ang="0">
                <a:pos x="137" y="342"/>
              </a:cxn>
              <a:cxn ang="0">
                <a:pos x="82" y="267"/>
              </a:cxn>
              <a:cxn ang="0">
                <a:pos x="88" y="328"/>
              </a:cxn>
              <a:cxn ang="0">
                <a:pos x="49" y="275"/>
              </a:cxn>
              <a:cxn ang="0">
                <a:pos x="14" y="321"/>
              </a:cxn>
              <a:cxn ang="0">
                <a:pos x="59" y="350"/>
              </a:cxn>
              <a:cxn ang="0">
                <a:pos x="262" y="422"/>
              </a:cxn>
              <a:cxn ang="0">
                <a:pos x="234" y="770"/>
              </a:cxn>
              <a:cxn ang="0">
                <a:pos x="341" y="698"/>
              </a:cxn>
              <a:cxn ang="0">
                <a:pos x="442" y="423"/>
              </a:cxn>
              <a:cxn ang="0">
                <a:pos x="654" y="219"/>
              </a:cxn>
            </a:cxnLst>
            <a:rect l="0" t="0" r="r" b="b"/>
            <a:pathLst>
              <a:path w="657" h="781">
                <a:moveTo>
                  <a:pt x="654" y="219"/>
                </a:moveTo>
                <a:cubicBezTo>
                  <a:pt x="654" y="219"/>
                  <a:pt x="618" y="287"/>
                  <a:pt x="602" y="310"/>
                </a:cubicBezTo>
                <a:cubicBezTo>
                  <a:pt x="586" y="335"/>
                  <a:pt x="563" y="366"/>
                  <a:pt x="538" y="384"/>
                </a:cubicBezTo>
                <a:cubicBezTo>
                  <a:pt x="531" y="389"/>
                  <a:pt x="524" y="391"/>
                  <a:pt x="517" y="392"/>
                </a:cubicBezTo>
                <a:cubicBezTo>
                  <a:pt x="518" y="390"/>
                  <a:pt x="520" y="385"/>
                  <a:pt x="523" y="378"/>
                </a:cubicBezTo>
                <a:cubicBezTo>
                  <a:pt x="523" y="378"/>
                  <a:pt x="523" y="377"/>
                  <a:pt x="523" y="377"/>
                </a:cubicBezTo>
                <a:cubicBezTo>
                  <a:pt x="524" y="376"/>
                  <a:pt x="525" y="374"/>
                  <a:pt x="525" y="373"/>
                </a:cubicBezTo>
                <a:cubicBezTo>
                  <a:pt x="529" y="366"/>
                  <a:pt x="534" y="358"/>
                  <a:pt x="539" y="349"/>
                </a:cubicBezTo>
                <a:cubicBezTo>
                  <a:pt x="556" y="325"/>
                  <a:pt x="562" y="318"/>
                  <a:pt x="562" y="318"/>
                </a:cubicBezTo>
                <a:cubicBezTo>
                  <a:pt x="564" y="314"/>
                  <a:pt x="573" y="306"/>
                  <a:pt x="569" y="308"/>
                </a:cubicBezTo>
                <a:cubicBezTo>
                  <a:pt x="567" y="309"/>
                  <a:pt x="561" y="315"/>
                  <a:pt x="558" y="319"/>
                </a:cubicBezTo>
                <a:cubicBezTo>
                  <a:pt x="553" y="324"/>
                  <a:pt x="547" y="333"/>
                  <a:pt x="541" y="342"/>
                </a:cubicBezTo>
                <a:cubicBezTo>
                  <a:pt x="536" y="348"/>
                  <a:pt x="532" y="355"/>
                  <a:pt x="528" y="362"/>
                </a:cubicBezTo>
                <a:cubicBezTo>
                  <a:pt x="529" y="359"/>
                  <a:pt x="529" y="354"/>
                  <a:pt x="528" y="347"/>
                </a:cubicBezTo>
                <a:cubicBezTo>
                  <a:pt x="527" y="330"/>
                  <a:pt x="529" y="320"/>
                  <a:pt x="529" y="320"/>
                </a:cubicBezTo>
                <a:cubicBezTo>
                  <a:pt x="529" y="318"/>
                  <a:pt x="529" y="310"/>
                  <a:pt x="528" y="312"/>
                </a:cubicBezTo>
                <a:cubicBezTo>
                  <a:pt x="527" y="313"/>
                  <a:pt x="527" y="316"/>
                  <a:pt x="527" y="319"/>
                </a:cubicBezTo>
                <a:cubicBezTo>
                  <a:pt x="526" y="322"/>
                  <a:pt x="526" y="327"/>
                  <a:pt x="526" y="334"/>
                </a:cubicBezTo>
                <a:cubicBezTo>
                  <a:pt x="525" y="343"/>
                  <a:pt x="527" y="357"/>
                  <a:pt x="524" y="366"/>
                </a:cubicBezTo>
                <a:cubicBezTo>
                  <a:pt x="524" y="368"/>
                  <a:pt x="523" y="371"/>
                  <a:pt x="522" y="373"/>
                </a:cubicBezTo>
                <a:cubicBezTo>
                  <a:pt x="519" y="377"/>
                  <a:pt x="516" y="381"/>
                  <a:pt x="512" y="384"/>
                </a:cubicBezTo>
                <a:cubicBezTo>
                  <a:pt x="508" y="388"/>
                  <a:pt x="504" y="391"/>
                  <a:pt x="501" y="394"/>
                </a:cubicBezTo>
                <a:cubicBezTo>
                  <a:pt x="483" y="394"/>
                  <a:pt x="465" y="391"/>
                  <a:pt x="449" y="399"/>
                </a:cubicBezTo>
                <a:cubicBezTo>
                  <a:pt x="414" y="416"/>
                  <a:pt x="402" y="431"/>
                  <a:pt x="373" y="446"/>
                </a:cubicBezTo>
                <a:cubicBezTo>
                  <a:pt x="345" y="461"/>
                  <a:pt x="315" y="425"/>
                  <a:pt x="313" y="416"/>
                </a:cubicBezTo>
                <a:cubicBezTo>
                  <a:pt x="311" y="406"/>
                  <a:pt x="309" y="400"/>
                  <a:pt x="313" y="395"/>
                </a:cubicBezTo>
                <a:cubicBezTo>
                  <a:pt x="317" y="390"/>
                  <a:pt x="337" y="386"/>
                  <a:pt x="364" y="387"/>
                </a:cubicBezTo>
                <a:cubicBezTo>
                  <a:pt x="378" y="388"/>
                  <a:pt x="390" y="386"/>
                  <a:pt x="403" y="384"/>
                </a:cubicBezTo>
                <a:cubicBezTo>
                  <a:pt x="417" y="382"/>
                  <a:pt x="428" y="378"/>
                  <a:pt x="438" y="375"/>
                </a:cubicBezTo>
                <a:cubicBezTo>
                  <a:pt x="464" y="365"/>
                  <a:pt x="478" y="357"/>
                  <a:pt x="494" y="340"/>
                </a:cubicBezTo>
                <a:cubicBezTo>
                  <a:pt x="503" y="331"/>
                  <a:pt x="519" y="315"/>
                  <a:pt x="519" y="315"/>
                </a:cubicBezTo>
                <a:cubicBezTo>
                  <a:pt x="519" y="315"/>
                  <a:pt x="519" y="314"/>
                  <a:pt x="518" y="315"/>
                </a:cubicBezTo>
                <a:cubicBezTo>
                  <a:pt x="509" y="319"/>
                  <a:pt x="498" y="329"/>
                  <a:pt x="482" y="343"/>
                </a:cubicBezTo>
                <a:cubicBezTo>
                  <a:pt x="471" y="351"/>
                  <a:pt x="465" y="355"/>
                  <a:pt x="457" y="360"/>
                </a:cubicBezTo>
                <a:cubicBezTo>
                  <a:pt x="436" y="373"/>
                  <a:pt x="423" y="373"/>
                  <a:pt x="396" y="378"/>
                </a:cubicBezTo>
                <a:cubicBezTo>
                  <a:pt x="392" y="378"/>
                  <a:pt x="388" y="379"/>
                  <a:pt x="385" y="379"/>
                </a:cubicBezTo>
                <a:cubicBezTo>
                  <a:pt x="394" y="375"/>
                  <a:pt x="419" y="366"/>
                  <a:pt x="428" y="357"/>
                </a:cubicBezTo>
                <a:cubicBezTo>
                  <a:pt x="436" y="350"/>
                  <a:pt x="434" y="351"/>
                  <a:pt x="452" y="335"/>
                </a:cubicBezTo>
                <a:cubicBezTo>
                  <a:pt x="470" y="319"/>
                  <a:pt x="472" y="317"/>
                  <a:pt x="472" y="317"/>
                </a:cubicBezTo>
                <a:cubicBezTo>
                  <a:pt x="475" y="315"/>
                  <a:pt x="484" y="309"/>
                  <a:pt x="479" y="310"/>
                </a:cubicBezTo>
                <a:cubicBezTo>
                  <a:pt x="477" y="310"/>
                  <a:pt x="472" y="314"/>
                  <a:pt x="468" y="316"/>
                </a:cubicBezTo>
                <a:cubicBezTo>
                  <a:pt x="464" y="319"/>
                  <a:pt x="456" y="327"/>
                  <a:pt x="449" y="332"/>
                </a:cubicBezTo>
                <a:cubicBezTo>
                  <a:pt x="438" y="341"/>
                  <a:pt x="434" y="347"/>
                  <a:pt x="416" y="360"/>
                </a:cubicBezTo>
                <a:cubicBezTo>
                  <a:pt x="401" y="370"/>
                  <a:pt x="377" y="378"/>
                  <a:pt x="368" y="379"/>
                </a:cubicBezTo>
                <a:cubicBezTo>
                  <a:pt x="359" y="380"/>
                  <a:pt x="368" y="379"/>
                  <a:pt x="368" y="379"/>
                </a:cubicBezTo>
                <a:cubicBezTo>
                  <a:pt x="362" y="378"/>
                  <a:pt x="357" y="378"/>
                  <a:pt x="350" y="378"/>
                </a:cubicBezTo>
                <a:cubicBezTo>
                  <a:pt x="339" y="377"/>
                  <a:pt x="317" y="373"/>
                  <a:pt x="314" y="365"/>
                </a:cubicBezTo>
                <a:cubicBezTo>
                  <a:pt x="314" y="365"/>
                  <a:pt x="314" y="365"/>
                  <a:pt x="314" y="365"/>
                </a:cubicBezTo>
                <a:cubicBezTo>
                  <a:pt x="314" y="358"/>
                  <a:pt x="315" y="350"/>
                  <a:pt x="315" y="342"/>
                </a:cubicBezTo>
                <a:cubicBezTo>
                  <a:pt x="315" y="342"/>
                  <a:pt x="315" y="343"/>
                  <a:pt x="315" y="343"/>
                </a:cubicBezTo>
                <a:cubicBezTo>
                  <a:pt x="315" y="347"/>
                  <a:pt x="315" y="351"/>
                  <a:pt x="314" y="354"/>
                </a:cubicBezTo>
                <a:cubicBezTo>
                  <a:pt x="314" y="354"/>
                  <a:pt x="314" y="354"/>
                  <a:pt x="314" y="354"/>
                </a:cubicBezTo>
                <a:cubicBezTo>
                  <a:pt x="317" y="329"/>
                  <a:pt x="336" y="326"/>
                  <a:pt x="357" y="327"/>
                </a:cubicBezTo>
                <a:cubicBezTo>
                  <a:pt x="368" y="328"/>
                  <a:pt x="378" y="330"/>
                  <a:pt x="389" y="328"/>
                </a:cubicBezTo>
                <a:cubicBezTo>
                  <a:pt x="401" y="325"/>
                  <a:pt x="411" y="319"/>
                  <a:pt x="421" y="314"/>
                </a:cubicBezTo>
                <a:cubicBezTo>
                  <a:pt x="436" y="307"/>
                  <a:pt x="451" y="301"/>
                  <a:pt x="463" y="290"/>
                </a:cubicBezTo>
                <a:cubicBezTo>
                  <a:pt x="476" y="279"/>
                  <a:pt x="487" y="264"/>
                  <a:pt x="497" y="250"/>
                </a:cubicBezTo>
                <a:cubicBezTo>
                  <a:pt x="499" y="247"/>
                  <a:pt x="501" y="244"/>
                  <a:pt x="502" y="241"/>
                </a:cubicBezTo>
                <a:cubicBezTo>
                  <a:pt x="505" y="238"/>
                  <a:pt x="512" y="233"/>
                  <a:pt x="527" y="228"/>
                </a:cubicBezTo>
                <a:cubicBezTo>
                  <a:pt x="545" y="222"/>
                  <a:pt x="579" y="224"/>
                  <a:pt x="599" y="222"/>
                </a:cubicBezTo>
                <a:cubicBezTo>
                  <a:pt x="611" y="220"/>
                  <a:pt x="616" y="219"/>
                  <a:pt x="623" y="217"/>
                </a:cubicBezTo>
                <a:cubicBezTo>
                  <a:pt x="630" y="216"/>
                  <a:pt x="637" y="215"/>
                  <a:pt x="639" y="214"/>
                </a:cubicBezTo>
                <a:cubicBezTo>
                  <a:pt x="644" y="210"/>
                  <a:pt x="629" y="213"/>
                  <a:pt x="625" y="214"/>
                </a:cubicBezTo>
                <a:cubicBezTo>
                  <a:pt x="625" y="214"/>
                  <a:pt x="601" y="219"/>
                  <a:pt x="566" y="218"/>
                </a:cubicBezTo>
                <a:cubicBezTo>
                  <a:pt x="538" y="217"/>
                  <a:pt x="522" y="220"/>
                  <a:pt x="516" y="221"/>
                </a:cubicBezTo>
                <a:cubicBezTo>
                  <a:pt x="525" y="205"/>
                  <a:pt x="535" y="190"/>
                  <a:pt x="547" y="176"/>
                </a:cubicBezTo>
                <a:cubicBezTo>
                  <a:pt x="575" y="139"/>
                  <a:pt x="615" y="106"/>
                  <a:pt x="615" y="101"/>
                </a:cubicBezTo>
                <a:cubicBezTo>
                  <a:pt x="614" y="97"/>
                  <a:pt x="597" y="115"/>
                  <a:pt x="588" y="123"/>
                </a:cubicBezTo>
                <a:cubicBezTo>
                  <a:pt x="550" y="160"/>
                  <a:pt x="515" y="197"/>
                  <a:pt x="484" y="241"/>
                </a:cubicBezTo>
                <a:cubicBezTo>
                  <a:pt x="479" y="249"/>
                  <a:pt x="473" y="258"/>
                  <a:pt x="466" y="265"/>
                </a:cubicBezTo>
                <a:cubicBezTo>
                  <a:pt x="467" y="262"/>
                  <a:pt x="468" y="259"/>
                  <a:pt x="468" y="256"/>
                </a:cubicBezTo>
                <a:cubicBezTo>
                  <a:pt x="472" y="226"/>
                  <a:pt x="469" y="166"/>
                  <a:pt x="477" y="138"/>
                </a:cubicBezTo>
                <a:cubicBezTo>
                  <a:pt x="486" y="105"/>
                  <a:pt x="495" y="88"/>
                  <a:pt x="494" y="86"/>
                </a:cubicBezTo>
                <a:cubicBezTo>
                  <a:pt x="490" y="86"/>
                  <a:pt x="467" y="147"/>
                  <a:pt x="467" y="173"/>
                </a:cubicBezTo>
                <a:cubicBezTo>
                  <a:pt x="467" y="197"/>
                  <a:pt x="467" y="228"/>
                  <a:pt x="459" y="252"/>
                </a:cubicBezTo>
                <a:cubicBezTo>
                  <a:pt x="451" y="271"/>
                  <a:pt x="433" y="288"/>
                  <a:pt x="417" y="299"/>
                </a:cubicBezTo>
                <a:cubicBezTo>
                  <a:pt x="417" y="299"/>
                  <a:pt x="427" y="296"/>
                  <a:pt x="417" y="299"/>
                </a:cubicBezTo>
                <a:cubicBezTo>
                  <a:pt x="406" y="303"/>
                  <a:pt x="376" y="315"/>
                  <a:pt x="357" y="308"/>
                </a:cubicBezTo>
                <a:cubicBezTo>
                  <a:pt x="345" y="302"/>
                  <a:pt x="326" y="279"/>
                  <a:pt x="325" y="271"/>
                </a:cubicBezTo>
                <a:cubicBezTo>
                  <a:pt x="325" y="262"/>
                  <a:pt x="327" y="248"/>
                  <a:pt x="330" y="244"/>
                </a:cubicBezTo>
                <a:cubicBezTo>
                  <a:pt x="333" y="240"/>
                  <a:pt x="361" y="204"/>
                  <a:pt x="389" y="181"/>
                </a:cubicBezTo>
                <a:cubicBezTo>
                  <a:pt x="425" y="153"/>
                  <a:pt x="436" y="147"/>
                  <a:pt x="436" y="147"/>
                </a:cubicBezTo>
                <a:cubicBezTo>
                  <a:pt x="441" y="143"/>
                  <a:pt x="457" y="136"/>
                  <a:pt x="451" y="137"/>
                </a:cubicBezTo>
                <a:cubicBezTo>
                  <a:pt x="448" y="137"/>
                  <a:pt x="437" y="142"/>
                  <a:pt x="430" y="146"/>
                </a:cubicBezTo>
                <a:cubicBezTo>
                  <a:pt x="423" y="151"/>
                  <a:pt x="409" y="162"/>
                  <a:pt x="396" y="171"/>
                </a:cubicBezTo>
                <a:cubicBezTo>
                  <a:pt x="377" y="186"/>
                  <a:pt x="360" y="201"/>
                  <a:pt x="342" y="217"/>
                </a:cubicBezTo>
                <a:cubicBezTo>
                  <a:pt x="339" y="220"/>
                  <a:pt x="336" y="222"/>
                  <a:pt x="333" y="224"/>
                </a:cubicBezTo>
                <a:cubicBezTo>
                  <a:pt x="337" y="203"/>
                  <a:pt x="341" y="168"/>
                  <a:pt x="346" y="133"/>
                </a:cubicBezTo>
                <a:cubicBezTo>
                  <a:pt x="348" y="126"/>
                  <a:pt x="350" y="120"/>
                  <a:pt x="352" y="116"/>
                </a:cubicBezTo>
                <a:cubicBezTo>
                  <a:pt x="365" y="93"/>
                  <a:pt x="375" y="89"/>
                  <a:pt x="385" y="75"/>
                </a:cubicBezTo>
                <a:cubicBezTo>
                  <a:pt x="391" y="67"/>
                  <a:pt x="401" y="58"/>
                  <a:pt x="404" y="52"/>
                </a:cubicBezTo>
                <a:cubicBezTo>
                  <a:pt x="407" y="47"/>
                  <a:pt x="410" y="42"/>
                  <a:pt x="410" y="39"/>
                </a:cubicBezTo>
                <a:cubicBezTo>
                  <a:pt x="409" y="33"/>
                  <a:pt x="403" y="44"/>
                  <a:pt x="401" y="47"/>
                </a:cubicBezTo>
                <a:cubicBezTo>
                  <a:pt x="401" y="47"/>
                  <a:pt x="396" y="55"/>
                  <a:pt x="376" y="77"/>
                </a:cubicBezTo>
                <a:cubicBezTo>
                  <a:pt x="358" y="96"/>
                  <a:pt x="354" y="99"/>
                  <a:pt x="349" y="107"/>
                </a:cubicBezTo>
                <a:cubicBezTo>
                  <a:pt x="356" y="53"/>
                  <a:pt x="362" y="4"/>
                  <a:pt x="362" y="4"/>
                </a:cubicBezTo>
                <a:cubicBezTo>
                  <a:pt x="362" y="4"/>
                  <a:pt x="360" y="0"/>
                  <a:pt x="359" y="5"/>
                </a:cubicBezTo>
                <a:cubicBezTo>
                  <a:pt x="354" y="30"/>
                  <a:pt x="340" y="111"/>
                  <a:pt x="329" y="176"/>
                </a:cubicBezTo>
                <a:cubicBezTo>
                  <a:pt x="329" y="174"/>
                  <a:pt x="328" y="172"/>
                  <a:pt x="328" y="171"/>
                </a:cubicBezTo>
                <a:cubicBezTo>
                  <a:pt x="324" y="145"/>
                  <a:pt x="322" y="139"/>
                  <a:pt x="319" y="118"/>
                </a:cubicBezTo>
                <a:cubicBezTo>
                  <a:pt x="316" y="93"/>
                  <a:pt x="296" y="43"/>
                  <a:pt x="293" y="43"/>
                </a:cubicBezTo>
                <a:cubicBezTo>
                  <a:pt x="292" y="45"/>
                  <a:pt x="304" y="69"/>
                  <a:pt x="311" y="101"/>
                </a:cubicBezTo>
                <a:cubicBezTo>
                  <a:pt x="320" y="143"/>
                  <a:pt x="326" y="185"/>
                  <a:pt x="326" y="193"/>
                </a:cubicBezTo>
                <a:cubicBezTo>
                  <a:pt x="326" y="202"/>
                  <a:pt x="324" y="204"/>
                  <a:pt x="323" y="209"/>
                </a:cubicBezTo>
                <a:cubicBezTo>
                  <a:pt x="323" y="209"/>
                  <a:pt x="323" y="209"/>
                  <a:pt x="323" y="209"/>
                </a:cubicBezTo>
                <a:cubicBezTo>
                  <a:pt x="318" y="218"/>
                  <a:pt x="306" y="221"/>
                  <a:pt x="293" y="217"/>
                </a:cubicBezTo>
                <a:cubicBezTo>
                  <a:pt x="279" y="213"/>
                  <a:pt x="236" y="205"/>
                  <a:pt x="252" y="208"/>
                </a:cubicBezTo>
                <a:cubicBezTo>
                  <a:pt x="269" y="211"/>
                  <a:pt x="252" y="208"/>
                  <a:pt x="252" y="208"/>
                </a:cubicBezTo>
                <a:cubicBezTo>
                  <a:pt x="252" y="208"/>
                  <a:pt x="243" y="207"/>
                  <a:pt x="227" y="192"/>
                </a:cubicBezTo>
                <a:cubicBezTo>
                  <a:pt x="212" y="179"/>
                  <a:pt x="198" y="148"/>
                  <a:pt x="187" y="132"/>
                </a:cubicBezTo>
                <a:cubicBezTo>
                  <a:pt x="179" y="122"/>
                  <a:pt x="176" y="119"/>
                  <a:pt x="171" y="113"/>
                </a:cubicBezTo>
                <a:cubicBezTo>
                  <a:pt x="167" y="108"/>
                  <a:pt x="162" y="102"/>
                  <a:pt x="160" y="101"/>
                </a:cubicBezTo>
                <a:cubicBezTo>
                  <a:pt x="155" y="98"/>
                  <a:pt x="165" y="109"/>
                  <a:pt x="167" y="113"/>
                </a:cubicBezTo>
                <a:cubicBezTo>
                  <a:pt x="167" y="113"/>
                  <a:pt x="183" y="132"/>
                  <a:pt x="199" y="163"/>
                </a:cubicBezTo>
                <a:cubicBezTo>
                  <a:pt x="210" y="184"/>
                  <a:pt x="219" y="197"/>
                  <a:pt x="224" y="203"/>
                </a:cubicBezTo>
                <a:cubicBezTo>
                  <a:pt x="205" y="198"/>
                  <a:pt x="170" y="186"/>
                  <a:pt x="153" y="170"/>
                </a:cubicBezTo>
                <a:cubicBezTo>
                  <a:pt x="145" y="162"/>
                  <a:pt x="142" y="154"/>
                  <a:pt x="131" y="140"/>
                </a:cubicBezTo>
                <a:cubicBezTo>
                  <a:pt x="114" y="118"/>
                  <a:pt x="100" y="104"/>
                  <a:pt x="92" y="96"/>
                </a:cubicBezTo>
                <a:cubicBezTo>
                  <a:pt x="90" y="94"/>
                  <a:pt x="90" y="96"/>
                  <a:pt x="90" y="96"/>
                </a:cubicBezTo>
                <a:cubicBezTo>
                  <a:pt x="90" y="96"/>
                  <a:pt x="109" y="119"/>
                  <a:pt x="117" y="134"/>
                </a:cubicBezTo>
                <a:cubicBezTo>
                  <a:pt x="131" y="158"/>
                  <a:pt x="144" y="181"/>
                  <a:pt x="167" y="195"/>
                </a:cubicBezTo>
                <a:cubicBezTo>
                  <a:pt x="162" y="194"/>
                  <a:pt x="155" y="194"/>
                  <a:pt x="144" y="194"/>
                </a:cubicBezTo>
                <a:cubicBezTo>
                  <a:pt x="117" y="195"/>
                  <a:pt x="101" y="192"/>
                  <a:pt x="101" y="192"/>
                </a:cubicBezTo>
                <a:cubicBezTo>
                  <a:pt x="97" y="192"/>
                  <a:pt x="84" y="191"/>
                  <a:pt x="88" y="193"/>
                </a:cubicBezTo>
                <a:cubicBezTo>
                  <a:pt x="90" y="194"/>
                  <a:pt x="96" y="193"/>
                  <a:pt x="100" y="194"/>
                </a:cubicBezTo>
                <a:cubicBezTo>
                  <a:pt x="106" y="195"/>
                  <a:pt x="112" y="196"/>
                  <a:pt x="122" y="197"/>
                </a:cubicBezTo>
                <a:cubicBezTo>
                  <a:pt x="137" y="199"/>
                  <a:pt x="159" y="196"/>
                  <a:pt x="174" y="201"/>
                </a:cubicBezTo>
                <a:cubicBezTo>
                  <a:pt x="178" y="202"/>
                  <a:pt x="182" y="203"/>
                  <a:pt x="186" y="204"/>
                </a:cubicBezTo>
                <a:cubicBezTo>
                  <a:pt x="195" y="208"/>
                  <a:pt x="204" y="211"/>
                  <a:pt x="213" y="214"/>
                </a:cubicBezTo>
                <a:cubicBezTo>
                  <a:pt x="228" y="218"/>
                  <a:pt x="242" y="225"/>
                  <a:pt x="258" y="227"/>
                </a:cubicBezTo>
                <a:cubicBezTo>
                  <a:pt x="299" y="233"/>
                  <a:pt x="309" y="270"/>
                  <a:pt x="309" y="283"/>
                </a:cubicBezTo>
                <a:cubicBezTo>
                  <a:pt x="309" y="296"/>
                  <a:pt x="307" y="313"/>
                  <a:pt x="304" y="318"/>
                </a:cubicBezTo>
                <a:cubicBezTo>
                  <a:pt x="300" y="323"/>
                  <a:pt x="291" y="321"/>
                  <a:pt x="284" y="319"/>
                </a:cubicBezTo>
                <a:cubicBezTo>
                  <a:pt x="269" y="314"/>
                  <a:pt x="259" y="312"/>
                  <a:pt x="239" y="308"/>
                </a:cubicBezTo>
                <a:cubicBezTo>
                  <a:pt x="234" y="307"/>
                  <a:pt x="194" y="296"/>
                  <a:pt x="177" y="281"/>
                </a:cubicBezTo>
                <a:cubicBezTo>
                  <a:pt x="171" y="276"/>
                  <a:pt x="169" y="271"/>
                  <a:pt x="160" y="262"/>
                </a:cubicBezTo>
                <a:cubicBezTo>
                  <a:pt x="147" y="247"/>
                  <a:pt x="137" y="238"/>
                  <a:pt x="130" y="233"/>
                </a:cubicBezTo>
                <a:cubicBezTo>
                  <a:pt x="129" y="232"/>
                  <a:pt x="129" y="233"/>
                  <a:pt x="129" y="233"/>
                </a:cubicBezTo>
                <a:cubicBezTo>
                  <a:pt x="129" y="233"/>
                  <a:pt x="143" y="248"/>
                  <a:pt x="150" y="257"/>
                </a:cubicBezTo>
                <a:cubicBezTo>
                  <a:pt x="161" y="273"/>
                  <a:pt x="171" y="289"/>
                  <a:pt x="190" y="299"/>
                </a:cubicBezTo>
                <a:cubicBezTo>
                  <a:pt x="201" y="304"/>
                  <a:pt x="211" y="308"/>
                  <a:pt x="222" y="312"/>
                </a:cubicBezTo>
                <a:cubicBezTo>
                  <a:pt x="234" y="315"/>
                  <a:pt x="245" y="320"/>
                  <a:pt x="257" y="322"/>
                </a:cubicBezTo>
                <a:cubicBezTo>
                  <a:pt x="281" y="327"/>
                  <a:pt x="300" y="342"/>
                  <a:pt x="299" y="350"/>
                </a:cubicBezTo>
                <a:cubicBezTo>
                  <a:pt x="299" y="358"/>
                  <a:pt x="298" y="368"/>
                  <a:pt x="297" y="378"/>
                </a:cubicBezTo>
                <a:cubicBezTo>
                  <a:pt x="295" y="389"/>
                  <a:pt x="293" y="393"/>
                  <a:pt x="288" y="403"/>
                </a:cubicBezTo>
                <a:cubicBezTo>
                  <a:pt x="282" y="417"/>
                  <a:pt x="273" y="403"/>
                  <a:pt x="257" y="398"/>
                </a:cubicBezTo>
                <a:cubicBezTo>
                  <a:pt x="234" y="391"/>
                  <a:pt x="217" y="379"/>
                  <a:pt x="183" y="377"/>
                </a:cubicBezTo>
                <a:cubicBezTo>
                  <a:pt x="176" y="376"/>
                  <a:pt x="178" y="377"/>
                  <a:pt x="171" y="375"/>
                </a:cubicBezTo>
                <a:cubicBezTo>
                  <a:pt x="164" y="373"/>
                  <a:pt x="147" y="361"/>
                  <a:pt x="145" y="354"/>
                </a:cubicBezTo>
                <a:cubicBezTo>
                  <a:pt x="142" y="347"/>
                  <a:pt x="142" y="347"/>
                  <a:pt x="140" y="341"/>
                </a:cubicBezTo>
                <a:cubicBezTo>
                  <a:pt x="138" y="331"/>
                  <a:pt x="140" y="316"/>
                  <a:pt x="140" y="305"/>
                </a:cubicBezTo>
                <a:cubicBezTo>
                  <a:pt x="140" y="298"/>
                  <a:pt x="140" y="292"/>
                  <a:pt x="139" y="288"/>
                </a:cubicBezTo>
                <a:cubicBezTo>
                  <a:pt x="139" y="285"/>
                  <a:pt x="139" y="282"/>
                  <a:pt x="138" y="281"/>
                </a:cubicBezTo>
                <a:cubicBezTo>
                  <a:pt x="137" y="278"/>
                  <a:pt x="137" y="288"/>
                  <a:pt x="137" y="290"/>
                </a:cubicBezTo>
                <a:cubicBezTo>
                  <a:pt x="137" y="290"/>
                  <a:pt x="138" y="302"/>
                  <a:pt x="137" y="320"/>
                </a:cubicBezTo>
                <a:cubicBezTo>
                  <a:pt x="136" y="339"/>
                  <a:pt x="137" y="342"/>
                  <a:pt x="137" y="342"/>
                </a:cubicBezTo>
                <a:cubicBezTo>
                  <a:pt x="137" y="342"/>
                  <a:pt x="137" y="343"/>
                  <a:pt x="137" y="345"/>
                </a:cubicBezTo>
                <a:cubicBezTo>
                  <a:pt x="130" y="332"/>
                  <a:pt x="124" y="318"/>
                  <a:pt x="115" y="307"/>
                </a:cubicBezTo>
                <a:cubicBezTo>
                  <a:pt x="108" y="297"/>
                  <a:pt x="100" y="285"/>
                  <a:pt x="95" y="279"/>
                </a:cubicBezTo>
                <a:cubicBezTo>
                  <a:pt x="91" y="275"/>
                  <a:pt x="84" y="268"/>
                  <a:pt x="82" y="267"/>
                </a:cubicBezTo>
                <a:cubicBezTo>
                  <a:pt x="77" y="264"/>
                  <a:pt x="87" y="274"/>
                  <a:pt x="90" y="278"/>
                </a:cubicBezTo>
                <a:cubicBezTo>
                  <a:pt x="90" y="278"/>
                  <a:pt x="97" y="287"/>
                  <a:pt x="117" y="316"/>
                </a:cubicBezTo>
                <a:cubicBezTo>
                  <a:pt x="136" y="345"/>
                  <a:pt x="144" y="370"/>
                  <a:pt x="144" y="370"/>
                </a:cubicBezTo>
                <a:cubicBezTo>
                  <a:pt x="119" y="364"/>
                  <a:pt x="97" y="353"/>
                  <a:pt x="88" y="328"/>
                </a:cubicBezTo>
                <a:cubicBezTo>
                  <a:pt x="83" y="312"/>
                  <a:pt x="76" y="305"/>
                  <a:pt x="65" y="283"/>
                </a:cubicBezTo>
                <a:cubicBezTo>
                  <a:pt x="48" y="251"/>
                  <a:pt x="34" y="229"/>
                  <a:pt x="24" y="217"/>
                </a:cubicBezTo>
                <a:cubicBezTo>
                  <a:pt x="22" y="214"/>
                  <a:pt x="23" y="219"/>
                  <a:pt x="23" y="219"/>
                </a:cubicBezTo>
                <a:cubicBezTo>
                  <a:pt x="23" y="219"/>
                  <a:pt x="40" y="262"/>
                  <a:pt x="49" y="275"/>
                </a:cubicBezTo>
                <a:cubicBezTo>
                  <a:pt x="65" y="297"/>
                  <a:pt x="71" y="327"/>
                  <a:pt x="86" y="349"/>
                </a:cubicBezTo>
                <a:cubicBezTo>
                  <a:pt x="83" y="350"/>
                  <a:pt x="74" y="352"/>
                  <a:pt x="62" y="347"/>
                </a:cubicBezTo>
                <a:cubicBezTo>
                  <a:pt x="45" y="341"/>
                  <a:pt x="42" y="336"/>
                  <a:pt x="32" y="331"/>
                </a:cubicBezTo>
                <a:cubicBezTo>
                  <a:pt x="25" y="328"/>
                  <a:pt x="18" y="323"/>
                  <a:pt x="14" y="321"/>
                </a:cubicBezTo>
                <a:cubicBezTo>
                  <a:pt x="10" y="320"/>
                  <a:pt x="6" y="318"/>
                  <a:pt x="4" y="318"/>
                </a:cubicBezTo>
                <a:cubicBezTo>
                  <a:pt x="0" y="318"/>
                  <a:pt x="8" y="321"/>
                  <a:pt x="10" y="323"/>
                </a:cubicBezTo>
                <a:cubicBezTo>
                  <a:pt x="10" y="323"/>
                  <a:pt x="16" y="325"/>
                  <a:pt x="33" y="335"/>
                </a:cubicBezTo>
                <a:cubicBezTo>
                  <a:pt x="50" y="345"/>
                  <a:pt x="50" y="347"/>
                  <a:pt x="59" y="350"/>
                </a:cubicBezTo>
                <a:cubicBezTo>
                  <a:pt x="66" y="353"/>
                  <a:pt x="84" y="355"/>
                  <a:pt x="92" y="357"/>
                </a:cubicBezTo>
                <a:cubicBezTo>
                  <a:pt x="95" y="361"/>
                  <a:pt x="99" y="365"/>
                  <a:pt x="104" y="368"/>
                </a:cubicBezTo>
                <a:cubicBezTo>
                  <a:pt x="133" y="387"/>
                  <a:pt x="179" y="394"/>
                  <a:pt x="213" y="400"/>
                </a:cubicBezTo>
                <a:cubicBezTo>
                  <a:pt x="228" y="403"/>
                  <a:pt x="246" y="415"/>
                  <a:pt x="262" y="422"/>
                </a:cubicBezTo>
                <a:cubicBezTo>
                  <a:pt x="289" y="433"/>
                  <a:pt x="295" y="460"/>
                  <a:pt x="296" y="469"/>
                </a:cubicBezTo>
                <a:cubicBezTo>
                  <a:pt x="296" y="525"/>
                  <a:pt x="297" y="580"/>
                  <a:pt x="292" y="637"/>
                </a:cubicBezTo>
                <a:cubicBezTo>
                  <a:pt x="289" y="676"/>
                  <a:pt x="282" y="712"/>
                  <a:pt x="254" y="742"/>
                </a:cubicBezTo>
                <a:cubicBezTo>
                  <a:pt x="247" y="748"/>
                  <a:pt x="220" y="765"/>
                  <a:pt x="234" y="770"/>
                </a:cubicBezTo>
                <a:cubicBezTo>
                  <a:pt x="240" y="772"/>
                  <a:pt x="261" y="781"/>
                  <a:pt x="313" y="781"/>
                </a:cubicBezTo>
                <a:cubicBezTo>
                  <a:pt x="370" y="781"/>
                  <a:pt x="377" y="769"/>
                  <a:pt x="389" y="766"/>
                </a:cubicBezTo>
                <a:cubicBezTo>
                  <a:pt x="409" y="760"/>
                  <a:pt x="384" y="742"/>
                  <a:pt x="377" y="736"/>
                </a:cubicBezTo>
                <a:cubicBezTo>
                  <a:pt x="364" y="725"/>
                  <a:pt x="348" y="715"/>
                  <a:pt x="341" y="698"/>
                </a:cubicBezTo>
                <a:cubicBezTo>
                  <a:pt x="333" y="679"/>
                  <a:pt x="334" y="656"/>
                  <a:pt x="332" y="637"/>
                </a:cubicBezTo>
                <a:cubicBezTo>
                  <a:pt x="328" y="587"/>
                  <a:pt x="316" y="516"/>
                  <a:pt x="318" y="506"/>
                </a:cubicBezTo>
                <a:cubicBezTo>
                  <a:pt x="321" y="496"/>
                  <a:pt x="333" y="484"/>
                  <a:pt x="356" y="478"/>
                </a:cubicBezTo>
                <a:cubicBezTo>
                  <a:pt x="389" y="468"/>
                  <a:pt x="412" y="438"/>
                  <a:pt x="442" y="423"/>
                </a:cubicBezTo>
                <a:cubicBezTo>
                  <a:pt x="496" y="394"/>
                  <a:pt x="522" y="424"/>
                  <a:pt x="559" y="382"/>
                </a:cubicBezTo>
                <a:cubicBezTo>
                  <a:pt x="579" y="359"/>
                  <a:pt x="601" y="332"/>
                  <a:pt x="617" y="307"/>
                </a:cubicBezTo>
                <a:cubicBezTo>
                  <a:pt x="629" y="287"/>
                  <a:pt x="647" y="242"/>
                  <a:pt x="655" y="222"/>
                </a:cubicBezTo>
                <a:cubicBezTo>
                  <a:pt x="657" y="217"/>
                  <a:pt x="654" y="219"/>
                  <a:pt x="654" y="219"/>
                </a:cubicBezTo>
                <a:close/>
              </a:path>
            </a:pathLst>
          </a:custGeom>
          <a:solidFill>
            <a:srgbClr val="352515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srgbClr val="352515">
                <a:alpha val="53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F75CED-FE3F-ED4A-BD58-E7469C1C44A9}"/>
              </a:ext>
            </a:extLst>
          </p:cNvPr>
          <p:cNvSpPr txBox="1"/>
          <p:nvPr/>
        </p:nvSpPr>
        <p:spPr>
          <a:xfrm>
            <a:off x="8581641" y="5791202"/>
            <a:ext cx="2797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570"/>
            <a:r>
              <a:rPr lang="en-US" sz="3200" b="1" kern="0" dirty="0">
                <a:solidFill>
                  <a:srgbClr val="000E3D"/>
                </a:solidFill>
                <a:latin typeface="Calibri" panose="020F0502020204030204"/>
              </a:rPr>
              <a:t>SALGA EFFECTS</a:t>
            </a: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xmlns="" id="{903174E2-CB73-5647-BE90-7E3FAD1FBD95}"/>
              </a:ext>
            </a:extLst>
          </p:cNvPr>
          <p:cNvSpPr>
            <a:spLocks noChangeAspect="1"/>
          </p:cNvSpPr>
          <p:nvPr/>
        </p:nvSpPr>
        <p:spPr bwMode="auto">
          <a:xfrm>
            <a:off x="4967723" y="5782130"/>
            <a:ext cx="456717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2" name="Freeform 20">
            <a:extLst>
              <a:ext uri="{FF2B5EF4-FFF2-40B4-BE49-F238E27FC236}">
                <a16:creationId xmlns:a16="http://schemas.microsoft.com/office/drawing/2014/main" xmlns="" id="{032CBD62-E6B4-CD48-8C17-E960CD0E724B}"/>
              </a:ext>
            </a:extLst>
          </p:cNvPr>
          <p:cNvSpPr>
            <a:spLocks noChangeAspect="1"/>
          </p:cNvSpPr>
          <p:nvPr/>
        </p:nvSpPr>
        <p:spPr bwMode="auto">
          <a:xfrm>
            <a:off x="4718121" y="5870146"/>
            <a:ext cx="499203" cy="326607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62F53949-69B4-A24E-8B88-A6CABA5B846D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6438159" y="5746536"/>
            <a:ext cx="429296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xmlns="" id="{7F63E336-9A64-DA42-B570-70069E7AD6E3}"/>
              </a:ext>
            </a:extLst>
          </p:cNvPr>
          <p:cNvSpPr>
            <a:spLocks noChangeAspect="1"/>
          </p:cNvSpPr>
          <p:nvPr/>
        </p:nvSpPr>
        <p:spPr bwMode="auto">
          <a:xfrm rot="21232918" flipH="1">
            <a:off x="6293614" y="5941503"/>
            <a:ext cx="460871" cy="284448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5" name="Freeform 15">
            <a:extLst>
              <a:ext uri="{FF2B5EF4-FFF2-40B4-BE49-F238E27FC236}">
                <a16:creationId xmlns:a16="http://schemas.microsoft.com/office/drawing/2014/main" xmlns="" id="{0896D342-E140-9043-BDEE-5564EBDAB61A}"/>
              </a:ext>
            </a:extLst>
          </p:cNvPr>
          <p:cNvSpPr>
            <a:spLocks/>
          </p:cNvSpPr>
          <p:nvPr/>
        </p:nvSpPr>
        <p:spPr bwMode="auto">
          <a:xfrm>
            <a:off x="2571704" y="2894018"/>
            <a:ext cx="6568811" cy="1341385"/>
          </a:xfrm>
          <a:custGeom>
            <a:avLst/>
            <a:gdLst/>
            <a:ahLst/>
            <a:cxnLst/>
            <a:rect l="l" t="t" r="r" b="b"/>
            <a:pathLst>
              <a:path w="4926608" h="1341385">
                <a:moveTo>
                  <a:pt x="912905" y="29"/>
                </a:moveTo>
                <a:cubicBezTo>
                  <a:pt x="930370" y="-204"/>
                  <a:pt x="947984" y="982"/>
                  <a:pt x="965597" y="3693"/>
                </a:cubicBezTo>
                <a:cubicBezTo>
                  <a:pt x="1106506" y="14538"/>
                  <a:pt x="1214897" y="112144"/>
                  <a:pt x="1247415" y="242285"/>
                </a:cubicBezTo>
                <a:cubicBezTo>
                  <a:pt x="1290771" y="220595"/>
                  <a:pt x="1323288" y="209750"/>
                  <a:pt x="1366645" y="209750"/>
                </a:cubicBezTo>
                <a:cubicBezTo>
                  <a:pt x="1464197" y="231440"/>
                  <a:pt x="1540071" y="318201"/>
                  <a:pt x="1529232" y="415807"/>
                </a:cubicBezTo>
                <a:cubicBezTo>
                  <a:pt x="1572588" y="394116"/>
                  <a:pt x="1615945" y="383271"/>
                  <a:pt x="1659301" y="394116"/>
                </a:cubicBezTo>
                <a:cubicBezTo>
                  <a:pt x="1756233" y="403815"/>
                  <a:pt x="1827160" y="482899"/>
                  <a:pt x="1832817" y="577108"/>
                </a:cubicBezTo>
                <a:lnTo>
                  <a:pt x="1858730" y="574508"/>
                </a:lnTo>
                <a:cubicBezTo>
                  <a:pt x="1869365" y="446863"/>
                  <a:pt x="1986357" y="351130"/>
                  <a:pt x="2113985" y="351130"/>
                </a:cubicBezTo>
                <a:cubicBezTo>
                  <a:pt x="2124621" y="351130"/>
                  <a:pt x="2135256" y="351130"/>
                  <a:pt x="2156527" y="351130"/>
                </a:cubicBezTo>
                <a:cubicBezTo>
                  <a:pt x="2177799" y="191574"/>
                  <a:pt x="2316062" y="63929"/>
                  <a:pt x="2486232" y="63929"/>
                </a:cubicBezTo>
                <a:cubicBezTo>
                  <a:pt x="2592588" y="63929"/>
                  <a:pt x="2688309" y="117114"/>
                  <a:pt x="2752123" y="191574"/>
                </a:cubicBezTo>
                <a:cubicBezTo>
                  <a:pt x="2805301" y="149026"/>
                  <a:pt x="2879750" y="127751"/>
                  <a:pt x="2954200" y="127751"/>
                </a:cubicBezTo>
                <a:cubicBezTo>
                  <a:pt x="3112554" y="127751"/>
                  <a:pt x="3246433" y="233823"/>
                  <a:pt x="3291494" y="374516"/>
                </a:cubicBezTo>
                <a:cubicBezTo>
                  <a:pt x="3327956" y="345586"/>
                  <a:pt x="3372572" y="327837"/>
                  <a:pt x="3421045" y="320376"/>
                </a:cubicBezTo>
                <a:cubicBezTo>
                  <a:pt x="3410228" y="298731"/>
                  <a:pt x="3410228" y="277086"/>
                  <a:pt x="3410228" y="244619"/>
                </a:cubicBezTo>
                <a:cubicBezTo>
                  <a:pt x="3421045" y="168861"/>
                  <a:pt x="3485943" y="114749"/>
                  <a:pt x="3561659" y="125572"/>
                </a:cubicBezTo>
                <a:cubicBezTo>
                  <a:pt x="3604925" y="125572"/>
                  <a:pt x="3637374" y="147217"/>
                  <a:pt x="3659007" y="179684"/>
                </a:cubicBezTo>
                <a:cubicBezTo>
                  <a:pt x="3723906" y="60637"/>
                  <a:pt x="3864520" y="-15120"/>
                  <a:pt x="4005135" y="6525"/>
                </a:cubicBezTo>
                <a:cubicBezTo>
                  <a:pt x="4145749" y="17347"/>
                  <a:pt x="4253914" y="114749"/>
                  <a:pt x="4286363" y="244619"/>
                </a:cubicBezTo>
                <a:cubicBezTo>
                  <a:pt x="4329629" y="222974"/>
                  <a:pt x="4362079" y="212151"/>
                  <a:pt x="4405345" y="212151"/>
                </a:cubicBezTo>
                <a:cubicBezTo>
                  <a:pt x="4502693" y="233796"/>
                  <a:pt x="4578408" y="320376"/>
                  <a:pt x="4567592" y="417777"/>
                </a:cubicBezTo>
                <a:cubicBezTo>
                  <a:pt x="4610858" y="396133"/>
                  <a:pt x="4654124" y="385310"/>
                  <a:pt x="4697390" y="396133"/>
                </a:cubicBezTo>
                <a:cubicBezTo>
                  <a:pt x="4805554" y="406955"/>
                  <a:pt x="4881270" y="504357"/>
                  <a:pt x="4870453" y="612581"/>
                </a:cubicBezTo>
                <a:cubicBezTo>
                  <a:pt x="4870453" y="645049"/>
                  <a:pt x="4859637" y="666693"/>
                  <a:pt x="4848820" y="688338"/>
                </a:cubicBezTo>
                <a:cubicBezTo>
                  <a:pt x="4902903" y="742450"/>
                  <a:pt x="4935352" y="818207"/>
                  <a:pt x="4924536" y="893964"/>
                </a:cubicBezTo>
                <a:cubicBezTo>
                  <a:pt x="4913719" y="1023834"/>
                  <a:pt x="4794738" y="1121236"/>
                  <a:pt x="4664940" y="1099591"/>
                </a:cubicBezTo>
                <a:cubicBezTo>
                  <a:pt x="4621674" y="1099591"/>
                  <a:pt x="4578408" y="1088768"/>
                  <a:pt x="4545959" y="1067123"/>
                </a:cubicBezTo>
                <a:cubicBezTo>
                  <a:pt x="4491876" y="1099591"/>
                  <a:pt x="4426978" y="1110413"/>
                  <a:pt x="4351262" y="1099591"/>
                </a:cubicBezTo>
                <a:cubicBezTo>
                  <a:pt x="4340446" y="1099591"/>
                  <a:pt x="4329629" y="1099591"/>
                  <a:pt x="4318813" y="1099591"/>
                </a:cubicBezTo>
                <a:cubicBezTo>
                  <a:pt x="4318813" y="1110413"/>
                  <a:pt x="4318813" y="1110413"/>
                  <a:pt x="4318813" y="1121236"/>
                </a:cubicBezTo>
                <a:cubicBezTo>
                  <a:pt x="4297180" y="1261927"/>
                  <a:pt x="4178198" y="1359329"/>
                  <a:pt x="4048401" y="1337684"/>
                </a:cubicBezTo>
                <a:cubicBezTo>
                  <a:pt x="3940236" y="1326862"/>
                  <a:pt x="3864520" y="1261927"/>
                  <a:pt x="3832071" y="1175348"/>
                </a:cubicBezTo>
                <a:cubicBezTo>
                  <a:pt x="3788805" y="1283572"/>
                  <a:pt x="3680640" y="1359329"/>
                  <a:pt x="3550842" y="1337684"/>
                </a:cubicBezTo>
                <a:cubicBezTo>
                  <a:pt x="3431861" y="1326862"/>
                  <a:pt x="3345329" y="1240282"/>
                  <a:pt x="3323696" y="1132058"/>
                </a:cubicBezTo>
                <a:cubicBezTo>
                  <a:pt x="3291247" y="1142880"/>
                  <a:pt x="3258797" y="1142880"/>
                  <a:pt x="3237164" y="1142880"/>
                </a:cubicBezTo>
                <a:cubicBezTo>
                  <a:pt x="3218717" y="1139525"/>
                  <a:pt x="3201050" y="1134348"/>
                  <a:pt x="3185715" y="1124344"/>
                </a:cubicBezTo>
                <a:cubicBezTo>
                  <a:pt x="3132607" y="1166462"/>
                  <a:pt x="3066460" y="1191458"/>
                  <a:pt x="2996742" y="1191458"/>
                </a:cubicBezTo>
                <a:cubicBezTo>
                  <a:pt x="2964835" y="1191458"/>
                  <a:pt x="2922293" y="1180821"/>
                  <a:pt x="2901022" y="1170184"/>
                </a:cubicBezTo>
                <a:cubicBezTo>
                  <a:pt x="2869115" y="1234006"/>
                  <a:pt x="2805301" y="1276554"/>
                  <a:pt x="2741487" y="1276554"/>
                </a:cubicBezTo>
                <a:cubicBezTo>
                  <a:pt x="2677673" y="1276554"/>
                  <a:pt x="2624495" y="1244643"/>
                  <a:pt x="2592588" y="1191458"/>
                </a:cubicBezTo>
                <a:cubicBezTo>
                  <a:pt x="2560681" y="1202095"/>
                  <a:pt x="2518139" y="1212732"/>
                  <a:pt x="2486232" y="1212732"/>
                </a:cubicBezTo>
                <a:cubicBezTo>
                  <a:pt x="2358604" y="1212732"/>
                  <a:pt x="2241613" y="1138272"/>
                  <a:pt x="2188434" y="1031902"/>
                </a:cubicBezTo>
                <a:cubicBezTo>
                  <a:pt x="2145892" y="1074450"/>
                  <a:pt x="2092714" y="1095724"/>
                  <a:pt x="2028900" y="1095724"/>
                </a:cubicBezTo>
                <a:cubicBezTo>
                  <a:pt x="1956512" y="1095724"/>
                  <a:pt x="1890206" y="1059224"/>
                  <a:pt x="1848601" y="999870"/>
                </a:cubicBezTo>
                <a:cubicBezTo>
                  <a:pt x="1802370" y="1071561"/>
                  <a:pt x="1717196" y="1114124"/>
                  <a:pt x="1626784" y="1099047"/>
                </a:cubicBezTo>
                <a:cubicBezTo>
                  <a:pt x="1583427" y="1099047"/>
                  <a:pt x="1540071" y="1088202"/>
                  <a:pt x="1507554" y="1066512"/>
                </a:cubicBezTo>
                <a:cubicBezTo>
                  <a:pt x="1453358" y="1099047"/>
                  <a:pt x="1388323" y="1109892"/>
                  <a:pt x="1312449" y="1099047"/>
                </a:cubicBezTo>
                <a:cubicBezTo>
                  <a:pt x="1301610" y="1099047"/>
                  <a:pt x="1290771" y="1099047"/>
                  <a:pt x="1279932" y="1099047"/>
                </a:cubicBezTo>
                <a:cubicBezTo>
                  <a:pt x="1279932" y="1109892"/>
                  <a:pt x="1279932" y="1109892"/>
                  <a:pt x="1279932" y="1120737"/>
                </a:cubicBezTo>
                <a:cubicBezTo>
                  <a:pt x="1258254" y="1261723"/>
                  <a:pt x="1139023" y="1359329"/>
                  <a:pt x="1008954" y="1337639"/>
                </a:cubicBezTo>
                <a:cubicBezTo>
                  <a:pt x="900563" y="1326794"/>
                  <a:pt x="824689" y="1261723"/>
                  <a:pt x="792171" y="1174963"/>
                </a:cubicBezTo>
                <a:cubicBezTo>
                  <a:pt x="748815" y="1283414"/>
                  <a:pt x="640424" y="1359329"/>
                  <a:pt x="510354" y="1337639"/>
                </a:cubicBezTo>
                <a:cubicBezTo>
                  <a:pt x="391124" y="1326794"/>
                  <a:pt x="304411" y="1240033"/>
                  <a:pt x="282732" y="1131582"/>
                </a:cubicBezTo>
                <a:cubicBezTo>
                  <a:pt x="250215" y="1142427"/>
                  <a:pt x="217698" y="1142427"/>
                  <a:pt x="196019" y="1142427"/>
                </a:cubicBezTo>
                <a:cubicBezTo>
                  <a:pt x="76789" y="1120737"/>
                  <a:pt x="-9924" y="1023132"/>
                  <a:pt x="915" y="903836"/>
                </a:cubicBezTo>
                <a:cubicBezTo>
                  <a:pt x="11754" y="817075"/>
                  <a:pt x="55111" y="762849"/>
                  <a:pt x="130985" y="730314"/>
                </a:cubicBezTo>
                <a:cubicBezTo>
                  <a:pt x="109306" y="686934"/>
                  <a:pt x="109306" y="643553"/>
                  <a:pt x="109306" y="589328"/>
                </a:cubicBezTo>
                <a:cubicBezTo>
                  <a:pt x="130985" y="448342"/>
                  <a:pt x="239376" y="339891"/>
                  <a:pt x="380285" y="318201"/>
                </a:cubicBezTo>
                <a:cubicBezTo>
                  <a:pt x="369445" y="296511"/>
                  <a:pt x="369445" y="274820"/>
                  <a:pt x="369445" y="242285"/>
                </a:cubicBezTo>
                <a:cubicBezTo>
                  <a:pt x="380285" y="166370"/>
                  <a:pt x="445319" y="112144"/>
                  <a:pt x="521193" y="122989"/>
                </a:cubicBezTo>
                <a:cubicBezTo>
                  <a:pt x="564550" y="122989"/>
                  <a:pt x="597067" y="144679"/>
                  <a:pt x="618745" y="177215"/>
                </a:cubicBezTo>
                <a:cubicBezTo>
                  <a:pt x="675651" y="72831"/>
                  <a:pt x="790647" y="1660"/>
                  <a:pt x="912905" y="29"/>
                </a:cubicBezTo>
                <a:close/>
              </a:path>
            </a:pathLst>
          </a:custGeom>
          <a:solidFill>
            <a:srgbClr val="008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xmlns="" id="{A6C3424E-305D-C749-9927-FEA1ED5DEC94}"/>
              </a:ext>
            </a:extLst>
          </p:cNvPr>
          <p:cNvSpPr>
            <a:spLocks/>
          </p:cNvSpPr>
          <p:nvPr/>
        </p:nvSpPr>
        <p:spPr bwMode="auto">
          <a:xfrm>
            <a:off x="2502126" y="1593289"/>
            <a:ext cx="7269948" cy="1820375"/>
          </a:xfrm>
          <a:custGeom>
            <a:avLst/>
            <a:gdLst/>
            <a:ahLst/>
            <a:cxnLst/>
            <a:rect l="l" t="t" r="r" b="b"/>
            <a:pathLst>
              <a:path w="5452461" h="1820374">
                <a:moveTo>
                  <a:pt x="1501924" y="0"/>
                </a:moveTo>
                <a:cubicBezTo>
                  <a:pt x="1618745" y="0"/>
                  <a:pt x="1722586" y="39862"/>
                  <a:pt x="1800467" y="106299"/>
                </a:cubicBezTo>
                <a:cubicBezTo>
                  <a:pt x="1852387" y="39862"/>
                  <a:pt x="1930268" y="0"/>
                  <a:pt x="2021129" y="0"/>
                </a:cubicBezTo>
                <a:cubicBezTo>
                  <a:pt x="2189870" y="0"/>
                  <a:pt x="2306691" y="119587"/>
                  <a:pt x="2306691" y="292323"/>
                </a:cubicBezTo>
                <a:cubicBezTo>
                  <a:pt x="2306691" y="332185"/>
                  <a:pt x="2306691" y="372047"/>
                  <a:pt x="2280731" y="411910"/>
                </a:cubicBezTo>
                <a:lnTo>
                  <a:pt x="2327067" y="459342"/>
                </a:lnTo>
                <a:cubicBezTo>
                  <a:pt x="2343435" y="460180"/>
                  <a:pt x="2358863" y="464399"/>
                  <a:pt x="2372649" y="471714"/>
                </a:cubicBezTo>
                <a:cubicBezTo>
                  <a:pt x="2399533" y="425541"/>
                  <a:pt x="2445929" y="391167"/>
                  <a:pt x="2501859" y="374641"/>
                </a:cubicBezTo>
                <a:cubicBezTo>
                  <a:pt x="2515559" y="272649"/>
                  <a:pt x="2594208" y="204663"/>
                  <a:pt x="2703075" y="204663"/>
                </a:cubicBezTo>
                <a:cubicBezTo>
                  <a:pt x="2768058" y="204663"/>
                  <a:pt x="2823757" y="232511"/>
                  <a:pt x="2860891" y="278925"/>
                </a:cubicBezTo>
                <a:cubicBezTo>
                  <a:pt x="2916590" y="232511"/>
                  <a:pt x="2990857" y="204663"/>
                  <a:pt x="3074406" y="204663"/>
                </a:cubicBezTo>
                <a:cubicBezTo>
                  <a:pt x="3195089" y="204663"/>
                  <a:pt x="3297205" y="269642"/>
                  <a:pt x="3352905" y="362469"/>
                </a:cubicBezTo>
                <a:cubicBezTo>
                  <a:pt x="3380755" y="353187"/>
                  <a:pt x="3417888" y="343904"/>
                  <a:pt x="3445738" y="343904"/>
                </a:cubicBezTo>
                <a:cubicBezTo>
                  <a:pt x="3517482" y="343904"/>
                  <a:pt x="3577674" y="378555"/>
                  <a:pt x="3608352" y="434894"/>
                </a:cubicBezTo>
                <a:cubicBezTo>
                  <a:pt x="3637733" y="419698"/>
                  <a:pt x="3670296" y="411371"/>
                  <a:pt x="3703692" y="411371"/>
                </a:cubicBezTo>
                <a:cubicBezTo>
                  <a:pt x="3792238" y="411371"/>
                  <a:pt x="3869715" y="455641"/>
                  <a:pt x="3902919" y="522046"/>
                </a:cubicBezTo>
                <a:cubicBezTo>
                  <a:pt x="3925056" y="499911"/>
                  <a:pt x="3947192" y="477776"/>
                  <a:pt x="3969328" y="455641"/>
                </a:cubicBezTo>
                <a:cubicBezTo>
                  <a:pt x="3947192" y="422439"/>
                  <a:pt x="3947192" y="389236"/>
                  <a:pt x="3947192" y="356034"/>
                </a:cubicBezTo>
                <a:cubicBezTo>
                  <a:pt x="3947192" y="212156"/>
                  <a:pt x="4046805" y="112549"/>
                  <a:pt x="4190691" y="112549"/>
                </a:cubicBezTo>
                <a:cubicBezTo>
                  <a:pt x="4268168" y="112549"/>
                  <a:pt x="4334577" y="145752"/>
                  <a:pt x="4378850" y="201089"/>
                </a:cubicBezTo>
                <a:cubicBezTo>
                  <a:pt x="4445259" y="145752"/>
                  <a:pt x="4533804" y="112549"/>
                  <a:pt x="4633418" y="112549"/>
                </a:cubicBezTo>
                <a:cubicBezTo>
                  <a:pt x="4777304" y="112549"/>
                  <a:pt x="4899053" y="190021"/>
                  <a:pt x="4965462" y="300696"/>
                </a:cubicBezTo>
                <a:cubicBezTo>
                  <a:pt x="4998667" y="289629"/>
                  <a:pt x="5042939" y="278561"/>
                  <a:pt x="5076144" y="278561"/>
                </a:cubicBezTo>
                <a:cubicBezTo>
                  <a:pt x="5208962" y="278561"/>
                  <a:pt x="5308575" y="378169"/>
                  <a:pt x="5308575" y="510978"/>
                </a:cubicBezTo>
                <a:cubicBezTo>
                  <a:pt x="5308575" y="533113"/>
                  <a:pt x="5308575" y="555248"/>
                  <a:pt x="5297507" y="577383"/>
                </a:cubicBezTo>
                <a:cubicBezTo>
                  <a:pt x="5386052" y="643788"/>
                  <a:pt x="5452461" y="754463"/>
                  <a:pt x="5452461" y="876205"/>
                </a:cubicBezTo>
                <a:cubicBezTo>
                  <a:pt x="5452461" y="1075420"/>
                  <a:pt x="5286439" y="1230365"/>
                  <a:pt x="5087212" y="1230365"/>
                </a:cubicBezTo>
                <a:cubicBezTo>
                  <a:pt x="5009735" y="1230365"/>
                  <a:pt x="4943326" y="1219297"/>
                  <a:pt x="4887985" y="1186095"/>
                </a:cubicBezTo>
                <a:cubicBezTo>
                  <a:pt x="4899053" y="1197162"/>
                  <a:pt x="4899053" y="1219297"/>
                  <a:pt x="4899053" y="1241432"/>
                </a:cubicBezTo>
                <a:cubicBezTo>
                  <a:pt x="4899053" y="1462782"/>
                  <a:pt x="4721963" y="1628794"/>
                  <a:pt x="4511668" y="1628794"/>
                </a:cubicBezTo>
                <a:cubicBezTo>
                  <a:pt x="4290305" y="1628794"/>
                  <a:pt x="4124282" y="1462782"/>
                  <a:pt x="4124282" y="1241432"/>
                </a:cubicBezTo>
                <a:cubicBezTo>
                  <a:pt x="4124282" y="1219297"/>
                  <a:pt x="4124282" y="1197162"/>
                  <a:pt x="4124282" y="1186095"/>
                </a:cubicBezTo>
                <a:cubicBezTo>
                  <a:pt x="4102146" y="1197162"/>
                  <a:pt x="4080010" y="1197162"/>
                  <a:pt x="4046805" y="1197162"/>
                </a:cubicBezTo>
                <a:cubicBezTo>
                  <a:pt x="3980396" y="1197162"/>
                  <a:pt x="3925056" y="1175027"/>
                  <a:pt x="3891851" y="1119690"/>
                </a:cubicBezTo>
                <a:cubicBezTo>
                  <a:pt x="3858647" y="1141825"/>
                  <a:pt x="3825442" y="1152892"/>
                  <a:pt x="3792238" y="1152892"/>
                </a:cubicBezTo>
                <a:cubicBezTo>
                  <a:pt x="3728528" y="1152892"/>
                  <a:pt x="3673910" y="1125617"/>
                  <a:pt x="3637281" y="1082886"/>
                </a:cubicBezTo>
                <a:cubicBezTo>
                  <a:pt x="3586594" y="1120634"/>
                  <a:pt x="3523120" y="1142218"/>
                  <a:pt x="3455021" y="1142218"/>
                </a:cubicBezTo>
                <a:cubicBezTo>
                  <a:pt x="3390038" y="1142218"/>
                  <a:pt x="3334338" y="1132935"/>
                  <a:pt x="3287922" y="1105087"/>
                </a:cubicBezTo>
                <a:cubicBezTo>
                  <a:pt x="3297205" y="1114370"/>
                  <a:pt x="3297205" y="1132935"/>
                  <a:pt x="3297205" y="1151501"/>
                </a:cubicBezTo>
                <a:cubicBezTo>
                  <a:pt x="3297205" y="1337155"/>
                  <a:pt x="3148673" y="1476396"/>
                  <a:pt x="2972290" y="1476396"/>
                </a:cubicBezTo>
                <a:cubicBezTo>
                  <a:pt x="2798183" y="1476396"/>
                  <a:pt x="2664893" y="1353953"/>
                  <a:pt x="2650579" y="1185462"/>
                </a:cubicBezTo>
                <a:cubicBezTo>
                  <a:pt x="2608798" y="1224899"/>
                  <a:pt x="2552532" y="1249016"/>
                  <a:pt x="2488413" y="1249016"/>
                </a:cubicBezTo>
                <a:cubicBezTo>
                  <a:pt x="2449472" y="1249016"/>
                  <a:pt x="2410532" y="1235729"/>
                  <a:pt x="2371592" y="1209154"/>
                </a:cubicBezTo>
                <a:cubicBezTo>
                  <a:pt x="2332651" y="1275591"/>
                  <a:pt x="2267751" y="1302166"/>
                  <a:pt x="2189870" y="1302166"/>
                </a:cubicBezTo>
                <a:cubicBezTo>
                  <a:pt x="2150930" y="1302166"/>
                  <a:pt x="2124969" y="1302166"/>
                  <a:pt x="2099009" y="1288878"/>
                </a:cubicBezTo>
                <a:cubicBezTo>
                  <a:pt x="2099009" y="1302166"/>
                  <a:pt x="2099009" y="1328740"/>
                  <a:pt x="2099009" y="1355315"/>
                </a:cubicBezTo>
                <a:cubicBezTo>
                  <a:pt x="2099009" y="1621063"/>
                  <a:pt x="1904308" y="1820374"/>
                  <a:pt x="1644705" y="1820374"/>
                </a:cubicBezTo>
                <a:cubicBezTo>
                  <a:pt x="1398083" y="1820374"/>
                  <a:pt x="1190401" y="1621063"/>
                  <a:pt x="1190401" y="1355315"/>
                </a:cubicBezTo>
                <a:cubicBezTo>
                  <a:pt x="1190401" y="1328740"/>
                  <a:pt x="1190401" y="1302166"/>
                  <a:pt x="1203382" y="1288878"/>
                </a:cubicBezTo>
                <a:cubicBezTo>
                  <a:pt x="1138481" y="1328740"/>
                  <a:pt x="1060600" y="1342028"/>
                  <a:pt x="969740" y="1342028"/>
                </a:cubicBezTo>
                <a:cubicBezTo>
                  <a:pt x="883556" y="1342028"/>
                  <a:pt x="802670" y="1316716"/>
                  <a:pt x="735101" y="1272453"/>
                </a:cubicBezTo>
                <a:cubicBezTo>
                  <a:pt x="695619" y="1311288"/>
                  <a:pt x="641344" y="1334578"/>
                  <a:pt x="582412" y="1334578"/>
                </a:cubicBezTo>
                <a:cubicBezTo>
                  <a:pt x="458494" y="1334578"/>
                  <a:pt x="365556" y="1241646"/>
                  <a:pt x="365556" y="1117736"/>
                </a:cubicBezTo>
                <a:cubicBezTo>
                  <a:pt x="365556" y="1105345"/>
                  <a:pt x="365556" y="1092954"/>
                  <a:pt x="365556" y="1086759"/>
                </a:cubicBezTo>
                <a:cubicBezTo>
                  <a:pt x="353165" y="1092954"/>
                  <a:pt x="340773" y="1092954"/>
                  <a:pt x="322185" y="1092954"/>
                </a:cubicBezTo>
                <a:cubicBezTo>
                  <a:pt x="285010" y="1092954"/>
                  <a:pt x="254031" y="1080563"/>
                  <a:pt x="235443" y="1049586"/>
                </a:cubicBezTo>
                <a:cubicBezTo>
                  <a:pt x="216855" y="1061977"/>
                  <a:pt x="198268" y="1068172"/>
                  <a:pt x="179680" y="1068172"/>
                </a:cubicBezTo>
                <a:cubicBezTo>
                  <a:pt x="111526" y="1068172"/>
                  <a:pt x="61959" y="1012413"/>
                  <a:pt x="61959" y="950458"/>
                </a:cubicBezTo>
                <a:cubicBezTo>
                  <a:pt x="61959" y="931871"/>
                  <a:pt x="61959" y="913285"/>
                  <a:pt x="68154" y="900894"/>
                </a:cubicBezTo>
                <a:cubicBezTo>
                  <a:pt x="30979" y="876112"/>
                  <a:pt x="0" y="832744"/>
                  <a:pt x="0" y="783180"/>
                </a:cubicBezTo>
                <a:cubicBezTo>
                  <a:pt x="0" y="715029"/>
                  <a:pt x="61959" y="653074"/>
                  <a:pt x="130113" y="653074"/>
                </a:cubicBezTo>
                <a:cubicBezTo>
                  <a:pt x="179680" y="653074"/>
                  <a:pt x="223051" y="677856"/>
                  <a:pt x="241639" y="715029"/>
                </a:cubicBezTo>
                <a:cubicBezTo>
                  <a:pt x="254031" y="702638"/>
                  <a:pt x="266422" y="690247"/>
                  <a:pt x="278814" y="677856"/>
                </a:cubicBezTo>
                <a:cubicBezTo>
                  <a:pt x="266422" y="659270"/>
                  <a:pt x="266422" y="640683"/>
                  <a:pt x="266422" y="622097"/>
                </a:cubicBezTo>
                <a:cubicBezTo>
                  <a:pt x="266422" y="541555"/>
                  <a:pt x="322185" y="485796"/>
                  <a:pt x="402731" y="485796"/>
                </a:cubicBezTo>
                <a:cubicBezTo>
                  <a:pt x="446103" y="485796"/>
                  <a:pt x="483278" y="504383"/>
                  <a:pt x="508061" y="535360"/>
                </a:cubicBezTo>
                <a:cubicBezTo>
                  <a:pt x="545237" y="504383"/>
                  <a:pt x="594804" y="485796"/>
                  <a:pt x="650566" y="485796"/>
                </a:cubicBezTo>
                <a:cubicBezTo>
                  <a:pt x="671632" y="485796"/>
                  <a:pt x="691850" y="488763"/>
                  <a:pt x="710798" y="494568"/>
                </a:cubicBezTo>
                <a:cubicBezTo>
                  <a:pt x="710137" y="489168"/>
                  <a:pt x="710137" y="483757"/>
                  <a:pt x="710137" y="478347"/>
                </a:cubicBezTo>
                <a:cubicBezTo>
                  <a:pt x="710137" y="318898"/>
                  <a:pt x="826958" y="199311"/>
                  <a:pt x="982720" y="199311"/>
                </a:cubicBezTo>
                <a:cubicBezTo>
                  <a:pt x="1021660" y="199311"/>
                  <a:pt x="1073580" y="212598"/>
                  <a:pt x="1112521" y="225886"/>
                </a:cubicBezTo>
                <a:cubicBezTo>
                  <a:pt x="1190401" y="93012"/>
                  <a:pt x="1333183" y="0"/>
                  <a:pt x="1501924" y="0"/>
                </a:cubicBezTo>
                <a:close/>
              </a:path>
            </a:pathLst>
          </a:custGeom>
          <a:solidFill>
            <a:srgbClr val="008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xmlns="" id="{B85DBB84-5918-704F-A144-5FA06E213FB9}"/>
              </a:ext>
            </a:extLst>
          </p:cNvPr>
          <p:cNvSpPr>
            <a:spLocks/>
          </p:cNvSpPr>
          <p:nvPr/>
        </p:nvSpPr>
        <p:spPr bwMode="auto">
          <a:xfrm>
            <a:off x="2863273" y="539439"/>
            <a:ext cx="6819948" cy="2372867"/>
          </a:xfrm>
          <a:custGeom>
            <a:avLst/>
            <a:gdLst/>
            <a:ahLst/>
            <a:cxnLst/>
            <a:rect l="l" t="t" r="r" b="b"/>
            <a:pathLst>
              <a:path w="5114961" h="2372867">
                <a:moveTo>
                  <a:pt x="2653451" y="25"/>
                </a:moveTo>
                <a:cubicBezTo>
                  <a:pt x="2669058" y="-183"/>
                  <a:pt x="2684798" y="877"/>
                  <a:pt x="2700538" y="3300"/>
                </a:cubicBezTo>
                <a:cubicBezTo>
                  <a:pt x="2826455" y="12991"/>
                  <a:pt x="2923315" y="100213"/>
                  <a:pt x="2952373" y="216508"/>
                </a:cubicBezTo>
                <a:cubicBezTo>
                  <a:pt x="2991117" y="197126"/>
                  <a:pt x="3020175" y="187434"/>
                  <a:pt x="3058919" y="187434"/>
                </a:cubicBezTo>
                <a:cubicBezTo>
                  <a:pt x="3146092" y="206817"/>
                  <a:pt x="3213894" y="284347"/>
                  <a:pt x="3204208" y="371569"/>
                </a:cubicBezTo>
                <a:cubicBezTo>
                  <a:pt x="3242952" y="352186"/>
                  <a:pt x="3281696" y="342495"/>
                  <a:pt x="3320440" y="352186"/>
                </a:cubicBezTo>
                <a:cubicBezTo>
                  <a:pt x="3347168" y="354861"/>
                  <a:pt x="3371684" y="363439"/>
                  <a:pt x="3392314" y="377563"/>
                </a:cubicBezTo>
                <a:cubicBezTo>
                  <a:pt x="3437876" y="351947"/>
                  <a:pt x="3493531" y="338167"/>
                  <a:pt x="3555925" y="338167"/>
                </a:cubicBezTo>
                <a:cubicBezTo>
                  <a:pt x="3651655" y="338167"/>
                  <a:pt x="3733709" y="375462"/>
                  <a:pt x="3788412" y="437621"/>
                </a:cubicBezTo>
                <a:cubicBezTo>
                  <a:pt x="3870467" y="375462"/>
                  <a:pt x="3979873" y="338167"/>
                  <a:pt x="4102955" y="338167"/>
                </a:cubicBezTo>
                <a:cubicBezTo>
                  <a:pt x="4280740" y="338167"/>
                  <a:pt x="4431173" y="425189"/>
                  <a:pt x="4513228" y="549507"/>
                </a:cubicBezTo>
                <a:cubicBezTo>
                  <a:pt x="4554255" y="537075"/>
                  <a:pt x="4608958" y="524643"/>
                  <a:pt x="4649985" y="524643"/>
                </a:cubicBezTo>
                <a:cubicBezTo>
                  <a:pt x="4814094" y="524643"/>
                  <a:pt x="4937176" y="636529"/>
                  <a:pt x="4937176" y="785710"/>
                </a:cubicBezTo>
                <a:cubicBezTo>
                  <a:pt x="4937176" y="810574"/>
                  <a:pt x="4937176" y="835437"/>
                  <a:pt x="4923500" y="860301"/>
                </a:cubicBezTo>
                <a:cubicBezTo>
                  <a:pt x="5032907" y="934891"/>
                  <a:pt x="5114961" y="1059209"/>
                  <a:pt x="5114961" y="1195958"/>
                </a:cubicBezTo>
                <a:cubicBezTo>
                  <a:pt x="5114961" y="1419729"/>
                  <a:pt x="4909825" y="1593774"/>
                  <a:pt x="4663661" y="1593774"/>
                </a:cubicBezTo>
                <a:cubicBezTo>
                  <a:pt x="4567931" y="1593774"/>
                  <a:pt x="4485876" y="1581342"/>
                  <a:pt x="4417497" y="1544047"/>
                </a:cubicBezTo>
                <a:cubicBezTo>
                  <a:pt x="4431173" y="1556479"/>
                  <a:pt x="4431173" y="1581342"/>
                  <a:pt x="4431173" y="1606206"/>
                </a:cubicBezTo>
                <a:cubicBezTo>
                  <a:pt x="4431173" y="1854841"/>
                  <a:pt x="4212361" y="2041317"/>
                  <a:pt x="3952522" y="2041317"/>
                </a:cubicBezTo>
                <a:cubicBezTo>
                  <a:pt x="3679006" y="2041317"/>
                  <a:pt x="3473870" y="1854841"/>
                  <a:pt x="3473870" y="1606206"/>
                </a:cubicBezTo>
                <a:cubicBezTo>
                  <a:pt x="3473870" y="1581342"/>
                  <a:pt x="3473870" y="1556479"/>
                  <a:pt x="3473870" y="1544047"/>
                </a:cubicBezTo>
                <a:cubicBezTo>
                  <a:pt x="3446518" y="1556479"/>
                  <a:pt x="3419167" y="1556479"/>
                  <a:pt x="3378140" y="1556479"/>
                </a:cubicBezTo>
                <a:cubicBezTo>
                  <a:pt x="3296085" y="1556479"/>
                  <a:pt x="3227706" y="1531615"/>
                  <a:pt x="3186679" y="1469456"/>
                </a:cubicBezTo>
                <a:cubicBezTo>
                  <a:pt x="3145652" y="1494320"/>
                  <a:pt x="3104624" y="1506752"/>
                  <a:pt x="3063597" y="1506752"/>
                </a:cubicBezTo>
                <a:cubicBezTo>
                  <a:pt x="2913164" y="1506752"/>
                  <a:pt x="2803758" y="1394866"/>
                  <a:pt x="2803758" y="1270548"/>
                </a:cubicBezTo>
                <a:cubicBezTo>
                  <a:pt x="2803758" y="1242760"/>
                  <a:pt x="2803758" y="1214971"/>
                  <a:pt x="2811648" y="1192883"/>
                </a:cubicBezTo>
                <a:cubicBezTo>
                  <a:pt x="2788605" y="1198743"/>
                  <a:pt x="2764165" y="1199479"/>
                  <a:pt x="2739281" y="1195329"/>
                </a:cubicBezTo>
                <a:cubicBezTo>
                  <a:pt x="2642422" y="1185638"/>
                  <a:pt x="2574620" y="1127490"/>
                  <a:pt x="2545562" y="1049960"/>
                </a:cubicBezTo>
                <a:cubicBezTo>
                  <a:pt x="2511983" y="1133954"/>
                  <a:pt x="2434749" y="1196109"/>
                  <a:pt x="2339078" y="1198337"/>
                </a:cubicBezTo>
                <a:cubicBezTo>
                  <a:pt x="2392335" y="1269624"/>
                  <a:pt x="2424552" y="1358059"/>
                  <a:pt x="2424552" y="1451864"/>
                </a:cubicBezTo>
                <a:cubicBezTo>
                  <a:pt x="2424552" y="1695659"/>
                  <a:pt x="2221377" y="1885277"/>
                  <a:pt x="1977568" y="1885277"/>
                </a:cubicBezTo>
                <a:cubicBezTo>
                  <a:pt x="1882753" y="1885277"/>
                  <a:pt x="1801483" y="1871733"/>
                  <a:pt x="1733758" y="1831101"/>
                </a:cubicBezTo>
                <a:cubicBezTo>
                  <a:pt x="1747303" y="1844645"/>
                  <a:pt x="1747303" y="1871733"/>
                  <a:pt x="1747303" y="1898822"/>
                </a:cubicBezTo>
                <a:cubicBezTo>
                  <a:pt x="1747303" y="2169705"/>
                  <a:pt x="1530583" y="2372867"/>
                  <a:pt x="1273229" y="2372867"/>
                </a:cubicBezTo>
                <a:cubicBezTo>
                  <a:pt x="1002329" y="2372867"/>
                  <a:pt x="799154" y="2169705"/>
                  <a:pt x="799154" y="1898822"/>
                </a:cubicBezTo>
                <a:cubicBezTo>
                  <a:pt x="799154" y="1871733"/>
                  <a:pt x="799154" y="1844645"/>
                  <a:pt x="799154" y="1831101"/>
                </a:cubicBezTo>
                <a:cubicBezTo>
                  <a:pt x="772064" y="1844645"/>
                  <a:pt x="744974" y="1844645"/>
                  <a:pt x="704339" y="1844645"/>
                </a:cubicBezTo>
                <a:cubicBezTo>
                  <a:pt x="623069" y="1844645"/>
                  <a:pt x="555344" y="1817556"/>
                  <a:pt x="514709" y="1749836"/>
                </a:cubicBezTo>
                <a:cubicBezTo>
                  <a:pt x="474074" y="1776924"/>
                  <a:pt x="433440" y="1790468"/>
                  <a:pt x="392805" y="1790468"/>
                </a:cubicBezTo>
                <a:cubicBezTo>
                  <a:pt x="243810" y="1790468"/>
                  <a:pt x="135450" y="1668571"/>
                  <a:pt x="135450" y="1533129"/>
                </a:cubicBezTo>
                <a:cubicBezTo>
                  <a:pt x="135450" y="1492497"/>
                  <a:pt x="135450" y="1451864"/>
                  <a:pt x="148995" y="1424776"/>
                </a:cubicBezTo>
                <a:cubicBezTo>
                  <a:pt x="67725" y="1370599"/>
                  <a:pt x="0" y="1275790"/>
                  <a:pt x="0" y="1167437"/>
                </a:cubicBezTo>
                <a:cubicBezTo>
                  <a:pt x="0" y="1018451"/>
                  <a:pt x="135450" y="883009"/>
                  <a:pt x="284445" y="883009"/>
                </a:cubicBezTo>
                <a:cubicBezTo>
                  <a:pt x="392805" y="883009"/>
                  <a:pt x="487619" y="937186"/>
                  <a:pt x="528254" y="1018451"/>
                </a:cubicBezTo>
                <a:cubicBezTo>
                  <a:pt x="555344" y="991363"/>
                  <a:pt x="582434" y="964274"/>
                  <a:pt x="609524" y="937186"/>
                </a:cubicBezTo>
                <a:cubicBezTo>
                  <a:pt x="582434" y="896554"/>
                  <a:pt x="582434" y="855921"/>
                  <a:pt x="582434" y="815289"/>
                </a:cubicBezTo>
                <a:cubicBezTo>
                  <a:pt x="582434" y="639214"/>
                  <a:pt x="704339" y="517317"/>
                  <a:pt x="880424" y="517317"/>
                </a:cubicBezTo>
                <a:cubicBezTo>
                  <a:pt x="975239" y="517317"/>
                  <a:pt x="1056509" y="557950"/>
                  <a:pt x="1110689" y="625670"/>
                </a:cubicBezTo>
                <a:cubicBezTo>
                  <a:pt x="1191959" y="557950"/>
                  <a:pt x="1300318" y="517317"/>
                  <a:pt x="1422223" y="517317"/>
                </a:cubicBezTo>
                <a:cubicBezTo>
                  <a:pt x="1598308" y="517317"/>
                  <a:pt x="1747303" y="612126"/>
                  <a:pt x="1828573" y="747568"/>
                </a:cubicBezTo>
                <a:cubicBezTo>
                  <a:pt x="1838297" y="744327"/>
                  <a:pt x="1848796" y="741086"/>
                  <a:pt x="1859954" y="738939"/>
                </a:cubicBezTo>
                <a:cubicBezTo>
                  <a:pt x="1877928" y="699393"/>
                  <a:pt x="1910004" y="671790"/>
                  <a:pt x="1954718" y="652617"/>
                </a:cubicBezTo>
                <a:cubicBezTo>
                  <a:pt x="1935346" y="613851"/>
                  <a:pt x="1935346" y="575086"/>
                  <a:pt x="1935346" y="526630"/>
                </a:cubicBezTo>
                <a:cubicBezTo>
                  <a:pt x="1954718" y="400643"/>
                  <a:pt x="2051577" y="303730"/>
                  <a:pt x="2177495" y="284347"/>
                </a:cubicBezTo>
                <a:cubicBezTo>
                  <a:pt x="2167809" y="264965"/>
                  <a:pt x="2167809" y="245582"/>
                  <a:pt x="2167809" y="216508"/>
                </a:cubicBezTo>
                <a:cubicBezTo>
                  <a:pt x="2177495" y="148669"/>
                  <a:pt x="2235611" y="100213"/>
                  <a:pt x="2303413" y="109904"/>
                </a:cubicBezTo>
                <a:cubicBezTo>
                  <a:pt x="2342157" y="109904"/>
                  <a:pt x="2371215" y="129286"/>
                  <a:pt x="2390587" y="158360"/>
                </a:cubicBezTo>
                <a:cubicBezTo>
                  <a:pt x="2441438" y="65082"/>
                  <a:pt x="2544200" y="1482"/>
                  <a:pt x="2653451" y="25"/>
                </a:cubicBezTo>
                <a:close/>
              </a:path>
            </a:pathLst>
          </a:custGeom>
          <a:solidFill>
            <a:srgbClr val="008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2ADE724-5F2A-D44F-9A6E-FA4EC58F718C}"/>
              </a:ext>
            </a:extLst>
          </p:cNvPr>
          <p:cNvSpPr txBox="1"/>
          <p:nvPr/>
        </p:nvSpPr>
        <p:spPr>
          <a:xfrm>
            <a:off x="2863272" y="1141843"/>
            <a:ext cx="66835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ZA" sz="1700" b="1" kern="0" dirty="0">
                <a:solidFill>
                  <a:prstClr val="white"/>
                </a:solidFill>
                <a:latin typeface="Calibri" panose="020F0502020204030204"/>
              </a:rPr>
              <a:t>INADEQUATELY RESPONSIVE SALGA</a:t>
            </a:r>
          </a:p>
          <a:p>
            <a:pPr algn="ctr" defTabSz="914377">
              <a:defRPr/>
            </a:pPr>
            <a:r>
              <a:rPr lang="en-ZA" sz="1700" b="1" kern="0" dirty="0">
                <a:solidFill>
                  <a:prstClr val="white"/>
                </a:solidFill>
                <a:latin typeface="Calibri" panose="020F0502020204030204"/>
              </a:rPr>
              <a:t>(e.g., CANNOT ENFORCE CONSEQUENCE MANAGEMENT ON MEMBERS)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14DD298-3138-C44A-9FDB-31E86244697E}"/>
              </a:ext>
            </a:extLst>
          </p:cNvPr>
          <p:cNvSpPr txBox="1"/>
          <p:nvPr/>
        </p:nvSpPr>
        <p:spPr>
          <a:xfrm>
            <a:off x="3206529" y="2127977"/>
            <a:ext cx="6115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ZA" b="1" kern="0" dirty="0">
                <a:solidFill>
                  <a:prstClr val="white"/>
                </a:solidFill>
                <a:latin typeface="Calibri" panose="020F0502020204030204"/>
              </a:rPr>
              <a:t>CURTAILED OR INEFFICIENT VALUE-ADD TO MEMBERS OR BUSINESS INEFFICIENCIES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4D0BC1-454C-3A42-BEF2-5FDAB1417190}"/>
              </a:ext>
            </a:extLst>
          </p:cNvPr>
          <p:cNvSpPr txBox="1"/>
          <p:nvPr/>
        </p:nvSpPr>
        <p:spPr>
          <a:xfrm>
            <a:off x="2984100" y="3233413"/>
            <a:ext cx="61150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ZA" b="1" kern="0" dirty="0">
                <a:solidFill>
                  <a:prstClr val="white"/>
                </a:solidFill>
                <a:latin typeface="Calibri" panose="020F0502020204030204"/>
              </a:rPr>
              <a:t>OBSOLETE SYSTEMS/SOLUTIONS USED BY SALGA CLIENTS, POOR DECISION-MAKING BY SALGA CLIENTS (NOT EVIDENCE-BASED</a:t>
            </a:r>
            <a:endParaRPr lang="en-US" kern="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177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39" grpId="0"/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89674" y="167115"/>
            <a:ext cx="8898941" cy="873635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000E3D"/>
                </a:solidFill>
                <a:latin typeface="Calibri"/>
              </a:rPr>
              <a:t>SALGA ROOT CAUSES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E1ADD2EC-61A0-4932-B2DE-DD53ED9D59BD}"/>
              </a:ext>
            </a:extLst>
          </p:cNvPr>
          <p:cNvSpPr>
            <a:spLocks/>
          </p:cNvSpPr>
          <p:nvPr/>
        </p:nvSpPr>
        <p:spPr bwMode="auto">
          <a:xfrm>
            <a:off x="303385" y="1146630"/>
            <a:ext cx="6807200" cy="3859379"/>
          </a:xfrm>
          <a:custGeom>
            <a:avLst/>
            <a:gdLst/>
            <a:ahLst/>
            <a:cxnLst>
              <a:cxn ang="0">
                <a:pos x="141" y="58"/>
              </a:cxn>
              <a:cxn ang="0">
                <a:pos x="66" y="90"/>
              </a:cxn>
              <a:cxn ang="0">
                <a:pos x="19" y="133"/>
              </a:cxn>
              <a:cxn ang="0">
                <a:pos x="27" y="140"/>
              </a:cxn>
              <a:cxn ang="0">
                <a:pos x="61" y="104"/>
              </a:cxn>
              <a:cxn ang="0">
                <a:pos x="53" y="132"/>
              </a:cxn>
              <a:cxn ang="0">
                <a:pos x="60" y="141"/>
              </a:cxn>
              <a:cxn ang="0">
                <a:pos x="79" y="135"/>
              </a:cxn>
              <a:cxn ang="0">
                <a:pos x="89" y="94"/>
              </a:cxn>
              <a:cxn ang="0">
                <a:pos x="114" y="109"/>
              </a:cxn>
              <a:cxn ang="0">
                <a:pos x="163" y="73"/>
              </a:cxn>
              <a:cxn ang="0">
                <a:pos x="153" y="132"/>
              </a:cxn>
              <a:cxn ang="0">
                <a:pos x="134" y="161"/>
              </a:cxn>
              <a:cxn ang="0">
                <a:pos x="99" y="177"/>
              </a:cxn>
              <a:cxn ang="0">
                <a:pos x="110" y="178"/>
              </a:cxn>
              <a:cxn ang="0">
                <a:pos x="140" y="168"/>
              </a:cxn>
              <a:cxn ang="0">
                <a:pos x="113" y="230"/>
              </a:cxn>
              <a:cxn ang="0">
                <a:pos x="148" y="191"/>
              </a:cxn>
              <a:cxn ang="0">
                <a:pos x="167" y="118"/>
              </a:cxn>
              <a:cxn ang="0">
                <a:pos x="226" y="94"/>
              </a:cxn>
              <a:cxn ang="0">
                <a:pos x="204" y="136"/>
              </a:cxn>
              <a:cxn ang="0">
                <a:pos x="205" y="142"/>
              </a:cxn>
              <a:cxn ang="0">
                <a:pos x="222" y="190"/>
              </a:cxn>
              <a:cxn ang="0">
                <a:pos x="197" y="234"/>
              </a:cxn>
              <a:cxn ang="0">
                <a:pos x="211" y="236"/>
              </a:cxn>
              <a:cxn ang="0">
                <a:pos x="258" y="243"/>
              </a:cxn>
              <a:cxn ang="0">
                <a:pos x="266" y="239"/>
              </a:cxn>
              <a:cxn ang="0">
                <a:pos x="231" y="184"/>
              </a:cxn>
              <a:cxn ang="0">
                <a:pos x="254" y="170"/>
              </a:cxn>
              <a:cxn ang="0">
                <a:pos x="236" y="143"/>
              </a:cxn>
              <a:cxn ang="0">
                <a:pos x="271" y="75"/>
              </a:cxn>
              <a:cxn ang="0">
                <a:pos x="289" y="98"/>
              </a:cxn>
              <a:cxn ang="0">
                <a:pos x="274" y="165"/>
              </a:cxn>
              <a:cxn ang="0">
                <a:pos x="296" y="95"/>
              </a:cxn>
              <a:cxn ang="0">
                <a:pos x="307" y="119"/>
              </a:cxn>
              <a:cxn ang="0">
                <a:pos x="300" y="85"/>
              </a:cxn>
              <a:cxn ang="0">
                <a:pos x="344" y="70"/>
              </a:cxn>
              <a:cxn ang="0">
                <a:pos x="311" y="160"/>
              </a:cxn>
              <a:cxn ang="0">
                <a:pos x="319" y="188"/>
              </a:cxn>
              <a:cxn ang="0">
                <a:pos x="343" y="148"/>
              </a:cxn>
              <a:cxn ang="0">
                <a:pos x="376" y="183"/>
              </a:cxn>
              <a:cxn ang="0">
                <a:pos x="376" y="161"/>
              </a:cxn>
              <a:cxn ang="0">
                <a:pos x="414" y="183"/>
              </a:cxn>
              <a:cxn ang="0">
                <a:pos x="394" y="165"/>
              </a:cxn>
              <a:cxn ang="0">
                <a:pos x="355" y="139"/>
              </a:cxn>
              <a:cxn ang="0">
                <a:pos x="354" y="98"/>
              </a:cxn>
              <a:cxn ang="0">
                <a:pos x="374" y="79"/>
              </a:cxn>
              <a:cxn ang="0">
                <a:pos x="401" y="109"/>
              </a:cxn>
              <a:cxn ang="0">
                <a:pos x="422" y="103"/>
              </a:cxn>
              <a:cxn ang="0">
                <a:pos x="460" y="135"/>
              </a:cxn>
              <a:cxn ang="0">
                <a:pos x="505" y="174"/>
              </a:cxn>
              <a:cxn ang="0">
                <a:pos x="481" y="143"/>
              </a:cxn>
              <a:cxn ang="0">
                <a:pos x="444" y="103"/>
              </a:cxn>
              <a:cxn ang="0">
                <a:pos x="412" y="79"/>
              </a:cxn>
              <a:cxn ang="0">
                <a:pos x="321" y="42"/>
              </a:cxn>
              <a:cxn ang="0">
                <a:pos x="180" y="31"/>
              </a:cxn>
            </a:cxnLst>
            <a:rect l="0" t="0" r="r" b="b"/>
            <a:pathLst>
              <a:path w="518" h="295">
                <a:moveTo>
                  <a:pt x="180" y="31"/>
                </a:moveTo>
                <a:cubicBezTo>
                  <a:pt x="177" y="35"/>
                  <a:pt x="165" y="42"/>
                  <a:pt x="160" y="49"/>
                </a:cubicBezTo>
                <a:cubicBezTo>
                  <a:pt x="159" y="50"/>
                  <a:pt x="158" y="51"/>
                  <a:pt x="158" y="52"/>
                </a:cubicBezTo>
                <a:cubicBezTo>
                  <a:pt x="158" y="52"/>
                  <a:pt x="151" y="54"/>
                  <a:pt x="141" y="58"/>
                </a:cubicBezTo>
                <a:cubicBezTo>
                  <a:pt x="135" y="60"/>
                  <a:pt x="129" y="65"/>
                  <a:pt x="122" y="68"/>
                </a:cubicBezTo>
                <a:cubicBezTo>
                  <a:pt x="114" y="71"/>
                  <a:pt x="105" y="69"/>
                  <a:pt x="97" y="72"/>
                </a:cubicBezTo>
                <a:cubicBezTo>
                  <a:pt x="93" y="74"/>
                  <a:pt x="87" y="79"/>
                  <a:pt x="82" y="81"/>
                </a:cubicBezTo>
                <a:cubicBezTo>
                  <a:pt x="77" y="84"/>
                  <a:pt x="71" y="87"/>
                  <a:pt x="66" y="90"/>
                </a:cubicBezTo>
                <a:cubicBezTo>
                  <a:pt x="59" y="94"/>
                  <a:pt x="55" y="93"/>
                  <a:pt x="49" y="98"/>
                </a:cubicBezTo>
                <a:cubicBezTo>
                  <a:pt x="42" y="104"/>
                  <a:pt x="35" y="114"/>
                  <a:pt x="29" y="120"/>
                </a:cubicBezTo>
                <a:cubicBezTo>
                  <a:pt x="28" y="122"/>
                  <a:pt x="25" y="124"/>
                  <a:pt x="23" y="126"/>
                </a:cubicBezTo>
                <a:cubicBezTo>
                  <a:pt x="22" y="128"/>
                  <a:pt x="21" y="131"/>
                  <a:pt x="19" y="133"/>
                </a:cubicBezTo>
                <a:cubicBezTo>
                  <a:pt x="6" y="151"/>
                  <a:pt x="0" y="166"/>
                  <a:pt x="3" y="169"/>
                </a:cubicBezTo>
                <a:cubicBezTo>
                  <a:pt x="6" y="172"/>
                  <a:pt x="8" y="167"/>
                  <a:pt x="13" y="158"/>
                </a:cubicBezTo>
                <a:cubicBezTo>
                  <a:pt x="13" y="157"/>
                  <a:pt x="15" y="153"/>
                  <a:pt x="16" y="151"/>
                </a:cubicBezTo>
                <a:cubicBezTo>
                  <a:pt x="18" y="148"/>
                  <a:pt x="24" y="143"/>
                  <a:pt x="27" y="140"/>
                </a:cubicBezTo>
                <a:cubicBezTo>
                  <a:pt x="27" y="139"/>
                  <a:pt x="29" y="133"/>
                  <a:pt x="30" y="133"/>
                </a:cubicBezTo>
                <a:cubicBezTo>
                  <a:pt x="32" y="129"/>
                  <a:pt x="32" y="130"/>
                  <a:pt x="35" y="126"/>
                </a:cubicBezTo>
                <a:cubicBezTo>
                  <a:pt x="39" y="122"/>
                  <a:pt x="44" y="120"/>
                  <a:pt x="48" y="114"/>
                </a:cubicBezTo>
                <a:cubicBezTo>
                  <a:pt x="51" y="110"/>
                  <a:pt x="56" y="106"/>
                  <a:pt x="61" y="104"/>
                </a:cubicBezTo>
                <a:cubicBezTo>
                  <a:pt x="64" y="103"/>
                  <a:pt x="68" y="102"/>
                  <a:pt x="72" y="101"/>
                </a:cubicBezTo>
                <a:cubicBezTo>
                  <a:pt x="73" y="100"/>
                  <a:pt x="64" y="107"/>
                  <a:pt x="58" y="118"/>
                </a:cubicBezTo>
                <a:cubicBezTo>
                  <a:pt x="57" y="120"/>
                  <a:pt x="57" y="121"/>
                  <a:pt x="56" y="124"/>
                </a:cubicBezTo>
                <a:cubicBezTo>
                  <a:pt x="55" y="126"/>
                  <a:pt x="54" y="130"/>
                  <a:pt x="53" y="132"/>
                </a:cubicBezTo>
                <a:cubicBezTo>
                  <a:pt x="51" y="148"/>
                  <a:pt x="54" y="168"/>
                  <a:pt x="56" y="168"/>
                </a:cubicBezTo>
                <a:cubicBezTo>
                  <a:pt x="58" y="168"/>
                  <a:pt x="58" y="164"/>
                  <a:pt x="58" y="158"/>
                </a:cubicBezTo>
                <a:cubicBezTo>
                  <a:pt x="59" y="156"/>
                  <a:pt x="58" y="154"/>
                  <a:pt x="58" y="151"/>
                </a:cubicBezTo>
                <a:cubicBezTo>
                  <a:pt x="58" y="150"/>
                  <a:pt x="60" y="143"/>
                  <a:pt x="60" y="141"/>
                </a:cubicBezTo>
                <a:cubicBezTo>
                  <a:pt x="61" y="135"/>
                  <a:pt x="61" y="135"/>
                  <a:pt x="64" y="129"/>
                </a:cubicBezTo>
                <a:cubicBezTo>
                  <a:pt x="65" y="126"/>
                  <a:pt x="66" y="123"/>
                  <a:pt x="68" y="120"/>
                </a:cubicBezTo>
                <a:cubicBezTo>
                  <a:pt x="69" y="119"/>
                  <a:pt x="70" y="121"/>
                  <a:pt x="72" y="124"/>
                </a:cubicBezTo>
                <a:cubicBezTo>
                  <a:pt x="74" y="129"/>
                  <a:pt x="77" y="136"/>
                  <a:pt x="79" y="135"/>
                </a:cubicBezTo>
                <a:cubicBezTo>
                  <a:pt x="80" y="134"/>
                  <a:pt x="79" y="132"/>
                  <a:pt x="77" y="128"/>
                </a:cubicBezTo>
                <a:cubicBezTo>
                  <a:pt x="76" y="126"/>
                  <a:pt x="76" y="123"/>
                  <a:pt x="75" y="120"/>
                </a:cubicBezTo>
                <a:cubicBezTo>
                  <a:pt x="74" y="114"/>
                  <a:pt x="74" y="111"/>
                  <a:pt x="76" y="107"/>
                </a:cubicBezTo>
                <a:cubicBezTo>
                  <a:pt x="79" y="104"/>
                  <a:pt x="88" y="94"/>
                  <a:pt x="89" y="94"/>
                </a:cubicBezTo>
                <a:cubicBezTo>
                  <a:pt x="91" y="93"/>
                  <a:pt x="93" y="92"/>
                  <a:pt x="96" y="92"/>
                </a:cubicBezTo>
                <a:cubicBezTo>
                  <a:pt x="100" y="90"/>
                  <a:pt x="104" y="89"/>
                  <a:pt x="108" y="88"/>
                </a:cubicBezTo>
                <a:cubicBezTo>
                  <a:pt x="113" y="86"/>
                  <a:pt x="100" y="132"/>
                  <a:pt x="105" y="131"/>
                </a:cubicBezTo>
                <a:cubicBezTo>
                  <a:pt x="108" y="130"/>
                  <a:pt x="110" y="121"/>
                  <a:pt x="114" y="109"/>
                </a:cubicBezTo>
                <a:cubicBezTo>
                  <a:pt x="115" y="106"/>
                  <a:pt x="114" y="100"/>
                  <a:pt x="114" y="98"/>
                </a:cubicBezTo>
                <a:cubicBezTo>
                  <a:pt x="118" y="88"/>
                  <a:pt x="123" y="83"/>
                  <a:pt x="125" y="83"/>
                </a:cubicBezTo>
                <a:cubicBezTo>
                  <a:pt x="128" y="82"/>
                  <a:pt x="144" y="77"/>
                  <a:pt x="147" y="76"/>
                </a:cubicBezTo>
                <a:cubicBezTo>
                  <a:pt x="154" y="75"/>
                  <a:pt x="160" y="74"/>
                  <a:pt x="163" y="73"/>
                </a:cubicBezTo>
                <a:cubicBezTo>
                  <a:pt x="172" y="72"/>
                  <a:pt x="164" y="70"/>
                  <a:pt x="188" y="69"/>
                </a:cubicBezTo>
                <a:cubicBezTo>
                  <a:pt x="189" y="69"/>
                  <a:pt x="187" y="76"/>
                  <a:pt x="180" y="78"/>
                </a:cubicBezTo>
                <a:cubicBezTo>
                  <a:pt x="168" y="81"/>
                  <a:pt x="172" y="87"/>
                  <a:pt x="167" y="94"/>
                </a:cubicBezTo>
                <a:cubicBezTo>
                  <a:pt x="160" y="104"/>
                  <a:pt x="154" y="117"/>
                  <a:pt x="153" y="132"/>
                </a:cubicBezTo>
                <a:cubicBezTo>
                  <a:pt x="153" y="139"/>
                  <a:pt x="152" y="146"/>
                  <a:pt x="150" y="152"/>
                </a:cubicBezTo>
                <a:cubicBezTo>
                  <a:pt x="150" y="153"/>
                  <a:pt x="148" y="156"/>
                  <a:pt x="146" y="157"/>
                </a:cubicBezTo>
                <a:cubicBezTo>
                  <a:pt x="144" y="158"/>
                  <a:pt x="140" y="157"/>
                  <a:pt x="137" y="159"/>
                </a:cubicBezTo>
                <a:cubicBezTo>
                  <a:pt x="135" y="160"/>
                  <a:pt x="136" y="161"/>
                  <a:pt x="134" y="161"/>
                </a:cubicBezTo>
                <a:cubicBezTo>
                  <a:pt x="132" y="162"/>
                  <a:pt x="131" y="164"/>
                  <a:pt x="129" y="165"/>
                </a:cubicBezTo>
                <a:cubicBezTo>
                  <a:pt x="127" y="166"/>
                  <a:pt x="122" y="166"/>
                  <a:pt x="119" y="167"/>
                </a:cubicBezTo>
                <a:cubicBezTo>
                  <a:pt x="118" y="167"/>
                  <a:pt x="118" y="167"/>
                  <a:pt x="117" y="168"/>
                </a:cubicBezTo>
                <a:cubicBezTo>
                  <a:pt x="110" y="171"/>
                  <a:pt x="105" y="174"/>
                  <a:pt x="99" y="177"/>
                </a:cubicBezTo>
                <a:cubicBezTo>
                  <a:pt x="95" y="179"/>
                  <a:pt x="87" y="179"/>
                  <a:pt x="87" y="181"/>
                </a:cubicBezTo>
                <a:cubicBezTo>
                  <a:pt x="87" y="182"/>
                  <a:pt x="87" y="182"/>
                  <a:pt x="92" y="182"/>
                </a:cubicBezTo>
                <a:cubicBezTo>
                  <a:pt x="94" y="181"/>
                  <a:pt x="98" y="182"/>
                  <a:pt x="102" y="181"/>
                </a:cubicBezTo>
                <a:cubicBezTo>
                  <a:pt x="104" y="180"/>
                  <a:pt x="107" y="178"/>
                  <a:pt x="110" y="178"/>
                </a:cubicBezTo>
                <a:cubicBezTo>
                  <a:pt x="113" y="177"/>
                  <a:pt x="115" y="175"/>
                  <a:pt x="118" y="174"/>
                </a:cubicBezTo>
                <a:cubicBezTo>
                  <a:pt x="121" y="173"/>
                  <a:pt x="125" y="173"/>
                  <a:pt x="128" y="172"/>
                </a:cubicBezTo>
                <a:cubicBezTo>
                  <a:pt x="131" y="171"/>
                  <a:pt x="133" y="169"/>
                  <a:pt x="137" y="168"/>
                </a:cubicBezTo>
                <a:cubicBezTo>
                  <a:pt x="137" y="168"/>
                  <a:pt x="137" y="170"/>
                  <a:pt x="140" y="168"/>
                </a:cubicBezTo>
                <a:cubicBezTo>
                  <a:pt x="142" y="167"/>
                  <a:pt x="144" y="167"/>
                  <a:pt x="146" y="166"/>
                </a:cubicBezTo>
                <a:cubicBezTo>
                  <a:pt x="149" y="165"/>
                  <a:pt x="144" y="172"/>
                  <a:pt x="143" y="175"/>
                </a:cubicBezTo>
                <a:cubicBezTo>
                  <a:pt x="127" y="212"/>
                  <a:pt x="99" y="233"/>
                  <a:pt x="102" y="237"/>
                </a:cubicBezTo>
                <a:cubicBezTo>
                  <a:pt x="103" y="238"/>
                  <a:pt x="108" y="233"/>
                  <a:pt x="113" y="230"/>
                </a:cubicBezTo>
                <a:cubicBezTo>
                  <a:pt x="117" y="226"/>
                  <a:pt x="122" y="226"/>
                  <a:pt x="128" y="218"/>
                </a:cubicBezTo>
                <a:cubicBezTo>
                  <a:pt x="130" y="216"/>
                  <a:pt x="130" y="211"/>
                  <a:pt x="133" y="208"/>
                </a:cubicBezTo>
                <a:cubicBezTo>
                  <a:pt x="137" y="202"/>
                  <a:pt x="139" y="202"/>
                  <a:pt x="141" y="198"/>
                </a:cubicBezTo>
                <a:cubicBezTo>
                  <a:pt x="143" y="195"/>
                  <a:pt x="146" y="194"/>
                  <a:pt x="148" y="191"/>
                </a:cubicBezTo>
                <a:cubicBezTo>
                  <a:pt x="152" y="183"/>
                  <a:pt x="157" y="174"/>
                  <a:pt x="160" y="165"/>
                </a:cubicBezTo>
                <a:cubicBezTo>
                  <a:pt x="162" y="159"/>
                  <a:pt x="166" y="160"/>
                  <a:pt x="167" y="153"/>
                </a:cubicBezTo>
                <a:cubicBezTo>
                  <a:pt x="168" y="149"/>
                  <a:pt x="167" y="139"/>
                  <a:pt x="167" y="135"/>
                </a:cubicBezTo>
                <a:cubicBezTo>
                  <a:pt x="168" y="128"/>
                  <a:pt x="164" y="124"/>
                  <a:pt x="167" y="118"/>
                </a:cubicBezTo>
                <a:cubicBezTo>
                  <a:pt x="168" y="114"/>
                  <a:pt x="176" y="108"/>
                  <a:pt x="178" y="104"/>
                </a:cubicBezTo>
                <a:cubicBezTo>
                  <a:pt x="191" y="84"/>
                  <a:pt x="200" y="75"/>
                  <a:pt x="210" y="70"/>
                </a:cubicBezTo>
                <a:cubicBezTo>
                  <a:pt x="213" y="69"/>
                  <a:pt x="235" y="64"/>
                  <a:pt x="236" y="75"/>
                </a:cubicBezTo>
                <a:cubicBezTo>
                  <a:pt x="236" y="80"/>
                  <a:pt x="231" y="81"/>
                  <a:pt x="226" y="94"/>
                </a:cubicBezTo>
                <a:cubicBezTo>
                  <a:pt x="224" y="100"/>
                  <a:pt x="223" y="113"/>
                  <a:pt x="220" y="124"/>
                </a:cubicBezTo>
                <a:cubicBezTo>
                  <a:pt x="219" y="125"/>
                  <a:pt x="219" y="126"/>
                  <a:pt x="219" y="127"/>
                </a:cubicBezTo>
                <a:cubicBezTo>
                  <a:pt x="219" y="128"/>
                  <a:pt x="217" y="130"/>
                  <a:pt x="214" y="132"/>
                </a:cubicBezTo>
                <a:cubicBezTo>
                  <a:pt x="212" y="134"/>
                  <a:pt x="207" y="134"/>
                  <a:pt x="204" y="136"/>
                </a:cubicBezTo>
                <a:cubicBezTo>
                  <a:pt x="203" y="138"/>
                  <a:pt x="201" y="141"/>
                  <a:pt x="199" y="142"/>
                </a:cubicBezTo>
                <a:cubicBezTo>
                  <a:pt x="194" y="145"/>
                  <a:pt x="192" y="148"/>
                  <a:pt x="193" y="150"/>
                </a:cubicBezTo>
                <a:cubicBezTo>
                  <a:pt x="193" y="151"/>
                  <a:pt x="197" y="149"/>
                  <a:pt x="201" y="146"/>
                </a:cubicBezTo>
                <a:cubicBezTo>
                  <a:pt x="202" y="145"/>
                  <a:pt x="203" y="143"/>
                  <a:pt x="205" y="142"/>
                </a:cubicBezTo>
                <a:cubicBezTo>
                  <a:pt x="207" y="140"/>
                  <a:pt x="210" y="139"/>
                  <a:pt x="212" y="138"/>
                </a:cubicBezTo>
                <a:cubicBezTo>
                  <a:pt x="215" y="136"/>
                  <a:pt x="217" y="136"/>
                  <a:pt x="217" y="137"/>
                </a:cubicBezTo>
                <a:cubicBezTo>
                  <a:pt x="218" y="146"/>
                  <a:pt x="220" y="164"/>
                  <a:pt x="222" y="172"/>
                </a:cubicBezTo>
                <a:cubicBezTo>
                  <a:pt x="223" y="179"/>
                  <a:pt x="222" y="184"/>
                  <a:pt x="222" y="190"/>
                </a:cubicBezTo>
                <a:cubicBezTo>
                  <a:pt x="223" y="195"/>
                  <a:pt x="226" y="202"/>
                  <a:pt x="225" y="206"/>
                </a:cubicBezTo>
                <a:cubicBezTo>
                  <a:pt x="225" y="207"/>
                  <a:pt x="222" y="210"/>
                  <a:pt x="222" y="211"/>
                </a:cubicBezTo>
                <a:cubicBezTo>
                  <a:pt x="221" y="214"/>
                  <a:pt x="217" y="218"/>
                  <a:pt x="212" y="224"/>
                </a:cubicBezTo>
                <a:cubicBezTo>
                  <a:pt x="208" y="227"/>
                  <a:pt x="202" y="230"/>
                  <a:pt x="197" y="234"/>
                </a:cubicBezTo>
                <a:cubicBezTo>
                  <a:pt x="195" y="236"/>
                  <a:pt x="194" y="241"/>
                  <a:pt x="191" y="243"/>
                </a:cubicBezTo>
                <a:cubicBezTo>
                  <a:pt x="184" y="251"/>
                  <a:pt x="174" y="255"/>
                  <a:pt x="180" y="259"/>
                </a:cubicBezTo>
                <a:cubicBezTo>
                  <a:pt x="181" y="260"/>
                  <a:pt x="190" y="252"/>
                  <a:pt x="200" y="243"/>
                </a:cubicBezTo>
                <a:cubicBezTo>
                  <a:pt x="204" y="240"/>
                  <a:pt x="208" y="239"/>
                  <a:pt x="211" y="236"/>
                </a:cubicBezTo>
                <a:cubicBezTo>
                  <a:pt x="214" y="233"/>
                  <a:pt x="216" y="228"/>
                  <a:pt x="219" y="226"/>
                </a:cubicBezTo>
                <a:cubicBezTo>
                  <a:pt x="225" y="220"/>
                  <a:pt x="229" y="216"/>
                  <a:pt x="230" y="214"/>
                </a:cubicBezTo>
                <a:cubicBezTo>
                  <a:pt x="230" y="214"/>
                  <a:pt x="234" y="218"/>
                  <a:pt x="240" y="226"/>
                </a:cubicBezTo>
                <a:cubicBezTo>
                  <a:pt x="244" y="230"/>
                  <a:pt x="254" y="238"/>
                  <a:pt x="258" y="243"/>
                </a:cubicBezTo>
                <a:cubicBezTo>
                  <a:pt x="263" y="250"/>
                  <a:pt x="262" y="254"/>
                  <a:pt x="268" y="261"/>
                </a:cubicBezTo>
                <a:cubicBezTo>
                  <a:pt x="282" y="279"/>
                  <a:pt x="296" y="295"/>
                  <a:pt x="298" y="293"/>
                </a:cubicBezTo>
                <a:cubicBezTo>
                  <a:pt x="299" y="292"/>
                  <a:pt x="294" y="282"/>
                  <a:pt x="282" y="269"/>
                </a:cubicBezTo>
                <a:cubicBezTo>
                  <a:pt x="276" y="263"/>
                  <a:pt x="271" y="247"/>
                  <a:pt x="266" y="239"/>
                </a:cubicBezTo>
                <a:cubicBezTo>
                  <a:pt x="262" y="234"/>
                  <a:pt x="253" y="231"/>
                  <a:pt x="249" y="227"/>
                </a:cubicBezTo>
                <a:cubicBezTo>
                  <a:pt x="240" y="214"/>
                  <a:pt x="232" y="204"/>
                  <a:pt x="232" y="203"/>
                </a:cubicBezTo>
                <a:cubicBezTo>
                  <a:pt x="232" y="203"/>
                  <a:pt x="232" y="202"/>
                  <a:pt x="232" y="202"/>
                </a:cubicBezTo>
                <a:cubicBezTo>
                  <a:pt x="232" y="196"/>
                  <a:pt x="231" y="190"/>
                  <a:pt x="231" y="184"/>
                </a:cubicBezTo>
                <a:cubicBezTo>
                  <a:pt x="231" y="175"/>
                  <a:pt x="230" y="165"/>
                  <a:pt x="231" y="155"/>
                </a:cubicBezTo>
                <a:cubicBezTo>
                  <a:pt x="231" y="153"/>
                  <a:pt x="236" y="151"/>
                  <a:pt x="240" y="155"/>
                </a:cubicBezTo>
                <a:cubicBezTo>
                  <a:pt x="242" y="156"/>
                  <a:pt x="242" y="159"/>
                  <a:pt x="243" y="161"/>
                </a:cubicBezTo>
                <a:cubicBezTo>
                  <a:pt x="248" y="165"/>
                  <a:pt x="253" y="171"/>
                  <a:pt x="254" y="170"/>
                </a:cubicBezTo>
                <a:cubicBezTo>
                  <a:pt x="256" y="168"/>
                  <a:pt x="252" y="165"/>
                  <a:pt x="248" y="161"/>
                </a:cubicBezTo>
                <a:cubicBezTo>
                  <a:pt x="246" y="158"/>
                  <a:pt x="245" y="154"/>
                  <a:pt x="242" y="150"/>
                </a:cubicBezTo>
                <a:cubicBezTo>
                  <a:pt x="241" y="149"/>
                  <a:pt x="238" y="147"/>
                  <a:pt x="238" y="146"/>
                </a:cubicBezTo>
                <a:cubicBezTo>
                  <a:pt x="237" y="145"/>
                  <a:pt x="237" y="144"/>
                  <a:pt x="236" y="143"/>
                </a:cubicBezTo>
                <a:cubicBezTo>
                  <a:pt x="234" y="137"/>
                  <a:pt x="235" y="131"/>
                  <a:pt x="235" y="131"/>
                </a:cubicBezTo>
                <a:cubicBezTo>
                  <a:pt x="238" y="119"/>
                  <a:pt x="246" y="109"/>
                  <a:pt x="252" y="101"/>
                </a:cubicBezTo>
                <a:cubicBezTo>
                  <a:pt x="254" y="97"/>
                  <a:pt x="255" y="89"/>
                  <a:pt x="257" y="86"/>
                </a:cubicBezTo>
                <a:cubicBezTo>
                  <a:pt x="264" y="76"/>
                  <a:pt x="271" y="75"/>
                  <a:pt x="271" y="75"/>
                </a:cubicBezTo>
                <a:cubicBezTo>
                  <a:pt x="277" y="75"/>
                  <a:pt x="276" y="69"/>
                  <a:pt x="282" y="69"/>
                </a:cubicBezTo>
                <a:cubicBezTo>
                  <a:pt x="285" y="69"/>
                  <a:pt x="290" y="67"/>
                  <a:pt x="292" y="69"/>
                </a:cubicBezTo>
                <a:cubicBezTo>
                  <a:pt x="293" y="70"/>
                  <a:pt x="293" y="75"/>
                  <a:pt x="292" y="82"/>
                </a:cubicBezTo>
                <a:cubicBezTo>
                  <a:pt x="292" y="86"/>
                  <a:pt x="290" y="92"/>
                  <a:pt x="289" y="98"/>
                </a:cubicBezTo>
                <a:cubicBezTo>
                  <a:pt x="288" y="103"/>
                  <a:pt x="288" y="109"/>
                  <a:pt x="287" y="115"/>
                </a:cubicBezTo>
                <a:cubicBezTo>
                  <a:pt x="285" y="121"/>
                  <a:pt x="282" y="126"/>
                  <a:pt x="280" y="132"/>
                </a:cubicBezTo>
                <a:cubicBezTo>
                  <a:pt x="279" y="137"/>
                  <a:pt x="279" y="143"/>
                  <a:pt x="278" y="147"/>
                </a:cubicBezTo>
                <a:cubicBezTo>
                  <a:pt x="276" y="158"/>
                  <a:pt x="273" y="165"/>
                  <a:pt x="274" y="165"/>
                </a:cubicBezTo>
                <a:cubicBezTo>
                  <a:pt x="275" y="166"/>
                  <a:pt x="277" y="163"/>
                  <a:pt x="278" y="159"/>
                </a:cubicBezTo>
                <a:cubicBezTo>
                  <a:pt x="280" y="156"/>
                  <a:pt x="282" y="145"/>
                  <a:pt x="284" y="140"/>
                </a:cubicBezTo>
                <a:cubicBezTo>
                  <a:pt x="285" y="135"/>
                  <a:pt x="286" y="135"/>
                  <a:pt x="287" y="129"/>
                </a:cubicBezTo>
                <a:cubicBezTo>
                  <a:pt x="291" y="117"/>
                  <a:pt x="292" y="104"/>
                  <a:pt x="296" y="95"/>
                </a:cubicBezTo>
                <a:cubicBezTo>
                  <a:pt x="297" y="93"/>
                  <a:pt x="298" y="95"/>
                  <a:pt x="299" y="98"/>
                </a:cubicBezTo>
                <a:cubicBezTo>
                  <a:pt x="299" y="100"/>
                  <a:pt x="299" y="105"/>
                  <a:pt x="300" y="107"/>
                </a:cubicBezTo>
                <a:cubicBezTo>
                  <a:pt x="301" y="109"/>
                  <a:pt x="302" y="109"/>
                  <a:pt x="303" y="111"/>
                </a:cubicBezTo>
                <a:cubicBezTo>
                  <a:pt x="305" y="117"/>
                  <a:pt x="306" y="122"/>
                  <a:pt x="307" y="119"/>
                </a:cubicBezTo>
                <a:cubicBezTo>
                  <a:pt x="307" y="118"/>
                  <a:pt x="307" y="115"/>
                  <a:pt x="306" y="111"/>
                </a:cubicBezTo>
                <a:cubicBezTo>
                  <a:pt x="305" y="109"/>
                  <a:pt x="306" y="108"/>
                  <a:pt x="305" y="105"/>
                </a:cubicBezTo>
                <a:cubicBezTo>
                  <a:pt x="305" y="103"/>
                  <a:pt x="303" y="101"/>
                  <a:pt x="303" y="99"/>
                </a:cubicBezTo>
                <a:cubicBezTo>
                  <a:pt x="301" y="93"/>
                  <a:pt x="300" y="87"/>
                  <a:pt x="300" y="85"/>
                </a:cubicBezTo>
                <a:cubicBezTo>
                  <a:pt x="303" y="74"/>
                  <a:pt x="306" y="66"/>
                  <a:pt x="308" y="66"/>
                </a:cubicBezTo>
                <a:cubicBezTo>
                  <a:pt x="309" y="66"/>
                  <a:pt x="311" y="64"/>
                  <a:pt x="313" y="66"/>
                </a:cubicBezTo>
                <a:cubicBezTo>
                  <a:pt x="318" y="71"/>
                  <a:pt x="324" y="66"/>
                  <a:pt x="329" y="68"/>
                </a:cubicBezTo>
                <a:cubicBezTo>
                  <a:pt x="337" y="71"/>
                  <a:pt x="340" y="67"/>
                  <a:pt x="344" y="70"/>
                </a:cubicBezTo>
                <a:cubicBezTo>
                  <a:pt x="347" y="73"/>
                  <a:pt x="353" y="76"/>
                  <a:pt x="349" y="84"/>
                </a:cubicBezTo>
                <a:cubicBezTo>
                  <a:pt x="346" y="91"/>
                  <a:pt x="344" y="108"/>
                  <a:pt x="339" y="118"/>
                </a:cubicBezTo>
                <a:cubicBezTo>
                  <a:pt x="336" y="126"/>
                  <a:pt x="328" y="135"/>
                  <a:pt x="325" y="143"/>
                </a:cubicBezTo>
                <a:cubicBezTo>
                  <a:pt x="321" y="151"/>
                  <a:pt x="320" y="147"/>
                  <a:pt x="311" y="160"/>
                </a:cubicBezTo>
                <a:cubicBezTo>
                  <a:pt x="300" y="175"/>
                  <a:pt x="289" y="183"/>
                  <a:pt x="296" y="185"/>
                </a:cubicBezTo>
                <a:cubicBezTo>
                  <a:pt x="297" y="185"/>
                  <a:pt x="300" y="183"/>
                  <a:pt x="305" y="179"/>
                </a:cubicBezTo>
                <a:cubicBezTo>
                  <a:pt x="306" y="179"/>
                  <a:pt x="309" y="179"/>
                  <a:pt x="311" y="182"/>
                </a:cubicBezTo>
                <a:cubicBezTo>
                  <a:pt x="314" y="185"/>
                  <a:pt x="317" y="190"/>
                  <a:pt x="319" y="188"/>
                </a:cubicBezTo>
                <a:cubicBezTo>
                  <a:pt x="320" y="187"/>
                  <a:pt x="317" y="184"/>
                  <a:pt x="314" y="180"/>
                </a:cubicBezTo>
                <a:cubicBezTo>
                  <a:pt x="312" y="177"/>
                  <a:pt x="311" y="175"/>
                  <a:pt x="312" y="174"/>
                </a:cubicBezTo>
                <a:cubicBezTo>
                  <a:pt x="317" y="169"/>
                  <a:pt x="322" y="160"/>
                  <a:pt x="331" y="153"/>
                </a:cubicBezTo>
                <a:cubicBezTo>
                  <a:pt x="332" y="152"/>
                  <a:pt x="337" y="148"/>
                  <a:pt x="343" y="148"/>
                </a:cubicBezTo>
                <a:cubicBezTo>
                  <a:pt x="349" y="148"/>
                  <a:pt x="354" y="153"/>
                  <a:pt x="360" y="154"/>
                </a:cubicBezTo>
                <a:cubicBezTo>
                  <a:pt x="362" y="154"/>
                  <a:pt x="365" y="156"/>
                  <a:pt x="366" y="158"/>
                </a:cubicBezTo>
                <a:cubicBezTo>
                  <a:pt x="369" y="161"/>
                  <a:pt x="366" y="161"/>
                  <a:pt x="368" y="164"/>
                </a:cubicBezTo>
                <a:cubicBezTo>
                  <a:pt x="371" y="171"/>
                  <a:pt x="375" y="176"/>
                  <a:pt x="376" y="183"/>
                </a:cubicBezTo>
                <a:cubicBezTo>
                  <a:pt x="379" y="195"/>
                  <a:pt x="378" y="206"/>
                  <a:pt x="381" y="206"/>
                </a:cubicBezTo>
                <a:cubicBezTo>
                  <a:pt x="383" y="206"/>
                  <a:pt x="384" y="192"/>
                  <a:pt x="381" y="177"/>
                </a:cubicBezTo>
                <a:cubicBezTo>
                  <a:pt x="380" y="172"/>
                  <a:pt x="378" y="167"/>
                  <a:pt x="376" y="163"/>
                </a:cubicBezTo>
                <a:cubicBezTo>
                  <a:pt x="376" y="162"/>
                  <a:pt x="375" y="161"/>
                  <a:pt x="376" y="161"/>
                </a:cubicBezTo>
                <a:cubicBezTo>
                  <a:pt x="380" y="164"/>
                  <a:pt x="383" y="166"/>
                  <a:pt x="387" y="168"/>
                </a:cubicBezTo>
                <a:cubicBezTo>
                  <a:pt x="389" y="169"/>
                  <a:pt x="393" y="170"/>
                  <a:pt x="395" y="172"/>
                </a:cubicBezTo>
                <a:cubicBezTo>
                  <a:pt x="401" y="175"/>
                  <a:pt x="404" y="178"/>
                  <a:pt x="408" y="180"/>
                </a:cubicBezTo>
                <a:cubicBezTo>
                  <a:pt x="410" y="182"/>
                  <a:pt x="412" y="182"/>
                  <a:pt x="414" y="183"/>
                </a:cubicBezTo>
                <a:cubicBezTo>
                  <a:pt x="434" y="193"/>
                  <a:pt x="429" y="189"/>
                  <a:pt x="416" y="179"/>
                </a:cubicBezTo>
                <a:cubicBezTo>
                  <a:pt x="413" y="178"/>
                  <a:pt x="412" y="175"/>
                  <a:pt x="408" y="173"/>
                </a:cubicBezTo>
                <a:cubicBezTo>
                  <a:pt x="406" y="172"/>
                  <a:pt x="403" y="169"/>
                  <a:pt x="401" y="168"/>
                </a:cubicBezTo>
                <a:cubicBezTo>
                  <a:pt x="399" y="167"/>
                  <a:pt x="396" y="166"/>
                  <a:pt x="394" y="165"/>
                </a:cubicBezTo>
                <a:cubicBezTo>
                  <a:pt x="386" y="160"/>
                  <a:pt x="380" y="157"/>
                  <a:pt x="380" y="156"/>
                </a:cubicBezTo>
                <a:cubicBezTo>
                  <a:pt x="379" y="154"/>
                  <a:pt x="373" y="151"/>
                  <a:pt x="372" y="150"/>
                </a:cubicBezTo>
                <a:cubicBezTo>
                  <a:pt x="371" y="147"/>
                  <a:pt x="368" y="146"/>
                  <a:pt x="366" y="144"/>
                </a:cubicBezTo>
                <a:cubicBezTo>
                  <a:pt x="362" y="142"/>
                  <a:pt x="359" y="140"/>
                  <a:pt x="355" y="139"/>
                </a:cubicBezTo>
                <a:cubicBezTo>
                  <a:pt x="348" y="137"/>
                  <a:pt x="341" y="138"/>
                  <a:pt x="342" y="138"/>
                </a:cubicBezTo>
                <a:cubicBezTo>
                  <a:pt x="345" y="133"/>
                  <a:pt x="347" y="128"/>
                  <a:pt x="348" y="124"/>
                </a:cubicBezTo>
                <a:cubicBezTo>
                  <a:pt x="349" y="120"/>
                  <a:pt x="348" y="117"/>
                  <a:pt x="351" y="114"/>
                </a:cubicBezTo>
                <a:cubicBezTo>
                  <a:pt x="354" y="110"/>
                  <a:pt x="353" y="102"/>
                  <a:pt x="354" y="98"/>
                </a:cubicBezTo>
                <a:cubicBezTo>
                  <a:pt x="356" y="93"/>
                  <a:pt x="359" y="89"/>
                  <a:pt x="361" y="85"/>
                </a:cubicBezTo>
                <a:cubicBezTo>
                  <a:pt x="362" y="81"/>
                  <a:pt x="361" y="79"/>
                  <a:pt x="362" y="77"/>
                </a:cubicBezTo>
                <a:cubicBezTo>
                  <a:pt x="364" y="74"/>
                  <a:pt x="365" y="72"/>
                  <a:pt x="366" y="73"/>
                </a:cubicBezTo>
                <a:cubicBezTo>
                  <a:pt x="369" y="75"/>
                  <a:pt x="372" y="77"/>
                  <a:pt x="374" y="79"/>
                </a:cubicBezTo>
                <a:cubicBezTo>
                  <a:pt x="376" y="81"/>
                  <a:pt x="381" y="82"/>
                  <a:pt x="383" y="84"/>
                </a:cubicBezTo>
                <a:cubicBezTo>
                  <a:pt x="386" y="88"/>
                  <a:pt x="388" y="95"/>
                  <a:pt x="390" y="98"/>
                </a:cubicBezTo>
                <a:cubicBezTo>
                  <a:pt x="396" y="110"/>
                  <a:pt x="397" y="119"/>
                  <a:pt x="399" y="119"/>
                </a:cubicBezTo>
                <a:cubicBezTo>
                  <a:pt x="403" y="120"/>
                  <a:pt x="403" y="116"/>
                  <a:pt x="401" y="109"/>
                </a:cubicBezTo>
                <a:cubicBezTo>
                  <a:pt x="400" y="106"/>
                  <a:pt x="401" y="104"/>
                  <a:pt x="399" y="101"/>
                </a:cubicBezTo>
                <a:cubicBezTo>
                  <a:pt x="399" y="99"/>
                  <a:pt x="395" y="94"/>
                  <a:pt x="395" y="93"/>
                </a:cubicBezTo>
                <a:cubicBezTo>
                  <a:pt x="392" y="87"/>
                  <a:pt x="391" y="83"/>
                  <a:pt x="394" y="85"/>
                </a:cubicBezTo>
                <a:cubicBezTo>
                  <a:pt x="404" y="90"/>
                  <a:pt x="414" y="97"/>
                  <a:pt x="422" y="103"/>
                </a:cubicBezTo>
                <a:cubicBezTo>
                  <a:pt x="424" y="105"/>
                  <a:pt x="423" y="111"/>
                  <a:pt x="425" y="113"/>
                </a:cubicBezTo>
                <a:cubicBezTo>
                  <a:pt x="430" y="117"/>
                  <a:pt x="423" y="100"/>
                  <a:pt x="444" y="122"/>
                </a:cubicBezTo>
                <a:cubicBezTo>
                  <a:pt x="446" y="123"/>
                  <a:pt x="449" y="124"/>
                  <a:pt x="451" y="125"/>
                </a:cubicBezTo>
                <a:cubicBezTo>
                  <a:pt x="453" y="127"/>
                  <a:pt x="458" y="133"/>
                  <a:pt x="460" y="135"/>
                </a:cubicBezTo>
                <a:cubicBezTo>
                  <a:pt x="461" y="136"/>
                  <a:pt x="463" y="136"/>
                  <a:pt x="465" y="138"/>
                </a:cubicBezTo>
                <a:cubicBezTo>
                  <a:pt x="468" y="140"/>
                  <a:pt x="471" y="145"/>
                  <a:pt x="474" y="148"/>
                </a:cubicBezTo>
                <a:cubicBezTo>
                  <a:pt x="479" y="152"/>
                  <a:pt x="484" y="154"/>
                  <a:pt x="489" y="158"/>
                </a:cubicBezTo>
                <a:cubicBezTo>
                  <a:pt x="495" y="163"/>
                  <a:pt x="500" y="170"/>
                  <a:pt x="505" y="174"/>
                </a:cubicBezTo>
                <a:cubicBezTo>
                  <a:pt x="511" y="178"/>
                  <a:pt x="516" y="180"/>
                  <a:pt x="518" y="178"/>
                </a:cubicBezTo>
                <a:cubicBezTo>
                  <a:pt x="518" y="178"/>
                  <a:pt x="513" y="173"/>
                  <a:pt x="507" y="167"/>
                </a:cubicBezTo>
                <a:cubicBezTo>
                  <a:pt x="501" y="161"/>
                  <a:pt x="497" y="156"/>
                  <a:pt x="491" y="150"/>
                </a:cubicBezTo>
                <a:cubicBezTo>
                  <a:pt x="489" y="148"/>
                  <a:pt x="483" y="145"/>
                  <a:pt x="481" y="143"/>
                </a:cubicBezTo>
                <a:cubicBezTo>
                  <a:pt x="476" y="139"/>
                  <a:pt x="473" y="135"/>
                  <a:pt x="471" y="133"/>
                </a:cubicBezTo>
                <a:cubicBezTo>
                  <a:pt x="468" y="129"/>
                  <a:pt x="465" y="127"/>
                  <a:pt x="461" y="122"/>
                </a:cubicBezTo>
                <a:cubicBezTo>
                  <a:pt x="458" y="119"/>
                  <a:pt x="455" y="113"/>
                  <a:pt x="452" y="110"/>
                </a:cubicBezTo>
                <a:cubicBezTo>
                  <a:pt x="449" y="108"/>
                  <a:pt x="447" y="105"/>
                  <a:pt x="444" y="103"/>
                </a:cubicBezTo>
                <a:cubicBezTo>
                  <a:pt x="443" y="102"/>
                  <a:pt x="441" y="101"/>
                  <a:pt x="440" y="100"/>
                </a:cubicBezTo>
                <a:cubicBezTo>
                  <a:pt x="438" y="98"/>
                  <a:pt x="430" y="95"/>
                  <a:pt x="429" y="90"/>
                </a:cubicBezTo>
                <a:cubicBezTo>
                  <a:pt x="428" y="89"/>
                  <a:pt x="426" y="88"/>
                  <a:pt x="424" y="87"/>
                </a:cubicBezTo>
                <a:cubicBezTo>
                  <a:pt x="420" y="84"/>
                  <a:pt x="416" y="81"/>
                  <a:pt x="412" y="79"/>
                </a:cubicBezTo>
                <a:cubicBezTo>
                  <a:pt x="410" y="78"/>
                  <a:pt x="403" y="72"/>
                  <a:pt x="401" y="71"/>
                </a:cubicBezTo>
                <a:cubicBezTo>
                  <a:pt x="397" y="68"/>
                  <a:pt x="392" y="68"/>
                  <a:pt x="387" y="66"/>
                </a:cubicBezTo>
                <a:cubicBezTo>
                  <a:pt x="382" y="63"/>
                  <a:pt x="377" y="61"/>
                  <a:pt x="373" y="59"/>
                </a:cubicBezTo>
                <a:cubicBezTo>
                  <a:pt x="346" y="48"/>
                  <a:pt x="321" y="42"/>
                  <a:pt x="321" y="42"/>
                </a:cubicBezTo>
                <a:cubicBezTo>
                  <a:pt x="317" y="35"/>
                  <a:pt x="308" y="29"/>
                  <a:pt x="304" y="25"/>
                </a:cubicBezTo>
                <a:cubicBezTo>
                  <a:pt x="294" y="17"/>
                  <a:pt x="283" y="10"/>
                  <a:pt x="276" y="0"/>
                </a:cubicBezTo>
                <a:cubicBezTo>
                  <a:pt x="202" y="0"/>
                  <a:pt x="202" y="0"/>
                  <a:pt x="202" y="0"/>
                </a:cubicBezTo>
                <a:cubicBezTo>
                  <a:pt x="197" y="11"/>
                  <a:pt x="190" y="21"/>
                  <a:pt x="180" y="31"/>
                </a:cubicBezTo>
                <a:close/>
              </a:path>
            </a:pathLst>
          </a:custGeom>
          <a:solidFill>
            <a:srgbClr val="352515"/>
          </a:solidFill>
          <a:ln w="0" cmpd="sng">
            <a:gradFill>
              <a:gsLst>
                <a:gs pos="0">
                  <a:srgbClr val="FFFFFF">
                    <a:lumMod val="95000"/>
                    <a:alpha val="0"/>
                  </a:srgbClr>
                </a:gs>
                <a:gs pos="26000">
                  <a:srgbClr val="FFFFFF">
                    <a:lumMod val="95000"/>
                  </a:srgbClr>
                </a:gs>
              </a:gsLst>
              <a:lin ang="5400000" scaled="0"/>
            </a:gradFill>
            <a:round/>
            <a:headEnd/>
            <a:tailEnd/>
          </a:ln>
          <a:effectLst>
            <a:outerShdw blurRad="50800" dist="38100" dir="2700000" algn="tl" rotWithShape="0">
              <a:srgbClr val="000E3D">
                <a:alpha val="30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F8CBAC4-C242-481A-BCDE-9B23EC8537C7}"/>
              </a:ext>
            </a:extLst>
          </p:cNvPr>
          <p:cNvCxnSpPr>
            <a:stCxn id="9" idx="6"/>
          </p:cNvCxnSpPr>
          <p:nvPr/>
        </p:nvCxnSpPr>
        <p:spPr>
          <a:xfrm flipV="1">
            <a:off x="811385" y="3291511"/>
            <a:ext cx="6502400" cy="86868"/>
          </a:xfrm>
          <a:prstGeom prst="line">
            <a:avLst/>
          </a:prstGeom>
          <a:noFill/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12700" dir="5400000" rotWithShape="0">
              <a:srgbClr val="000E3D">
                <a:alpha val="50000"/>
              </a:srgbClr>
            </a:outerShdw>
          </a:effec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A79DCE9-BB63-4BFF-9C6F-F5FBCFEEDDB4}"/>
              </a:ext>
            </a:extLst>
          </p:cNvPr>
          <p:cNvSpPr/>
          <p:nvPr/>
        </p:nvSpPr>
        <p:spPr>
          <a:xfrm>
            <a:off x="100185" y="3024809"/>
            <a:ext cx="711200" cy="707136"/>
          </a:xfrm>
          <a:prstGeom prst="ellipse">
            <a:avLst/>
          </a:prstGeom>
          <a:solidFill>
            <a:srgbClr val="000E3D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5400000" rotWithShape="0">
              <a:srgbClr val="71903D">
                <a:lumMod val="50000"/>
                <a:alpha val="50000"/>
              </a:srgbClr>
            </a:outerShdw>
          </a:effectLst>
        </p:spPr>
        <p:txBody>
          <a:bodyPr tIns="121920" rtlCol="0" anchor="ctr"/>
          <a:lstStyle/>
          <a:p>
            <a:pPr marL="0" marR="0" lvl="0" indent="0" algn="ctr" defTabSz="60957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xmlns="" id="{27793BE4-23E9-47CE-B264-A877356DAE95}"/>
              </a:ext>
            </a:extLst>
          </p:cNvPr>
          <p:cNvSpPr/>
          <p:nvPr/>
        </p:nvSpPr>
        <p:spPr>
          <a:xfrm>
            <a:off x="7092084" y="1269999"/>
            <a:ext cx="4796531" cy="431800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663300"/>
            </a:solidFill>
            <a:prstDash val="solid"/>
          </a:ln>
          <a:effectLst>
            <a:outerShdw blurRad="50800" dist="38100" dir="5400000" rotWithShape="0">
              <a:srgbClr val="000E3D">
                <a:alpha val="50000"/>
              </a:srgbClr>
            </a:outerShdw>
          </a:effectLst>
        </p:spPr>
        <p:txBody>
          <a:bodyPr rtlCol="0" anchor="ctr"/>
          <a:lstStyle/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Ineffective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non-aligned monitoring and evaluation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systems and information technology solutions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Lack of big data analytical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skills and the information hub not  supporting creative decision-making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Inefficient and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non-aligned solutions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systems and processes (between SALGA and customer) 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SALGA not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profiling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municipalities, not harvesting and  cross-pollination existing lg knowledge and information technology interventions </a:t>
            </a:r>
            <a:endParaRPr kumimoji="0" lang="en-ZA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D2EFAC8-D5CE-4E89-A2E5-E78CA8AEDF62}"/>
              </a:ext>
            </a:extLst>
          </p:cNvPr>
          <p:cNvSpPr txBox="1"/>
          <p:nvPr/>
        </p:nvSpPr>
        <p:spPr>
          <a:xfrm>
            <a:off x="100185" y="5811937"/>
            <a:ext cx="11803473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Inefficient, Non-aligned Systems, Processes and Solutions; and Inadequately Profiled Municipalities</a:t>
            </a:r>
          </a:p>
        </p:txBody>
      </p:sp>
    </p:spTree>
    <p:extLst>
      <p:ext uri="{BB962C8B-B14F-4D97-AF65-F5344CB8AC3E}">
        <p14:creationId xmlns:p14="http://schemas.microsoft.com/office/powerpoint/2010/main" xmlns="" val="54064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xmlns="" id="{F1951282-22CF-AF4B-AC50-B65B45D0F142}"/>
              </a:ext>
            </a:extLst>
          </p:cNvPr>
          <p:cNvSpPr>
            <a:spLocks noChangeAspect="1"/>
          </p:cNvSpPr>
          <p:nvPr/>
        </p:nvSpPr>
        <p:spPr bwMode="auto">
          <a:xfrm>
            <a:off x="2887133" y="5893595"/>
            <a:ext cx="364067" cy="354807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xmlns="" id="{A608574B-C97F-C449-ACAF-1B0096D55666}"/>
              </a:ext>
            </a:extLst>
          </p:cNvPr>
          <p:cNvSpPr>
            <a:spLocks noChangeAspect="1"/>
          </p:cNvSpPr>
          <p:nvPr/>
        </p:nvSpPr>
        <p:spPr bwMode="auto">
          <a:xfrm>
            <a:off x="2751668" y="5988051"/>
            <a:ext cx="397933" cy="260351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xmlns="" id="{9DF172A7-517D-0E42-BB24-A54A251435B8}"/>
              </a:ext>
            </a:extLst>
          </p:cNvPr>
          <p:cNvSpPr>
            <a:spLocks noChangeAspect="1"/>
          </p:cNvSpPr>
          <p:nvPr/>
        </p:nvSpPr>
        <p:spPr bwMode="auto">
          <a:xfrm>
            <a:off x="3966635" y="5835651"/>
            <a:ext cx="404284" cy="260351"/>
          </a:xfrm>
          <a:custGeom>
            <a:avLst/>
            <a:gdLst/>
            <a:ahLst/>
            <a:cxnLst>
              <a:cxn ang="0">
                <a:pos x="24" y="58"/>
              </a:cxn>
              <a:cxn ang="0">
                <a:pos x="38" y="20"/>
              </a:cxn>
              <a:cxn ang="0">
                <a:pos x="71" y="5"/>
              </a:cxn>
              <a:cxn ang="0">
                <a:pos x="25" y="10"/>
              </a:cxn>
              <a:cxn ang="0">
                <a:pos x="2" y="58"/>
              </a:cxn>
              <a:cxn ang="0">
                <a:pos x="13" y="61"/>
              </a:cxn>
              <a:cxn ang="0">
                <a:pos x="24" y="58"/>
              </a:cxn>
            </a:cxnLst>
            <a:rect l="0" t="0" r="r" b="b"/>
            <a:pathLst>
              <a:path w="71" h="61">
                <a:moveTo>
                  <a:pt x="24" y="58"/>
                </a:moveTo>
                <a:cubicBezTo>
                  <a:pt x="27" y="53"/>
                  <a:pt x="21" y="37"/>
                  <a:pt x="38" y="20"/>
                </a:cubicBezTo>
                <a:cubicBezTo>
                  <a:pt x="52" y="6"/>
                  <a:pt x="71" y="9"/>
                  <a:pt x="71" y="5"/>
                </a:cubicBezTo>
                <a:cubicBezTo>
                  <a:pt x="71" y="0"/>
                  <a:pt x="42" y="1"/>
                  <a:pt x="25" y="10"/>
                </a:cubicBezTo>
                <a:cubicBezTo>
                  <a:pt x="3" y="22"/>
                  <a:pt x="0" y="54"/>
                  <a:pt x="2" y="58"/>
                </a:cubicBezTo>
                <a:cubicBezTo>
                  <a:pt x="3" y="61"/>
                  <a:pt x="7" y="61"/>
                  <a:pt x="13" y="61"/>
                </a:cubicBezTo>
                <a:cubicBezTo>
                  <a:pt x="18" y="61"/>
                  <a:pt x="22" y="61"/>
                  <a:pt x="24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xmlns="" id="{4E34F6FD-3E69-9844-A5F2-ED0E2B21F357}"/>
              </a:ext>
            </a:extLst>
          </p:cNvPr>
          <p:cNvSpPr>
            <a:spLocks noChangeAspect="1"/>
          </p:cNvSpPr>
          <p:nvPr/>
        </p:nvSpPr>
        <p:spPr bwMode="auto">
          <a:xfrm rot="20520000" flipH="1">
            <a:off x="3860801" y="5791200"/>
            <a:ext cx="318347" cy="208280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xmlns="" id="{B201616F-37A1-7446-99DE-BCD3A987B5BD}"/>
              </a:ext>
            </a:extLst>
          </p:cNvPr>
          <p:cNvSpPr>
            <a:spLocks/>
          </p:cNvSpPr>
          <p:nvPr/>
        </p:nvSpPr>
        <p:spPr bwMode="auto">
          <a:xfrm>
            <a:off x="406400" y="587945"/>
            <a:ext cx="6559909" cy="5845099"/>
          </a:xfrm>
          <a:custGeom>
            <a:avLst/>
            <a:gdLst/>
            <a:ahLst/>
            <a:cxnLst>
              <a:cxn ang="0">
                <a:pos x="517" y="392"/>
              </a:cxn>
              <a:cxn ang="0">
                <a:pos x="539" y="349"/>
              </a:cxn>
              <a:cxn ang="0">
                <a:pos x="541" y="342"/>
              </a:cxn>
              <a:cxn ang="0">
                <a:pos x="528" y="312"/>
              </a:cxn>
              <a:cxn ang="0">
                <a:pos x="522" y="373"/>
              </a:cxn>
              <a:cxn ang="0">
                <a:pos x="373" y="446"/>
              </a:cxn>
              <a:cxn ang="0">
                <a:pos x="403" y="384"/>
              </a:cxn>
              <a:cxn ang="0">
                <a:pos x="518" y="315"/>
              </a:cxn>
              <a:cxn ang="0">
                <a:pos x="385" y="379"/>
              </a:cxn>
              <a:cxn ang="0">
                <a:pos x="479" y="310"/>
              </a:cxn>
              <a:cxn ang="0">
                <a:pos x="368" y="379"/>
              </a:cxn>
              <a:cxn ang="0">
                <a:pos x="314" y="365"/>
              </a:cxn>
              <a:cxn ang="0">
                <a:pos x="314" y="354"/>
              </a:cxn>
              <a:cxn ang="0">
                <a:pos x="463" y="290"/>
              </a:cxn>
              <a:cxn ang="0">
                <a:pos x="599" y="222"/>
              </a:cxn>
              <a:cxn ang="0">
                <a:pos x="566" y="218"/>
              </a:cxn>
              <a:cxn ang="0">
                <a:pos x="588" y="123"/>
              </a:cxn>
              <a:cxn ang="0">
                <a:pos x="477" y="138"/>
              </a:cxn>
              <a:cxn ang="0">
                <a:pos x="417" y="299"/>
              </a:cxn>
              <a:cxn ang="0">
                <a:pos x="330" y="244"/>
              </a:cxn>
              <a:cxn ang="0">
                <a:pos x="430" y="146"/>
              </a:cxn>
              <a:cxn ang="0">
                <a:pos x="346" y="133"/>
              </a:cxn>
              <a:cxn ang="0">
                <a:pos x="410" y="39"/>
              </a:cxn>
              <a:cxn ang="0">
                <a:pos x="362" y="4"/>
              </a:cxn>
              <a:cxn ang="0">
                <a:pos x="319" y="118"/>
              </a:cxn>
              <a:cxn ang="0">
                <a:pos x="323" y="209"/>
              </a:cxn>
              <a:cxn ang="0">
                <a:pos x="252" y="208"/>
              </a:cxn>
              <a:cxn ang="0">
                <a:pos x="160" y="101"/>
              </a:cxn>
              <a:cxn ang="0">
                <a:pos x="153" y="170"/>
              </a:cxn>
              <a:cxn ang="0">
                <a:pos x="117" y="134"/>
              </a:cxn>
              <a:cxn ang="0">
                <a:pos x="88" y="193"/>
              </a:cxn>
              <a:cxn ang="0">
                <a:pos x="186" y="204"/>
              </a:cxn>
              <a:cxn ang="0">
                <a:pos x="304" y="318"/>
              </a:cxn>
              <a:cxn ang="0">
                <a:pos x="160" y="262"/>
              </a:cxn>
              <a:cxn ang="0">
                <a:pos x="190" y="299"/>
              </a:cxn>
              <a:cxn ang="0">
                <a:pos x="297" y="378"/>
              </a:cxn>
              <a:cxn ang="0">
                <a:pos x="171" y="375"/>
              </a:cxn>
              <a:cxn ang="0">
                <a:pos x="139" y="288"/>
              </a:cxn>
              <a:cxn ang="0">
                <a:pos x="137" y="342"/>
              </a:cxn>
              <a:cxn ang="0">
                <a:pos x="82" y="267"/>
              </a:cxn>
              <a:cxn ang="0">
                <a:pos x="88" y="328"/>
              </a:cxn>
              <a:cxn ang="0">
                <a:pos x="49" y="275"/>
              </a:cxn>
              <a:cxn ang="0">
                <a:pos x="14" y="321"/>
              </a:cxn>
              <a:cxn ang="0">
                <a:pos x="59" y="350"/>
              </a:cxn>
              <a:cxn ang="0">
                <a:pos x="262" y="422"/>
              </a:cxn>
              <a:cxn ang="0">
                <a:pos x="234" y="770"/>
              </a:cxn>
              <a:cxn ang="0">
                <a:pos x="341" y="698"/>
              </a:cxn>
              <a:cxn ang="0">
                <a:pos x="442" y="423"/>
              </a:cxn>
              <a:cxn ang="0">
                <a:pos x="654" y="219"/>
              </a:cxn>
            </a:cxnLst>
            <a:rect l="0" t="0" r="r" b="b"/>
            <a:pathLst>
              <a:path w="657" h="781">
                <a:moveTo>
                  <a:pt x="654" y="219"/>
                </a:moveTo>
                <a:cubicBezTo>
                  <a:pt x="654" y="219"/>
                  <a:pt x="618" y="287"/>
                  <a:pt x="602" y="310"/>
                </a:cubicBezTo>
                <a:cubicBezTo>
                  <a:pt x="586" y="335"/>
                  <a:pt x="563" y="366"/>
                  <a:pt x="538" y="384"/>
                </a:cubicBezTo>
                <a:cubicBezTo>
                  <a:pt x="531" y="389"/>
                  <a:pt x="524" y="391"/>
                  <a:pt x="517" y="392"/>
                </a:cubicBezTo>
                <a:cubicBezTo>
                  <a:pt x="518" y="390"/>
                  <a:pt x="520" y="385"/>
                  <a:pt x="523" y="378"/>
                </a:cubicBezTo>
                <a:cubicBezTo>
                  <a:pt x="523" y="378"/>
                  <a:pt x="523" y="377"/>
                  <a:pt x="523" y="377"/>
                </a:cubicBezTo>
                <a:cubicBezTo>
                  <a:pt x="524" y="376"/>
                  <a:pt x="525" y="374"/>
                  <a:pt x="525" y="373"/>
                </a:cubicBezTo>
                <a:cubicBezTo>
                  <a:pt x="529" y="366"/>
                  <a:pt x="534" y="358"/>
                  <a:pt x="539" y="349"/>
                </a:cubicBezTo>
                <a:cubicBezTo>
                  <a:pt x="556" y="325"/>
                  <a:pt x="562" y="318"/>
                  <a:pt x="562" y="318"/>
                </a:cubicBezTo>
                <a:cubicBezTo>
                  <a:pt x="564" y="314"/>
                  <a:pt x="573" y="306"/>
                  <a:pt x="569" y="308"/>
                </a:cubicBezTo>
                <a:cubicBezTo>
                  <a:pt x="567" y="309"/>
                  <a:pt x="561" y="315"/>
                  <a:pt x="558" y="319"/>
                </a:cubicBezTo>
                <a:cubicBezTo>
                  <a:pt x="553" y="324"/>
                  <a:pt x="547" y="333"/>
                  <a:pt x="541" y="342"/>
                </a:cubicBezTo>
                <a:cubicBezTo>
                  <a:pt x="536" y="348"/>
                  <a:pt x="532" y="355"/>
                  <a:pt x="528" y="362"/>
                </a:cubicBezTo>
                <a:cubicBezTo>
                  <a:pt x="529" y="359"/>
                  <a:pt x="529" y="354"/>
                  <a:pt x="528" y="347"/>
                </a:cubicBezTo>
                <a:cubicBezTo>
                  <a:pt x="527" y="330"/>
                  <a:pt x="529" y="320"/>
                  <a:pt x="529" y="320"/>
                </a:cubicBezTo>
                <a:cubicBezTo>
                  <a:pt x="529" y="318"/>
                  <a:pt x="529" y="310"/>
                  <a:pt x="528" y="312"/>
                </a:cubicBezTo>
                <a:cubicBezTo>
                  <a:pt x="527" y="313"/>
                  <a:pt x="527" y="316"/>
                  <a:pt x="527" y="319"/>
                </a:cubicBezTo>
                <a:cubicBezTo>
                  <a:pt x="526" y="322"/>
                  <a:pt x="526" y="327"/>
                  <a:pt x="526" y="334"/>
                </a:cubicBezTo>
                <a:cubicBezTo>
                  <a:pt x="525" y="343"/>
                  <a:pt x="527" y="357"/>
                  <a:pt x="524" y="366"/>
                </a:cubicBezTo>
                <a:cubicBezTo>
                  <a:pt x="524" y="368"/>
                  <a:pt x="523" y="371"/>
                  <a:pt x="522" y="373"/>
                </a:cubicBezTo>
                <a:cubicBezTo>
                  <a:pt x="519" y="377"/>
                  <a:pt x="516" y="381"/>
                  <a:pt x="512" y="384"/>
                </a:cubicBezTo>
                <a:cubicBezTo>
                  <a:pt x="508" y="388"/>
                  <a:pt x="504" y="391"/>
                  <a:pt x="501" y="394"/>
                </a:cubicBezTo>
                <a:cubicBezTo>
                  <a:pt x="483" y="394"/>
                  <a:pt x="465" y="391"/>
                  <a:pt x="449" y="399"/>
                </a:cubicBezTo>
                <a:cubicBezTo>
                  <a:pt x="414" y="416"/>
                  <a:pt x="402" y="431"/>
                  <a:pt x="373" y="446"/>
                </a:cubicBezTo>
                <a:cubicBezTo>
                  <a:pt x="345" y="461"/>
                  <a:pt x="315" y="425"/>
                  <a:pt x="313" y="416"/>
                </a:cubicBezTo>
                <a:cubicBezTo>
                  <a:pt x="311" y="406"/>
                  <a:pt x="309" y="400"/>
                  <a:pt x="313" y="395"/>
                </a:cubicBezTo>
                <a:cubicBezTo>
                  <a:pt x="317" y="390"/>
                  <a:pt x="337" y="386"/>
                  <a:pt x="364" y="387"/>
                </a:cubicBezTo>
                <a:cubicBezTo>
                  <a:pt x="378" y="388"/>
                  <a:pt x="390" y="386"/>
                  <a:pt x="403" y="384"/>
                </a:cubicBezTo>
                <a:cubicBezTo>
                  <a:pt x="417" y="382"/>
                  <a:pt x="428" y="378"/>
                  <a:pt x="438" y="375"/>
                </a:cubicBezTo>
                <a:cubicBezTo>
                  <a:pt x="464" y="365"/>
                  <a:pt x="478" y="357"/>
                  <a:pt x="494" y="340"/>
                </a:cubicBezTo>
                <a:cubicBezTo>
                  <a:pt x="503" y="331"/>
                  <a:pt x="519" y="315"/>
                  <a:pt x="519" y="315"/>
                </a:cubicBezTo>
                <a:cubicBezTo>
                  <a:pt x="519" y="315"/>
                  <a:pt x="519" y="314"/>
                  <a:pt x="518" y="315"/>
                </a:cubicBezTo>
                <a:cubicBezTo>
                  <a:pt x="509" y="319"/>
                  <a:pt x="498" y="329"/>
                  <a:pt x="482" y="343"/>
                </a:cubicBezTo>
                <a:cubicBezTo>
                  <a:pt x="471" y="351"/>
                  <a:pt x="465" y="355"/>
                  <a:pt x="457" y="360"/>
                </a:cubicBezTo>
                <a:cubicBezTo>
                  <a:pt x="436" y="373"/>
                  <a:pt x="423" y="373"/>
                  <a:pt x="396" y="378"/>
                </a:cubicBezTo>
                <a:cubicBezTo>
                  <a:pt x="392" y="378"/>
                  <a:pt x="388" y="379"/>
                  <a:pt x="385" y="379"/>
                </a:cubicBezTo>
                <a:cubicBezTo>
                  <a:pt x="394" y="375"/>
                  <a:pt x="419" y="366"/>
                  <a:pt x="428" y="357"/>
                </a:cubicBezTo>
                <a:cubicBezTo>
                  <a:pt x="436" y="350"/>
                  <a:pt x="434" y="351"/>
                  <a:pt x="452" y="335"/>
                </a:cubicBezTo>
                <a:cubicBezTo>
                  <a:pt x="470" y="319"/>
                  <a:pt x="472" y="317"/>
                  <a:pt x="472" y="317"/>
                </a:cubicBezTo>
                <a:cubicBezTo>
                  <a:pt x="475" y="315"/>
                  <a:pt x="484" y="309"/>
                  <a:pt x="479" y="310"/>
                </a:cubicBezTo>
                <a:cubicBezTo>
                  <a:pt x="477" y="310"/>
                  <a:pt x="472" y="314"/>
                  <a:pt x="468" y="316"/>
                </a:cubicBezTo>
                <a:cubicBezTo>
                  <a:pt x="464" y="319"/>
                  <a:pt x="456" y="327"/>
                  <a:pt x="449" y="332"/>
                </a:cubicBezTo>
                <a:cubicBezTo>
                  <a:pt x="438" y="341"/>
                  <a:pt x="434" y="347"/>
                  <a:pt x="416" y="360"/>
                </a:cubicBezTo>
                <a:cubicBezTo>
                  <a:pt x="401" y="370"/>
                  <a:pt x="377" y="378"/>
                  <a:pt x="368" y="379"/>
                </a:cubicBezTo>
                <a:cubicBezTo>
                  <a:pt x="359" y="380"/>
                  <a:pt x="368" y="379"/>
                  <a:pt x="368" y="379"/>
                </a:cubicBezTo>
                <a:cubicBezTo>
                  <a:pt x="362" y="378"/>
                  <a:pt x="357" y="378"/>
                  <a:pt x="350" y="378"/>
                </a:cubicBezTo>
                <a:cubicBezTo>
                  <a:pt x="339" y="377"/>
                  <a:pt x="317" y="373"/>
                  <a:pt x="314" y="365"/>
                </a:cubicBezTo>
                <a:cubicBezTo>
                  <a:pt x="314" y="365"/>
                  <a:pt x="314" y="365"/>
                  <a:pt x="314" y="365"/>
                </a:cubicBezTo>
                <a:cubicBezTo>
                  <a:pt x="314" y="358"/>
                  <a:pt x="315" y="350"/>
                  <a:pt x="315" y="342"/>
                </a:cubicBezTo>
                <a:cubicBezTo>
                  <a:pt x="315" y="342"/>
                  <a:pt x="315" y="343"/>
                  <a:pt x="315" y="343"/>
                </a:cubicBezTo>
                <a:cubicBezTo>
                  <a:pt x="315" y="347"/>
                  <a:pt x="315" y="351"/>
                  <a:pt x="314" y="354"/>
                </a:cubicBezTo>
                <a:cubicBezTo>
                  <a:pt x="314" y="354"/>
                  <a:pt x="314" y="354"/>
                  <a:pt x="314" y="354"/>
                </a:cubicBezTo>
                <a:cubicBezTo>
                  <a:pt x="317" y="329"/>
                  <a:pt x="336" y="326"/>
                  <a:pt x="357" y="327"/>
                </a:cubicBezTo>
                <a:cubicBezTo>
                  <a:pt x="368" y="328"/>
                  <a:pt x="378" y="330"/>
                  <a:pt x="389" y="328"/>
                </a:cubicBezTo>
                <a:cubicBezTo>
                  <a:pt x="401" y="325"/>
                  <a:pt x="411" y="319"/>
                  <a:pt x="421" y="314"/>
                </a:cubicBezTo>
                <a:cubicBezTo>
                  <a:pt x="436" y="307"/>
                  <a:pt x="451" y="301"/>
                  <a:pt x="463" y="290"/>
                </a:cubicBezTo>
                <a:cubicBezTo>
                  <a:pt x="476" y="279"/>
                  <a:pt x="487" y="264"/>
                  <a:pt x="497" y="250"/>
                </a:cubicBezTo>
                <a:cubicBezTo>
                  <a:pt x="499" y="247"/>
                  <a:pt x="501" y="244"/>
                  <a:pt x="502" y="241"/>
                </a:cubicBezTo>
                <a:cubicBezTo>
                  <a:pt x="505" y="238"/>
                  <a:pt x="512" y="233"/>
                  <a:pt x="527" y="228"/>
                </a:cubicBezTo>
                <a:cubicBezTo>
                  <a:pt x="545" y="222"/>
                  <a:pt x="579" y="224"/>
                  <a:pt x="599" y="222"/>
                </a:cubicBezTo>
                <a:cubicBezTo>
                  <a:pt x="611" y="220"/>
                  <a:pt x="616" y="219"/>
                  <a:pt x="623" y="217"/>
                </a:cubicBezTo>
                <a:cubicBezTo>
                  <a:pt x="630" y="216"/>
                  <a:pt x="637" y="215"/>
                  <a:pt x="639" y="214"/>
                </a:cubicBezTo>
                <a:cubicBezTo>
                  <a:pt x="644" y="210"/>
                  <a:pt x="629" y="213"/>
                  <a:pt x="625" y="214"/>
                </a:cubicBezTo>
                <a:cubicBezTo>
                  <a:pt x="625" y="214"/>
                  <a:pt x="601" y="219"/>
                  <a:pt x="566" y="218"/>
                </a:cubicBezTo>
                <a:cubicBezTo>
                  <a:pt x="538" y="217"/>
                  <a:pt x="522" y="220"/>
                  <a:pt x="516" y="221"/>
                </a:cubicBezTo>
                <a:cubicBezTo>
                  <a:pt x="525" y="205"/>
                  <a:pt x="535" y="190"/>
                  <a:pt x="547" y="176"/>
                </a:cubicBezTo>
                <a:cubicBezTo>
                  <a:pt x="575" y="139"/>
                  <a:pt x="615" y="106"/>
                  <a:pt x="615" y="101"/>
                </a:cubicBezTo>
                <a:cubicBezTo>
                  <a:pt x="614" y="97"/>
                  <a:pt x="597" y="115"/>
                  <a:pt x="588" y="123"/>
                </a:cubicBezTo>
                <a:cubicBezTo>
                  <a:pt x="550" y="160"/>
                  <a:pt x="515" y="197"/>
                  <a:pt x="484" y="241"/>
                </a:cubicBezTo>
                <a:cubicBezTo>
                  <a:pt x="479" y="249"/>
                  <a:pt x="473" y="258"/>
                  <a:pt x="466" y="265"/>
                </a:cubicBezTo>
                <a:cubicBezTo>
                  <a:pt x="467" y="262"/>
                  <a:pt x="468" y="259"/>
                  <a:pt x="468" y="256"/>
                </a:cubicBezTo>
                <a:cubicBezTo>
                  <a:pt x="472" y="226"/>
                  <a:pt x="469" y="166"/>
                  <a:pt x="477" y="138"/>
                </a:cubicBezTo>
                <a:cubicBezTo>
                  <a:pt x="486" y="105"/>
                  <a:pt x="495" y="88"/>
                  <a:pt x="494" y="86"/>
                </a:cubicBezTo>
                <a:cubicBezTo>
                  <a:pt x="490" y="86"/>
                  <a:pt x="467" y="147"/>
                  <a:pt x="467" y="173"/>
                </a:cubicBezTo>
                <a:cubicBezTo>
                  <a:pt x="467" y="197"/>
                  <a:pt x="467" y="228"/>
                  <a:pt x="459" y="252"/>
                </a:cubicBezTo>
                <a:cubicBezTo>
                  <a:pt x="451" y="271"/>
                  <a:pt x="433" y="288"/>
                  <a:pt x="417" y="299"/>
                </a:cubicBezTo>
                <a:cubicBezTo>
                  <a:pt x="417" y="299"/>
                  <a:pt x="427" y="296"/>
                  <a:pt x="417" y="299"/>
                </a:cubicBezTo>
                <a:cubicBezTo>
                  <a:pt x="406" y="303"/>
                  <a:pt x="376" y="315"/>
                  <a:pt x="357" y="308"/>
                </a:cubicBezTo>
                <a:cubicBezTo>
                  <a:pt x="345" y="302"/>
                  <a:pt x="326" y="279"/>
                  <a:pt x="325" y="271"/>
                </a:cubicBezTo>
                <a:cubicBezTo>
                  <a:pt x="325" y="262"/>
                  <a:pt x="327" y="248"/>
                  <a:pt x="330" y="244"/>
                </a:cubicBezTo>
                <a:cubicBezTo>
                  <a:pt x="333" y="240"/>
                  <a:pt x="361" y="204"/>
                  <a:pt x="389" y="181"/>
                </a:cubicBezTo>
                <a:cubicBezTo>
                  <a:pt x="425" y="153"/>
                  <a:pt x="436" y="147"/>
                  <a:pt x="436" y="147"/>
                </a:cubicBezTo>
                <a:cubicBezTo>
                  <a:pt x="441" y="143"/>
                  <a:pt x="457" y="136"/>
                  <a:pt x="451" y="137"/>
                </a:cubicBezTo>
                <a:cubicBezTo>
                  <a:pt x="448" y="137"/>
                  <a:pt x="437" y="142"/>
                  <a:pt x="430" y="146"/>
                </a:cubicBezTo>
                <a:cubicBezTo>
                  <a:pt x="423" y="151"/>
                  <a:pt x="409" y="162"/>
                  <a:pt x="396" y="171"/>
                </a:cubicBezTo>
                <a:cubicBezTo>
                  <a:pt x="377" y="186"/>
                  <a:pt x="360" y="201"/>
                  <a:pt x="342" y="217"/>
                </a:cubicBezTo>
                <a:cubicBezTo>
                  <a:pt x="339" y="220"/>
                  <a:pt x="336" y="222"/>
                  <a:pt x="333" y="224"/>
                </a:cubicBezTo>
                <a:cubicBezTo>
                  <a:pt x="337" y="203"/>
                  <a:pt x="341" y="168"/>
                  <a:pt x="346" y="133"/>
                </a:cubicBezTo>
                <a:cubicBezTo>
                  <a:pt x="348" y="126"/>
                  <a:pt x="350" y="120"/>
                  <a:pt x="352" y="116"/>
                </a:cubicBezTo>
                <a:cubicBezTo>
                  <a:pt x="365" y="93"/>
                  <a:pt x="375" y="89"/>
                  <a:pt x="385" y="75"/>
                </a:cubicBezTo>
                <a:cubicBezTo>
                  <a:pt x="391" y="67"/>
                  <a:pt x="401" y="58"/>
                  <a:pt x="404" y="52"/>
                </a:cubicBezTo>
                <a:cubicBezTo>
                  <a:pt x="407" y="47"/>
                  <a:pt x="410" y="42"/>
                  <a:pt x="410" y="39"/>
                </a:cubicBezTo>
                <a:cubicBezTo>
                  <a:pt x="409" y="33"/>
                  <a:pt x="403" y="44"/>
                  <a:pt x="401" y="47"/>
                </a:cubicBezTo>
                <a:cubicBezTo>
                  <a:pt x="401" y="47"/>
                  <a:pt x="396" y="55"/>
                  <a:pt x="376" y="77"/>
                </a:cubicBezTo>
                <a:cubicBezTo>
                  <a:pt x="358" y="96"/>
                  <a:pt x="354" y="99"/>
                  <a:pt x="349" y="107"/>
                </a:cubicBezTo>
                <a:cubicBezTo>
                  <a:pt x="356" y="53"/>
                  <a:pt x="362" y="4"/>
                  <a:pt x="362" y="4"/>
                </a:cubicBezTo>
                <a:cubicBezTo>
                  <a:pt x="362" y="4"/>
                  <a:pt x="360" y="0"/>
                  <a:pt x="359" y="5"/>
                </a:cubicBezTo>
                <a:cubicBezTo>
                  <a:pt x="354" y="30"/>
                  <a:pt x="340" y="111"/>
                  <a:pt x="329" y="176"/>
                </a:cubicBezTo>
                <a:cubicBezTo>
                  <a:pt x="329" y="174"/>
                  <a:pt x="328" y="172"/>
                  <a:pt x="328" y="171"/>
                </a:cubicBezTo>
                <a:cubicBezTo>
                  <a:pt x="324" y="145"/>
                  <a:pt x="322" y="139"/>
                  <a:pt x="319" y="118"/>
                </a:cubicBezTo>
                <a:cubicBezTo>
                  <a:pt x="316" y="93"/>
                  <a:pt x="296" y="43"/>
                  <a:pt x="293" y="43"/>
                </a:cubicBezTo>
                <a:cubicBezTo>
                  <a:pt x="292" y="45"/>
                  <a:pt x="304" y="69"/>
                  <a:pt x="311" y="101"/>
                </a:cubicBezTo>
                <a:cubicBezTo>
                  <a:pt x="320" y="143"/>
                  <a:pt x="326" y="185"/>
                  <a:pt x="326" y="193"/>
                </a:cubicBezTo>
                <a:cubicBezTo>
                  <a:pt x="326" y="202"/>
                  <a:pt x="324" y="204"/>
                  <a:pt x="323" y="209"/>
                </a:cubicBezTo>
                <a:cubicBezTo>
                  <a:pt x="323" y="209"/>
                  <a:pt x="323" y="209"/>
                  <a:pt x="323" y="209"/>
                </a:cubicBezTo>
                <a:cubicBezTo>
                  <a:pt x="318" y="218"/>
                  <a:pt x="306" y="221"/>
                  <a:pt x="293" y="217"/>
                </a:cubicBezTo>
                <a:cubicBezTo>
                  <a:pt x="279" y="213"/>
                  <a:pt x="236" y="205"/>
                  <a:pt x="252" y="208"/>
                </a:cubicBezTo>
                <a:cubicBezTo>
                  <a:pt x="269" y="211"/>
                  <a:pt x="252" y="208"/>
                  <a:pt x="252" y="208"/>
                </a:cubicBezTo>
                <a:cubicBezTo>
                  <a:pt x="252" y="208"/>
                  <a:pt x="243" y="207"/>
                  <a:pt x="227" y="192"/>
                </a:cubicBezTo>
                <a:cubicBezTo>
                  <a:pt x="212" y="179"/>
                  <a:pt x="198" y="148"/>
                  <a:pt x="187" y="132"/>
                </a:cubicBezTo>
                <a:cubicBezTo>
                  <a:pt x="179" y="122"/>
                  <a:pt x="176" y="119"/>
                  <a:pt x="171" y="113"/>
                </a:cubicBezTo>
                <a:cubicBezTo>
                  <a:pt x="167" y="108"/>
                  <a:pt x="162" y="102"/>
                  <a:pt x="160" y="101"/>
                </a:cubicBezTo>
                <a:cubicBezTo>
                  <a:pt x="155" y="98"/>
                  <a:pt x="165" y="109"/>
                  <a:pt x="167" y="113"/>
                </a:cubicBezTo>
                <a:cubicBezTo>
                  <a:pt x="167" y="113"/>
                  <a:pt x="183" y="132"/>
                  <a:pt x="199" y="163"/>
                </a:cubicBezTo>
                <a:cubicBezTo>
                  <a:pt x="210" y="184"/>
                  <a:pt x="219" y="197"/>
                  <a:pt x="224" y="203"/>
                </a:cubicBezTo>
                <a:cubicBezTo>
                  <a:pt x="205" y="198"/>
                  <a:pt x="170" y="186"/>
                  <a:pt x="153" y="170"/>
                </a:cubicBezTo>
                <a:cubicBezTo>
                  <a:pt x="145" y="162"/>
                  <a:pt x="142" y="154"/>
                  <a:pt x="131" y="140"/>
                </a:cubicBezTo>
                <a:cubicBezTo>
                  <a:pt x="114" y="118"/>
                  <a:pt x="100" y="104"/>
                  <a:pt x="92" y="96"/>
                </a:cubicBezTo>
                <a:cubicBezTo>
                  <a:pt x="90" y="94"/>
                  <a:pt x="90" y="96"/>
                  <a:pt x="90" y="96"/>
                </a:cubicBezTo>
                <a:cubicBezTo>
                  <a:pt x="90" y="96"/>
                  <a:pt x="109" y="119"/>
                  <a:pt x="117" y="134"/>
                </a:cubicBezTo>
                <a:cubicBezTo>
                  <a:pt x="131" y="158"/>
                  <a:pt x="144" y="181"/>
                  <a:pt x="167" y="195"/>
                </a:cubicBezTo>
                <a:cubicBezTo>
                  <a:pt x="162" y="194"/>
                  <a:pt x="155" y="194"/>
                  <a:pt x="144" y="194"/>
                </a:cubicBezTo>
                <a:cubicBezTo>
                  <a:pt x="117" y="195"/>
                  <a:pt x="101" y="192"/>
                  <a:pt x="101" y="192"/>
                </a:cubicBezTo>
                <a:cubicBezTo>
                  <a:pt x="97" y="192"/>
                  <a:pt x="84" y="191"/>
                  <a:pt x="88" y="193"/>
                </a:cubicBezTo>
                <a:cubicBezTo>
                  <a:pt x="90" y="194"/>
                  <a:pt x="96" y="193"/>
                  <a:pt x="100" y="194"/>
                </a:cubicBezTo>
                <a:cubicBezTo>
                  <a:pt x="106" y="195"/>
                  <a:pt x="112" y="196"/>
                  <a:pt x="122" y="197"/>
                </a:cubicBezTo>
                <a:cubicBezTo>
                  <a:pt x="137" y="199"/>
                  <a:pt x="159" y="196"/>
                  <a:pt x="174" y="201"/>
                </a:cubicBezTo>
                <a:cubicBezTo>
                  <a:pt x="178" y="202"/>
                  <a:pt x="182" y="203"/>
                  <a:pt x="186" y="204"/>
                </a:cubicBezTo>
                <a:cubicBezTo>
                  <a:pt x="195" y="208"/>
                  <a:pt x="204" y="211"/>
                  <a:pt x="213" y="214"/>
                </a:cubicBezTo>
                <a:cubicBezTo>
                  <a:pt x="228" y="218"/>
                  <a:pt x="242" y="225"/>
                  <a:pt x="258" y="227"/>
                </a:cubicBezTo>
                <a:cubicBezTo>
                  <a:pt x="299" y="233"/>
                  <a:pt x="309" y="270"/>
                  <a:pt x="309" y="283"/>
                </a:cubicBezTo>
                <a:cubicBezTo>
                  <a:pt x="309" y="296"/>
                  <a:pt x="307" y="313"/>
                  <a:pt x="304" y="318"/>
                </a:cubicBezTo>
                <a:cubicBezTo>
                  <a:pt x="300" y="323"/>
                  <a:pt x="291" y="321"/>
                  <a:pt x="284" y="319"/>
                </a:cubicBezTo>
                <a:cubicBezTo>
                  <a:pt x="269" y="314"/>
                  <a:pt x="259" y="312"/>
                  <a:pt x="239" y="308"/>
                </a:cubicBezTo>
                <a:cubicBezTo>
                  <a:pt x="234" y="307"/>
                  <a:pt x="194" y="296"/>
                  <a:pt x="177" y="281"/>
                </a:cubicBezTo>
                <a:cubicBezTo>
                  <a:pt x="171" y="276"/>
                  <a:pt x="169" y="271"/>
                  <a:pt x="160" y="262"/>
                </a:cubicBezTo>
                <a:cubicBezTo>
                  <a:pt x="147" y="247"/>
                  <a:pt x="137" y="238"/>
                  <a:pt x="130" y="233"/>
                </a:cubicBezTo>
                <a:cubicBezTo>
                  <a:pt x="129" y="232"/>
                  <a:pt x="129" y="233"/>
                  <a:pt x="129" y="233"/>
                </a:cubicBezTo>
                <a:cubicBezTo>
                  <a:pt x="129" y="233"/>
                  <a:pt x="143" y="248"/>
                  <a:pt x="150" y="257"/>
                </a:cubicBezTo>
                <a:cubicBezTo>
                  <a:pt x="161" y="273"/>
                  <a:pt x="171" y="289"/>
                  <a:pt x="190" y="299"/>
                </a:cubicBezTo>
                <a:cubicBezTo>
                  <a:pt x="201" y="304"/>
                  <a:pt x="211" y="308"/>
                  <a:pt x="222" y="312"/>
                </a:cubicBezTo>
                <a:cubicBezTo>
                  <a:pt x="234" y="315"/>
                  <a:pt x="245" y="320"/>
                  <a:pt x="257" y="322"/>
                </a:cubicBezTo>
                <a:cubicBezTo>
                  <a:pt x="281" y="327"/>
                  <a:pt x="300" y="342"/>
                  <a:pt x="299" y="350"/>
                </a:cubicBezTo>
                <a:cubicBezTo>
                  <a:pt x="299" y="358"/>
                  <a:pt x="298" y="368"/>
                  <a:pt x="297" y="378"/>
                </a:cubicBezTo>
                <a:cubicBezTo>
                  <a:pt x="295" y="389"/>
                  <a:pt x="293" y="393"/>
                  <a:pt x="288" y="403"/>
                </a:cubicBezTo>
                <a:cubicBezTo>
                  <a:pt x="282" y="417"/>
                  <a:pt x="273" y="403"/>
                  <a:pt x="257" y="398"/>
                </a:cubicBezTo>
                <a:cubicBezTo>
                  <a:pt x="234" y="391"/>
                  <a:pt x="217" y="379"/>
                  <a:pt x="183" y="377"/>
                </a:cubicBezTo>
                <a:cubicBezTo>
                  <a:pt x="176" y="376"/>
                  <a:pt x="178" y="377"/>
                  <a:pt x="171" y="375"/>
                </a:cubicBezTo>
                <a:cubicBezTo>
                  <a:pt x="164" y="373"/>
                  <a:pt x="147" y="361"/>
                  <a:pt x="145" y="354"/>
                </a:cubicBezTo>
                <a:cubicBezTo>
                  <a:pt x="142" y="347"/>
                  <a:pt x="142" y="347"/>
                  <a:pt x="140" y="341"/>
                </a:cubicBezTo>
                <a:cubicBezTo>
                  <a:pt x="138" y="331"/>
                  <a:pt x="140" y="316"/>
                  <a:pt x="140" y="305"/>
                </a:cubicBezTo>
                <a:cubicBezTo>
                  <a:pt x="140" y="298"/>
                  <a:pt x="140" y="292"/>
                  <a:pt x="139" y="288"/>
                </a:cubicBezTo>
                <a:cubicBezTo>
                  <a:pt x="139" y="285"/>
                  <a:pt x="139" y="282"/>
                  <a:pt x="138" y="281"/>
                </a:cubicBezTo>
                <a:cubicBezTo>
                  <a:pt x="137" y="278"/>
                  <a:pt x="137" y="288"/>
                  <a:pt x="137" y="290"/>
                </a:cubicBezTo>
                <a:cubicBezTo>
                  <a:pt x="137" y="290"/>
                  <a:pt x="138" y="302"/>
                  <a:pt x="137" y="320"/>
                </a:cubicBezTo>
                <a:cubicBezTo>
                  <a:pt x="136" y="339"/>
                  <a:pt x="137" y="342"/>
                  <a:pt x="137" y="342"/>
                </a:cubicBezTo>
                <a:cubicBezTo>
                  <a:pt x="137" y="342"/>
                  <a:pt x="137" y="343"/>
                  <a:pt x="137" y="345"/>
                </a:cubicBezTo>
                <a:cubicBezTo>
                  <a:pt x="130" y="332"/>
                  <a:pt x="124" y="318"/>
                  <a:pt x="115" y="307"/>
                </a:cubicBezTo>
                <a:cubicBezTo>
                  <a:pt x="108" y="297"/>
                  <a:pt x="100" y="285"/>
                  <a:pt x="95" y="279"/>
                </a:cubicBezTo>
                <a:cubicBezTo>
                  <a:pt x="91" y="275"/>
                  <a:pt x="84" y="268"/>
                  <a:pt x="82" y="267"/>
                </a:cubicBezTo>
                <a:cubicBezTo>
                  <a:pt x="77" y="264"/>
                  <a:pt x="87" y="274"/>
                  <a:pt x="90" y="278"/>
                </a:cubicBezTo>
                <a:cubicBezTo>
                  <a:pt x="90" y="278"/>
                  <a:pt x="97" y="287"/>
                  <a:pt x="117" y="316"/>
                </a:cubicBezTo>
                <a:cubicBezTo>
                  <a:pt x="136" y="345"/>
                  <a:pt x="144" y="370"/>
                  <a:pt x="144" y="370"/>
                </a:cubicBezTo>
                <a:cubicBezTo>
                  <a:pt x="119" y="364"/>
                  <a:pt x="97" y="353"/>
                  <a:pt x="88" y="328"/>
                </a:cubicBezTo>
                <a:cubicBezTo>
                  <a:pt x="83" y="312"/>
                  <a:pt x="76" y="305"/>
                  <a:pt x="65" y="283"/>
                </a:cubicBezTo>
                <a:cubicBezTo>
                  <a:pt x="48" y="251"/>
                  <a:pt x="34" y="229"/>
                  <a:pt x="24" y="217"/>
                </a:cubicBezTo>
                <a:cubicBezTo>
                  <a:pt x="22" y="214"/>
                  <a:pt x="23" y="219"/>
                  <a:pt x="23" y="219"/>
                </a:cubicBezTo>
                <a:cubicBezTo>
                  <a:pt x="23" y="219"/>
                  <a:pt x="40" y="262"/>
                  <a:pt x="49" y="275"/>
                </a:cubicBezTo>
                <a:cubicBezTo>
                  <a:pt x="65" y="297"/>
                  <a:pt x="71" y="327"/>
                  <a:pt x="86" y="349"/>
                </a:cubicBezTo>
                <a:cubicBezTo>
                  <a:pt x="83" y="350"/>
                  <a:pt x="74" y="352"/>
                  <a:pt x="62" y="347"/>
                </a:cubicBezTo>
                <a:cubicBezTo>
                  <a:pt x="45" y="341"/>
                  <a:pt x="42" y="336"/>
                  <a:pt x="32" y="331"/>
                </a:cubicBezTo>
                <a:cubicBezTo>
                  <a:pt x="25" y="328"/>
                  <a:pt x="18" y="323"/>
                  <a:pt x="14" y="321"/>
                </a:cubicBezTo>
                <a:cubicBezTo>
                  <a:pt x="10" y="320"/>
                  <a:pt x="6" y="318"/>
                  <a:pt x="4" y="318"/>
                </a:cubicBezTo>
                <a:cubicBezTo>
                  <a:pt x="0" y="318"/>
                  <a:pt x="8" y="321"/>
                  <a:pt x="10" y="323"/>
                </a:cubicBezTo>
                <a:cubicBezTo>
                  <a:pt x="10" y="323"/>
                  <a:pt x="16" y="325"/>
                  <a:pt x="33" y="335"/>
                </a:cubicBezTo>
                <a:cubicBezTo>
                  <a:pt x="50" y="345"/>
                  <a:pt x="50" y="347"/>
                  <a:pt x="59" y="350"/>
                </a:cubicBezTo>
                <a:cubicBezTo>
                  <a:pt x="66" y="353"/>
                  <a:pt x="84" y="355"/>
                  <a:pt x="92" y="357"/>
                </a:cubicBezTo>
                <a:cubicBezTo>
                  <a:pt x="95" y="361"/>
                  <a:pt x="99" y="365"/>
                  <a:pt x="104" y="368"/>
                </a:cubicBezTo>
                <a:cubicBezTo>
                  <a:pt x="133" y="387"/>
                  <a:pt x="179" y="394"/>
                  <a:pt x="213" y="400"/>
                </a:cubicBezTo>
                <a:cubicBezTo>
                  <a:pt x="228" y="403"/>
                  <a:pt x="246" y="415"/>
                  <a:pt x="262" y="422"/>
                </a:cubicBezTo>
                <a:cubicBezTo>
                  <a:pt x="289" y="433"/>
                  <a:pt x="295" y="460"/>
                  <a:pt x="296" y="469"/>
                </a:cubicBezTo>
                <a:cubicBezTo>
                  <a:pt x="296" y="525"/>
                  <a:pt x="297" y="580"/>
                  <a:pt x="292" y="637"/>
                </a:cubicBezTo>
                <a:cubicBezTo>
                  <a:pt x="289" y="676"/>
                  <a:pt x="282" y="712"/>
                  <a:pt x="254" y="742"/>
                </a:cubicBezTo>
                <a:cubicBezTo>
                  <a:pt x="247" y="748"/>
                  <a:pt x="220" y="765"/>
                  <a:pt x="234" y="770"/>
                </a:cubicBezTo>
                <a:cubicBezTo>
                  <a:pt x="240" y="772"/>
                  <a:pt x="261" y="781"/>
                  <a:pt x="313" y="781"/>
                </a:cubicBezTo>
                <a:cubicBezTo>
                  <a:pt x="370" y="781"/>
                  <a:pt x="377" y="769"/>
                  <a:pt x="389" y="766"/>
                </a:cubicBezTo>
                <a:cubicBezTo>
                  <a:pt x="409" y="760"/>
                  <a:pt x="384" y="742"/>
                  <a:pt x="377" y="736"/>
                </a:cubicBezTo>
                <a:cubicBezTo>
                  <a:pt x="364" y="725"/>
                  <a:pt x="348" y="715"/>
                  <a:pt x="341" y="698"/>
                </a:cubicBezTo>
                <a:cubicBezTo>
                  <a:pt x="333" y="679"/>
                  <a:pt x="334" y="656"/>
                  <a:pt x="332" y="637"/>
                </a:cubicBezTo>
                <a:cubicBezTo>
                  <a:pt x="328" y="587"/>
                  <a:pt x="316" y="516"/>
                  <a:pt x="318" y="506"/>
                </a:cubicBezTo>
                <a:cubicBezTo>
                  <a:pt x="321" y="496"/>
                  <a:pt x="333" y="484"/>
                  <a:pt x="356" y="478"/>
                </a:cubicBezTo>
                <a:cubicBezTo>
                  <a:pt x="389" y="468"/>
                  <a:pt x="412" y="438"/>
                  <a:pt x="442" y="423"/>
                </a:cubicBezTo>
                <a:cubicBezTo>
                  <a:pt x="496" y="394"/>
                  <a:pt x="522" y="424"/>
                  <a:pt x="559" y="382"/>
                </a:cubicBezTo>
                <a:cubicBezTo>
                  <a:pt x="579" y="359"/>
                  <a:pt x="601" y="332"/>
                  <a:pt x="617" y="307"/>
                </a:cubicBezTo>
                <a:cubicBezTo>
                  <a:pt x="629" y="287"/>
                  <a:pt x="647" y="242"/>
                  <a:pt x="655" y="222"/>
                </a:cubicBezTo>
                <a:cubicBezTo>
                  <a:pt x="657" y="217"/>
                  <a:pt x="654" y="219"/>
                  <a:pt x="654" y="219"/>
                </a:cubicBezTo>
                <a:close/>
              </a:path>
            </a:pathLst>
          </a:custGeom>
          <a:solidFill>
            <a:srgbClr val="352515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srgbClr val="352515">
                <a:alpha val="53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xmlns="" id="{9DD30644-DFDD-2345-90B5-520C011F0D0D}"/>
              </a:ext>
            </a:extLst>
          </p:cNvPr>
          <p:cNvSpPr>
            <a:spLocks/>
          </p:cNvSpPr>
          <p:nvPr/>
        </p:nvSpPr>
        <p:spPr bwMode="auto">
          <a:xfrm>
            <a:off x="216433" y="2450674"/>
            <a:ext cx="6568811" cy="1341385"/>
          </a:xfrm>
          <a:custGeom>
            <a:avLst/>
            <a:gdLst/>
            <a:ahLst/>
            <a:cxnLst/>
            <a:rect l="l" t="t" r="r" b="b"/>
            <a:pathLst>
              <a:path w="4926608" h="1341385">
                <a:moveTo>
                  <a:pt x="912905" y="29"/>
                </a:moveTo>
                <a:cubicBezTo>
                  <a:pt x="930370" y="-204"/>
                  <a:pt x="947984" y="982"/>
                  <a:pt x="965597" y="3693"/>
                </a:cubicBezTo>
                <a:cubicBezTo>
                  <a:pt x="1106506" y="14538"/>
                  <a:pt x="1214897" y="112144"/>
                  <a:pt x="1247415" y="242285"/>
                </a:cubicBezTo>
                <a:cubicBezTo>
                  <a:pt x="1290771" y="220595"/>
                  <a:pt x="1323288" y="209750"/>
                  <a:pt x="1366645" y="209750"/>
                </a:cubicBezTo>
                <a:cubicBezTo>
                  <a:pt x="1464197" y="231440"/>
                  <a:pt x="1540071" y="318201"/>
                  <a:pt x="1529232" y="415807"/>
                </a:cubicBezTo>
                <a:cubicBezTo>
                  <a:pt x="1572588" y="394116"/>
                  <a:pt x="1615945" y="383271"/>
                  <a:pt x="1659301" y="394116"/>
                </a:cubicBezTo>
                <a:cubicBezTo>
                  <a:pt x="1756233" y="403815"/>
                  <a:pt x="1827160" y="482899"/>
                  <a:pt x="1832817" y="577108"/>
                </a:cubicBezTo>
                <a:lnTo>
                  <a:pt x="1858730" y="574508"/>
                </a:lnTo>
                <a:cubicBezTo>
                  <a:pt x="1869365" y="446863"/>
                  <a:pt x="1986357" y="351130"/>
                  <a:pt x="2113985" y="351130"/>
                </a:cubicBezTo>
                <a:cubicBezTo>
                  <a:pt x="2124621" y="351130"/>
                  <a:pt x="2135256" y="351130"/>
                  <a:pt x="2156527" y="351130"/>
                </a:cubicBezTo>
                <a:cubicBezTo>
                  <a:pt x="2177799" y="191574"/>
                  <a:pt x="2316062" y="63929"/>
                  <a:pt x="2486232" y="63929"/>
                </a:cubicBezTo>
                <a:cubicBezTo>
                  <a:pt x="2592588" y="63929"/>
                  <a:pt x="2688309" y="117114"/>
                  <a:pt x="2752123" y="191574"/>
                </a:cubicBezTo>
                <a:cubicBezTo>
                  <a:pt x="2805301" y="149026"/>
                  <a:pt x="2879750" y="127751"/>
                  <a:pt x="2954200" y="127751"/>
                </a:cubicBezTo>
                <a:cubicBezTo>
                  <a:pt x="3112554" y="127751"/>
                  <a:pt x="3246433" y="233823"/>
                  <a:pt x="3291494" y="374516"/>
                </a:cubicBezTo>
                <a:cubicBezTo>
                  <a:pt x="3327956" y="345586"/>
                  <a:pt x="3372572" y="327837"/>
                  <a:pt x="3421045" y="320376"/>
                </a:cubicBezTo>
                <a:cubicBezTo>
                  <a:pt x="3410228" y="298731"/>
                  <a:pt x="3410228" y="277086"/>
                  <a:pt x="3410228" y="244619"/>
                </a:cubicBezTo>
                <a:cubicBezTo>
                  <a:pt x="3421045" y="168861"/>
                  <a:pt x="3485943" y="114749"/>
                  <a:pt x="3561659" y="125572"/>
                </a:cubicBezTo>
                <a:cubicBezTo>
                  <a:pt x="3604925" y="125572"/>
                  <a:pt x="3637374" y="147217"/>
                  <a:pt x="3659007" y="179684"/>
                </a:cubicBezTo>
                <a:cubicBezTo>
                  <a:pt x="3723906" y="60637"/>
                  <a:pt x="3864520" y="-15120"/>
                  <a:pt x="4005135" y="6525"/>
                </a:cubicBezTo>
                <a:cubicBezTo>
                  <a:pt x="4145749" y="17347"/>
                  <a:pt x="4253914" y="114749"/>
                  <a:pt x="4286363" y="244619"/>
                </a:cubicBezTo>
                <a:cubicBezTo>
                  <a:pt x="4329629" y="222974"/>
                  <a:pt x="4362079" y="212151"/>
                  <a:pt x="4405345" y="212151"/>
                </a:cubicBezTo>
                <a:cubicBezTo>
                  <a:pt x="4502693" y="233796"/>
                  <a:pt x="4578408" y="320376"/>
                  <a:pt x="4567592" y="417777"/>
                </a:cubicBezTo>
                <a:cubicBezTo>
                  <a:pt x="4610858" y="396133"/>
                  <a:pt x="4654124" y="385310"/>
                  <a:pt x="4697390" y="396133"/>
                </a:cubicBezTo>
                <a:cubicBezTo>
                  <a:pt x="4805554" y="406955"/>
                  <a:pt x="4881270" y="504357"/>
                  <a:pt x="4870453" y="612581"/>
                </a:cubicBezTo>
                <a:cubicBezTo>
                  <a:pt x="4870453" y="645049"/>
                  <a:pt x="4859637" y="666693"/>
                  <a:pt x="4848820" y="688338"/>
                </a:cubicBezTo>
                <a:cubicBezTo>
                  <a:pt x="4902903" y="742450"/>
                  <a:pt x="4935352" y="818207"/>
                  <a:pt x="4924536" y="893964"/>
                </a:cubicBezTo>
                <a:cubicBezTo>
                  <a:pt x="4913719" y="1023834"/>
                  <a:pt x="4794738" y="1121236"/>
                  <a:pt x="4664940" y="1099591"/>
                </a:cubicBezTo>
                <a:cubicBezTo>
                  <a:pt x="4621674" y="1099591"/>
                  <a:pt x="4578408" y="1088768"/>
                  <a:pt x="4545959" y="1067123"/>
                </a:cubicBezTo>
                <a:cubicBezTo>
                  <a:pt x="4491876" y="1099591"/>
                  <a:pt x="4426978" y="1110413"/>
                  <a:pt x="4351262" y="1099591"/>
                </a:cubicBezTo>
                <a:cubicBezTo>
                  <a:pt x="4340446" y="1099591"/>
                  <a:pt x="4329629" y="1099591"/>
                  <a:pt x="4318813" y="1099591"/>
                </a:cubicBezTo>
                <a:cubicBezTo>
                  <a:pt x="4318813" y="1110413"/>
                  <a:pt x="4318813" y="1110413"/>
                  <a:pt x="4318813" y="1121236"/>
                </a:cubicBezTo>
                <a:cubicBezTo>
                  <a:pt x="4297180" y="1261927"/>
                  <a:pt x="4178198" y="1359329"/>
                  <a:pt x="4048401" y="1337684"/>
                </a:cubicBezTo>
                <a:cubicBezTo>
                  <a:pt x="3940236" y="1326862"/>
                  <a:pt x="3864520" y="1261927"/>
                  <a:pt x="3832071" y="1175348"/>
                </a:cubicBezTo>
                <a:cubicBezTo>
                  <a:pt x="3788805" y="1283572"/>
                  <a:pt x="3680640" y="1359329"/>
                  <a:pt x="3550842" y="1337684"/>
                </a:cubicBezTo>
                <a:cubicBezTo>
                  <a:pt x="3431861" y="1326862"/>
                  <a:pt x="3345329" y="1240282"/>
                  <a:pt x="3323696" y="1132058"/>
                </a:cubicBezTo>
                <a:cubicBezTo>
                  <a:pt x="3291247" y="1142880"/>
                  <a:pt x="3258797" y="1142880"/>
                  <a:pt x="3237164" y="1142880"/>
                </a:cubicBezTo>
                <a:cubicBezTo>
                  <a:pt x="3218717" y="1139525"/>
                  <a:pt x="3201050" y="1134348"/>
                  <a:pt x="3185715" y="1124344"/>
                </a:cubicBezTo>
                <a:cubicBezTo>
                  <a:pt x="3132607" y="1166462"/>
                  <a:pt x="3066460" y="1191458"/>
                  <a:pt x="2996742" y="1191458"/>
                </a:cubicBezTo>
                <a:cubicBezTo>
                  <a:pt x="2964835" y="1191458"/>
                  <a:pt x="2922293" y="1180821"/>
                  <a:pt x="2901022" y="1170184"/>
                </a:cubicBezTo>
                <a:cubicBezTo>
                  <a:pt x="2869115" y="1234006"/>
                  <a:pt x="2805301" y="1276554"/>
                  <a:pt x="2741487" y="1276554"/>
                </a:cubicBezTo>
                <a:cubicBezTo>
                  <a:pt x="2677673" y="1276554"/>
                  <a:pt x="2624495" y="1244643"/>
                  <a:pt x="2592588" y="1191458"/>
                </a:cubicBezTo>
                <a:cubicBezTo>
                  <a:pt x="2560681" y="1202095"/>
                  <a:pt x="2518139" y="1212732"/>
                  <a:pt x="2486232" y="1212732"/>
                </a:cubicBezTo>
                <a:cubicBezTo>
                  <a:pt x="2358604" y="1212732"/>
                  <a:pt x="2241613" y="1138272"/>
                  <a:pt x="2188434" y="1031902"/>
                </a:cubicBezTo>
                <a:cubicBezTo>
                  <a:pt x="2145892" y="1074450"/>
                  <a:pt x="2092714" y="1095724"/>
                  <a:pt x="2028900" y="1095724"/>
                </a:cubicBezTo>
                <a:cubicBezTo>
                  <a:pt x="1956512" y="1095724"/>
                  <a:pt x="1890206" y="1059224"/>
                  <a:pt x="1848601" y="999870"/>
                </a:cubicBezTo>
                <a:cubicBezTo>
                  <a:pt x="1802370" y="1071561"/>
                  <a:pt x="1717196" y="1114124"/>
                  <a:pt x="1626784" y="1099047"/>
                </a:cubicBezTo>
                <a:cubicBezTo>
                  <a:pt x="1583427" y="1099047"/>
                  <a:pt x="1540071" y="1088202"/>
                  <a:pt x="1507554" y="1066512"/>
                </a:cubicBezTo>
                <a:cubicBezTo>
                  <a:pt x="1453358" y="1099047"/>
                  <a:pt x="1388323" y="1109892"/>
                  <a:pt x="1312449" y="1099047"/>
                </a:cubicBezTo>
                <a:cubicBezTo>
                  <a:pt x="1301610" y="1099047"/>
                  <a:pt x="1290771" y="1099047"/>
                  <a:pt x="1279932" y="1099047"/>
                </a:cubicBezTo>
                <a:cubicBezTo>
                  <a:pt x="1279932" y="1109892"/>
                  <a:pt x="1279932" y="1109892"/>
                  <a:pt x="1279932" y="1120737"/>
                </a:cubicBezTo>
                <a:cubicBezTo>
                  <a:pt x="1258254" y="1261723"/>
                  <a:pt x="1139023" y="1359329"/>
                  <a:pt x="1008954" y="1337639"/>
                </a:cubicBezTo>
                <a:cubicBezTo>
                  <a:pt x="900563" y="1326794"/>
                  <a:pt x="824689" y="1261723"/>
                  <a:pt x="792171" y="1174963"/>
                </a:cubicBezTo>
                <a:cubicBezTo>
                  <a:pt x="748815" y="1283414"/>
                  <a:pt x="640424" y="1359329"/>
                  <a:pt x="510354" y="1337639"/>
                </a:cubicBezTo>
                <a:cubicBezTo>
                  <a:pt x="391124" y="1326794"/>
                  <a:pt x="304411" y="1240033"/>
                  <a:pt x="282732" y="1131582"/>
                </a:cubicBezTo>
                <a:cubicBezTo>
                  <a:pt x="250215" y="1142427"/>
                  <a:pt x="217698" y="1142427"/>
                  <a:pt x="196019" y="1142427"/>
                </a:cubicBezTo>
                <a:cubicBezTo>
                  <a:pt x="76789" y="1120737"/>
                  <a:pt x="-9924" y="1023132"/>
                  <a:pt x="915" y="903836"/>
                </a:cubicBezTo>
                <a:cubicBezTo>
                  <a:pt x="11754" y="817075"/>
                  <a:pt x="55111" y="762849"/>
                  <a:pt x="130985" y="730314"/>
                </a:cubicBezTo>
                <a:cubicBezTo>
                  <a:pt x="109306" y="686934"/>
                  <a:pt x="109306" y="643553"/>
                  <a:pt x="109306" y="589328"/>
                </a:cubicBezTo>
                <a:cubicBezTo>
                  <a:pt x="130985" y="448342"/>
                  <a:pt x="239376" y="339891"/>
                  <a:pt x="380285" y="318201"/>
                </a:cubicBezTo>
                <a:cubicBezTo>
                  <a:pt x="369445" y="296511"/>
                  <a:pt x="369445" y="274820"/>
                  <a:pt x="369445" y="242285"/>
                </a:cubicBezTo>
                <a:cubicBezTo>
                  <a:pt x="380285" y="166370"/>
                  <a:pt x="445319" y="112144"/>
                  <a:pt x="521193" y="122989"/>
                </a:cubicBezTo>
                <a:cubicBezTo>
                  <a:pt x="564550" y="122989"/>
                  <a:pt x="597067" y="144679"/>
                  <a:pt x="618745" y="177215"/>
                </a:cubicBezTo>
                <a:cubicBezTo>
                  <a:pt x="675651" y="72831"/>
                  <a:pt x="790647" y="1660"/>
                  <a:pt x="912905" y="29"/>
                </a:cubicBezTo>
                <a:close/>
              </a:path>
            </a:pathLst>
          </a:custGeom>
          <a:solidFill>
            <a:srgbClr val="008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69BEBC0-D9CF-6D45-8798-0304D58A01D3}"/>
              </a:ext>
            </a:extLst>
          </p:cNvPr>
          <p:cNvCxnSpPr>
            <a:cxnSpLocks/>
            <a:stCxn id="38" idx="3"/>
            <a:endCxn id="32" idx="1"/>
          </p:cNvCxnSpPr>
          <p:nvPr/>
        </p:nvCxnSpPr>
        <p:spPr>
          <a:xfrm>
            <a:off x="6743880" y="3251734"/>
            <a:ext cx="1147063" cy="7381"/>
          </a:xfrm>
          <a:prstGeom prst="line">
            <a:avLst/>
          </a:prstGeom>
          <a:noFill/>
          <a:ln w="38100" cap="flat" cmpd="sng" algn="ctr">
            <a:solidFill>
              <a:srgbClr val="663300"/>
            </a:solidFill>
            <a:prstDash val="solid"/>
          </a:ln>
          <a:effectLst>
            <a:outerShdw blurRad="50800" dist="12700" dir="5400000" rotWithShape="0">
              <a:srgbClr val="000E3D">
                <a:alpha val="50000"/>
              </a:srgbClr>
            </a:outerShdw>
          </a:effectLst>
        </p:spPr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FC8CF245-338D-DF45-878F-B4A8254DF755}"/>
              </a:ext>
            </a:extLst>
          </p:cNvPr>
          <p:cNvSpPr/>
          <p:nvPr/>
        </p:nvSpPr>
        <p:spPr>
          <a:xfrm>
            <a:off x="7890943" y="1384606"/>
            <a:ext cx="3962400" cy="374901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663300"/>
            </a:solidFill>
            <a:prstDash val="solid"/>
          </a:ln>
          <a:effectLst>
            <a:outerShdw blurRad="50800" dist="38100" dir="5400000" rotWithShape="0">
              <a:srgbClr val="000E3D">
                <a:alpha val="50000"/>
              </a:srgbClr>
            </a:outerShdw>
          </a:effectLst>
        </p:spPr>
        <p:txBody>
          <a:bodyPr rtlCol="0" anchor="ctr"/>
          <a:lstStyle/>
          <a:p>
            <a:pPr algn="ctr"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6EBB169-01B7-E145-BBA7-A9BEDE009CFD}"/>
              </a:ext>
            </a:extLst>
          </p:cNvPr>
          <p:cNvSpPr txBox="1"/>
          <p:nvPr/>
        </p:nvSpPr>
        <p:spPr>
          <a:xfrm>
            <a:off x="8271943" y="1630929"/>
            <a:ext cx="3200400" cy="3149059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ctr" defTabSz="914377">
              <a:defRPr/>
            </a:pPr>
            <a:r>
              <a:rPr lang="en-US" sz="3200" kern="0" dirty="0">
                <a:solidFill>
                  <a:prstClr val="black"/>
                </a:solidFill>
                <a:latin typeface="Calibri"/>
              </a:rPr>
              <a:t>Duplicated innovation efforts and </a:t>
            </a:r>
          </a:p>
          <a:p>
            <a:pPr algn="ctr" defTabSz="914377">
              <a:defRPr/>
            </a:pPr>
            <a:r>
              <a:rPr lang="en-US" sz="3200" kern="0" dirty="0">
                <a:solidFill>
                  <a:prstClr val="black"/>
                </a:solidFill>
                <a:latin typeface="Calibri"/>
              </a:rPr>
              <a:t>Inefficient  ICT / knowledge and information generation and sharing at LG level</a:t>
            </a: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xmlns="" id="{48DA239F-5EB0-564C-A81F-2AE18B27C747}"/>
              </a:ext>
            </a:extLst>
          </p:cNvPr>
          <p:cNvSpPr>
            <a:spLocks noChangeAspect="1"/>
          </p:cNvSpPr>
          <p:nvPr/>
        </p:nvSpPr>
        <p:spPr bwMode="auto">
          <a:xfrm>
            <a:off x="2612452" y="5976092"/>
            <a:ext cx="456717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Freeform 20">
            <a:extLst>
              <a:ext uri="{FF2B5EF4-FFF2-40B4-BE49-F238E27FC236}">
                <a16:creationId xmlns:a16="http://schemas.microsoft.com/office/drawing/2014/main" xmlns="" id="{006288B3-22B1-E442-A9A3-E596AAA23A0E}"/>
              </a:ext>
            </a:extLst>
          </p:cNvPr>
          <p:cNvSpPr>
            <a:spLocks noChangeAspect="1"/>
          </p:cNvSpPr>
          <p:nvPr/>
        </p:nvSpPr>
        <p:spPr bwMode="auto">
          <a:xfrm>
            <a:off x="2362849" y="6064109"/>
            <a:ext cx="499203" cy="326607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xmlns="" id="{DEC8886D-35F4-1A45-801D-1BDE218FDB50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4082887" y="5940500"/>
            <a:ext cx="429296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Freeform 20">
            <a:extLst>
              <a:ext uri="{FF2B5EF4-FFF2-40B4-BE49-F238E27FC236}">
                <a16:creationId xmlns:a16="http://schemas.microsoft.com/office/drawing/2014/main" xmlns="" id="{A9C8DF87-E049-5B41-B25C-F155B3328249}"/>
              </a:ext>
            </a:extLst>
          </p:cNvPr>
          <p:cNvSpPr>
            <a:spLocks noChangeAspect="1"/>
          </p:cNvSpPr>
          <p:nvPr/>
        </p:nvSpPr>
        <p:spPr bwMode="auto">
          <a:xfrm rot="21232918" flipH="1">
            <a:off x="3938342" y="6135465"/>
            <a:ext cx="460871" cy="284448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A172393-1DEA-054C-9BC4-B2B2964D7BC7}"/>
              </a:ext>
            </a:extLst>
          </p:cNvPr>
          <p:cNvSpPr txBox="1"/>
          <p:nvPr/>
        </p:nvSpPr>
        <p:spPr>
          <a:xfrm>
            <a:off x="628829" y="2790069"/>
            <a:ext cx="61150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ZA" b="1" kern="0" dirty="0">
                <a:solidFill>
                  <a:prstClr val="white"/>
                </a:solidFill>
                <a:latin typeface="Calibri"/>
              </a:rPr>
              <a:t>OBSOLETE SYSTEMS/SOLUTIONS USED BY SALGA CLIENTS, POOR DECISION-MAKING BY SALGA CLIENTS (NOT EVIDENCE-BASED</a:t>
            </a:r>
            <a:endParaRPr lang="en-US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316EE0E7-0BB3-9C4A-BB09-520944C978FF}"/>
              </a:ext>
            </a:extLst>
          </p:cNvPr>
          <p:cNvSpPr/>
          <p:nvPr/>
        </p:nvSpPr>
        <p:spPr>
          <a:xfrm>
            <a:off x="1723992" y="5410202"/>
            <a:ext cx="3559208" cy="1863983"/>
          </a:xfrm>
          <a:prstGeom prst="ellipse">
            <a:avLst/>
          </a:prstGeom>
          <a:gradFill flip="none" rotWithShape="1">
            <a:gsLst>
              <a:gs pos="8850">
                <a:srgbClr val="352515"/>
              </a:gs>
              <a:gs pos="42000">
                <a:srgbClr val="352515"/>
              </a:gs>
              <a:gs pos="59000">
                <a:srgbClr val="71903D">
                  <a:lumMod val="7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4800000" lon="0" rev="0"/>
            </a:camera>
            <a:lightRig rig="threePt" dir="t"/>
          </a:scene3d>
        </p:spPr>
        <p:txBody>
          <a:bodyPr rtlCol="0" anchor="ctr"/>
          <a:lstStyle/>
          <a:p>
            <a:pPr algn="ctr" defTabSz="609570">
              <a:defRPr/>
            </a:pPr>
            <a:endParaRPr lang="en-US" sz="24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xmlns="" id="{C31E7407-B353-46AB-84FD-4300FA944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204" y="163716"/>
            <a:ext cx="7056617" cy="873635"/>
          </a:xfrm>
        </p:spPr>
        <p:txBody>
          <a:bodyPr/>
          <a:lstStyle/>
          <a:p>
            <a:r>
              <a:rPr lang="en-US" sz="3600" b="1" dirty="0">
                <a:solidFill>
                  <a:srgbClr val="000E3D"/>
                </a:solidFill>
                <a:latin typeface="Calibri"/>
              </a:rPr>
              <a:t>SALGA EFFECTS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8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  <p:bldP spid="33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89674" y="167115"/>
            <a:ext cx="8898941" cy="873635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000E3D"/>
                </a:solidFill>
                <a:latin typeface="Calibri"/>
              </a:rPr>
              <a:t>SALGA ROOT CAUSES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093A55C7-1128-4C1B-BA4F-0BEDE99F415E}"/>
              </a:ext>
            </a:extLst>
          </p:cNvPr>
          <p:cNvSpPr>
            <a:spLocks/>
          </p:cNvSpPr>
          <p:nvPr/>
        </p:nvSpPr>
        <p:spPr bwMode="auto">
          <a:xfrm>
            <a:off x="-4540" y="1146629"/>
            <a:ext cx="6807200" cy="3859379"/>
          </a:xfrm>
          <a:custGeom>
            <a:avLst/>
            <a:gdLst/>
            <a:ahLst/>
            <a:cxnLst>
              <a:cxn ang="0">
                <a:pos x="141" y="58"/>
              </a:cxn>
              <a:cxn ang="0">
                <a:pos x="66" y="90"/>
              </a:cxn>
              <a:cxn ang="0">
                <a:pos x="19" y="133"/>
              </a:cxn>
              <a:cxn ang="0">
                <a:pos x="27" y="140"/>
              </a:cxn>
              <a:cxn ang="0">
                <a:pos x="61" y="104"/>
              </a:cxn>
              <a:cxn ang="0">
                <a:pos x="53" y="132"/>
              </a:cxn>
              <a:cxn ang="0">
                <a:pos x="60" y="141"/>
              </a:cxn>
              <a:cxn ang="0">
                <a:pos x="79" y="135"/>
              </a:cxn>
              <a:cxn ang="0">
                <a:pos x="89" y="94"/>
              </a:cxn>
              <a:cxn ang="0">
                <a:pos x="114" y="109"/>
              </a:cxn>
              <a:cxn ang="0">
                <a:pos x="163" y="73"/>
              </a:cxn>
              <a:cxn ang="0">
                <a:pos x="153" y="132"/>
              </a:cxn>
              <a:cxn ang="0">
                <a:pos x="134" y="161"/>
              </a:cxn>
              <a:cxn ang="0">
                <a:pos x="99" y="177"/>
              </a:cxn>
              <a:cxn ang="0">
                <a:pos x="110" y="178"/>
              </a:cxn>
              <a:cxn ang="0">
                <a:pos x="140" y="168"/>
              </a:cxn>
              <a:cxn ang="0">
                <a:pos x="113" y="230"/>
              </a:cxn>
              <a:cxn ang="0">
                <a:pos x="148" y="191"/>
              </a:cxn>
              <a:cxn ang="0">
                <a:pos x="167" y="118"/>
              </a:cxn>
              <a:cxn ang="0">
                <a:pos x="226" y="94"/>
              </a:cxn>
              <a:cxn ang="0">
                <a:pos x="204" y="136"/>
              </a:cxn>
              <a:cxn ang="0">
                <a:pos x="205" y="142"/>
              </a:cxn>
              <a:cxn ang="0">
                <a:pos x="222" y="190"/>
              </a:cxn>
              <a:cxn ang="0">
                <a:pos x="197" y="234"/>
              </a:cxn>
              <a:cxn ang="0">
                <a:pos x="211" y="236"/>
              </a:cxn>
              <a:cxn ang="0">
                <a:pos x="258" y="243"/>
              </a:cxn>
              <a:cxn ang="0">
                <a:pos x="266" y="239"/>
              </a:cxn>
              <a:cxn ang="0">
                <a:pos x="231" y="184"/>
              </a:cxn>
              <a:cxn ang="0">
                <a:pos x="254" y="170"/>
              </a:cxn>
              <a:cxn ang="0">
                <a:pos x="236" y="143"/>
              </a:cxn>
              <a:cxn ang="0">
                <a:pos x="271" y="75"/>
              </a:cxn>
              <a:cxn ang="0">
                <a:pos x="289" y="98"/>
              </a:cxn>
              <a:cxn ang="0">
                <a:pos x="274" y="165"/>
              </a:cxn>
              <a:cxn ang="0">
                <a:pos x="296" y="95"/>
              </a:cxn>
              <a:cxn ang="0">
                <a:pos x="307" y="119"/>
              </a:cxn>
              <a:cxn ang="0">
                <a:pos x="300" y="85"/>
              </a:cxn>
              <a:cxn ang="0">
                <a:pos x="344" y="70"/>
              </a:cxn>
              <a:cxn ang="0">
                <a:pos x="311" y="160"/>
              </a:cxn>
              <a:cxn ang="0">
                <a:pos x="319" y="188"/>
              </a:cxn>
              <a:cxn ang="0">
                <a:pos x="343" y="148"/>
              </a:cxn>
              <a:cxn ang="0">
                <a:pos x="376" y="183"/>
              </a:cxn>
              <a:cxn ang="0">
                <a:pos x="376" y="161"/>
              </a:cxn>
              <a:cxn ang="0">
                <a:pos x="414" y="183"/>
              </a:cxn>
              <a:cxn ang="0">
                <a:pos x="394" y="165"/>
              </a:cxn>
              <a:cxn ang="0">
                <a:pos x="355" y="139"/>
              </a:cxn>
              <a:cxn ang="0">
                <a:pos x="354" y="98"/>
              </a:cxn>
              <a:cxn ang="0">
                <a:pos x="374" y="79"/>
              </a:cxn>
              <a:cxn ang="0">
                <a:pos x="401" y="109"/>
              </a:cxn>
              <a:cxn ang="0">
                <a:pos x="422" y="103"/>
              </a:cxn>
              <a:cxn ang="0">
                <a:pos x="460" y="135"/>
              </a:cxn>
              <a:cxn ang="0">
                <a:pos x="505" y="174"/>
              </a:cxn>
              <a:cxn ang="0">
                <a:pos x="481" y="143"/>
              </a:cxn>
              <a:cxn ang="0">
                <a:pos x="444" y="103"/>
              </a:cxn>
              <a:cxn ang="0">
                <a:pos x="412" y="79"/>
              </a:cxn>
              <a:cxn ang="0">
                <a:pos x="321" y="42"/>
              </a:cxn>
              <a:cxn ang="0">
                <a:pos x="180" y="31"/>
              </a:cxn>
            </a:cxnLst>
            <a:rect l="0" t="0" r="r" b="b"/>
            <a:pathLst>
              <a:path w="518" h="295">
                <a:moveTo>
                  <a:pt x="180" y="31"/>
                </a:moveTo>
                <a:cubicBezTo>
                  <a:pt x="177" y="35"/>
                  <a:pt x="165" y="42"/>
                  <a:pt x="160" y="49"/>
                </a:cubicBezTo>
                <a:cubicBezTo>
                  <a:pt x="159" y="50"/>
                  <a:pt x="158" y="51"/>
                  <a:pt x="158" y="52"/>
                </a:cubicBezTo>
                <a:cubicBezTo>
                  <a:pt x="158" y="52"/>
                  <a:pt x="151" y="54"/>
                  <a:pt x="141" y="58"/>
                </a:cubicBezTo>
                <a:cubicBezTo>
                  <a:pt x="135" y="60"/>
                  <a:pt x="129" y="65"/>
                  <a:pt x="122" y="68"/>
                </a:cubicBezTo>
                <a:cubicBezTo>
                  <a:pt x="114" y="71"/>
                  <a:pt x="105" y="69"/>
                  <a:pt x="97" y="72"/>
                </a:cubicBezTo>
                <a:cubicBezTo>
                  <a:pt x="93" y="74"/>
                  <a:pt x="87" y="79"/>
                  <a:pt x="82" y="81"/>
                </a:cubicBezTo>
                <a:cubicBezTo>
                  <a:pt x="77" y="84"/>
                  <a:pt x="71" y="87"/>
                  <a:pt x="66" y="90"/>
                </a:cubicBezTo>
                <a:cubicBezTo>
                  <a:pt x="59" y="94"/>
                  <a:pt x="55" y="93"/>
                  <a:pt x="49" y="98"/>
                </a:cubicBezTo>
                <a:cubicBezTo>
                  <a:pt x="42" y="104"/>
                  <a:pt x="35" y="114"/>
                  <a:pt x="29" y="120"/>
                </a:cubicBezTo>
                <a:cubicBezTo>
                  <a:pt x="28" y="122"/>
                  <a:pt x="25" y="124"/>
                  <a:pt x="23" y="126"/>
                </a:cubicBezTo>
                <a:cubicBezTo>
                  <a:pt x="22" y="128"/>
                  <a:pt x="21" y="131"/>
                  <a:pt x="19" y="133"/>
                </a:cubicBezTo>
                <a:cubicBezTo>
                  <a:pt x="6" y="151"/>
                  <a:pt x="0" y="166"/>
                  <a:pt x="3" y="169"/>
                </a:cubicBezTo>
                <a:cubicBezTo>
                  <a:pt x="6" y="172"/>
                  <a:pt x="8" y="167"/>
                  <a:pt x="13" y="158"/>
                </a:cubicBezTo>
                <a:cubicBezTo>
                  <a:pt x="13" y="157"/>
                  <a:pt x="15" y="153"/>
                  <a:pt x="16" y="151"/>
                </a:cubicBezTo>
                <a:cubicBezTo>
                  <a:pt x="18" y="148"/>
                  <a:pt x="24" y="143"/>
                  <a:pt x="27" y="140"/>
                </a:cubicBezTo>
                <a:cubicBezTo>
                  <a:pt x="27" y="139"/>
                  <a:pt x="29" y="133"/>
                  <a:pt x="30" y="133"/>
                </a:cubicBezTo>
                <a:cubicBezTo>
                  <a:pt x="32" y="129"/>
                  <a:pt x="32" y="130"/>
                  <a:pt x="35" y="126"/>
                </a:cubicBezTo>
                <a:cubicBezTo>
                  <a:pt x="39" y="122"/>
                  <a:pt x="44" y="120"/>
                  <a:pt x="48" y="114"/>
                </a:cubicBezTo>
                <a:cubicBezTo>
                  <a:pt x="51" y="110"/>
                  <a:pt x="56" y="106"/>
                  <a:pt x="61" y="104"/>
                </a:cubicBezTo>
                <a:cubicBezTo>
                  <a:pt x="64" y="103"/>
                  <a:pt x="68" y="102"/>
                  <a:pt x="72" y="101"/>
                </a:cubicBezTo>
                <a:cubicBezTo>
                  <a:pt x="73" y="100"/>
                  <a:pt x="64" y="107"/>
                  <a:pt x="58" y="118"/>
                </a:cubicBezTo>
                <a:cubicBezTo>
                  <a:pt x="57" y="120"/>
                  <a:pt x="57" y="121"/>
                  <a:pt x="56" y="124"/>
                </a:cubicBezTo>
                <a:cubicBezTo>
                  <a:pt x="55" y="126"/>
                  <a:pt x="54" y="130"/>
                  <a:pt x="53" y="132"/>
                </a:cubicBezTo>
                <a:cubicBezTo>
                  <a:pt x="51" y="148"/>
                  <a:pt x="54" y="168"/>
                  <a:pt x="56" y="168"/>
                </a:cubicBezTo>
                <a:cubicBezTo>
                  <a:pt x="58" y="168"/>
                  <a:pt x="58" y="164"/>
                  <a:pt x="58" y="158"/>
                </a:cubicBezTo>
                <a:cubicBezTo>
                  <a:pt x="59" y="156"/>
                  <a:pt x="58" y="154"/>
                  <a:pt x="58" y="151"/>
                </a:cubicBezTo>
                <a:cubicBezTo>
                  <a:pt x="58" y="150"/>
                  <a:pt x="60" y="143"/>
                  <a:pt x="60" y="141"/>
                </a:cubicBezTo>
                <a:cubicBezTo>
                  <a:pt x="61" y="135"/>
                  <a:pt x="61" y="135"/>
                  <a:pt x="64" y="129"/>
                </a:cubicBezTo>
                <a:cubicBezTo>
                  <a:pt x="65" y="126"/>
                  <a:pt x="66" y="123"/>
                  <a:pt x="68" y="120"/>
                </a:cubicBezTo>
                <a:cubicBezTo>
                  <a:pt x="69" y="119"/>
                  <a:pt x="70" y="121"/>
                  <a:pt x="72" y="124"/>
                </a:cubicBezTo>
                <a:cubicBezTo>
                  <a:pt x="74" y="129"/>
                  <a:pt x="77" y="136"/>
                  <a:pt x="79" y="135"/>
                </a:cubicBezTo>
                <a:cubicBezTo>
                  <a:pt x="80" y="134"/>
                  <a:pt x="79" y="132"/>
                  <a:pt x="77" y="128"/>
                </a:cubicBezTo>
                <a:cubicBezTo>
                  <a:pt x="76" y="126"/>
                  <a:pt x="76" y="123"/>
                  <a:pt x="75" y="120"/>
                </a:cubicBezTo>
                <a:cubicBezTo>
                  <a:pt x="74" y="114"/>
                  <a:pt x="74" y="111"/>
                  <a:pt x="76" y="107"/>
                </a:cubicBezTo>
                <a:cubicBezTo>
                  <a:pt x="79" y="104"/>
                  <a:pt x="88" y="94"/>
                  <a:pt x="89" y="94"/>
                </a:cubicBezTo>
                <a:cubicBezTo>
                  <a:pt x="91" y="93"/>
                  <a:pt x="93" y="92"/>
                  <a:pt x="96" y="92"/>
                </a:cubicBezTo>
                <a:cubicBezTo>
                  <a:pt x="100" y="90"/>
                  <a:pt x="104" y="89"/>
                  <a:pt x="108" y="88"/>
                </a:cubicBezTo>
                <a:cubicBezTo>
                  <a:pt x="113" y="86"/>
                  <a:pt x="100" y="132"/>
                  <a:pt x="105" y="131"/>
                </a:cubicBezTo>
                <a:cubicBezTo>
                  <a:pt x="108" y="130"/>
                  <a:pt x="110" y="121"/>
                  <a:pt x="114" y="109"/>
                </a:cubicBezTo>
                <a:cubicBezTo>
                  <a:pt x="115" y="106"/>
                  <a:pt x="114" y="100"/>
                  <a:pt x="114" y="98"/>
                </a:cubicBezTo>
                <a:cubicBezTo>
                  <a:pt x="118" y="88"/>
                  <a:pt x="123" y="83"/>
                  <a:pt x="125" y="83"/>
                </a:cubicBezTo>
                <a:cubicBezTo>
                  <a:pt x="128" y="82"/>
                  <a:pt x="144" y="77"/>
                  <a:pt x="147" y="76"/>
                </a:cubicBezTo>
                <a:cubicBezTo>
                  <a:pt x="154" y="75"/>
                  <a:pt x="160" y="74"/>
                  <a:pt x="163" y="73"/>
                </a:cubicBezTo>
                <a:cubicBezTo>
                  <a:pt x="172" y="72"/>
                  <a:pt x="164" y="70"/>
                  <a:pt x="188" y="69"/>
                </a:cubicBezTo>
                <a:cubicBezTo>
                  <a:pt x="189" y="69"/>
                  <a:pt x="187" y="76"/>
                  <a:pt x="180" y="78"/>
                </a:cubicBezTo>
                <a:cubicBezTo>
                  <a:pt x="168" y="81"/>
                  <a:pt x="172" y="87"/>
                  <a:pt x="167" y="94"/>
                </a:cubicBezTo>
                <a:cubicBezTo>
                  <a:pt x="160" y="104"/>
                  <a:pt x="154" y="117"/>
                  <a:pt x="153" y="132"/>
                </a:cubicBezTo>
                <a:cubicBezTo>
                  <a:pt x="153" y="139"/>
                  <a:pt x="152" y="146"/>
                  <a:pt x="150" y="152"/>
                </a:cubicBezTo>
                <a:cubicBezTo>
                  <a:pt x="150" y="153"/>
                  <a:pt x="148" y="156"/>
                  <a:pt x="146" y="157"/>
                </a:cubicBezTo>
                <a:cubicBezTo>
                  <a:pt x="144" y="158"/>
                  <a:pt x="140" y="157"/>
                  <a:pt x="137" y="159"/>
                </a:cubicBezTo>
                <a:cubicBezTo>
                  <a:pt x="135" y="160"/>
                  <a:pt x="136" y="161"/>
                  <a:pt x="134" y="161"/>
                </a:cubicBezTo>
                <a:cubicBezTo>
                  <a:pt x="132" y="162"/>
                  <a:pt x="131" y="164"/>
                  <a:pt x="129" y="165"/>
                </a:cubicBezTo>
                <a:cubicBezTo>
                  <a:pt x="127" y="166"/>
                  <a:pt x="122" y="166"/>
                  <a:pt x="119" y="167"/>
                </a:cubicBezTo>
                <a:cubicBezTo>
                  <a:pt x="118" y="167"/>
                  <a:pt x="118" y="167"/>
                  <a:pt x="117" y="168"/>
                </a:cubicBezTo>
                <a:cubicBezTo>
                  <a:pt x="110" y="171"/>
                  <a:pt x="105" y="174"/>
                  <a:pt x="99" y="177"/>
                </a:cubicBezTo>
                <a:cubicBezTo>
                  <a:pt x="95" y="179"/>
                  <a:pt x="87" y="179"/>
                  <a:pt x="87" y="181"/>
                </a:cubicBezTo>
                <a:cubicBezTo>
                  <a:pt x="87" y="182"/>
                  <a:pt x="87" y="182"/>
                  <a:pt x="92" y="182"/>
                </a:cubicBezTo>
                <a:cubicBezTo>
                  <a:pt x="94" y="181"/>
                  <a:pt x="98" y="182"/>
                  <a:pt x="102" y="181"/>
                </a:cubicBezTo>
                <a:cubicBezTo>
                  <a:pt x="104" y="180"/>
                  <a:pt x="107" y="178"/>
                  <a:pt x="110" y="178"/>
                </a:cubicBezTo>
                <a:cubicBezTo>
                  <a:pt x="113" y="177"/>
                  <a:pt x="115" y="175"/>
                  <a:pt x="118" y="174"/>
                </a:cubicBezTo>
                <a:cubicBezTo>
                  <a:pt x="121" y="173"/>
                  <a:pt x="125" y="173"/>
                  <a:pt x="128" y="172"/>
                </a:cubicBezTo>
                <a:cubicBezTo>
                  <a:pt x="131" y="171"/>
                  <a:pt x="133" y="169"/>
                  <a:pt x="137" y="168"/>
                </a:cubicBezTo>
                <a:cubicBezTo>
                  <a:pt x="137" y="168"/>
                  <a:pt x="137" y="170"/>
                  <a:pt x="140" y="168"/>
                </a:cubicBezTo>
                <a:cubicBezTo>
                  <a:pt x="142" y="167"/>
                  <a:pt x="144" y="167"/>
                  <a:pt x="146" y="166"/>
                </a:cubicBezTo>
                <a:cubicBezTo>
                  <a:pt x="149" y="165"/>
                  <a:pt x="144" y="172"/>
                  <a:pt x="143" y="175"/>
                </a:cubicBezTo>
                <a:cubicBezTo>
                  <a:pt x="127" y="212"/>
                  <a:pt x="99" y="233"/>
                  <a:pt x="102" y="237"/>
                </a:cubicBezTo>
                <a:cubicBezTo>
                  <a:pt x="103" y="238"/>
                  <a:pt x="108" y="233"/>
                  <a:pt x="113" y="230"/>
                </a:cubicBezTo>
                <a:cubicBezTo>
                  <a:pt x="117" y="226"/>
                  <a:pt x="122" y="226"/>
                  <a:pt x="128" y="218"/>
                </a:cubicBezTo>
                <a:cubicBezTo>
                  <a:pt x="130" y="216"/>
                  <a:pt x="130" y="211"/>
                  <a:pt x="133" y="208"/>
                </a:cubicBezTo>
                <a:cubicBezTo>
                  <a:pt x="137" y="202"/>
                  <a:pt x="139" y="202"/>
                  <a:pt x="141" y="198"/>
                </a:cubicBezTo>
                <a:cubicBezTo>
                  <a:pt x="143" y="195"/>
                  <a:pt x="146" y="194"/>
                  <a:pt x="148" y="191"/>
                </a:cubicBezTo>
                <a:cubicBezTo>
                  <a:pt x="152" y="183"/>
                  <a:pt x="157" y="174"/>
                  <a:pt x="160" y="165"/>
                </a:cubicBezTo>
                <a:cubicBezTo>
                  <a:pt x="162" y="159"/>
                  <a:pt x="166" y="160"/>
                  <a:pt x="167" y="153"/>
                </a:cubicBezTo>
                <a:cubicBezTo>
                  <a:pt x="168" y="149"/>
                  <a:pt x="167" y="139"/>
                  <a:pt x="167" y="135"/>
                </a:cubicBezTo>
                <a:cubicBezTo>
                  <a:pt x="168" y="128"/>
                  <a:pt x="164" y="124"/>
                  <a:pt x="167" y="118"/>
                </a:cubicBezTo>
                <a:cubicBezTo>
                  <a:pt x="168" y="114"/>
                  <a:pt x="176" y="108"/>
                  <a:pt x="178" y="104"/>
                </a:cubicBezTo>
                <a:cubicBezTo>
                  <a:pt x="191" y="84"/>
                  <a:pt x="200" y="75"/>
                  <a:pt x="210" y="70"/>
                </a:cubicBezTo>
                <a:cubicBezTo>
                  <a:pt x="213" y="69"/>
                  <a:pt x="235" y="64"/>
                  <a:pt x="236" y="75"/>
                </a:cubicBezTo>
                <a:cubicBezTo>
                  <a:pt x="236" y="80"/>
                  <a:pt x="231" y="81"/>
                  <a:pt x="226" y="94"/>
                </a:cubicBezTo>
                <a:cubicBezTo>
                  <a:pt x="224" y="100"/>
                  <a:pt x="223" y="113"/>
                  <a:pt x="220" y="124"/>
                </a:cubicBezTo>
                <a:cubicBezTo>
                  <a:pt x="219" y="125"/>
                  <a:pt x="219" y="126"/>
                  <a:pt x="219" y="127"/>
                </a:cubicBezTo>
                <a:cubicBezTo>
                  <a:pt x="219" y="128"/>
                  <a:pt x="217" y="130"/>
                  <a:pt x="214" y="132"/>
                </a:cubicBezTo>
                <a:cubicBezTo>
                  <a:pt x="212" y="134"/>
                  <a:pt x="207" y="134"/>
                  <a:pt x="204" y="136"/>
                </a:cubicBezTo>
                <a:cubicBezTo>
                  <a:pt x="203" y="138"/>
                  <a:pt x="201" y="141"/>
                  <a:pt x="199" y="142"/>
                </a:cubicBezTo>
                <a:cubicBezTo>
                  <a:pt x="194" y="145"/>
                  <a:pt x="192" y="148"/>
                  <a:pt x="193" y="150"/>
                </a:cubicBezTo>
                <a:cubicBezTo>
                  <a:pt x="193" y="151"/>
                  <a:pt x="197" y="149"/>
                  <a:pt x="201" y="146"/>
                </a:cubicBezTo>
                <a:cubicBezTo>
                  <a:pt x="202" y="145"/>
                  <a:pt x="203" y="143"/>
                  <a:pt x="205" y="142"/>
                </a:cubicBezTo>
                <a:cubicBezTo>
                  <a:pt x="207" y="140"/>
                  <a:pt x="210" y="139"/>
                  <a:pt x="212" y="138"/>
                </a:cubicBezTo>
                <a:cubicBezTo>
                  <a:pt x="215" y="136"/>
                  <a:pt x="217" y="136"/>
                  <a:pt x="217" y="137"/>
                </a:cubicBezTo>
                <a:cubicBezTo>
                  <a:pt x="218" y="146"/>
                  <a:pt x="220" y="164"/>
                  <a:pt x="222" y="172"/>
                </a:cubicBezTo>
                <a:cubicBezTo>
                  <a:pt x="223" y="179"/>
                  <a:pt x="222" y="184"/>
                  <a:pt x="222" y="190"/>
                </a:cubicBezTo>
                <a:cubicBezTo>
                  <a:pt x="223" y="195"/>
                  <a:pt x="226" y="202"/>
                  <a:pt x="225" y="206"/>
                </a:cubicBezTo>
                <a:cubicBezTo>
                  <a:pt x="225" y="207"/>
                  <a:pt x="222" y="210"/>
                  <a:pt x="222" y="211"/>
                </a:cubicBezTo>
                <a:cubicBezTo>
                  <a:pt x="221" y="214"/>
                  <a:pt x="217" y="218"/>
                  <a:pt x="212" y="224"/>
                </a:cubicBezTo>
                <a:cubicBezTo>
                  <a:pt x="208" y="227"/>
                  <a:pt x="202" y="230"/>
                  <a:pt x="197" y="234"/>
                </a:cubicBezTo>
                <a:cubicBezTo>
                  <a:pt x="195" y="236"/>
                  <a:pt x="194" y="241"/>
                  <a:pt x="191" y="243"/>
                </a:cubicBezTo>
                <a:cubicBezTo>
                  <a:pt x="184" y="251"/>
                  <a:pt x="174" y="255"/>
                  <a:pt x="180" y="259"/>
                </a:cubicBezTo>
                <a:cubicBezTo>
                  <a:pt x="181" y="260"/>
                  <a:pt x="190" y="252"/>
                  <a:pt x="200" y="243"/>
                </a:cubicBezTo>
                <a:cubicBezTo>
                  <a:pt x="204" y="240"/>
                  <a:pt x="208" y="239"/>
                  <a:pt x="211" y="236"/>
                </a:cubicBezTo>
                <a:cubicBezTo>
                  <a:pt x="214" y="233"/>
                  <a:pt x="216" y="228"/>
                  <a:pt x="219" y="226"/>
                </a:cubicBezTo>
                <a:cubicBezTo>
                  <a:pt x="225" y="220"/>
                  <a:pt x="229" y="216"/>
                  <a:pt x="230" y="214"/>
                </a:cubicBezTo>
                <a:cubicBezTo>
                  <a:pt x="230" y="214"/>
                  <a:pt x="234" y="218"/>
                  <a:pt x="240" y="226"/>
                </a:cubicBezTo>
                <a:cubicBezTo>
                  <a:pt x="244" y="230"/>
                  <a:pt x="254" y="238"/>
                  <a:pt x="258" y="243"/>
                </a:cubicBezTo>
                <a:cubicBezTo>
                  <a:pt x="263" y="250"/>
                  <a:pt x="262" y="254"/>
                  <a:pt x="268" y="261"/>
                </a:cubicBezTo>
                <a:cubicBezTo>
                  <a:pt x="282" y="279"/>
                  <a:pt x="296" y="295"/>
                  <a:pt x="298" y="293"/>
                </a:cubicBezTo>
                <a:cubicBezTo>
                  <a:pt x="299" y="292"/>
                  <a:pt x="294" y="282"/>
                  <a:pt x="282" y="269"/>
                </a:cubicBezTo>
                <a:cubicBezTo>
                  <a:pt x="276" y="263"/>
                  <a:pt x="271" y="247"/>
                  <a:pt x="266" y="239"/>
                </a:cubicBezTo>
                <a:cubicBezTo>
                  <a:pt x="262" y="234"/>
                  <a:pt x="253" y="231"/>
                  <a:pt x="249" y="227"/>
                </a:cubicBezTo>
                <a:cubicBezTo>
                  <a:pt x="240" y="214"/>
                  <a:pt x="232" y="204"/>
                  <a:pt x="232" y="203"/>
                </a:cubicBezTo>
                <a:cubicBezTo>
                  <a:pt x="232" y="203"/>
                  <a:pt x="232" y="202"/>
                  <a:pt x="232" y="202"/>
                </a:cubicBezTo>
                <a:cubicBezTo>
                  <a:pt x="232" y="196"/>
                  <a:pt x="231" y="190"/>
                  <a:pt x="231" y="184"/>
                </a:cubicBezTo>
                <a:cubicBezTo>
                  <a:pt x="231" y="175"/>
                  <a:pt x="230" y="165"/>
                  <a:pt x="231" y="155"/>
                </a:cubicBezTo>
                <a:cubicBezTo>
                  <a:pt x="231" y="153"/>
                  <a:pt x="236" y="151"/>
                  <a:pt x="240" y="155"/>
                </a:cubicBezTo>
                <a:cubicBezTo>
                  <a:pt x="242" y="156"/>
                  <a:pt x="242" y="159"/>
                  <a:pt x="243" y="161"/>
                </a:cubicBezTo>
                <a:cubicBezTo>
                  <a:pt x="248" y="165"/>
                  <a:pt x="253" y="171"/>
                  <a:pt x="254" y="170"/>
                </a:cubicBezTo>
                <a:cubicBezTo>
                  <a:pt x="256" y="168"/>
                  <a:pt x="252" y="165"/>
                  <a:pt x="248" y="161"/>
                </a:cubicBezTo>
                <a:cubicBezTo>
                  <a:pt x="246" y="158"/>
                  <a:pt x="245" y="154"/>
                  <a:pt x="242" y="150"/>
                </a:cubicBezTo>
                <a:cubicBezTo>
                  <a:pt x="241" y="149"/>
                  <a:pt x="238" y="147"/>
                  <a:pt x="238" y="146"/>
                </a:cubicBezTo>
                <a:cubicBezTo>
                  <a:pt x="237" y="145"/>
                  <a:pt x="237" y="144"/>
                  <a:pt x="236" y="143"/>
                </a:cubicBezTo>
                <a:cubicBezTo>
                  <a:pt x="234" y="137"/>
                  <a:pt x="235" y="131"/>
                  <a:pt x="235" y="131"/>
                </a:cubicBezTo>
                <a:cubicBezTo>
                  <a:pt x="238" y="119"/>
                  <a:pt x="246" y="109"/>
                  <a:pt x="252" y="101"/>
                </a:cubicBezTo>
                <a:cubicBezTo>
                  <a:pt x="254" y="97"/>
                  <a:pt x="255" y="89"/>
                  <a:pt x="257" y="86"/>
                </a:cubicBezTo>
                <a:cubicBezTo>
                  <a:pt x="264" y="76"/>
                  <a:pt x="271" y="75"/>
                  <a:pt x="271" y="75"/>
                </a:cubicBezTo>
                <a:cubicBezTo>
                  <a:pt x="277" y="75"/>
                  <a:pt x="276" y="69"/>
                  <a:pt x="282" y="69"/>
                </a:cubicBezTo>
                <a:cubicBezTo>
                  <a:pt x="285" y="69"/>
                  <a:pt x="290" y="67"/>
                  <a:pt x="292" y="69"/>
                </a:cubicBezTo>
                <a:cubicBezTo>
                  <a:pt x="293" y="70"/>
                  <a:pt x="293" y="75"/>
                  <a:pt x="292" y="82"/>
                </a:cubicBezTo>
                <a:cubicBezTo>
                  <a:pt x="292" y="86"/>
                  <a:pt x="290" y="92"/>
                  <a:pt x="289" y="98"/>
                </a:cubicBezTo>
                <a:cubicBezTo>
                  <a:pt x="288" y="103"/>
                  <a:pt x="288" y="109"/>
                  <a:pt x="287" y="115"/>
                </a:cubicBezTo>
                <a:cubicBezTo>
                  <a:pt x="285" y="121"/>
                  <a:pt x="282" y="126"/>
                  <a:pt x="280" y="132"/>
                </a:cubicBezTo>
                <a:cubicBezTo>
                  <a:pt x="279" y="137"/>
                  <a:pt x="279" y="143"/>
                  <a:pt x="278" y="147"/>
                </a:cubicBezTo>
                <a:cubicBezTo>
                  <a:pt x="276" y="158"/>
                  <a:pt x="273" y="165"/>
                  <a:pt x="274" y="165"/>
                </a:cubicBezTo>
                <a:cubicBezTo>
                  <a:pt x="275" y="166"/>
                  <a:pt x="277" y="163"/>
                  <a:pt x="278" y="159"/>
                </a:cubicBezTo>
                <a:cubicBezTo>
                  <a:pt x="280" y="156"/>
                  <a:pt x="282" y="145"/>
                  <a:pt x="284" y="140"/>
                </a:cubicBezTo>
                <a:cubicBezTo>
                  <a:pt x="285" y="135"/>
                  <a:pt x="286" y="135"/>
                  <a:pt x="287" y="129"/>
                </a:cubicBezTo>
                <a:cubicBezTo>
                  <a:pt x="291" y="117"/>
                  <a:pt x="292" y="104"/>
                  <a:pt x="296" y="95"/>
                </a:cubicBezTo>
                <a:cubicBezTo>
                  <a:pt x="297" y="93"/>
                  <a:pt x="298" y="95"/>
                  <a:pt x="299" y="98"/>
                </a:cubicBezTo>
                <a:cubicBezTo>
                  <a:pt x="299" y="100"/>
                  <a:pt x="299" y="105"/>
                  <a:pt x="300" y="107"/>
                </a:cubicBezTo>
                <a:cubicBezTo>
                  <a:pt x="301" y="109"/>
                  <a:pt x="302" y="109"/>
                  <a:pt x="303" y="111"/>
                </a:cubicBezTo>
                <a:cubicBezTo>
                  <a:pt x="305" y="117"/>
                  <a:pt x="306" y="122"/>
                  <a:pt x="307" y="119"/>
                </a:cubicBezTo>
                <a:cubicBezTo>
                  <a:pt x="307" y="118"/>
                  <a:pt x="307" y="115"/>
                  <a:pt x="306" y="111"/>
                </a:cubicBezTo>
                <a:cubicBezTo>
                  <a:pt x="305" y="109"/>
                  <a:pt x="306" y="108"/>
                  <a:pt x="305" y="105"/>
                </a:cubicBezTo>
                <a:cubicBezTo>
                  <a:pt x="305" y="103"/>
                  <a:pt x="303" y="101"/>
                  <a:pt x="303" y="99"/>
                </a:cubicBezTo>
                <a:cubicBezTo>
                  <a:pt x="301" y="93"/>
                  <a:pt x="300" y="87"/>
                  <a:pt x="300" y="85"/>
                </a:cubicBezTo>
                <a:cubicBezTo>
                  <a:pt x="303" y="74"/>
                  <a:pt x="306" y="66"/>
                  <a:pt x="308" y="66"/>
                </a:cubicBezTo>
                <a:cubicBezTo>
                  <a:pt x="309" y="66"/>
                  <a:pt x="311" y="64"/>
                  <a:pt x="313" y="66"/>
                </a:cubicBezTo>
                <a:cubicBezTo>
                  <a:pt x="318" y="71"/>
                  <a:pt x="324" y="66"/>
                  <a:pt x="329" y="68"/>
                </a:cubicBezTo>
                <a:cubicBezTo>
                  <a:pt x="337" y="71"/>
                  <a:pt x="340" y="67"/>
                  <a:pt x="344" y="70"/>
                </a:cubicBezTo>
                <a:cubicBezTo>
                  <a:pt x="347" y="73"/>
                  <a:pt x="353" y="76"/>
                  <a:pt x="349" y="84"/>
                </a:cubicBezTo>
                <a:cubicBezTo>
                  <a:pt x="346" y="91"/>
                  <a:pt x="344" y="108"/>
                  <a:pt x="339" y="118"/>
                </a:cubicBezTo>
                <a:cubicBezTo>
                  <a:pt x="336" y="126"/>
                  <a:pt x="328" y="135"/>
                  <a:pt x="325" y="143"/>
                </a:cubicBezTo>
                <a:cubicBezTo>
                  <a:pt x="321" y="151"/>
                  <a:pt x="320" y="147"/>
                  <a:pt x="311" y="160"/>
                </a:cubicBezTo>
                <a:cubicBezTo>
                  <a:pt x="300" y="175"/>
                  <a:pt x="289" y="183"/>
                  <a:pt x="296" y="185"/>
                </a:cubicBezTo>
                <a:cubicBezTo>
                  <a:pt x="297" y="185"/>
                  <a:pt x="300" y="183"/>
                  <a:pt x="305" y="179"/>
                </a:cubicBezTo>
                <a:cubicBezTo>
                  <a:pt x="306" y="179"/>
                  <a:pt x="309" y="179"/>
                  <a:pt x="311" y="182"/>
                </a:cubicBezTo>
                <a:cubicBezTo>
                  <a:pt x="314" y="185"/>
                  <a:pt x="317" y="190"/>
                  <a:pt x="319" y="188"/>
                </a:cubicBezTo>
                <a:cubicBezTo>
                  <a:pt x="320" y="187"/>
                  <a:pt x="317" y="184"/>
                  <a:pt x="314" y="180"/>
                </a:cubicBezTo>
                <a:cubicBezTo>
                  <a:pt x="312" y="177"/>
                  <a:pt x="311" y="175"/>
                  <a:pt x="312" y="174"/>
                </a:cubicBezTo>
                <a:cubicBezTo>
                  <a:pt x="317" y="169"/>
                  <a:pt x="322" y="160"/>
                  <a:pt x="331" y="153"/>
                </a:cubicBezTo>
                <a:cubicBezTo>
                  <a:pt x="332" y="152"/>
                  <a:pt x="337" y="148"/>
                  <a:pt x="343" y="148"/>
                </a:cubicBezTo>
                <a:cubicBezTo>
                  <a:pt x="349" y="148"/>
                  <a:pt x="354" y="153"/>
                  <a:pt x="360" y="154"/>
                </a:cubicBezTo>
                <a:cubicBezTo>
                  <a:pt x="362" y="154"/>
                  <a:pt x="365" y="156"/>
                  <a:pt x="366" y="158"/>
                </a:cubicBezTo>
                <a:cubicBezTo>
                  <a:pt x="369" y="161"/>
                  <a:pt x="366" y="161"/>
                  <a:pt x="368" y="164"/>
                </a:cubicBezTo>
                <a:cubicBezTo>
                  <a:pt x="371" y="171"/>
                  <a:pt x="375" y="176"/>
                  <a:pt x="376" y="183"/>
                </a:cubicBezTo>
                <a:cubicBezTo>
                  <a:pt x="379" y="195"/>
                  <a:pt x="378" y="206"/>
                  <a:pt x="381" y="206"/>
                </a:cubicBezTo>
                <a:cubicBezTo>
                  <a:pt x="383" y="206"/>
                  <a:pt x="384" y="192"/>
                  <a:pt x="381" y="177"/>
                </a:cubicBezTo>
                <a:cubicBezTo>
                  <a:pt x="380" y="172"/>
                  <a:pt x="378" y="167"/>
                  <a:pt x="376" y="163"/>
                </a:cubicBezTo>
                <a:cubicBezTo>
                  <a:pt x="376" y="162"/>
                  <a:pt x="375" y="161"/>
                  <a:pt x="376" y="161"/>
                </a:cubicBezTo>
                <a:cubicBezTo>
                  <a:pt x="380" y="164"/>
                  <a:pt x="383" y="166"/>
                  <a:pt x="387" y="168"/>
                </a:cubicBezTo>
                <a:cubicBezTo>
                  <a:pt x="389" y="169"/>
                  <a:pt x="393" y="170"/>
                  <a:pt x="395" y="172"/>
                </a:cubicBezTo>
                <a:cubicBezTo>
                  <a:pt x="401" y="175"/>
                  <a:pt x="404" y="178"/>
                  <a:pt x="408" y="180"/>
                </a:cubicBezTo>
                <a:cubicBezTo>
                  <a:pt x="410" y="182"/>
                  <a:pt x="412" y="182"/>
                  <a:pt x="414" y="183"/>
                </a:cubicBezTo>
                <a:cubicBezTo>
                  <a:pt x="434" y="193"/>
                  <a:pt x="429" y="189"/>
                  <a:pt x="416" y="179"/>
                </a:cubicBezTo>
                <a:cubicBezTo>
                  <a:pt x="413" y="178"/>
                  <a:pt x="412" y="175"/>
                  <a:pt x="408" y="173"/>
                </a:cubicBezTo>
                <a:cubicBezTo>
                  <a:pt x="406" y="172"/>
                  <a:pt x="403" y="169"/>
                  <a:pt x="401" y="168"/>
                </a:cubicBezTo>
                <a:cubicBezTo>
                  <a:pt x="399" y="167"/>
                  <a:pt x="396" y="166"/>
                  <a:pt x="394" y="165"/>
                </a:cubicBezTo>
                <a:cubicBezTo>
                  <a:pt x="386" y="160"/>
                  <a:pt x="380" y="157"/>
                  <a:pt x="380" y="156"/>
                </a:cubicBezTo>
                <a:cubicBezTo>
                  <a:pt x="379" y="154"/>
                  <a:pt x="373" y="151"/>
                  <a:pt x="372" y="150"/>
                </a:cubicBezTo>
                <a:cubicBezTo>
                  <a:pt x="371" y="147"/>
                  <a:pt x="368" y="146"/>
                  <a:pt x="366" y="144"/>
                </a:cubicBezTo>
                <a:cubicBezTo>
                  <a:pt x="362" y="142"/>
                  <a:pt x="359" y="140"/>
                  <a:pt x="355" y="139"/>
                </a:cubicBezTo>
                <a:cubicBezTo>
                  <a:pt x="348" y="137"/>
                  <a:pt x="341" y="138"/>
                  <a:pt x="342" y="138"/>
                </a:cubicBezTo>
                <a:cubicBezTo>
                  <a:pt x="345" y="133"/>
                  <a:pt x="347" y="128"/>
                  <a:pt x="348" y="124"/>
                </a:cubicBezTo>
                <a:cubicBezTo>
                  <a:pt x="349" y="120"/>
                  <a:pt x="348" y="117"/>
                  <a:pt x="351" y="114"/>
                </a:cubicBezTo>
                <a:cubicBezTo>
                  <a:pt x="354" y="110"/>
                  <a:pt x="353" y="102"/>
                  <a:pt x="354" y="98"/>
                </a:cubicBezTo>
                <a:cubicBezTo>
                  <a:pt x="356" y="93"/>
                  <a:pt x="359" y="89"/>
                  <a:pt x="361" y="85"/>
                </a:cubicBezTo>
                <a:cubicBezTo>
                  <a:pt x="362" y="81"/>
                  <a:pt x="361" y="79"/>
                  <a:pt x="362" y="77"/>
                </a:cubicBezTo>
                <a:cubicBezTo>
                  <a:pt x="364" y="74"/>
                  <a:pt x="365" y="72"/>
                  <a:pt x="366" y="73"/>
                </a:cubicBezTo>
                <a:cubicBezTo>
                  <a:pt x="369" y="75"/>
                  <a:pt x="372" y="77"/>
                  <a:pt x="374" y="79"/>
                </a:cubicBezTo>
                <a:cubicBezTo>
                  <a:pt x="376" y="81"/>
                  <a:pt x="381" y="82"/>
                  <a:pt x="383" y="84"/>
                </a:cubicBezTo>
                <a:cubicBezTo>
                  <a:pt x="386" y="88"/>
                  <a:pt x="388" y="95"/>
                  <a:pt x="390" y="98"/>
                </a:cubicBezTo>
                <a:cubicBezTo>
                  <a:pt x="396" y="110"/>
                  <a:pt x="397" y="119"/>
                  <a:pt x="399" y="119"/>
                </a:cubicBezTo>
                <a:cubicBezTo>
                  <a:pt x="403" y="120"/>
                  <a:pt x="403" y="116"/>
                  <a:pt x="401" y="109"/>
                </a:cubicBezTo>
                <a:cubicBezTo>
                  <a:pt x="400" y="106"/>
                  <a:pt x="401" y="104"/>
                  <a:pt x="399" y="101"/>
                </a:cubicBezTo>
                <a:cubicBezTo>
                  <a:pt x="399" y="99"/>
                  <a:pt x="395" y="94"/>
                  <a:pt x="395" y="93"/>
                </a:cubicBezTo>
                <a:cubicBezTo>
                  <a:pt x="392" y="87"/>
                  <a:pt x="391" y="83"/>
                  <a:pt x="394" y="85"/>
                </a:cubicBezTo>
                <a:cubicBezTo>
                  <a:pt x="404" y="90"/>
                  <a:pt x="414" y="97"/>
                  <a:pt x="422" y="103"/>
                </a:cubicBezTo>
                <a:cubicBezTo>
                  <a:pt x="424" y="105"/>
                  <a:pt x="423" y="111"/>
                  <a:pt x="425" y="113"/>
                </a:cubicBezTo>
                <a:cubicBezTo>
                  <a:pt x="430" y="117"/>
                  <a:pt x="423" y="100"/>
                  <a:pt x="444" y="122"/>
                </a:cubicBezTo>
                <a:cubicBezTo>
                  <a:pt x="446" y="123"/>
                  <a:pt x="449" y="124"/>
                  <a:pt x="451" y="125"/>
                </a:cubicBezTo>
                <a:cubicBezTo>
                  <a:pt x="453" y="127"/>
                  <a:pt x="458" y="133"/>
                  <a:pt x="460" y="135"/>
                </a:cubicBezTo>
                <a:cubicBezTo>
                  <a:pt x="461" y="136"/>
                  <a:pt x="463" y="136"/>
                  <a:pt x="465" y="138"/>
                </a:cubicBezTo>
                <a:cubicBezTo>
                  <a:pt x="468" y="140"/>
                  <a:pt x="471" y="145"/>
                  <a:pt x="474" y="148"/>
                </a:cubicBezTo>
                <a:cubicBezTo>
                  <a:pt x="479" y="152"/>
                  <a:pt x="484" y="154"/>
                  <a:pt x="489" y="158"/>
                </a:cubicBezTo>
                <a:cubicBezTo>
                  <a:pt x="495" y="163"/>
                  <a:pt x="500" y="170"/>
                  <a:pt x="505" y="174"/>
                </a:cubicBezTo>
                <a:cubicBezTo>
                  <a:pt x="511" y="178"/>
                  <a:pt x="516" y="180"/>
                  <a:pt x="518" y="178"/>
                </a:cubicBezTo>
                <a:cubicBezTo>
                  <a:pt x="518" y="178"/>
                  <a:pt x="513" y="173"/>
                  <a:pt x="507" y="167"/>
                </a:cubicBezTo>
                <a:cubicBezTo>
                  <a:pt x="501" y="161"/>
                  <a:pt x="497" y="156"/>
                  <a:pt x="491" y="150"/>
                </a:cubicBezTo>
                <a:cubicBezTo>
                  <a:pt x="489" y="148"/>
                  <a:pt x="483" y="145"/>
                  <a:pt x="481" y="143"/>
                </a:cubicBezTo>
                <a:cubicBezTo>
                  <a:pt x="476" y="139"/>
                  <a:pt x="473" y="135"/>
                  <a:pt x="471" y="133"/>
                </a:cubicBezTo>
                <a:cubicBezTo>
                  <a:pt x="468" y="129"/>
                  <a:pt x="465" y="127"/>
                  <a:pt x="461" y="122"/>
                </a:cubicBezTo>
                <a:cubicBezTo>
                  <a:pt x="458" y="119"/>
                  <a:pt x="455" y="113"/>
                  <a:pt x="452" y="110"/>
                </a:cubicBezTo>
                <a:cubicBezTo>
                  <a:pt x="449" y="108"/>
                  <a:pt x="447" y="105"/>
                  <a:pt x="444" y="103"/>
                </a:cubicBezTo>
                <a:cubicBezTo>
                  <a:pt x="443" y="102"/>
                  <a:pt x="441" y="101"/>
                  <a:pt x="440" y="100"/>
                </a:cubicBezTo>
                <a:cubicBezTo>
                  <a:pt x="438" y="98"/>
                  <a:pt x="430" y="95"/>
                  <a:pt x="429" y="90"/>
                </a:cubicBezTo>
                <a:cubicBezTo>
                  <a:pt x="428" y="89"/>
                  <a:pt x="426" y="88"/>
                  <a:pt x="424" y="87"/>
                </a:cubicBezTo>
                <a:cubicBezTo>
                  <a:pt x="420" y="84"/>
                  <a:pt x="416" y="81"/>
                  <a:pt x="412" y="79"/>
                </a:cubicBezTo>
                <a:cubicBezTo>
                  <a:pt x="410" y="78"/>
                  <a:pt x="403" y="72"/>
                  <a:pt x="401" y="71"/>
                </a:cubicBezTo>
                <a:cubicBezTo>
                  <a:pt x="397" y="68"/>
                  <a:pt x="392" y="68"/>
                  <a:pt x="387" y="66"/>
                </a:cubicBezTo>
                <a:cubicBezTo>
                  <a:pt x="382" y="63"/>
                  <a:pt x="377" y="61"/>
                  <a:pt x="373" y="59"/>
                </a:cubicBezTo>
                <a:cubicBezTo>
                  <a:pt x="346" y="48"/>
                  <a:pt x="321" y="42"/>
                  <a:pt x="321" y="42"/>
                </a:cubicBezTo>
                <a:cubicBezTo>
                  <a:pt x="317" y="35"/>
                  <a:pt x="308" y="29"/>
                  <a:pt x="304" y="25"/>
                </a:cubicBezTo>
                <a:cubicBezTo>
                  <a:pt x="294" y="17"/>
                  <a:pt x="283" y="10"/>
                  <a:pt x="276" y="0"/>
                </a:cubicBezTo>
                <a:cubicBezTo>
                  <a:pt x="202" y="0"/>
                  <a:pt x="202" y="0"/>
                  <a:pt x="202" y="0"/>
                </a:cubicBezTo>
                <a:cubicBezTo>
                  <a:pt x="197" y="11"/>
                  <a:pt x="190" y="21"/>
                  <a:pt x="180" y="31"/>
                </a:cubicBezTo>
                <a:close/>
              </a:path>
            </a:pathLst>
          </a:custGeom>
          <a:solidFill>
            <a:srgbClr val="352515"/>
          </a:solidFill>
          <a:ln w="0" cmpd="sng">
            <a:gradFill>
              <a:gsLst>
                <a:gs pos="0">
                  <a:srgbClr val="FFFFFF">
                    <a:lumMod val="95000"/>
                    <a:alpha val="0"/>
                  </a:srgbClr>
                </a:gs>
                <a:gs pos="26000">
                  <a:srgbClr val="FFFFFF">
                    <a:lumMod val="95000"/>
                  </a:srgbClr>
                </a:gs>
              </a:gsLst>
              <a:lin ang="5400000" scaled="0"/>
            </a:gradFill>
            <a:round/>
            <a:headEnd/>
            <a:tailEnd/>
          </a:ln>
          <a:effectLst>
            <a:outerShdw blurRad="50800" dist="38100" dir="2700000" algn="tl" rotWithShape="0">
              <a:srgbClr val="000E3D">
                <a:alpha val="30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E005902-5C73-40FA-8A83-889086DE2752}"/>
              </a:ext>
            </a:extLst>
          </p:cNvPr>
          <p:cNvCxnSpPr>
            <a:stCxn id="9" idx="6"/>
          </p:cNvCxnSpPr>
          <p:nvPr/>
        </p:nvCxnSpPr>
        <p:spPr>
          <a:xfrm flipV="1">
            <a:off x="1763300" y="3824910"/>
            <a:ext cx="5242560" cy="86868"/>
          </a:xfrm>
          <a:prstGeom prst="line">
            <a:avLst/>
          </a:prstGeom>
          <a:noFill/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12700" dir="5400000" rotWithShape="0">
              <a:srgbClr val="000E3D">
                <a:alpha val="50000"/>
              </a:srgbClr>
            </a:outerShdw>
          </a:effec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C57C4F7-B2CC-4A2A-9A6F-B8D146F059FF}"/>
              </a:ext>
            </a:extLst>
          </p:cNvPr>
          <p:cNvSpPr/>
          <p:nvPr/>
        </p:nvSpPr>
        <p:spPr>
          <a:xfrm>
            <a:off x="1052100" y="3558208"/>
            <a:ext cx="711200" cy="707136"/>
          </a:xfrm>
          <a:prstGeom prst="ellipse">
            <a:avLst/>
          </a:prstGeom>
          <a:solidFill>
            <a:srgbClr val="000E3D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5400000" rotWithShape="0">
              <a:srgbClr val="71903D">
                <a:lumMod val="50000"/>
                <a:alpha val="50000"/>
              </a:srgbClr>
            </a:outerShdw>
          </a:effectLst>
        </p:spPr>
        <p:txBody>
          <a:bodyPr tIns="121920" rtlCol="0" anchor="ctr"/>
          <a:lstStyle/>
          <a:p>
            <a:pPr marL="0" marR="0" lvl="0" indent="0" algn="ctr" defTabSz="60957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xmlns="" id="{25B72A44-71BD-4178-9025-D79CF3686334}"/>
              </a:ext>
            </a:extLst>
          </p:cNvPr>
          <p:cNvSpPr/>
          <p:nvPr/>
        </p:nvSpPr>
        <p:spPr>
          <a:xfrm>
            <a:off x="6954701" y="1462432"/>
            <a:ext cx="4799329" cy="41148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663300"/>
            </a:solidFill>
            <a:prstDash val="solid"/>
          </a:ln>
          <a:effectLst>
            <a:outerShdw blurRad="50800" dist="38100" dir="5400000" rotWithShape="0">
              <a:srgbClr val="000E3D">
                <a:alpha val="50000"/>
              </a:srgbClr>
            </a:outerShdw>
          </a:effectLst>
        </p:spPr>
        <p:txBody>
          <a:bodyPr rtlCol="0" anchor="ctr"/>
          <a:lstStyle/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Inadequate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planning and utilisatio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of financial resources (balancing surplus &amp; clean audit findings with impactful interventions) 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Insufficiently explored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additional revenue streams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financial growth opportunities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Dependency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membership fees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which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strains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municipal finances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Inadequately implemented legislation/policy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(White Paper provisions on SALGA funding)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50AEEB-D7C2-4400-98FC-567D76A7AD68}"/>
              </a:ext>
            </a:extLst>
          </p:cNvPr>
          <p:cNvSpPr txBox="1"/>
          <p:nvPr/>
        </p:nvSpPr>
        <p:spPr>
          <a:xfrm>
            <a:off x="39741" y="5766737"/>
            <a:ext cx="11803473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Inadequate Sourcing and Utilisation of Financial Resources, and  Partial Legislation Implementation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64279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D3D009D-7C34-AF40-81C5-57DDC6B81D64}"/>
              </a:ext>
            </a:extLst>
          </p:cNvPr>
          <p:cNvSpPr/>
          <p:nvPr/>
        </p:nvSpPr>
        <p:spPr>
          <a:xfrm>
            <a:off x="1723992" y="5410202"/>
            <a:ext cx="3559208" cy="1863983"/>
          </a:xfrm>
          <a:prstGeom prst="ellipse">
            <a:avLst/>
          </a:prstGeom>
          <a:gradFill flip="none" rotWithShape="1">
            <a:gsLst>
              <a:gs pos="8850">
                <a:srgbClr val="352515"/>
              </a:gs>
              <a:gs pos="42000">
                <a:srgbClr val="352515"/>
              </a:gs>
              <a:gs pos="59000">
                <a:srgbClr val="71903D">
                  <a:lumMod val="7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4800000" lon="0" rev="0"/>
            </a:camera>
            <a:lightRig rig="threePt" dir="t"/>
          </a:scene3d>
        </p:spPr>
        <p:txBody>
          <a:bodyPr rtlCol="0" anchor="ctr"/>
          <a:lstStyle/>
          <a:p>
            <a:pPr algn="ctr" defTabSz="609570">
              <a:defRPr/>
            </a:pPr>
            <a:endParaRPr lang="en-US" sz="24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xmlns="" id="{017F252B-1DD1-7846-9639-C9A637AB0E88}"/>
              </a:ext>
            </a:extLst>
          </p:cNvPr>
          <p:cNvSpPr>
            <a:spLocks noChangeAspect="1"/>
          </p:cNvSpPr>
          <p:nvPr/>
        </p:nvSpPr>
        <p:spPr bwMode="auto">
          <a:xfrm>
            <a:off x="2887133" y="5893595"/>
            <a:ext cx="364067" cy="354807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xmlns="" id="{0161D92F-58A3-5F4C-AE4A-8A75E6384CD1}"/>
              </a:ext>
            </a:extLst>
          </p:cNvPr>
          <p:cNvSpPr>
            <a:spLocks noChangeAspect="1"/>
          </p:cNvSpPr>
          <p:nvPr/>
        </p:nvSpPr>
        <p:spPr bwMode="auto">
          <a:xfrm>
            <a:off x="2751668" y="5988051"/>
            <a:ext cx="397933" cy="260351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xmlns="" id="{1C88F9DD-17C3-754F-8545-FE0968128A4D}"/>
              </a:ext>
            </a:extLst>
          </p:cNvPr>
          <p:cNvSpPr>
            <a:spLocks noChangeAspect="1"/>
          </p:cNvSpPr>
          <p:nvPr/>
        </p:nvSpPr>
        <p:spPr bwMode="auto">
          <a:xfrm>
            <a:off x="3966635" y="5835651"/>
            <a:ext cx="404284" cy="260351"/>
          </a:xfrm>
          <a:custGeom>
            <a:avLst/>
            <a:gdLst/>
            <a:ahLst/>
            <a:cxnLst>
              <a:cxn ang="0">
                <a:pos x="24" y="58"/>
              </a:cxn>
              <a:cxn ang="0">
                <a:pos x="38" y="20"/>
              </a:cxn>
              <a:cxn ang="0">
                <a:pos x="71" y="5"/>
              </a:cxn>
              <a:cxn ang="0">
                <a:pos x="25" y="10"/>
              </a:cxn>
              <a:cxn ang="0">
                <a:pos x="2" y="58"/>
              </a:cxn>
              <a:cxn ang="0">
                <a:pos x="13" y="61"/>
              </a:cxn>
              <a:cxn ang="0">
                <a:pos x="24" y="58"/>
              </a:cxn>
            </a:cxnLst>
            <a:rect l="0" t="0" r="r" b="b"/>
            <a:pathLst>
              <a:path w="71" h="61">
                <a:moveTo>
                  <a:pt x="24" y="58"/>
                </a:moveTo>
                <a:cubicBezTo>
                  <a:pt x="27" y="53"/>
                  <a:pt x="21" y="37"/>
                  <a:pt x="38" y="20"/>
                </a:cubicBezTo>
                <a:cubicBezTo>
                  <a:pt x="52" y="6"/>
                  <a:pt x="71" y="9"/>
                  <a:pt x="71" y="5"/>
                </a:cubicBezTo>
                <a:cubicBezTo>
                  <a:pt x="71" y="0"/>
                  <a:pt x="42" y="1"/>
                  <a:pt x="25" y="10"/>
                </a:cubicBezTo>
                <a:cubicBezTo>
                  <a:pt x="3" y="22"/>
                  <a:pt x="0" y="54"/>
                  <a:pt x="2" y="58"/>
                </a:cubicBezTo>
                <a:cubicBezTo>
                  <a:pt x="3" y="61"/>
                  <a:pt x="7" y="61"/>
                  <a:pt x="13" y="61"/>
                </a:cubicBezTo>
                <a:cubicBezTo>
                  <a:pt x="18" y="61"/>
                  <a:pt x="22" y="61"/>
                  <a:pt x="24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Freeform 20">
            <a:extLst>
              <a:ext uri="{FF2B5EF4-FFF2-40B4-BE49-F238E27FC236}">
                <a16:creationId xmlns:a16="http://schemas.microsoft.com/office/drawing/2014/main" xmlns="" id="{36E7D736-D328-0148-BEFF-D8E6E4E10067}"/>
              </a:ext>
            </a:extLst>
          </p:cNvPr>
          <p:cNvSpPr>
            <a:spLocks noChangeAspect="1"/>
          </p:cNvSpPr>
          <p:nvPr/>
        </p:nvSpPr>
        <p:spPr bwMode="auto">
          <a:xfrm rot="20520000" flipH="1">
            <a:off x="3860801" y="5791200"/>
            <a:ext cx="318347" cy="208280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xmlns="" id="{A3C87988-9F30-0749-A7DC-48438D660160}"/>
              </a:ext>
            </a:extLst>
          </p:cNvPr>
          <p:cNvSpPr>
            <a:spLocks/>
          </p:cNvSpPr>
          <p:nvPr/>
        </p:nvSpPr>
        <p:spPr bwMode="auto">
          <a:xfrm>
            <a:off x="406400" y="587945"/>
            <a:ext cx="6559909" cy="5845099"/>
          </a:xfrm>
          <a:custGeom>
            <a:avLst/>
            <a:gdLst/>
            <a:ahLst/>
            <a:cxnLst>
              <a:cxn ang="0">
                <a:pos x="517" y="392"/>
              </a:cxn>
              <a:cxn ang="0">
                <a:pos x="539" y="349"/>
              </a:cxn>
              <a:cxn ang="0">
                <a:pos x="541" y="342"/>
              </a:cxn>
              <a:cxn ang="0">
                <a:pos x="528" y="312"/>
              </a:cxn>
              <a:cxn ang="0">
                <a:pos x="522" y="373"/>
              </a:cxn>
              <a:cxn ang="0">
                <a:pos x="373" y="446"/>
              </a:cxn>
              <a:cxn ang="0">
                <a:pos x="403" y="384"/>
              </a:cxn>
              <a:cxn ang="0">
                <a:pos x="518" y="315"/>
              </a:cxn>
              <a:cxn ang="0">
                <a:pos x="385" y="379"/>
              </a:cxn>
              <a:cxn ang="0">
                <a:pos x="479" y="310"/>
              </a:cxn>
              <a:cxn ang="0">
                <a:pos x="368" y="379"/>
              </a:cxn>
              <a:cxn ang="0">
                <a:pos x="314" y="365"/>
              </a:cxn>
              <a:cxn ang="0">
                <a:pos x="314" y="354"/>
              </a:cxn>
              <a:cxn ang="0">
                <a:pos x="463" y="290"/>
              </a:cxn>
              <a:cxn ang="0">
                <a:pos x="599" y="222"/>
              </a:cxn>
              <a:cxn ang="0">
                <a:pos x="566" y="218"/>
              </a:cxn>
              <a:cxn ang="0">
                <a:pos x="588" y="123"/>
              </a:cxn>
              <a:cxn ang="0">
                <a:pos x="477" y="138"/>
              </a:cxn>
              <a:cxn ang="0">
                <a:pos x="417" y="299"/>
              </a:cxn>
              <a:cxn ang="0">
                <a:pos x="330" y="244"/>
              </a:cxn>
              <a:cxn ang="0">
                <a:pos x="430" y="146"/>
              </a:cxn>
              <a:cxn ang="0">
                <a:pos x="346" y="133"/>
              </a:cxn>
              <a:cxn ang="0">
                <a:pos x="410" y="39"/>
              </a:cxn>
              <a:cxn ang="0">
                <a:pos x="362" y="4"/>
              </a:cxn>
              <a:cxn ang="0">
                <a:pos x="319" y="118"/>
              </a:cxn>
              <a:cxn ang="0">
                <a:pos x="323" y="209"/>
              </a:cxn>
              <a:cxn ang="0">
                <a:pos x="252" y="208"/>
              </a:cxn>
              <a:cxn ang="0">
                <a:pos x="160" y="101"/>
              </a:cxn>
              <a:cxn ang="0">
                <a:pos x="153" y="170"/>
              </a:cxn>
              <a:cxn ang="0">
                <a:pos x="117" y="134"/>
              </a:cxn>
              <a:cxn ang="0">
                <a:pos x="88" y="193"/>
              </a:cxn>
              <a:cxn ang="0">
                <a:pos x="186" y="204"/>
              </a:cxn>
              <a:cxn ang="0">
                <a:pos x="304" y="318"/>
              </a:cxn>
              <a:cxn ang="0">
                <a:pos x="160" y="262"/>
              </a:cxn>
              <a:cxn ang="0">
                <a:pos x="190" y="299"/>
              </a:cxn>
              <a:cxn ang="0">
                <a:pos x="297" y="378"/>
              </a:cxn>
              <a:cxn ang="0">
                <a:pos x="171" y="375"/>
              </a:cxn>
              <a:cxn ang="0">
                <a:pos x="139" y="288"/>
              </a:cxn>
              <a:cxn ang="0">
                <a:pos x="137" y="342"/>
              </a:cxn>
              <a:cxn ang="0">
                <a:pos x="82" y="267"/>
              </a:cxn>
              <a:cxn ang="0">
                <a:pos x="88" y="328"/>
              </a:cxn>
              <a:cxn ang="0">
                <a:pos x="49" y="275"/>
              </a:cxn>
              <a:cxn ang="0">
                <a:pos x="14" y="321"/>
              </a:cxn>
              <a:cxn ang="0">
                <a:pos x="59" y="350"/>
              </a:cxn>
              <a:cxn ang="0">
                <a:pos x="262" y="422"/>
              </a:cxn>
              <a:cxn ang="0">
                <a:pos x="234" y="770"/>
              </a:cxn>
              <a:cxn ang="0">
                <a:pos x="341" y="698"/>
              </a:cxn>
              <a:cxn ang="0">
                <a:pos x="442" y="423"/>
              </a:cxn>
              <a:cxn ang="0">
                <a:pos x="654" y="219"/>
              </a:cxn>
            </a:cxnLst>
            <a:rect l="0" t="0" r="r" b="b"/>
            <a:pathLst>
              <a:path w="657" h="781">
                <a:moveTo>
                  <a:pt x="654" y="219"/>
                </a:moveTo>
                <a:cubicBezTo>
                  <a:pt x="654" y="219"/>
                  <a:pt x="618" y="287"/>
                  <a:pt x="602" y="310"/>
                </a:cubicBezTo>
                <a:cubicBezTo>
                  <a:pt x="586" y="335"/>
                  <a:pt x="563" y="366"/>
                  <a:pt x="538" y="384"/>
                </a:cubicBezTo>
                <a:cubicBezTo>
                  <a:pt x="531" y="389"/>
                  <a:pt x="524" y="391"/>
                  <a:pt x="517" y="392"/>
                </a:cubicBezTo>
                <a:cubicBezTo>
                  <a:pt x="518" y="390"/>
                  <a:pt x="520" y="385"/>
                  <a:pt x="523" y="378"/>
                </a:cubicBezTo>
                <a:cubicBezTo>
                  <a:pt x="523" y="378"/>
                  <a:pt x="523" y="377"/>
                  <a:pt x="523" y="377"/>
                </a:cubicBezTo>
                <a:cubicBezTo>
                  <a:pt x="524" y="376"/>
                  <a:pt x="525" y="374"/>
                  <a:pt x="525" y="373"/>
                </a:cubicBezTo>
                <a:cubicBezTo>
                  <a:pt x="529" y="366"/>
                  <a:pt x="534" y="358"/>
                  <a:pt x="539" y="349"/>
                </a:cubicBezTo>
                <a:cubicBezTo>
                  <a:pt x="556" y="325"/>
                  <a:pt x="562" y="318"/>
                  <a:pt x="562" y="318"/>
                </a:cubicBezTo>
                <a:cubicBezTo>
                  <a:pt x="564" y="314"/>
                  <a:pt x="573" y="306"/>
                  <a:pt x="569" y="308"/>
                </a:cubicBezTo>
                <a:cubicBezTo>
                  <a:pt x="567" y="309"/>
                  <a:pt x="561" y="315"/>
                  <a:pt x="558" y="319"/>
                </a:cubicBezTo>
                <a:cubicBezTo>
                  <a:pt x="553" y="324"/>
                  <a:pt x="547" y="333"/>
                  <a:pt x="541" y="342"/>
                </a:cubicBezTo>
                <a:cubicBezTo>
                  <a:pt x="536" y="348"/>
                  <a:pt x="532" y="355"/>
                  <a:pt x="528" y="362"/>
                </a:cubicBezTo>
                <a:cubicBezTo>
                  <a:pt x="529" y="359"/>
                  <a:pt x="529" y="354"/>
                  <a:pt x="528" y="347"/>
                </a:cubicBezTo>
                <a:cubicBezTo>
                  <a:pt x="527" y="330"/>
                  <a:pt x="529" y="320"/>
                  <a:pt x="529" y="320"/>
                </a:cubicBezTo>
                <a:cubicBezTo>
                  <a:pt x="529" y="318"/>
                  <a:pt x="529" y="310"/>
                  <a:pt x="528" y="312"/>
                </a:cubicBezTo>
                <a:cubicBezTo>
                  <a:pt x="527" y="313"/>
                  <a:pt x="527" y="316"/>
                  <a:pt x="527" y="319"/>
                </a:cubicBezTo>
                <a:cubicBezTo>
                  <a:pt x="526" y="322"/>
                  <a:pt x="526" y="327"/>
                  <a:pt x="526" y="334"/>
                </a:cubicBezTo>
                <a:cubicBezTo>
                  <a:pt x="525" y="343"/>
                  <a:pt x="527" y="357"/>
                  <a:pt x="524" y="366"/>
                </a:cubicBezTo>
                <a:cubicBezTo>
                  <a:pt x="524" y="368"/>
                  <a:pt x="523" y="371"/>
                  <a:pt x="522" y="373"/>
                </a:cubicBezTo>
                <a:cubicBezTo>
                  <a:pt x="519" y="377"/>
                  <a:pt x="516" y="381"/>
                  <a:pt x="512" y="384"/>
                </a:cubicBezTo>
                <a:cubicBezTo>
                  <a:pt x="508" y="388"/>
                  <a:pt x="504" y="391"/>
                  <a:pt x="501" y="394"/>
                </a:cubicBezTo>
                <a:cubicBezTo>
                  <a:pt x="483" y="394"/>
                  <a:pt x="465" y="391"/>
                  <a:pt x="449" y="399"/>
                </a:cubicBezTo>
                <a:cubicBezTo>
                  <a:pt x="414" y="416"/>
                  <a:pt x="402" y="431"/>
                  <a:pt x="373" y="446"/>
                </a:cubicBezTo>
                <a:cubicBezTo>
                  <a:pt x="345" y="461"/>
                  <a:pt x="315" y="425"/>
                  <a:pt x="313" y="416"/>
                </a:cubicBezTo>
                <a:cubicBezTo>
                  <a:pt x="311" y="406"/>
                  <a:pt x="309" y="400"/>
                  <a:pt x="313" y="395"/>
                </a:cubicBezTo>
                <a:cubicBezTo>
                  <a:pt x="317" y="390"/>
                  <a:pt x="337" y="386"/>
                  <a:pt x="364" y="387"/>
                </a:cubicBezTo>
                <a:cubicBezTo>
                  <a:pt x="378" y="388"/>
                  <a:pt x="390" y="386"/>
                  <a:pt x="403" y="384"/>
                </a:cubicBezTo>
                <a:cubicBezTo>
                  <a:pt x="417" y="382"/>
                  <a:pt x="428" y="378"/>
                  <a:pt x="438" y="375"/>
                </a:cubicBezTo>
                <a:cubicBezTo>
                  <a:pt x="464" y="365"/>
                  <a:pt x="478" y="357"/>
                  <a:pt x="494" y="340"/>
                </a:cubicBezTo>
                <a:cubicBezTo>
                  <a:pt x="503" y="331"/>
                  <a:pt x="519" y="315"/>
                  <a:pt x="519" y="315"/>
                </a:cubicBezTo>
                <a:cubicBezTo>
                  <a:pt x="519" y="315"/>
                  <a:pt x="519" y="314"/>
                  <a:pt x="518" y="315"/>
                </a:cubicBezTo>
                <a:cubicBezTo>
                  <a:pt x="509" y="319"/>
                  <a:pt x="498" y="329"/>
                  <a:pt x="482" y="343"/>
                </a:cubicBezTo>
                <a:cubicBezTo>
                  <a:pt x="471" y="351"/>
                  <a:pt x="465" y="355"/>
                  <a:pt x="457" y="360"/>
                </a:cubicBezTo>
                <a:cubicBezTo>
                  <a:pt x="436" y="373"/>
                  <a:pt x="423" y="373"/>
                  <a:pt x="396" y="378"/>
                </a:cubicBezTo>
                <a:cubicBezTo>
                  <a:pt x="392" y="378"/>
                  <a:pt x="388" y="379"/>
                  <a:pt x="385" y="379"/>
                </a:cubicBezTo>
                <a:cubicBezTo>
                  <a:pt x="394" y="375"/>
                  <a:pt x="419" y="366"/>
                  <a:pt x="428" y="357"/>
                </a:cubicBezTo>
                <a:cubicBezTo>
                  <a:pt x="436" y="350"/>
                  <a:pt x="434" y="351"/>
                  <a:pt x="452" y="335"/>
                </a:cubicBezTo>
                <a:cubicBezTo>
                  <a:pt x="470" y="319"/>
                  <a:pt x="472" y="317"/>
                  <a:pt x="472" y="317"/>
                </a:cubicBezTo>
                <a:cubicBezTo>
                  <a:pt x="475" y="315"/>
                  <a:pt x="484" y="309"/>
                  <a:pt x="479" y="310"/>
                </a:cubicBezTo>
                <a:cubicBezTo>
                  <a:pt x="477" y="310"/>
                  <a:pt x="472" y="314"/>
                  <a:pt x="468" y="316"/>
                </a:cubicBezTo>
                <a:cubicBezTo>
                  <a:pt x="464" y="319"/>
                  <a:pt x="456" y="327"/>
                  <a:pt x="449" y="332"/>
                </a:cubicBezTo>
                <a:cubicBezTo>
                  <a:pt x="438" y="341"/>
                  <a:pt x="434" y="347"/>
                  <a:pt x="416" y="360"/>
                </a:cubicBezTo>
                <a:cubicBezTo>
                  <a:pt x="401" y="370"/>
                  <a:pt x="377" y="378"/>
                  <a:pt x="368" y="379"/>
                </a:cubicBezTo>
                <a:cubicBezTo>
                  <a:pt x="359" y="380"/>
                  <a:pt x="368" y="379"/>
                  <a:pt x="368" y="379"/>
                </a:cubicBezTo>
                <a:cubicBezTo>
                  <a:pt x="362" y="378"/>
                  <a:pt x="357" y="378"/>
                  <a:pt x="350" y="378"/>
                </a:cubicBezTo>
                <a:cubicBezTo>
                  <a:pt x="339" y="377"/>
                  <a:pt x="317" y="373"/>
                  <a:pt x="314" y="365"/>
                </a:cubicBezTo>
                <a:cubicBezTo>
                  <a:pt x="314" y="365"/>
                  <a:pt x="314" y="365"/>
                  <a:pt x="314" y="365"/>
                </a:cubicBezTo>
                <a:cubicBezTo>
                  <a:pt x="314" y="358"/>
                  <a:pt x="315" y="350"/>
                  <a:pt x="315" y="342"/>
                </a:cubicBezTo>
                <a:cubicBezTo>
                  <a:pt x="315" y="342"/>
                  <a:pt x="315" y="343"/>
                  <a:pt x="315" y="343"/>
                </a:cubicBezTo>
                <a:cubicBezTo>
                  <a:pt x="315" y="347"/>
                  <a:pt x="315" y="351"/>
                  <a:pt x="314" y="354"/>
                </a:cubicBezTo>
                <a:cubicBezTo>
                  <a:pt x="314" y="354"/>
                  <a:pt x="314" y="354"/>
                  <a:pt x="314" y="354"/>
                </a:cubicBezTo>
                <a:cubicBezTo>
                  <a:pt x="317" y="329"/>
                  <a:pt x="336" y="326"/>
                  <a:pt x="357" y="327"/>
                </a:cubicBezTo>
                <a:cubicBezTo>
                  <a:pt x="368" y="328"/>
                  <a:pt x="378" y="330"/>
                  <a:pt x="389" y="328"/>
                </a:cubicBezTo>
                <a:cubicBezTo>
                  <a:pt x="401" y="325"/>
                  <a:pt x="411" y="319"/>
                  <a:pt x="421" y="314"/>
                </a:cubicBezTo>
                <a:cubicBezTo>
                  <a:pt x="436" y="307"/>
                  <a:pt x="451" y="301"/>
                  <a:pt x="463" y="290"/>
                </a:cubicBezTo>
                <a:cubicBezTo>
                  <a:pt x="476" y="279"/>
                  <a:pt x="487" y="264"/>
                  <a:pt x="497" y="250"/>
                </a:cubicBezTo>
                <a:cubicBezTo>
                  <a:pt x="499" y="247"/>
                  <a:pt x="501" y="244"/>
                  <a:pt x="502" y="241"/>
                </a:cubicBezTo>
                <a:cubicBezTo>
                  <a:pt x="505" y="238"/>
                  <a:pt x="512" y="233"/>
                  <a:pt x="527" y="228"/>
                </a:cubicBezTo>
                <a:cubicBezTo>
                  <a:pt x="545" y="222"/>
                  <a:pt x="579" y="224"/>
                  <a:pt x="599" y="222"/>
                </a:cubicBezTo>
                <a:cubicBezTo>
                  <a:pt x="611" y="220"/>
                  <a:pt x="616" y="219"/>
                  <a:pt x="623" y="217"/>
                </a:cubicBezTo>
                <a:cubicBezTo>
                  <a:pt x="630" y="216"/>
                  <a:pt x="637" y="215"/>
                  <a:pt x="639" y="214"/>
                </a:cubicBezTo>
                <a:cubicBezTo>
                  <a:pt x="644" y="210"/>
                  <a:pt x="629" y="213"/>
                  <a:pt x="625" y="214"/>
                </a:cubicBezTo>
                <a:cubicBezTo>
                  <a:pt x="625" y="214"/>
                  <a:pt x="601" y="219"/>
                  <a:pt x="566" y="218"/>
                </a:cubicBezTo>
                <a:cubicBezTo>
                  <a:pt x="538" y="217"/>
                  <a:pt x="522" y="220"/>
                  <a:pt x="516" y="221"/>
                </a:cubicBezTo>
                <a:cubicBezTo>
                  <a:pt x="525" y="205"/>
                  <a:pt x="535" y="190"/>
                  <a:pt x="547" y="176"/>
                </a:cubicBezTo>
                <a:cubicBezTo>
                  <a:pt x="575" y="139"/>
                  <a:pt x="615" y="106"/>
                  <a:pt x="615" y="101"/>
                </a:cubicBezTo>
                <a:cubicBezTo>
                  <a:pt x="614" y="97"/>
                  <a:pt x="597" y="115"/>
                  <a:pt x="588" y="123"/>
                </a:cubicBezTo>
                <a:cubicBezTo>
                  <a:pt x="550" y="160"/>
                  <a:pt x="515" y="197"/>
                  <a:pt x="484" y="241"/>
                </a:cubicBezTo>
                <a:cubicBezTo>
                  <a:pt x="479" y="249"/>
                  <a:pt x="473" y="258"/>
                  <a:pt x="466" y="265"/>
                </a:cubicBezTo>
                <a:cubicBezTo>
                  <a:pt x="467" y="262"/>
                  <a:pt x="468" y="259"/>
                  <a:pt x="468" y="256"/>
                </a:cubicBezTo>
                <a:cubicBezTo>
                  <a:pt x="472" y="226"/>
                  <a:pt x="469" y="166"/>
                  <a:pt x="477" y="138"/>
                </a:cubicBezTo>
                <a:cubicBezTo>
                  <a:pt x="486" y="105"/>
                  <a:pt x="495" y="88"/>
                  <a:pt x="494" y="86"/>
                </a:cubicBezTo>
                <a:cubicBezTo>
                  <a:pt x="490" y="86"/>
                  <a:pt x="467" y="147"/>
                  <a:pt x="467" y="173"/>
                </a:cubicBezTo>
                <a:cubicBezTo>
                  <a:pt x="467" y="197"/>
                  <a:pt x="467" y="228"/>
                  <a:pt x="459" y="252"/>
                </a:cubicBezTo>
                <a:cubicBezTo>
                  <a:pt x="451" y="271"/>
                  <a:pt x="433" y="288"/>
                  <a:pt x="417" y="299"/>
                </a:cubicBezTo>
                <a:cubicBezTo>
                  <a:pt x="417" y="299"/>
                  <a:pt x="427" y="296"/>
                  <a:pt x="417" y="299"/>
                </a:cubicBezTo>
                <a:cubicBezTo>
                  <a:pt x="406" y="303"/>
                  <a:pt x="376" y="315"/>
                  <a:pt x="357" y="308"/>
                </a:cubicBezTo>
                <a:cubicBezTo>
                  <a:pt x="345" y="302"/>
                  <a:pt x="326" y="279"/>
                  <a:pt x="325" y="271"/>
                </a:cubicBezTo>
                <a:cubicBezTo>
                  <a:pt x="325" y="262"/>
                  <a:pt x="327" y="248"/>
                  <a:pt x="330" y="244"/>
                </a:cubicBezTo>
                <a:cubicBezTo>
                  <a:pt x="333" y="240"/>
                  <a:pt x="361" y="204"/>
                  <a:pt x="389" y="181"/>
                </a:cubicBezTo>
                <a:cubicBezTo>
                  <a:pt x="425" y="153"/>
                  <a:pt x="436" y="147"/>
                  <a:pt x="436" y="147"/>
                </a:cubicBezTo>
                <a:cubicBezTo>
                  <a:pt x="441" y="143"/>
                  <a:pt x="457" y="136"/>
                  <a:pt x="451" y="137"/>
                </a:cubicBezTo>
                <a:cubicBezTo>
                  <a:pt x="448" y="137"/>
                  <a:pt x="437" y="142"/>
                  <a:pt x="430" y="146"/>
                </a:cubicBezTo>
                <a:cubicBezTo>
                  <a:pt x="423" y="151"/>
                  <a:pt x="409" y="162"/>
                  <a:pt x="396" y="171"/>
                </a:cubicBezTo>
                <a:cubicBezTo>
                  <a:pt x="377" y="186"/>
                  <a:pt x="360" y="201"/>
                  <a:pt x="342" y="217"/>
                </a:cubicBezTo>
                <a:cubicBezTo>
                  <a:pt x="339" y="220"/>
                  <a:pt x="336" y="222"/>
                  <a:pt x="333" y="224"/>
                </a:cubicBezTo>
                <a:cubicBezTo>
                  <a:pt x="337" y="203"/>
                  <a:pt x="341" y="168"/>
                  <a:pt x="346" y="133"/>
                </a:cubicBezTo>
                <a:cubicBezTo>
                  <a:pt x="348" y="126"/>
                  <a:pt x="350" y="120"/>
                  <a:pt x="352" y="116"/>
                </a:cubicBezTo>
                <a:cubicBezTo>
                  <a:pt x="365" y="93"/>
                  <a:pt x="375" y="89"/>
                  <a:pt x="385" y="75"/>
                </a:cubicBezTo>
                <a:cubicBezTo>
                  <a:pt x="391" y="67"/>
                  <a:pt x="401" y="58"/>
                  <a:pt x="404" y="52"/>
                </a:cubicBezTo>
                <a:cubicBezTo>
                  <a:pt x="407" y="47"/>
                  <a:pt x="410" y="42"/>
                  <a:pt x="410" y="39"/>
                </a:cubicBezTo>
                <a:cubicBezTo>
                  <a:pt x="409" y="33"/>
                  <a:pt x="403" y="44"/>
                  <a:pt x="401" y="47"/>
                </a:cubicBezTo>
                <a:cubicBezTo>
                  <a:pt x="401" y="47"/>
                  <a:pt x="396" y="55"/>
                  <a:pt x="376" y="77"/>
                </a:cubicBezTo>
                <a:cubicBezTo>
                  <a:pt x="358" y="96"/>
                  <a:pt x="354" y="99"/>
                  <a:pt x="349" y="107"/>
                </a:cubicBezTo>
                <a:cubicBezTo>
                  <a:pt x="356" y="53"/>
                  <a:pt x="362" y="4"/>
                  <a:pt x="362" y="4"/>
                </a:cubicBezTo>
                <a:cubicBezTo>
                  <a:pt x="362" y="4"/>
                  <a:pt x="360" y="0"/>
                  <a:pt x="359" y="5"/>
                </a:cubicBezTo>
                <a:cubicBezTo>
                  <a:pt x="354" y="30"/>
                  <a:pt x="340" y="111"/>
                  <a:pt x="329" y="176"/>
                </a:cubicBezTo>
                <a:cubicBezTo>
                  <a:pt x="329" y="174"/>
                  <a:pt x="328" y="172"/>
                  <a:pt x="328" y="171"/>
                </a:cubicBezTo>
                <a:cubicBezTo>
                  <a:pt x="324" y="145"/>
                  <a:pt x="322" y="139"/>
                  <a:pt x="319" y="118"/>
                </a:cubicBezTo>
                <a:cubicBezTo>
                  <a:pt x="316" y="93"/>
                  <a:pt x="296" y="43"/>
                  <a:pt x="293" y="43"/>
                </a:cubicBezTo>
                <a:cubicBezTo>
                  <a:pt x="292" y="45"/>
                  <a:pt x="304" y="69"/>
                  <a:pt x="311" y="101"/>
                </a:cubicBezTo>
                <a:cubicBezTo>
                  <a:pt x="320" y="143"/>
                  <a:pt x="326" y="185"/>
                  <a:pt x="326" y="193"/>
                </a:cubicBezTo>
                <a:cubicBezTo>
                  <a:pt x="326" y="202"/>
                  <a:pt x="324" y="204"/>
                  <a:pt x="323" y="209"/>
                </a:cubicBezTo>
                <a:cubicBezTo>
                  <a:pt x="323" y="209"/>
                  <a:pt x="323" y="209"/>
                  <a:pt x="323" y="209"/>
                </a:cubicBezTo>
                <a:cubicBezTo>
                  <a:pt x="318" y="218"/>
                  <a:pt x="306" y="221"/>
                  <a:pt x="293" y="217"/>
                </a:cubicBezTo>
                <a:cubicBezTo>
                  <a:pt x="279" y="213"/>
                  <a:pt x="236" y="205"/>
                  <a:pt x="252" y="208"/>
                </a:cubicBezTo>
                <a:cubicBezTo>
                  <a:pt x="269" y="211"/>
                  <a:pt x="252" y="208"/>
                  <a:pt x="252" y="208"/>
                </a:cubicBezTo>
                <a:cubicBezTo>
                  <a:pt x="252" y="208"/>
                  <a:pt x="243" y="207"/>
                  <a:pt x="227" y="192"/>
                </a:cubicBezTo>
                <a:cubicBezTo>
                  <a:pt x="212" y="179"/>
                  <a:pt x="198" y="148"/>
                  <a:pt x="187" y="132"/>
                </a:cubicBezTo>
                <a:cubicBezTo>
                  <a:pt x="179" y="122"/>
                  <a:pt x="176" y="119"/>
                  <a:pt x="171" y="113"/>
                </a:cubicBezTo>
                <a:cubicBezTo>
                  <a:pt x="167" y="108"/>
                  <a:pt x="162" y="102"/>
                  <a:pt x="160" y="101"/>
                </a:cubicBezTo>
                <a:cubicBezTo>
                  <a:pt x="155" y="98"/>
                  <a:pt x="165" y="109"/>
                  <a:pt x="167" y="113"/>
                </a:cubicBezTo>
                <a:cubicBezTo>
                  <a:pt x="167" y="113"/>
                  <a:pt x="183" y="132"/>
                  <a:pt x="199" y="163"/>
                </a:cubicBezTo>
                <a:cubicBezTo>
                  <a:pt x="210" y="184"/>
                  <a:pt x="219" y="197"/>
                  <a:pt x="224" y="203"/>
                </a:cubicBezTo>
                <a:cubicBezTo>
                  <a:pt x="205" y="198"/>
                  <a:pt x="170" y="186"/>
                  <a:pt x="153" y="170"/>
                </a:cubicBezTo>
                <a:cubicBezTo>
                  <a:pt x="145" y="162"/>
                  <a:pt x="142" y="154"/>
                  <a:pt x="131" y="140"/>
                </a:cubicBezTo>
                <a:cubicBezTo>
                  <a:pt x="114" y="118"/>
                  <a:pt x="100" y="104"/>
                  <a:pt x="92" y="96"/>
                </a:cubicBezTo>
                <a:cubicBezTo>
                  <a:pt x="90" y="94"/>
                  <a:pt x="90" y="96"/>
                  <a:pt x="90" y="96"/>
                </a:cubicBezTo>
                <a:cubicBezTo>
                  <a:pt x="90" y="96"/>
                  <a:pt x="109" y="119"/>
                  <a:pt x="117" y="134"/>
                </a:cubicBezTo>
                <a:cubicBezTo>
                  <a:pt x="131" y="158"/>
                  <a:pt x="144" y="181"/>
                  <a:pt x="167" y="195"/>
                </a:cubicBezTo>
                <a:cubicBezTo>
                  <a:pt x="162" y="194"/>
                  <a:pt x="155" y="194"/>
                  <a:pt x="144" y="194"/>
                </a:cubicBezTo>
                <a:cubicBezTo>
                  <a:pt x="117" y="195"/>
                  <a:pt x="101" y="192"/>
                  <a:pt x="101" y="192"/>
                </a:cubicBezTo>
                <a:cubicBezTo>
                  <a:pt x="97" y="192"/>
                  <a:pt x="84" y="191"/>
                  <a:pt x="88" y="193"/>
                </a:cubicBezTo>
                <a:cubicBezTo>
                  <a:pt x="90" y="194"/>
                  <a:pt x="96" y="193"/>
                  <a:pt x="100" y="194"/>
                </a:cubicBezTo>
                <a:cubicBezTo>
                  <a:pt x="106" y="195"/>
                  <a:pt x="112" y="196"/>
                  <a:pt x="122" y="197"/>
                </a:cubicBezTo>
                <a:cubicBezTo>
                  <a:pt x="137" y="199"/>
                  <a:pt x="159" y="196"/>
                  <a:pt x="174" y="201"/>
                </a:cubicBezTo>
                <a:cubicBezTo>
                  <a:pt x="178" y="202"/>
                  <a:pt x="182" y="203"/>
                  <a:pt x="186" y="204"/>
                </a:cubicBezTo>
                <a:cubicBezTo>
                  <a:pt x="195" y="208"/>
                  <a:pt x="204" y="211"/>
                  <a:pt x="213" y="214"/>
                </a:cubicBezTo>
                <a:cubicBezTo>
                  <a:pt x="228" y="218"/>
                  <a:pt x="242" y="225"/>
                  <a:pt x="258" y="227"/>
                </a:cubicBezTo>
                <a:cubicBezTo>
                  <a:pt x="299" y="233"/>
                  <a:pt x="309" y="270"/>
                  <a:pt x="309" y="283"/>
                </a:cubicBezTo>
                <a:cubicBezTo>
                  <a:pt x="309" y="296"/>
                  <a:pt x="307" y="313"/>
                  <a:pt x="304" y="318"/>
                </a:cubicBezTo>
                <a:cubicBezTo>
                  <a:pt x="300" y="323"/>
                  <a:pt x="291" y="321"/>
                  <a:pt x="284" y="319"/>
                </a:cubicBezTo>
                <a:cubicBezTo>
                  <a:pt x="269" y="314"/>
                  <a:pt x="259" y="312"/>
                  <a:pt x="239" y="308"/>
                </a:cubicBezTo>
                <a:cubicBezTo>
                  <a:pt x="234" y="307"/>
                  <a:pt x="194" y="296"/>
                  <a:pt x="177" y="281"/>
                </a:cubicBezTo>
                <a:cubicBezTo>
                  <a:pt x="171" y="276"/>
                  <a:pt x="169" y="271"/>
                  <a:pt x="160" y="262"/>
                </a:cubicBezTo>
                <a:cubicBezTo>
                  <a:pt x="147" y="247"/>
                  <a:pt x="137" y="238"/>
                  <a:pt x="130" y="233"/>
                </a:cubicBezTo>
                <a:cubicBezTo>
                  <a:pt x="129" y="232"/>
                  <a:pt x="129" y="233"/>
                  <a:pt x="129" y="233"/>
                </a:cubicBezTo>
                <a:cubicBezTo>
                  <a:pt x="129" y="233"/>
                  <a:pt x="143" y="248"/>
                  <a:pt x="150" y="257"/>
                </a:cubicBezTo>
                <a:cubicBezTo>
                  <a:pt x="161" y="273"/>
                  <a:pt x="171" y="289"/>
                  <a:pt x="190" y="299"/>
                </a:cubicBezTo>
                <a:cubicBezTo>
                  <a:pt x="201" y="304"/>
                  <a:pt x="211" y="308"/>
                  <a:pt x="222" y="312"/>
                </a:cubicBezTo>
                <a:cubicBezTo>
                  <a:pt x="234" y="315"/>
                  <a:pt x="245" y="320"/>
                  <a:pt x="257" y="322"/>
                </a:cubicBezTo>
                <a:cubicBezTo>
                  <a:pt x="281" y="327"/>
                  <a:pt x="300" y="342"/>
                  <a:pt x="299" y="350"/>
                </a:cubicBezTo>
                <a:cubicBezTo>
                  <a:pt x="299" y="358"/>
                  <a:pt x="298" y="368"/>
                  <a:pt x="297" y="378"/>
                </a:cubicBezTo>
                <a:cubicBezTo>
                  <a:pt x="295" y="389"/>
                  <a:pt x="293" y="393"/>
                  <a:pt x="288" y="403"/>
                </a:cubicBezTo>
                <a:cubicBezTo>
                  <a:pt x="282" y="417"/>
                  <a:pt x="273" y="403"/>
                  <a:pt x="257" y="398"/>
                </a:cubicBezTo>
                <a:cubicBezTo>
                  <a:pt x="234" y="391"/>
                  <a:pt x="217" y="379"/>
                  <a:pt x="183" y="377"/>
                </a:cubicBezTo>
                <a:cubicBezTo>
                  <a:pt x="176" y="376"/>
                  <a:pt x="178" y="377"/>
                  <a:pt x="171" y="375"/>
                </a:cubicBezTo>
                <a:cubicBezTo>
                  <a:pt x="164" y="373"/>
                  <a:pt x="147" y="361"/>
                  <a:pt x="145" y="354"/>
                </a:cubicBezTo>
                <a:cubicBezTo>
                  <a:pt x="142" y="347"/>
                  <a:pt x="142" y="347"/>
                  <a:pt x="140" y="341"/>
                </a:cubicBezTo>
                <a:cubicBezTo>
                  <a:pt x="138" y="331"/>
                  <a:pt x="140" y="316"/>
                  <a:pt x="140" y="305"/>
                </a:cubicBezTo>
                <a:cubicBezTo>
                  <a:pt x="140" y="298"/>
                  <a:pt x="140" y="292"/>
                  <a:pt x="139" y="288"/>
                </a:cubicBezTo>
                <a:cubicBezTo>
                  <a:pt x="139" y="285"/>
                  <a:pt x="139" y="282"/>
                  <a:pt x="138" y="281"/>
                </a:cubicBezTo>
                <a:cubicBezTo>
                  <a:pt x="137" y="278"/>
                  <a:pt x="137" y="288"/>
                  <a:pt x="137" y="290"/>
                </a:cubicBezTo>
                <a:cubicBezTo>
                  <a:pt x="137" y="290"/>
                  <a:pt x="138" y="302"/>
                  <a:pt x="137" y="320"/>
                </a:cubicBezTo>
                <a:cubicBezTo>
                  <a:pt x="136" y="339"/>
                  <a:pt x="137" y="342"/>
                  <a:pt x="137" y="342"/>
                </a:cubicBezTo>
                <a:cubicBezTo>
                  <a:pt x="137" y="342"/>
                  <a:pt x="137" y="343"/>
                  <a:pt x="137" y="345"/>
                </a:cubicBezTo>
                <a:cubicBezTo>
                  <a:pt x="130" y="332"/>
                  <a:pt x="124" y="318"/>
                  <a:pt x="115" y="307"/>
                </a:cubicBezTo>
                <a:cubicBezTo>
                  <a:pt x="108" y="297"/>
                  <a:pt x="100" y="285"/>
                  <a:pt x="95" y="279"/>
                </a:cubicBezTo>
                <a:cubicBezTo>
                  <a:pt x="91" y="275"/>
                  <a:pt x="84" y="268"/>
                  <a:pt x="82" y="267"/>
                </a:cubicBezTo>
                <a:cubicBezTo>
                  <a:pt x="77" y="264"/>
                  <a:pt x="87" y="274"/>
                  <a:pt x="90" y="278"/>
                </a:cubicBezTo>
                <a:cubicBezTo>
                  <a:pt x="90" y="278"/>
                  <a:pt x="97" y="287"/>
                  <a:pt x="117" y="316"/>
                </a:cubicBezTo>
                <a:cubicBezTo>
                  <a:pt x="136" y="345"/>
                  <a:pt x="144" y="370"/>
                  <a:pt x="144" y="370"/>
                </a:cubicBezTo>
                <a:cubicBezTo>
                  <a:pt x="119" y="364"/>
                  <a:pt x="97" y="353"/>
                  <a:pt x="88" y="328"/>
                </a:cubicBezTo>
                <a:cubicBezTo>
                  <a:pt x="83" y="312"/>
                  <a:pt x="76" y="305"/>
                  <a:pt x="65" y="283"/>
                </a:cubicBezTo>
                <a:cubicBezTo>
                  <a:pt x="48" y="251"/>
                  <a:pt x="34" y="229"/>
                  <a:pt x="24" y="217"/>
                </a:cubicBezTo>
                <a:cubicBezTo>
                  <a:pt x="22" y="214"/>
                  <a:pt x="23" y="219"/>
                  <a:pt x="23" y="219"/>
                </a:cubicBezTo>
                <a:cubicBezTo>
                  <a:pt x="23" y="219"/>
                  <a:pt x="40" y="262"/>
                  <a:pt x="49" y="275"/>
                </a:cubicBezTo>
                <a:cubicBezTo>
                  <a:pt x="65" y="297"/>
                  <a:pt x="71" y="327"/>
                  <a:pt x="86" y="349"/>
                </a:cubicBezTo>
                <a:cubicBezTo>
                  <a:pt x="83" y="350"/>
                  <a:pt x="74" y="352"/>
                  <a:pt x="62" y="347"/>
                </a:cubicBezTo>
                <a:cubicBezTo>
                  <a:pt x="45" y="341"/>
                  <a:pt x="42" y="336"/>
                  <a:pt x="32" y="331"/>
                </a:cubicBezTo>
                <a:cubicBezTo>
                  <a:pt x="25" y="328"/>
                  <a:pt x="18" y="323"/>
                  <a:pt x="14" y="321"/>
                </a:cubicBezTo>
                <a:cubicBezTo>
                  <a:pt x="10" y="320"/>
                  <a:pt x="6" y="318"/>
                  <a:pt x="4" y="318"/>
                </a:cubicBezTo>
                <a:cubicBezTo>
                  <a:pt x="0" y="318"/>
                  <a:pt x="8" y="321"/>
                  <a:pt x="10" y="323"/>
                </a:cubicBezTo>
                <a:cubicBezTo>
                  <a:pt x="10" y="323"/>
                  <a:pt x="16" y="325"/>
                  <a:pt x="33" y="335"/>
                </a:cubicBezTo>
                <a:cubicBezTo>
                  <a:pt x="50" y="345"/>
                  <a:pt x="50" y="347"/>
                  <a:pt x="59" y="350"/>
                </a:cubicBezTo>
                <a:cubicBezTo>
                  <a:pt x="66" y="353"/>
                  <a:pt x="84" y="355"/>
                  <a:pt x="92" y="357"/>
                </a:cubicBezTo>
                <a:cubicBezTo>
                  <a:pt x="95" y="361"/>
                  <a:pt x="99" y="365"/>
                  <a:pt x="104" y="368"/>
                </a:cubicBezTo>
                <a:cubicBezTo>
                  <a:pt x="133" y="387"/>
                  <a:pt x="179" y="394"/>
                  <a:pt x="213" y="400"/>
                </a:cubicBezTo>
                <a:cubicBezTo>
                  <a:pt x="228" y="403"/>
                  <a:pt x="246" y="415"/>
                  <a:pt x="262" y="422"/>
                </a:cubicBezTo>
                <a:cubicBezTo>
                  <a:pt x="289" y="433"/>
                  <a:pt x="295" y="460"/>
                  <a:pt x="296" y="469"/>
                </a:cubicBezTo>
                <a:cubicBezTo>
                  <a:pt x="296" y="525"/>
                  <a:pt x="297" y="580"/>
                  <a:pt x="292" y="637"/>
                </a:cubicBezTo>
                <a:cubicBezTo>
                  <a:pt x="289" y="676"/>
                  <a:pt x="282" y="712"/>
                  <a:pt x="254" y="742"/>
                </a:cubicBezTo>
                <a:cubicBezTo>
                  <a:pt x="247" y="748"/>
                  <a:pt x="220" y="765"/>
                  <a:pt x="234" y="770"/>
                </a:cubicBezTo>
                <a:cubicBezTo>
                  <a:pt x="240" y="772"/>
                  <a:pt x="261" y="781"/>
                  <a:pt x="313" y="781"/>
                </a:cubicBezTo>
                <a:cubicBezTo>
                  <a:pt x="370" y="781"/>
                  <a:pt x="377" y="769"/>
                  <a:pt x="389" y="766"/>
                </a:cubicBezTo>
                <a:cubicBezTo>
                  <a:pt x="409" y="760"/>
                  <a:pt x="384" y="742"/>
                  <a:pt x="377" y="736"/>
                </a:cubicBezTo>
                <a:cubicBezTo>
                  <a:pt x="364" y="725"/>
                  <a:pt x="348" y="715"/>
                  <a:pt x="341" y="698"/>
                </a:cubicBezTo>
                <a:cubicBezTo>
                  <a:pt x="333" y="679"/>
                  <a:pt x="334" y="656"/>
                  <a:pt x="332" y="637"/>
                </a:cubicBezTo>
                <a:cubicBezTo>
                  <a:pt x="328" y="587"/>
                  <a:pt x="316" y="516"/>
                  <a:pt x="318" y="506"/>
                </a:cubicBezTo>
                <a:cubicBezTo>
                  <a:pt x="321" y="496"/>
                  <a:pt x="333" y="484"/>
                  <a:pt x="356" y="478"/>
                </a:cubicBezTo>
                <a:cubicBezTo>
                  <a:pt x="389" y="468"/>
                  <a:pt x="412" y="438"/>
                  <a:pt x="442" y="423"/>
                </a:cubicBezTo>
                <a:cubicBezTo>
                  <a:pt x="496" y="394"/>
                  <a:pt x="522" y="424"/>
                  <a:pt x="559" y="382"/>
                </a:cubicBezTo>
                <a:cubicBezTo>
                  <a:pt x="579" y="359"/>
                  <a:pt x="601" y="332"/>
                  <a:pt x="617" y="307"/>
                </a:cubicBezTo>
                <a:cubicBezTo>
                  <a:pt x="629" y="287"/>
                  <a:pt x="647" y="242"/>
                  <a:pt x="655" y="222"/>
                </a:cubicBezTo>
                <a:cubicBezTo>
                  <a:pt x="657" y="217"/>
                  <a:pt x="654" y="219"/>
                  <a:pt x="654" y="219"/>
                </a:cubicBezTo>
                <a:close/>
              </a:path>
            </a:pathLst>
          </a:custGeom>
          <a:solidFill>
            <a:srgbClr val="352515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srgbClr val="352515">
                <a:alpha val="53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xmlns="" id="{AA70D342-5FB7-DD4C-ABAE-D63BEDC8C1FC}"/>
              </a:ext>
            </a:extLst>
          </p:cNvPr>
          <p:cNvSpPr>
            <a:spLocks/>
          </p:cNvSpPr>
          <p:nvPr/>
        </p:nvSpPr>
        <p:spPr bwMode="auto">
          <a:xfrm>
            <a:off x="216433" y="2450674"/>
            <a:ext cx="6568811" cy="1341385"/>
          </a:xfrm>
          <a:custGeom>
            <a:avLst/>
            <a:gdLst/>
            <a:ahLst/>
            <a:cxnLst/>
            <a:rect l="l" t="t" r="r" b="b"/>
            <a:pathLst>
              <a:path w="4926608" h="1341385">
                <a:moveTo>
                  <a:pt x="912905" y="29"/>
                </a:moveTo>
                <a:cubicBezTo>
                  <a:pt x="930370" y="-204"/>
                  <a:pt x="947984" y="982"/>
                  <a:pt x="965597" y="3693"/>
                </a:cubicBezTo>
                <a:cubicBezTo>
                  <a:pt x="1106506" y="14538"/>
                  <a:pt x="1214897" y="112144"/>
                  <a:pt x="1247415" y="242285"/>
                </a:cubicBezTo>
                <a:cubicBezTo>
                  <a:pt x="1290771" y="220595"/>
                  <a:pt x="1323288" y="209750"/>
                  <a:pt x="1366645" y="209750"/>
                </a:cubicBezTo>
                <a:cubicBezTo>
                  <a:pt x="1464197" y="231440"/>
                  <a:pt x="1540071" y="318201"/>
                  <a:pt x="1529232" y="415807"/>
                </a:cubicBezTo>
                <a:cubicBezTo>
                  <a:pt x="1572588" y="394116"/>
                  <a:pt x="1615945" y="383271"/>
                  <a:pt x="1659301" y="394116"/>
                </a:cubicBezTo>
                <a:cubicBezTo>
                  <a:pt x="1756233" y="403815"/>
                  <a:pt x="1827160" y="482899"/>
                  <a:pt x="1832817" y="577108"/>
                </a:cubicBezTo>
                <a:lnTo>
                  <a:pt x="1858730" y="574508"/>
                </a:lnTo>
                <a:cubicBezTo>
                  <a:pt x="1869365" y="446863"/>
                  <a:pt x="1986357" y="351130"/>
                  <a:pt x="2113985" y="351130"/>
                </a:cubicBezTo>
                <a:cubicBezTo>
                  <a:pt x="2124621" y="351130"/>
                  <a:pt x="2135256" y="351130"/>
                  <a:pt x="2156527" y="351130"/>
                </a:cubicBezTo>
                <a:cubicBezTo>
                  <a:pt x="2177799" y="191574"/>
                  <a:pt x="2316062" y="63929"/>
                  <a:pt x="2486232" y="63929"/>
                </a:cubicBezTo>
                <a:cubicBezTo>
                  <a:pt x="2592588" y="63929"/>
                  <a:pt x="2688309" y="117114"/>
                  <a:pt x="2752123" y="191574"/>
                </a:cubicBezTo>
                <a:cubicBezTo>
                  <a:pt x="2805301" y="149026"/>
                  <a:pt x="2879750" y="127751"/>
                  <a:pt x="2954200" y="127751"/>
                </a:cubicBezTo>
                <a:cubicBezTo>
                  <a:pt x="3112554" y="127751"/>
                  <a:pt x="3246433" y="233823"/>
                  <a:pt x="3291494" y="374516"/>
                </a:cubicBezTo>
                <a:cubicBezTo>
                  <a:pt x="3327956" y="345586"/>
                  <a:pt x="3372572" y="327837"/>
                  <a:pt x="3421045" y="320376"/>
                </a:cubicBezTo>
                <a:cubicBezTo>
                  <a:pt x="3410228" y="298731"/>
                  <a:pt x="3410228" y="277086"/>
                  <a:pt x="3410228" y="244619"/>
                </a:cubicBezTo>
                <a:cubicBezTo>
                  <a:pt x="3421045" y="168861"/>
                  <a:pt x="3485943" y="114749"/>
                  <a:pt x="3561659" y="125572"/>
                </a:cubicBezTo>
                <a:cubicBezTo>
                  <a:pt x="3604925" y="125572"/>
                  <a:pt x="3637374" y="147217"/>
                  <a:pt x="3659007" y="179684"/>
                </a:cubicBezTo>
                <a:cubicBezTo>
                  <a:pt x="3723906" y="60637"/>
                  <a:pt x="3864520" y="-15120"/>
                  <a:pt x="4005135" y="6525"/>
                </a:cubicBezTo>
                <a:cubicBezTo>
                  <a:pt x="4145749" y="17347"/>
                  <a:pt x="4253914" y="114749"/>
                  <a:pt x="4286363" y="244619"/>
                </a:cubicBezTo>
                <a:cubicBezTo>
                  <a:pt x="4329629" y="222974"/>
                  <a:pt x="4362079" y="212151"/>
                  <a:pt x="4405345" y="212151"/>
                </a:cubicBezTo>
                <a:cubicBezTo>
                  <a:pt x="4502693" y="233796"/>
                  <a:pt x="4578408" y="320376"/>
                  <a:pt x="4567592" y="417777"/>
                </a:cubicBezTo>
                <a:cubicBezTo>
                  <a:pt x="4610858" y="396133"/>
                  <a:pt x="4654124" y="385310"/>
                  <a:pt x="4697390" y="396133"/>
                </a:cubicBezTo>
                <a:cubicBezTo>
                  <a:pt x="4805554" y="406955"/>
                  <a:pt x="4881270" y="504357"/>
                  <a:pt x="4870453" y="612581"/>
                </a:cubicBezTo>
                <a:cubicBezTo>
                  <a:pt x="4870453" y="645049"/>
                  <a:pt x="4859637" y="666693"/>
                  <a:pt x="4848820" y="688338"/>
                </a:cubicBezTo>
                <a:cubicBezTo>
                  <a:pt x="4902903" y="742450"/>
                  <a:pt x="4935352" y="818207"/>
                  <a:pt x="4924536" y="893964"/>
                </a:cubicBezTo>
                <a:cubicBezTo>
                  <a:pt x="4913719" y="1023834"/>
                  <a:pt x="4794738" y="1121236"/>
                  <a:pt x="4664940" y="1099591"/>
                </a:cubicBezTo>
                <a:cubicBezTo>
                  <a:pt x="4621674" y="1099591"/>
                  <a:pt x="4578408" y="1088768"/>
                  <a:pt x="4545959" y="1067123"/>
                </a:cubicBezTo>
                <a:cubicBezTo>
                  <a:pt x="4491876" y="1099591"/>
                  <a:pt x="4426978" y="1110413"/>
                  <a:pt x="4351262" y="1099591"/>
                </a:cubicBezTo>
                <a:cubicBezTo>
                  <a:pt x="4340446" y="1099591"/>
                  <a:pt x="4329629" y="1099591"/>
                  <a:pt x="4318813" y="1099591"/>
                </a:cubicBezTo>
                <a:cubicBezTo>
                  <a:pt x="4318813" y="1110413"/>
                  <a:pt x="4318813" y="1110413"/>
                  <a:pt x="4318813" y="1121236"/>
                </a:cubicBezTo>
                <a:cubicBezTo>
                  <a:pt x="4297180" y="1261927"/>
                  <a:pt x="4178198" y="1359329"/>
                  <a:pt x="4048401" y="1337684"/>
                </a:cubicBezTo>
                <a:cubicBezTo>
                  <a:pt x="3940236" y="1326862"/>
                  <a:pt x="3864520" y="1261927"/>
                  <a:pt x="3832071" y="1175348"/>
                </a:cubicBezTo>
                <a:cubicBezTo>
                  <a:pt x="3788805" y="1283572"/>
                  <a:pt x="3680640" y="1359329"/>
                  <a:pt x="3550842" y="1337684"/>
                </a:cubicBezTo>
                <a:cubicBezTo>
                  <a:pt x="3431861" y="1326862"/>
                  <a:pt x="3345329" y="1240282"/>
                  <a:pt x="3323696" y="1132058"/>
                </a:cubicBezTo>
                <a:cubicBezTo>
                  <a:pt x="3291247" y="1142880"/>
                  <a:pt x="3258797" y="1142880"/>
                  <a:pt x="3237164" y="1142880"/>
                </a:cubicBezTo>
                <a:cubicBezTo>
                  <a:pt x="3218717" y="1139525"/>
                  <a:pt x="3201050" y="1134348"/>
                  <a:pt x="3185715" y="1124344"/>
                </a:cubicBezTo>
                <a:cubicBezTo>
                  <a:pt x="3132607" y="1166462"/>
                  <a:pt x="3066460" y="1191458"/>
                  <a:pt x="2996742" y="1191458"/>
                </a:cubicBezTo>
                <a:cubicBezTo>
                  <a:pt x="2964835" y="1191458"/>
                  <a:pt x="2922293" y="1180821"/>
                  <a:pt x="2901022" y="1170184"/>
                </a:cubicBezTo>
                <a:cubicBezTo>
                  <a:pt x="2869115" y="1234006"/>
                  <a:pt x="2805301" y="1276554"/>
                  <a:pt x="2741487" y="1276554"/>
                </a:cubicBezTo>
                <a:cubicBezTo>
                  <a:pt x="2677673" y="1276554"/>
                  <a:pt x="2624495" y="1244643"/>
                  <a:pt x="2592588" y="1191458"/>
                </a:cubicBezTo>
                <a:cubicBezTo>
                  <a:pt x="2560681" y="1202095"/>
                  <a:pt x="2518139" y="1212732"/>
                  <a:pt x="2486232" y="1212732"/>
                </a:cubicBezTo>
                <a:cubicBezTo>
                  <a:pt x="2358604" y="1212732"/>
                  <a:pt x="2241613" y="1138272"/>
                  <a:pt x="2188434" y="1031902"/>
                </a:cubicBezTo>
                <a:cubicBezTo>
                  <a:pt x="2145892" y="1074450"/>
                  <a:pt x="2092714" y="1095724"/>
                  <a:pt x="2028900" y="1095724"/>
                </a:cubicBezTo>
                <a:cubicBezTo>
                  <a:pt x="1956512" y="1095724"/>
                  <a:pt x="1890206" y="1059224"/>
                  <a:pt x="1848601" y="999870"/>
                </a:cubicBezTo>
                <a:cubicBezTo>
                  <a:pt x="1802370" y="1071561"/>
                  <a:pt x="1717196" y="1114124"/>
                  <a:pt x="1626784" y="1099047"/>
                </a:cubicBezTo>
                <a:cubicBezTo>
                  <a:pt x="1583427" y="1099047"/>
                  <a:pt x="1540071" y="1088202"/>
                  <a:pt x="1507554" y="1066512"/>
                </a:cubicBezTo>
                <a:cubicBezTo>
                  <a:pt x="1453358" y="1099047"/>
                  <a:pt x="1388323" y="1109892"/>
                  <a:pt x="1312449" y="1099047"/>
                </a:cubicBezTo>
                <a:cubicBezTo>
                  <a:pt x="1301610" y="1099047"/>
                  <a:pt x="1290771" y="1099047"/>
                  <a:pt x="1279932" y="1099047"/>
                </a:cubicBezTo>
                <a:cubicBezTo>
                  <a:pt x="1279932" y="1109892"/>
                  <a:pt x="1279932" y="1109892"/>
                  <a:pt x="1279932" y="1120737"/>
                </a:cubicBezTo>
                <a:cubicBezTo>
                  <a:pt x="1258254" y="1261723"/>
                  <a:pt x="1139023" y="1359329"/>
                  <a:pt x="1008954" y="1337639"/>
                </a:cubicBezTo>
                <a:cubicBezTo>
                  <a:pt x="900563" y="1326794"/>
                  <a:pt x="824689" y="1261723"/>
                  <a:pt x="792171" y="1174963"/>
                </a:cubicBezTo>
                <a:cubicBezTo>
                  <a:pt x="748815" y="1283414"/>
                  <a:pt x="640424" y="1359329"/>
                  <a:pt x="510354" y="1337639"/>
                </a:cubicBezTo>
                <a:cubicBezTo>
                  <a:pt x="391124" y="1326794"/>
                  <a:pt x="304411" y="1240033"/>
                  <a:pt x="282732" y="1131582"/>
                </a:cubicBezTo>
                <a:cubicBezTo>
                  <a:pt x="250215" y="1142427"/>
                  <a:pt x="217698" y="1142427"/>
                  <a:pt x="196019" y="1142427"/>
                </a:cubicBezTo>
                <a:cubicBezTo>
                  <a:pt x="76789" y="1120737"/>
                  <a:pt x="-9924" y="1023132"/>
                  <a:pt x="915" y="903836"/>
                </a:cubicBezTo>
                <a:cubicBezTo>
                  <a:pt x="11754" y="817075"/>
                  <a:pt x="55111" y="762849"/>
                  <a:pt x="130985" y="730314"/>
                </a:cubicBezTo>
                <a:cubicBezTo>
                  <a:pt x="109306" y="686934"/>
                  <a:pt x="109306" y="643553"/>
                  <a:pt x="109306" y="589328"/>
                </a:cubicBezTo>
                <a:cubicBezTo>
                  <a:pt x="130985" y="448342"/>
                  <a:pt x="239376" y="339891"/>
                  <a:pt x="380285" y="318201"/>
                </a:cubicBezTo>
                <a:cubicBezTo>
                  <a:pt x="369445" y="296511"/>
                  <a:pt x="369445" y="274820"/>
                  <a:pt x="369445" y="242285"/>
                </a:cubicBezTo>
                <a:cubicBezTo>
                  <a:pt x="380285" y="166370"/>
                  <a:pt x="445319" y="112144"/>
                  <a:pt x="521193" y="122989"/>
                </a:cubicBezTo>
                <a:cubicBezTo>
                  <a:pt x="564550" y="122989"/>
                  <a:pt x="597067" y="144679"/>
                  <a:pt x="618745" y="177215"/>
                </a:cubicBezTo>
                <a:cubicBezTo>
                  <a:pt x="675651" y="72831"/>
                  <a:pt x="790647" y="1660"/>
                  <a:pt x="912905" y="29"/>
                </a:cubicBezTo>
                <a:close/>
              </a:path>
            </a:pathLst>
          </a:custGeom>
          <a:gradFill rotWithShape="1">
            <a:gsLst>
              <a:gs pos="0">
                <a:srgbClr val="FF0000">
                  <a:alpha val="11000"/>
                </a:srgbClr>
              </a:gs>
              <a:gs pos="76000">
                <a:srgbClr val="FF0000">
                  <a:alpha val="27216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Freeform 16">
            <a:extLst>
              <a:ext uri="{FF2B5EF4-FFF2-40B4-BE49-F238E27FC236}">
                <a16:creationId xmlns:a16="http://schemas.microsoft.com/office/drawing/2014/main" xmlns="" id="{4BEA57E6-CB05-4D43-AAE0-0F4F52F01836}"/>
              </a:ext>
            </a:extLst>
          </p:cNvPr>
          <p:cNvSpPr>
            <a:spLocks/>
          </p:cNvSpPr>
          <p:nvPr/>
        </p:nvSpPr>
        <p:spPr bwMode="auto">
          <a:xfrm>
            <a:off x="146855" y="1419205"/>
            <a:ext cx="7269948" cy="1820375"/>
          </a:xfrm>
          <a:custGeom>
            <a:avLst/>
            <a:gdLst/>
            <a:ahLst/>
            <a:cxnLst/>
            <a:rect l="l" t="t" r="r" b="b"/>
            <a:pathLst>
              <a:path w="5452461" h="1820374">
                <a:moveTo>
                  <a:pt x="1501924" y="0"/>
                </a:moveTo>
                <a:cubicBezTo>
                  <a:pt x="1618745" y="0"/>
                  <a:pt x="1722586" y="39862"/>
                  <a:pt x="1800467" y="106299"/>
                </a:cubicBezTo>
                <a:cubicBezTo>
                  <a:pt x="1852387" y="39862"/>
                  <a:pt x="1930268" y="0"/>
                  <a:pt x="2021129" y="0"/>
                </a:cubicBezTo>
                <a:cubicBezTo>
                  <a:pt x="2189870" y="0"/>
                  <a:pt x="2306691" y="119587"/>
                  <a:pt x="2306691" y="292323"/>
                </a:cubicBezTo>
                <a:cubicBezTo>
                  <a:pt x="2306691" y="332185"/>
                  <a:pt x="2306691" y="372047"/>
                  <a:pt x="2280731" y="411910"/>
                </a:cubicBezTo>
                <a:lnTo>
                  <a:pt x="2327067" y="459342"/>
                </a:lnTo>
                <a:cubicBezTo>
                  <a:pt x="2343435" y="460180"/>
                  <a:pt x="2358863" y="464399"/>
                  <a:pt x="2372649" y="471714"/>
                </a:cubicBezTo>
                <a:cubicBezTo>
                  <a:pt x="2399533" y="425541"/>
                  <a:pt x="2445929" y="391167"/>
                  <a:pt x="2501859" y="374641"/>
                </a:cubicBezTo>
                <a:cubicBezTo>
                  <a:pt x="2515559" y="272649"/>
                  <a:pt x="2594208" y="204663"/>
                  <a:pt x="2703075" y="204663"/>
                </a:cubicBezTo>
                <a:cubicBezTo>
                  <a:pt x="2768058" y="204663"/>
                  <a:pt x="2823757" y="232511"/>
                  <a:pt x="2860891" y="278925"/>
                </a:cubicBezTo>
                <a:cubicBezTo>
                  <a:pt x="2916590" y="232511"/>
                  <a:pt x="2990857" y="204663"/>
                  <a:pt x="3074406" y="204663"/>
                </a:cubicBezTo>
                <a:cubicBezTo>
                  <a:pt x="3195089" y="204663"/>
                  <a:pt x="3297205" y="269642"/>
                  <a:pt x="3352905" y="362469"/>
                </a:cubicBezTo>
                <a:cubicBezTo>
                  <a:pt x="3380755" y="353187"/>
                  <a:pt x="3417888" y="343904"/>
                  <a:pt x="3445738" y="343904"/>
                </a:cubicBezTo>
                <a:cubicBezTo>
                  <a:pt x="3517482" y="343904"/>
                  <a:pt x="3577674" y="378555"/>
                  <a:pt x="3608352" y="434894"/>
                </a:cubicBezTo>
                <a:cubicBezTo>
                  <a:pt x="3637733" y="419698"/>
                  <a:pt x="3670296" y="411371"/>
                  <a:pt x="3703692" y="411371"/>
                </a:cubicBezTo>
                <a:cubicBezTo>
                  <a:pt x="3792238" y="411371"/>
                  <a:pt x="3869715" y="455641"/>
                  <a:pt x="3902919" y="522046"/>
                </a:cubicBezTo>
                <a:cubicBezTo>
                  <a:pt x="3925056" y="499911"/>
                  <a:pt x="3947192" y="477776"/>
                  <a:pt x="3969328" y="455641"/>
                </a:cubicBezTo>
                <a:cubicBezTo>
                  <a:pt x="3947192" y="422439"/>
                  <a:pt x="3947192" y="389236"/>
                  <a:pt x="3947192" y="356034"/>
                </a:cubicBezTo>
                <a:cubicBezTo>
                  <a:pt x="3947192" y="212156"/>
                  <a:pt x="4046805" y="112549"/>
                  <a:pt x="4190691" y="112549"/>
                </a:cubicBezTo>
                <a:cubicBezTo>
                  <a:pt x="4268168" y="112549"/>
                  <a:pt x="4334577" y="145752"/>
                  <a:pt x="4378850" y="201089"/>
                </a:cubicBezTo>
                <a:cubicBezTo>
                  <a:pt x="4445259" y="145752"/>
                  <a:pt x="4533804" y="112549"/>
                  <a:pt x="4633418" y="112549"/>
                </a:cubicBezTo>
                <a:cubicBezTo>
                  <a:pt x="4777304" y="112549"/>
                  <a:pt x="4899053" y="190021"/>
                  <a:pt x="4965462" y="300696"/>
                </a:cubicBezTo>
                <a:cubicBezTo>
                  <a:pt x="4998667" y="289629"/>
                  <a:pt x="5042939" y="278561"/>
                  <a:pt x="5076144" y="278561"/>
                </a:cubicBezTo>
                <a:cubicBezTo>
                  <a:pt x="5208962" y="278561"/>
                  <a:pt x="5308575" y="378169"/>
                  <a:pt x="5308575" y="510978"/>
                </a:cubicBezTo>
                <a:cubicBezTo>
                  <a:pt x="5308575" y="533113"/>
                  <a:pt x="5308575" y="555248"/>
                  <a:pt x="5297507" y="577383"/>
                </a:cubicBezTo>
                <a:cubicBezTo>
                  <a:pt x="5386052" y="643788"/>
                  <a:pt x="5452461" y="754463"/>
                  <a:pt x="5452461" y="876205"/>
                </a:cubicBezTo>
                <a:cubicBezTo>
                  <a:pt x="5452461" y="1075420"/>
                  <a:pt x="5286439" y="1230365"/>
                  <a:pt x="5087212" y="1230365"/>
                </a:cubicBezTo>
                <a:cubicBezTo>
                  <a:pt x="5009735" y="1230365"/>
                  <a:pt x="4943326" y="1219297"/>
                  <a:pt x="4887985" y="1186095"/>
                </a:cubicBezTo>
                <a:cubicBezTo>
                  <a:pt x="4899053" y="1197162"/>
                  <a:pt x="4899053" y="1219297"/>
                  <a:pt x="4899053" y="1241432"/>
                </a:cubicBezTo>
                <a:cubicBezTo>
                  <a:pt x="4899053" y="1462782"/>
                  <a:pt x="4721963" y="1628794"/>
                  <a:pt x="4511668" y="1628794"/>
                </a:cubicBezTo>
                <a:cubicBezTo>
                  <a:pt x="4290305" y="1628794"/>
                  <a:pt x="4124282" y="1462782"/>
                  <a:pt x="4124282" y="1241432"/>
                </a:cubicBezTo>
                <a:cubicBezTo>
                  <a:pt x="4124282" y="1219297"/>
                  <a:pt x="4124282" y="1197162"/>
                  <a:pt x="4124282" y="1186095"/>
                </a:cubicBezTo>
                <a:cubicBezTo>
                  <a:pt x="4102146" y="1197162"/>
                  <a:pt x="4080010" y="1197162"/>
                  <a:pt x="4046805" y="1197162"/>
                </a:cubicBezTo>
                <a:cubicBezTo>
                  <a:pt x="3980396" y="1197162"/>
                  <a:pt x="3925056" y="1175027"/>
                  <a:pt x="3891851" y="1119690"/>
                </a:cubicBezTo>
                <a:cubicBezTo>
                  <a:pt x="3858647" y="1141825"/>
                  <a:pt x="3825442" y="1152892"/>
                  <a:pt x="3792238" y="1152892"/>
                </a:cubicBezTo>
                <a:cubicBezTo>
                  <a:pt x="3728528" y="1152892"/>
                  <a:pt x="3673910" y="1125617"/>
                  <a:pt x="3637281" y="1082886"/>
                </a:cubicBezTo>
                <a:cubicBezTo>
                  <a:pt x="3586594" y="1120634"/>
                  <a:pt x="3523120" y="1142218"/>
                  <a:pt x="3455021" y="1142218"/>
                </a:cubicBezTo>
                <a:cubicBezTo>
                  <a:pt x="3390038" y="1142218"/>
                  <a:pt x="3334338" y="1132935"/>
                  <a:pt x="3287922" y="1105087"/>
                </a:cubicBezTo>
                <a:cubicBezTo>
                  <a:pt x="3297205" y="1114370"/>
                  <a:pt x="3297205" y="1132935"/>
                  <a:pt x="3297205" y="1151501"/>
                </a:cubicBezTo>
                <a:cubicBezTo>
                  <a:pt x="3297205" y="1337155"/>
                  <a:pt x="3148673" y="1476396"/>
                  <a:pt x="2972290" y="1476396"/>
                </a:cubicBezTo>
                <a:cubicBezTo>
                  <a:pt x="2798183" y="1476396"/>
                  <a:pt x="2664893" y="1353953"/>
                  <a:pt x="2650579" y="1185462"/>
                </a:cubicBezTo>
                <a:cubicBezTo>
                  <a:pt x="2608798" y="1224899"/>
                  <a:pt x="2552532" y="1249016"/>
                  <a:pt x="2488413" y="1249016"/>
                </a:cubicBezTo>
                <a:cubicBezTo>
                  <a:pt x="2449472" y="1249016"/>
                  <a:pt x="2410532" y="1235729"/>
                  <a:pt x="2371592" y="1209154"/>
                </a:cubicBezTo>
                <a:cubicBezTo>
                  <a:pt x="2332651" y="1275591"/>
                  <a:pt x="2267751" y="1302166"/>
                  <a:pt x="2189870" y="1302166"/>
                </a:cubicBezTo>
                <a:cubicBezTo>
                  <a:pt x="2150930" y="1302166"/>
                  <a:pt x="2124969" y="1302166"/>
                  <a:pt x="2099009" y="1288878"/>
                </a:cubicBezTo>
                <a:cubicBezTo>
                  <a:pt x="2099009" y="1302166"/>
                  <a:pt x="2099009" y="1328740"/>
                  <a:pt x="2099009" y="1355315"/>
                </a:cubicBezTo>
                <a:cubicBezTo>
                  <a:pt x="2099009" y="1621063"/>
                  <a:pt x="1904308" y="1820374"/>
                  <a:pt x="1644705" y="1820374"/>
                </a:cubicBezTo>
                <a:cubicBezTo>
                  <a:pt x="1398083" y="1820374"/>
                  <a:pt x="1190401" y="1621063"/>
                  <a:pt x="1190401" y="1355315"/>
                </a:cubicBezTo>
                <a:cubicBezTo>
                  <a:pt x="1190401" y="1328740"/>
                  <a:pt x="1190401" y="1302166"/>
                  <a:pt x="1203382" y="1288878"/>
                </a:cubicBezTo>
                <a:cubicBezTo>
                  <a:pt x="1138481" y="1328740"/>
                  <a:pt x="1060600" y="1342028"/>
                  <a:pt x="969740" y="1342028"/>
                </a:cubicBezTo>
                <a:cubicBezTo>
                  <a:pt x="883556" y="1342028"/>
                  <a:pt x="802670" y="1316716"/>
                  <a:pt x="735101" y="1272453"/>
                </a:cubicBezTo>
                <a:cubicBezTo>
                  <a:pt x="695619" y="1311288"/>
                  <a:pt x="641344" y="1334578"/>
                  <a:pt x="582412" y="1334578"/>
                </a:cubicBezTo>
                <a:cubicBezTo>
                  <a:pt x="458494" y="1334578"/>
                  <a:pt x="365556" y="1241646"/>
                  <a:pt x="365556" y="1117736"/>
                </a:cubicBezTo>
                <a:cubicBezTo>
                  <a:pt x="365556" y="1105345"/>
                  <a:pt x="365556" y="1092954"/>
                  <a:pt x="365556" y="1086759"/>
                </a:cubicBezTo>
                <a:cubicBezTo>
                  <a:pt x="353165" y="1092954"/>
                  <a:pt x="340773" y="1092954"/>
                  <a:pt x="322185" y="1092954"/>
                </a:cubicBezTo>
                <a:cubicBezTo>
                  <a:pt x="285010" y="1092954"/>
                  <a:pt x="254031" y="1080563"/>
                  <a:pt x="235443" y="1049586"/>
                </a:cubicBezTo>
                <a:cubicBezTo>
                  <a:pt x="216855" y="1061977"/>
                  <a:pt x="198268" y="1068172"/>
                  <a:pt x="179680" y="1068172"/>
                </a:cubicBezTo>
                <a:cubicBezTo>
                  <a:pt x="111526" y="1068172"/>
                  <a:pt x="61959" y="1012413"/>
                  <a:pt x="61959" y="950458"/>
                </a:cubicBezTo>
                <a:cubicBezTo>
                  <a:pt x="61959" y="931871"/>
                  <a:pt x="61959" y="913285"/>
                  <a:pt x="68154" y="900894"/>
                </a:cubicBezTo>
                <a:cubicBezTo>
                  <a:pt x="30979" y="876112"/>
                  <a:pt x="0" y="832744"/>
                  <a:pt x="0" y="783180"/>
                </a:cubicBezTo>
                <a:cubicBezTo>
                  <a:pt x="0" y="715029"/>
                  <a:pt x="61959" y="653074"/>
                  <a:pt x="130113" y="653074"/>
                </a:cubicBezTo>
                <a:cubicBezTo>
                  <a:pt x="179680" y="653074"/>
                  <a:pt x="223051" y="677856"/>
                  <a:pt x="241639" y="715029"/>
                </a:cubicBezTo>
                <a:cubicBezTo>
                  <a:pt x="254031" y="702638"/>
                  <a:pt x="266422" y="690247"/>
                  <a:pt x="278814" y="677856"/>
                </a:cubicBezTo>
                <a:cubicBezTo>
                  <a:pt x="266422" y="659270"/>
                  <a:pt x="266422" y="640683"/>
                  <a:pt x="266422" y="622097"/>
                </a:cubicBezTo>
                <a:cubicBezTo>
                  <a:pt x="266422" y="541555"/>
                  <a:pt x="322185" y="485796"/>
                  <a:pt x="402731" y="485796"/>
                </a:cubicBezTo>
                <a:cubicBezTo>
                  <a:pt x="446103" y="485796"/>
                  <a:pt x="483278" y="504383"/>
                  <a:pt x="508061" y="535360"/>
                </a:cubicBezTo>
                <a:cubicBezTo>
                  <a:pt x="545237" y="504383"/>
                  <a:pt x="594804" y="485796"/>
                  <a:pt x="650566" y="485796"/>
                </a:cubicBezTo>
                <a:cubicBezTo>
                  <a:pt x="671632" y="485796"/>
                  <a:pt x="691850" y="488763"/>
                  <a:pt x="710798" y="494568"/>
                </a:cubicBezTo>
                <a:cubicBezTo>
                  <a:pt x="710137" y="489168"/>
                  <a:pt x="710137" y="483757"/>
                  <a:pt x="710137" y="478347"/>
                </a:cubicBezTo>
                <a:cubicBezTo>
                  <a:pt x="710137" y="318898"/>
                  <a:pt x="826958" y="199311"/>
                  <a:pt x="982720" y="199311"/>
                </a:cubicBezTo>
                <a:cubicBezTo>
                  <a:pt x="1021660" y="199311"/>
                  <a:pt x="1073580" y="212598"/>
                  <a:pt x="1112521" y="225886"/>
                </a:cubicBezTo>
                <a:cubicBezTo>
                  <a:pt x="1190401" y="93012"/>
                  <a:pt x="1333183" y="0"/>
                  <a:pt x="1501924" y="0"/>
                </a:cubicBezTo>
                <a:close/>
              </a:path>
            </a:pathLst>
          </a:custGeom>
          <a:solidFill>
            <a:srgbClr val="008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8D767CC1-CEC7-FC4E-B41B-13C3D352EB1C}"/>
              </a:ext>
            </a:extLst>
          </p:cNvPr>
          <p:cNvCxnSpPr>
            <a:cxnSpLocks/>
          </p:cNvCxnSpPr>
          <p:nvPr/>
        </p:nvCxnSpPr>
        <p:spPr>
          <a:xfrm>
            <a:off x="7383781" y="2306531"/>
            <a:ext cx="798831" cy="0"/>
          </a:xfrm>
          <a:prstGeom prst="line">
            <a:avLst/>
          </a:prstGeom>
          <a:noFill/>
          <a:ln w="38100" cap="flat" cmpd="sng" algn="ctr">
            <a:solidFill>
              <a:srgbClr val="663300"/>
            </a:solidFill>
            <a:prstDash val="solid"/>
          </a:ln>
          <a:effectLst>
            <a:outerShdw blurRad="50800" dist="12700" dir="5400000" rotWithShape="0">
              <a:srgbClr val="000E3D">
                <a:alpha val="50000"/>
              </a:srgbClr>
            </a:outerShdw>
          </a:effectLst>
        </p:spPr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3037C562-09A7-9641-88ED-C4E272151E6A}"/>
              </a:ext>
            </a:extLst>
          </p:cNvPr>
          <p:cNvSpPr/>
          <p:nvPr/>
        </p:nvSpPr>
        <p:spPr>
          <a:xfrm>
            <a:off x="7933407" y="1419203"/>
            <a:ext cx="3962400" cy="353379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663300"/>
            </a:solidFill>
            <a:prstDash val="solid"/>
          </a:ln>
          <a:effectLst>
            <a:outerShdw blurRad="50800" dist="38100" dir="5400000" rotWithShape="0">
              <a:srgbClr val="000E3D">
                <a:alpha val="50000"/>
              </a:srgbClr>
            </a:outerShdw>
          </a:effectLst>
        </p:spPr>
        <p:txBody>
          <a:bodyPr rtlCol="0" anchor="ctr"/>
          <a:lstStyle/>
          <a:p>
            <a:pPr algn="ctr"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xmlns="" id="{3EF7CDA7-1A03-7846-AA5D-2B0EE8021580}"/>
              </a:ext>
            </a:extLst>
          </p:cNvPr>
          <p:cNvSpPr>
            <a:spLocks noChangeAspect="1"/>
          </p:cNvSpPr>
          <p:nvPr/>
        </p:nvSpPr>
        <p:spPr bwMode="auto">
          <a:xfrm>
            <a:off x="2612452" y="5976092"/>
            <a:ext cx="456717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Freeform 20">
            <a:extLst>
              <a:ext uri="{FF2B5EF4-FFF2-40B4-BE49-F238E27FC236}">
                <a16:creationId xmlns:a16="http://schemas.microsoft.com/office/drawing/2014/main" xmlns="" id="{AC321E9F-4FA5-C341-9E21-6D8688B9F890}"/>
              </a:ext>
            </a:extLst>
          </p:cNvPr>
          <p:cNvSpPr>
            <a:spLocks noChangeAspect="1"/>
          </p:cNvSpPr>
          <p:nvPr/>
        </p:nvSpPr>
        <p:spPr bwMode="auto">
          <a:xfrm>
            <a:off x="2362849" y="6064109"/>
            <a:ext cx="499203" cy="326607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xmlns="" id="{74856738-E06F-6D48-A34C-965062CFCA52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4082887" y="5940500"/>
            <a:ext cx="429296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Freeform 20">
            <a:extLst>
              <a:ext uri="{FF2B5EF4-FFF2-40B4-BE49-F238E27FC236}">
                <a16:creationId xmlns:a16="http://schemas.microsoft.com/office/drawing/2014/main" xmlns="" id="{ECF4548D-6A48-2B4B-B257-53F18CBB1CC4}"/>
              </a:ext>
            </a:extLst>
          </p:cNvPr>
          <p:cNvSpPr>
            <a:spLocks noChangeAspect="1"/>
          </p:cNvSpPr>
          <p:nvPr/>
        </p:nvSpPr>
        <p:spPr bwMode="auto">
          <a:xfrm rot="21232918" flipH="1">
            <a:off x="3938342" y="6135465"/>
            <a:ext cx="460871" cy="284448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BDDFEEB-8892-EF4D-BF8B-4DC50B9565F1}"/>
              </a:ext>
            </a:extLst>
          </p:cNvPr>
          <p:cNvSpPr txBox="1"/>
          <p:nvPr/>
        </p:nvSpPr>
        <p:spPr>
          <a:xfrm>
            <a:off x="8314407" y="2016638"/>
            <a:ext cx="3200400" cy="220945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 defTabSz="914377">
              <a:defRPr/>
            </a:pPr>
            <a:r>
              <a:rPr lang="en-ZA" sz="3200" kern="0" dirty="0">
                <a:solidFill>
                  <a:prstClr val="black"/>
                </a:solidFill>
                <a:latin typeface="Calibri"/>
              </a:rPr>
              <a:t>Unpredictability of SALGA as a going concern </a:t>
            </a:r>
          </a:p>
          <a:p>
            <a:pPr algn="ctr" defTabSz="914377">
              <a:defRPr/>
            </a:pPr>
            <a:r>
              <a:rPr lang="en-ZA" sz="3200" kern="0" dirty="0">
                <a:solidFill>
                  <a:prstClr val="black"/>
                </a:solidFill>
                <a:latin typeface="Calibri"/>
              </a:rPr>
              <a:t>in the foreseeable future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CDAEE91-F346-4B49-9B37-BDE6D1AFD11C}"/>
              </a:ext>
            </a:extLst>
          </p:cNvPr>
          <p:cNvSpPr txBox="1"/>
          <p:nvPr/>
        </p:nvSpPr>
        <p:spPr>
          <a:xfrm>
            <a:off x="851259" y="1923913"/>
            <a:ext cx="6115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ZA" b="1" kern="0" dirty="0">
                <a:solidFill>
                  <a:prstClr val="white"/>
                </a:solidFill>
                <a:latin typeface="Calibri"/>
              </a:rPr>
              <a:t>CURTAILED OR INEFFICIENT VALUE-ADD TO MEMBERS OR BUSINESS INEFFICIENCIES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xmlns="" id="{213F0C50-AD05-4280-85C5-9BBAEDD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204" y="163716"/>
            <a:ext cx="8898941" cy="873635"/>
          </a:xfrm>
        </p:spPr>
        <p:txBody>
          <a:bodyPr/>
          <a:lstStyle/>
          <a:p>
            <a:r>
              <a:rPr lang="en-US" sz="3600" b="1" dirty="0">
                <a:solidFill>
                  <a:srgbClr val="000E3D"/>
                </a:solidFill>
                <a:latin typeface="Calibri"/>
              </a:rPr>
              <a:t>SALGA EFFECTS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322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6" grpId="0" animBg="1"/>
      <p:bldP spid="41" grpId="0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274">
              <a:defRPr/>
            </a:pPr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0274">
                <a:defRPr/>
              </a:p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13204" y="163716"/>
            <a:ext cx="8898941" cy="873635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000E3D"/>
                </a:solidFill>
                <a:latin typeface="Calibri"/>
              </a:rPr>
              <a:t>SALGA ROOT CAUSES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6744065C-E660-4844-8925-1325474D7E6F}"/>
              </a:ext>
            </a:extLst>
          </p:cNvPr>
          <p:cNvSpPr>
            <a:spLocks/>
          </p:cNvSpPr>
          <p:nvPr/>
        </p:nvSpPr>
        <p:spPr bwMode="auto">
          <a:xfrm>
            <a:off x="0" y="1126752"/>
            <a:ext cx="6807200" cy="3859379"/>
          </a:xfrm>
          <a:custGeom>
            <a:avLst/>
            <a:gdLst/>
            <a:ahLst/>
            <a:cxnLst>
              <a:cxn ang="0">
                <a:pos x="141" y="58"/>
              </a:cxn>
              <a:cxn ang="0">
                <a:pos x="66" y="90"/>
              </a:cxn>
              <a:cxn ang="0">
                <a:pos x="19" y="133"/>
              </a:cxn>
              <a:cxn ang="0">
                <a:pos x="27" y="140"/>
              </a:cxn>
              <a:cxn ang="0">
                <a:pos x="61" y="104"/>
              </a:cxn>
              <a:cxn ang="0">
                <a:pos x="53" y="132"/>
              </a:cxn>
              <a:cxn ang="0">
                <a:pos x="60" y="141"/>
              </a:cxn>
              <a:cxn ang="0">
                <a:pos x="79" y="135"/>
              </a:cxn>
              <a:cxn ang="0">
                <a:pos x="89" y="94"/>
              </a:cxn>
              <a:cxn ang="0">
                <a:pos x="114" y="109"/>
              </a:cxn>
              <a:cxn ang="0">
                <a:pos x="163" y="73"/>
              </a:cxn>
              <a:cxn ang="0">
                <a:pos x="153" y="132"/>
              </a:cxn>
              <a:cxn ang="0">
                <a:pos x="134" y="161"/>
              </a:cxn>
              <a:cxn ang="0">
                <a:pos x="99" y="177"/>
              </a:cxn>
              <a:cxn ang="0">
                <a:pos x="110" y="178"/>
              </a:cxn>
              <a:cxn ang="0">
                <a:pos x="140" y="168"/>
              </a:cxn>
              <a:cxn ang="0">
                <a:pos x="113" y="230"/>
              </a:cxn>
              <a:cxn ang="0">
                <a:pos x="148" y="191"/>
              </a:cxn>
              <a:cxn ang="0">
                <a:pos x="167" y="118"/>
              </a:cxn>
              <a:cxn ang="0">
                <a:pos x="226" y="94"/>
              </a:cxn>
              <a:cxn ang="0">
                <a:pos x="204" y="136"/>
              </a:cxn>
              <a:cxn ang="0">
                <a:pos x="205" y="142"/>
              </a:cxn>
              <a:cxn ang="0">
                <a:pos x="222" y="190"/>
              </a:cxn>
              <a:cxn ang="0">
                <a:pos x="197" y="234"/>
              </a:cxn>
              <a:cxn ang="0">
                <a:pos x="211" y="236"/>
              </a:cxn>
              <a:cxn ang="0">
                <a:pos x="258" y="243"/>
              </a:cxn>
              <a:cxn ang="0">
                <a:pos x="266" y="239"/>
              </a:cxn>
              <a:cxn ang="0">
                <a:pos x="231" y="184"/>
              </a:cxn>
              <a:cxn ang="0">
                <a:pos x="254" y="170"/>
              </a:cxn>
              <a:cxn ang="0">
                <a:pos x="236" y="143"/>
              </a:cxn>
              <a:cxn ang="0">
                <a:pos x="271" y="75"/>
              </a:cxn>
              <a:cxn ang="0">
                <a:pos x="289" y="98"/>
              </a:cxn>
              <a:cxn ang="0">
                <a:pos x="274" y="165"/>
              </a:cxn>
              <a:cxn ang="0">
                <a:pos x="296" y="95"/>
              </a:cxn>
              <a:cxn ang="0">
                <a:pos x="307" y="119"/>
              </a:cxn>
              <a:cxn ang="0">
                <a:pos x="300" y="85"/>
              </a:cxn>
              <a:cxn ang="0">
                <a:pos x="344" y="70"/>
              </a:cxn>
              <a:cxn ang="0">
                <a:pos x="311" y="160"/>
              </a:cxn>
              <a:cxn ang="0">
                <a:pos x="319" y="188"/>
              </a:cxn>
              <a:cxn ang="0">
                <a:pos x="343" y="148"/>
              </a:cxn>
              <a:cxn ang="0">
                <a:pos x="376" y="183"/>
              </a:cxn>
              <a:cxn ang="0">
                <a:pos x="376" y="161"/>
              </a:cxn>
              <a:cxn ang="0">
                <a:pos x="414" y="183"/>
              </a:cxn>
              <a:cxn ang="0">
                <a:pos x="394" y="165"/>
              </a:cxn>
              <a:cxn ang="0">
                <a:pos x="355" y="139"/>
              </a:cxn>
              <a:cxn ang="0">
                <a:pos x="354" y="98"/>
              </a:cxn>
              <a:cxn ang="0">
                <a:pos x="374" y="79"/>
              </a:cxn>
              <a:cxn ang="0">
                <a:pos x="401" y="109"/>
              </a:cxn>
              <a:cxn ang="0">
                <a:pos x="422" y="103"/>
              </a:cxn>
              <a:cxn ang="0">
                <a:pos x="460" y="135"/>
              </a:cxn>
              <a:cxn ang="0">
                <a:pos x="505" y="174"/>
              </a:cxn>
              <a:cxn ang="0">
                <a:pos x="481" y="143"/>
              </a:cxn>
              <a:cxn ang="0">
                <a:pos x="444" y="103"/>
              </a:cxn>
              <a:cxn ang="0">
                <a:pos x="412" y="79"/>
              </a:cxn>
              <a:cxn ang="0">
                <a:pos x="321" y="42"/>
              </a:cxn>
              <a:cxn ang="0">
                <a:pos x="180" y="31"/>
              </a:cxn>
            </a:cxnLst>
            <a:rect l="0" t="0" r="r" b="b"/>
            <a:pathLst>
              <a:path w="518" h="295">
                <a:moveTo>
                  <a:pt x="180" y="31"/>
                </a:moveTo>
                <a:cubicBezTo>
                  <a:pt x="177" y="35"/>
                  <a:pt x="165" y="42"/>
                  <a:pt x="160" y="49"/>
                </a:cubicBezTo>
                <a:cubicBezTo>
                  <a:pt x="159" y="50"/>
                  <a:pt x="158" y="51"/>
                  <a:pt x="158" y="52"/>
                </a:cubicBezTo>
                <a:cubicBezTo>
                  <a:pt x="158" y="52"/>
                  <a:pt x="151" y="54"/>
                  <a:pt x="141" y="58"/>
                </a:cubicBezTo>
                <a:cubicBezTo>
                  <a:pt x="135" y="60"/>
                  <a:pt x="129" y="65"/>
                  <a:pt x="122" y="68"/>
                </a:cubicBezTo>
                <a:cubicBezTo>
                  <a:pt x="114" y="71"/>
                  <a:pt x="105" y="69"/>
                  <a:pt x="97" y="72"/>
                </a:cubicBezTo>
                <a:cubicBezTo>
                  <a:pt x="93" y="74"/>
                  <a:pt x="87" y="79"/>
                  <a:pt x="82" y="81"/>
                </a:cubicBezTo>
                <a:cubicBezTo>
                  <a:pt x="77" y="84"/>
                  <a:pt x="71" y="87"/>
                  <a:pt x="66" y="90"/>
                </a:cubicBezTo>
                <a:cubicBezTo>
                  <a:pt x="59" y="94"/>
                  <a:pt x="55" y="93"/>
                  <a:pt x="49" y="98"/>
                </a:cubicBezTo>
                <a:cubicBezTo>
                  <a:pt x="42" y="104"/>
                  <a:pt x="35" y="114"/>
                  <a:pt x="29" y="120"/>
                </a:cubicBezTo>
                <a:cubicBezTo>
                  <a:pt x="28" y="122"/>
                  <a:pt x="25" y="124"/>
                  <a:pt x="23" y="126"/>
                </a:cubicBezTo>
                <a:cubicBezTo>
                  <a:pt x="22" y="128"/>
                  <a:pt x="21" y="131"/>
                  <a:pt x="19" y="133"/>
                </a:cubicBezTo>
                <a:cubicBezTo>
                  <a:pt x="6" y="151"/>
                  <a:pt x="0" y="166"/>
                  <a:pt x="3" y="169"/>
                </a:cubicBezTo>
                <a:cubicBezTo>
                  <a:pt x="6" y="172"/>
                  <a:pt x="8" y="167"/>
                  <a:pt x="13" y="158"/>
                </a:cubicBezTo>
                <a:cubicBezTo>
                  <a:pt x="13" y="157"/>
                  <a:pt x="15" y="153"/>
                  <a:pt x="16" y="151"/>
                </a:cubicBezTo>
                <a:cubicBezTo>
                  <a:pt x="18" y="148"/>
                  <a:pt x="24" y="143"/>
                  <a:pt x="27" y="140"/>
                </a:cubicBezTo>
                <a:cubicBezTo>
                  <a:pt x="27" y="139"/>
                  <a:pt x="29" y="133"/>
                  <a:pt x="30" y="133"/>
                </a:cubicBezTo>
                <a:cubicBezTo>
                  <a:pt x="32" y="129"/>
                  <a:pt x="32" y="130"/>
                  <a:pt x="35" y="126"/>
                </a:cubicBezTo>
                <a:cubicBezTo>
                  <a:pt x="39" y="122"/>
                  <a:pt x="44" y="120"/>
                  <a:pt x="48" y="114"/>
                </a:cubicBezTo>
                <a:cubicBezTo>
                  <a:pt x="51" y="110"/>
                  <a:pt x="56" y="106"/>
                  <a:pt x="61" y="104"/>
                </a:cubicBezTo>
                <a:cubicBezTo>
                  <a:pt x="64" y="103"/>
                  <a:pt x="68" y="102"/>
                  <a:pt x="72" y="101"/>
                </a:cubicBezTo>
                <a:cubicBezTo>
                  <a:pt x="73" y="100"/>
                  <a:pt x="64" y="107"/>
                  <a:pt x="58" y="118"/>
                </a:cubicBezTo>
                <a:cubicBezTo>
                  <a:pt x="57" y="120"/>
                  <a:pt x="57" y="121"/>
                  <a:pt x="56" y="124"/>
                </a:cubicBezTo>
                <a:cubicBezTo>
                  <a:pt x="55" y="126"/>
                  <a:pt x="54" y="130"/>
                  <a:pt x="53" y="132"/>
                </a:cubicBezTo>
                <a:cubicBezTo>
                  <a:pt x="51" y="148"/>
                  <a:pt x="54" y="168"/>
                  <a:pt x="56" y="168"/>
                </a:cubicBezTo>
                <a:cubicBezTo>
                  <a:pt x="58" y="168"/>
                  <a:pt x="58" y="164"/>
                  <a:pt x="58" y="158"/>
                </a:cubicBezTo>
                <a:cubicBezTo>
                  <a:pt x="59" y="156"/>
                  <a:pt x="58" y="154"/>
                  <a:pt x="58" y="151"/>
                </a:cubicBezTo>
                <a:cubicBezTo>
                  <a:pt x="58" y="150"/>
                  <a:pt x="60" y="143"/>
                  <a:pt x="60" y="141"/>
                </a:cubicBezTo>
                <a:cubicBezTo>
                  <a:pt x="61" y="135"/>
                  <a:pt x="61" y="135"/>
                  <a:pt x="64" y="129"/>
                </a:cubicBezTo>
                <a:cubicBezTo>
                  <a:pt x="65" y="126"/>
                  <a:pt x="66" y="123"/>
                  <a:pt x="68" y="120"/>
                </a:cubicBezTo>
                <a:cubicBezTo>
                  <a:pt x="69" y="119"/>
                  <a:pt x="70" y="121"/>
                  <a:pt x="72" y="124"/>
                </a:cubicBezTo>
                <a:cubicBezTo>
                  <a:pt x="74" y="129"/>
                  <a:pt x="77" y="136"/>
                  <a:pt x="79" y="135"/>
                </a:cubicBezTo>
                <a:cubicBezTo>
                  <a:pt x="80" y="134"/>
                  <a:pt x="79" y="132"/>
                  <a:pt x="77" y="128"/>
                </a:cubicBezTo>
                <a:cubicBezTo>
                  <a:pt x="76" y="126"/>
                  <a:pt x="76" y="123"/>
                  <a:pt x="75" y="120"/>
                </a:cubicBezTo>
                <a:cubicBezTo>
                  <a:pt x="74" y="114"/>
                  <a:pt x="74" y="111"/>
                  <a:pt x="76" y="107"/>
                </a:cubicBezTo>
                <a:cubicBezTo>
                  <a:pt x="79" y="104"/>
                  <a:pt x="88" y="94"/>
                  <a:pt x="89" y="94"/>
                </a:cubicBezTo>
                <a:cubicBezTo>
                  <a:pt x="91" y="93"/>
                  <a:pt x="93" y="92"/>
                  <a:pt x="96" y="92"/>
                </a:cubicBezTo>
                <a:cubicBezTo>
                  <a:pt x="100" y="90"/>
                  <a:pt x="104" y="89"/>
                  <a:pt x="108" y="88"/>
                </a:cubicBezTo>
                <a:cubicBezTo>
                  <a:pt x="113" y="86"/>
                  <a:pt x="100" y="132"/>
                  <a:pt x="105" y="131"/>
                </a:cubicBezTo>
                <a:cubicBezTo>
                  <a:pt x="108" y="130"/>
                  <a:pt x="110" y="121"/>
                  <a:pt x="114" y="109"/>
                </a:cubicBezTo>
                <a:cubicBezTo>
                  <a:pt x="115" y="106"/>
                  <a:pt x="114" y="100"/>
                  <a:pt x="114" y="98"/>
                </a:cubicBezTo>
                <a:cubicBezTo>
                  <a:pt x="118" y="88"/>
                  <a:pt x="123" y="83"/>
                  <a:pt x="125" y="83"/>
                </a:cubicBezTo>
                <a:cubicBezTo>
                  <a:pt x="128" y="82"/>
                  <a:pt x="144" y="77"/>
                  <a:pt x="147" y="76"/>
                </a:cubicBezTo>
                <a:cubicBezTo>
                  <a:pt x="154" y="75"/>
                  <a:pt x="160" y="74"/>
                  <a:pt x="163" y="73"/>
                </a:cubicBezTo>
                <a:cubicBezTo>
                  <a:pt x="172" y="72"/>
                  <a:pt x="164" y="70"/>
                  <a:pt x="188" y="69"/>
                </a:cubicBezTo>
                <a:cubicBezTo>
                  <a:pt x="189" y="69"/>
                  <a:pt x="187" y="76"/>
                  <a:pt x="180" y="78"/>
                </a:cubicBezTo>
                <a:cubicBezTo>
                  <a:pt x="168" y="81"/>
                  <a:pt x="172" y="87"/>
                  <a:pt x="167" y="94"/>
                </a:cubicBezTo>
                <a:cubicBezTo>
                  <a:pt x="160" y="104"/>
                  <a:pt x="154" y="117"/>
                  <a:pt x="153" y="132"/>
                </a:cubicBezTo>
                <a:cubicBezTo>
                  <a:pt x="153" y="139"/>
                  <a:pt x="152" y="146"/>
                  <a:pt x="150" y="152"/>
                </a:cubicBezTo>
                <a:cubicBezTo>
                  <a:pt x="150" y="153"/>
                  <a:pt x="148" y="156"/>
                  <a:pt x="146" y="157"/>
                </a:cubicBezTo>
                <a:cubicBezTo>
                  <a:pt x="144" y="158"/>
                  <a:pt x="140" y="157"/>
                  <a:pt x="137" y="159"/>
                </a:cubicBezTo>
                <a:cubicBezTo>
                  <a:pt x="135" y="160"/>
                  <a:pt x="136" y="161"/>
                  <a:pt x="134" y="161"/>
                </a:cubicBezTo>
                <a:cubicBezTo>
                  <a:pt x="132" y="162"/>
                  <a:pt x="131" y="164"/>
                  <a:pt x="129" y="165"/>
                </a:cubicBezTo>
                <a:cubicBezTo>
                  <a:pt x="127" y="166"/>
                  <a:pt x="122" y="166"/>
                  <a:pt x="119" y="167"/>
                </a:cubicBezTo>
                <a:cubicBezTo>
                  <a:pt x="118" y="167"/>
                  <a:pt x="118" y="167"/>
                  <a:pt x="117" y="168"/>
                </a:cubicBezTo>
                <a:cubicBezTo>
                  <a:pt x="110" y="171"/>
                  <a:pt x="105" y="174"/>
                  <a:pt x="99" y="177"/>
                </a:cubicBezTo>
                <a:cubicBezTo>
                  <a:pt x="95" y="179"/>
                  <a:pt x="87" y="179"/>
                  <a:pt x="87" y="181"/>
                </a:cubicBezTo>
                <a:cubicBezTo>
                  <a:pt x="87" y="182"/>
                  <a:pt x="87" y="182"/>
                  <a:pt x="92" y="182"/>
                </a:cubicBezTo>
                <a:cubicBezTo>
                  <a:pt x="94" y="181"/>
                  <a:pt x="98" y="182"/>
                  <a:pt x="102" y="181"/>
                </a:cubicBezTo>
                <a:cubicBezTo>
                  <a:pt x="104" y="180"/>
                  <a:pt x="107" y="178"/>
                  <a:pt x="110" y="178"/>
                </a:cubicBezTo>
                <a:cubicBezTo>
                  <a:pt x="113" y="177"/>
                  <a:pt x="115" y="175"/>
                  <a:pt x="118" y="174"/>
                </a:cubicBezTo>
                <a:cubicBezTo>
                  <a:pt x="121" y="173"/>
                  <a:pt x="125" y="173"/>
                  <a:pt x="128" y="172"/>
                </a:cubicBezTo>
                <a:cubicBezTo>
                  <a:pt x="131" y="171"/>
                  <a:pt x="133" y="169"/>
                  <a:pt x="137" y="168"/>
                </a:cubicBezTo>
                <a:cubicBezTo>
                  <a:pt x="137" y="168"/>
                  <a:pt x="137" y="170"/>
                  <a:pt x="140" y="168"/>
                </a:cubicBezTo>
                <a:cubicBezTo>
                  <a:pt x="142" y="167"/>
                  <a:pt x="144" y="167"/>
                  <a:pt x="146" y="166"/>
                </a:cubicBezTo>
                <a:cubicBezTo>
                  <a:pt x="149" y="165"/>
                  <a:pt x="144" y="172"/>
                  <a:pt x="143" y="175"/>
                </a:cubicBezTo>
                <a:cubicBezTo>
                  <a:pt x="127" y="212"/>
                  <a:pt x="99" y="233"/>
                  <a:pt x="102" y="237"/>
                </a:cubicBezTo>
                <a:cubicBezTo>
                  <a:pt x="103" y="238"/>
                  <a:pt x="108" y="233"/>
                  <a:pt x="113" y="230"/>
                </a:cubicBezTo>
                <a:cubicBezTo>
                  <a:pt x="117" y="226"/>
                  <a:pt x="122" y="226"/>
                  <a:pt x="128" y="218"/>
                </a:cubicBezTo>
                <a:cubicBezTo>
                  <a:pt x="130" y="216"/>
                  <a:pt x="130" y="211"/>
                  <a:pt x="133" y="208"/>
                </a:cubicBezTo>
                <a:cubicBezTo>
                  <a:pt x="137" y="202"/>
                  <a:pt x="139" y="202"/>
                  <a:pt x="141" y="198"/>
                </a:cubicBezTo>
                <a:cubicBezTo>
                  <a:pt x="143" y="195"/>
                  <a:pt x="146" y="194"/>
                  <a:pt x="148" y="191"/>
                </a:cubicBezTo>
                <a:cubicBezTo>
                  <a:pt x="152" y="183"/>
                  <a:pt x="157" y="174"/>
                  <a:pt x="160" y="165"/>
                </a:cubicBezTo>
                <a:cubicBezTo>
                  <a:pt x="162" y="159"/>
                  <a:pt x="166" y="160"/>
                  <a:pt x="167" y="153"/>
                </a:cubicBezTo>
                <a:cubicBezTo>
                  <a:pt x="168" y="149"/>
                  <a:pt x="167" y="139"/>
                  <a:pt x="167" y="135"/>
                </a:cubicBezTo>
                <a:cubicBezTo>
                  <a:pt x="168" y="128"/>
                  <a:pt x="164" y="124"/>
                  <a:pt x="167" y="118"/>
                </a:cubicBezTo>
                <a:cubicBezTo>
                  <a:pt x="168" y="114"/>
                  <a:pt x="176" y="108"/>
                  <a:pt x="178" y="104"/>
                </a:cubicBezTo>
                <a:cubicBezTo>
                  <a:pt x="191" y="84"/>
                  <a:pt x="200" y="75"/>
                  <a:pt x="210" y="70"/>
                </a:cubicBezTo>
                <a:cubicBezTo>
                  <a:pt x="213" y="69"/>
                  <a:pt x="235" y="64"/>
                  <a:pt x="236" y="75"/>
                </a:cubicBezTo>
                <a:cubicBezTo>
                  <a:pt x="236" y="80"/>
                  <a:pt x="231" y="81"/>
                  <a:pt x="226" y="94"/>
                </a:cubicBezTo>
                <a:cubicBezTo>
                  <a:pt x="224" y="100"/>
                  <a:pt x="223" y="113"/>
                  <a:pt x="220" y="124"/>
                </a:cubicBezTo>
                <a:cubicBezTo>
                  <a:pt x="219" y="125"/>
                  <a:pt x="219" y="126"/>
                  <a:pt x="219" y="127"/>
                </a:cubicBezTo>
                <a:cubicBezTo>
                  <a:pt x="219" y="128"/>
                  <a:pt x="217" y="130"/>
                  <a:pt x="214" y="132"/>
                </a:cubicBezTo>
                <a:cubicBezTo>
                  <a:pt x="212" y="134"/>
                  <a:pt x="207" y="134"/>
                  <a:pt x="204" y="136"/>
                </a:cubicBezTo>
                <a:cubicBezTo>
                  <a:pt x="203" y="138"/>
                  <a:pt x="201" y="141"/>
                  <a:pt x="199" y="142"/>
                </a:cubicBezTo>
                <a:cubicBezTo>
                  <a:pt x="194" y="145"/>
                  <a:pt x="192" y="148"/>
                  <a:pt x="193" y="150"/>
                </a:cubicBezTo>
                <a:cubicBezTo>
                  <a:pt x="193" y="151"/>
                  <a:pt x="197" y="149"/>
                  <a:pt x="201" y="146"/>
                </a:cubicBezTo>
                <a:cubicBezTo>
                  <a:pt x="202" y="145"/>
                  <a:pt x="203" y="143"/>
                  <a:pt x="205" y="142"/>
                </a:cubicBezTo>
                <a:cubicBezTo>
                  <a:pt x="207" y="140"/>
                  <a:pt x="210" y="139"/>
                  <a:pt x="212" y="138"/>
                </a:cubicBezTo>
                <a:cubicBezTo>
                  <a:pt x="215" y="136"/>
                  <a:pt x="217" y="136"/>
                  <a:pt x="217" y="137"/>
                </a:cubicBezTo>
                <a:cubicBezTo>
                  <a:pt x="218" y="146"/>
                  <a:pt x="220" y="164"/>
                  <a:pt x="222" y="172"/>
                </a:cubicBezTo>
                <a:cubicBezTo>
                  <a:pt x="223" y="179"/>
                  <a:pt x="222" y="184"/>
                  <a:pt x="222" y="190"/>
                </a:cubicBezTo>
                <a:cubicBezTo>
                  <a:pt x="223" y="195"/>
                  <a:pt x="226" y="202"/>
                  <a:pt x="225" y="206"/>
                </a:cubicBezTo>
                <a:cubicBezTo>
                  <a:pt x="225" y="207"/>
                  <a:pt x="222" y="210"/>
                  <a:pt x="222" y="211"/>
                </a:cubicBezTo>
                <a:cubicBezTo>
                  <a:pt x="221" y="214"/>
                  <a:pt x="217" y="218"/>
                  <a:pt x="212" y="224"/>
                </a:cubicBezTo>
                <a:cubicBezTo>
                  <a:pt x="208" y="227"/>
                  <a:pt x="202" y="230"/>
                  <a:pt x="197" y="234"/>
                </a:cubicBezTo>
                <a:cubicBezTo>
                  <a:pt x="195" y="236"/>
                  <a:pt x="194" y="241"/>
                  <a:pt x="191" y="243"/>
                </a:cubicBezTo>
                <a:cubicBezTo>
                  <a:pt x="184" y="251"/>
                  <a:pt x="174" y="255"/>
                  <a:pt x="180" y="259"/>
                </a:cubicBezTo>
                <a:cubicBezTo>
                  <a:pt x="181" y="260"/>
                  <a:pt x="190" y="252"/>
                  <a:pt x="200" y="243"/>
                </a:cubicBezTo>
                <a:cubicBezTo>
                  <a:pt x="204" y="240"/>
                  <a:pt x="208" y="239"/>
                  <a:pt x="211" y="236"/>
                </a:cubicBezTo>
                <a:cubicBezTo>
                  <a:pt x="214" y="233"/>
                  <a:pt x="216" y="228"/>
                  <a:pt x="219" y="226"/>
                </a:cubicBezTo>
                <a:cubicBezTo>
                  <a:pt x="225" y="220"/>
                  <a:pt x="229" y="216"/>
                  <a:pt x="230" y="214"/>
                </a:cubicBezTo>
                <a:cubicBezTo>
                  <a:pt x="230" y="214"/>
                  <a:pt x="234" y="218"/>
                  <a:pt x="240" y="226"/>
                </a:cubicBezTo>
                <a:cubicBezTo>
                  <a:pt x="244" y="230"/>
                  <a:pt x="254" y="238"/>
                  <a:pt x="258" y="243"/>
                </a:cubicBezTo>
                <a:cubicBezTo>
                  <a:pt x="263" y="250"/>
                  <a:pt x="262" y="254"/>
                  <a:pt x="268" y="261"/>
                </a:cubicBezTo>
                <a:cubicBezTo>
                  <a:pt x="282" y="279"/>
                  <a:pt x="296" y="295"/>
                  <a:pt x="298" y="293"/>
                </a:cubicBezTo>
                <a:cubicBezTo>
                  <a:pt x="299" y="292"/>
                  <a:pt x="294" y="282"/>
                  <a:pt x="282" y="269"/>
                </a:cubicBezTo>
                <a:cubicBezTo>
                  <a:pt x="276" y="263"/>
                  <a:pt x="271" y="247"/>
                  <a:pt x="266" y="239"/>
                </a:cubicBezTo>
                <a:cubicBezTo>
                  <a:pt x="262" y="234"/>
                  <a:pt x="253" y="231"/>
                  <a:pt x="249" y="227"/>
                </a:cubicBezTo>
                <a:cubicBezTo>
                  <a:pt x="240" y="214"/>
                  <a:pt x="232" y="204"/>
                  <a:pt x="232" y="203"/>
                </a:cubicBezTo>
                <a:cubicBezTo>
                  <a:pt x="232" y="203"/>
                  <a:pt x="232" y="202"/>
                  <a:pt x="232" y="202"/>
                </a:cubicBezTo>
                <a:cubicBezTo>
                  <a:pt x="232" y="196"/>
                  <a:pt x="231" y="190"/>
                  <a:pt x="231" y="184"/>
                </a:cubicBezTo>
                <a:cubicBezTo>
                  <a:pt x="231" y="175"/>
                  <a:pt x="230" y="165"/>
                  <a:pt x="231" y="155"/>
                </a:cubicBezTo>
                <a:cubicBezTo>
                  <a:pt x="231" y="153"/>
                  <a:pt x="236" y="151"/>
                  <a:pt x="240" y="155"/>
                </a:cubicBezTo>
                <a:cubicBezTo>
                  <a:pt x="242" y="156"/>
                  <a:pt x="242" y="159"/>
                  <a:pt x="243" y="161"/>
                </a:cubicBezTo>
                <a:cubicBezTo>
                  <a:pt x="248" y="165"/>
                  <a:pt x="253" y="171"/>
                  <a:pt x="254" y="170"/>
                </a:cubicBezTo>
                <a:cubicBezTo>
                  <a:pt x="256" y="168"/>
                  <a:pt x="252" y="165"/>
                  <a:pt x="248" y="161"/>
                </a:cubicBezTo>
                <a:cubicBezTo>
                  <a:pt x="246" y="158"/>
                  <a:pt x="245" y="154"/>
                  <a:pt x="242" y="150"/>
                </a:cubicBezTo>
                <a:cubicBezTo>
                  <a:pt x="241" y="149"/>
                  <a:pt x="238" y="147"/>
                  <a:pt x="238" y="146"/>
                </a:cubicBezTo>
                <a:cubicBezTo>
                  <a:pt x="237" y="145"/>
                  <a:pt x="237" y="144"/>
                  <a:pt x="236" y="143"/>
                </a:cubicBezTo>
                <a:cubicBezTo>
                  <a:pt x="234" y="137"/>
                  <a:pt x="235" y="131"/>
                  <a:pt x="235" y="131"/>
                </a:cubicBezTo>
                <a:cubicBezTo>
                  <a:pt x="238" y="119"/>
                  <a:pt x="246" y="109"/>
                  <a:pt x="252" y="101"/>
                </a:cubicBezTo>
                <a:cubicBezTo>
                  <a:pt x="254" y="97"/>
                  <a:pt x="255" y="89"/>
                  <a:pt x="257" y="86"/>
                </a:cubicBezTo>
                <a:cubicBezTo>
                  <a:pt x="264" y="76"/>
                  <a:pt x="271" y="75"/>
                  <a:pt x="271" y="75"/>
                </a:cubicBezTo>
                <a:cubicBezTo>
                  <a:pt x="277" y="75"/>
                  <a:pt x="276" y="69"/>
                  <a:pt x="282" y="69"/>
                </a:cubicBezTo>
                <a:cubicBezTo>
                  <a:pt x="285" y="69"/>
                  <a:pt x="290" y="67"/>
                  <a:pt x="292" y="69"/>
                </a:cubicBezTo>
                <a:cubicBezTo>
                  <a:pt x="293" y="70"/>
                  <a:pt x="293" y="75"/>
                  <a:pt x="292" y="82"/>
                </a:cubicBezTo>
                <a:cubicBezTo>
                  <a:pt x="292" y="86"/>
                  <a:pt x="290" y="92"/>
                  <a:pt x="289" y="98"/>
                </a:cubicBezTo>
                <a:cubicBezTo>
                  <a:pt x="288" y="103"/>
                  <a:pt x="288" y="109"/>
                  <a:pt x="287" y="115"/>
                </a:cubicBezTo>
                <a:cubicBezTo>
                  <a:pt x="285" y="121"/>
                  <a:pt x="282" y="126"/>
                  <a:pt x="280" y="132"/>
                </a:cubicBezTo>
                <a:cubicBezTo>
                  <a:pt x="279" y="137"/>
                  <a:pt x="279" y="143"/>
                  <a:pt x="278" y="147"/>
                </a:cubicBezTo>
                <a:cubicBezTo>
                  <a:pt x="276" y="158"/>
                  <a:pt x="273" y="165"/>
                  <a:pt x="274" y="165"/>
                </a:cubicBezTo>
                <a:cubicBezTo>
                  <a:pt x="275" y="166"/>
                  <a:pt x="277" y="163"/>
                  <a:pt x="278" y="159"/>
                </a:cubicBezTo>
                <a:cubicBezTo>
                  <a:pt x="280" y="156"/>
                  <a:pt x="282" y="145"/>
                  <a:pt x="284" y="140"/>
                </a:cubicBezTo>
                <a:cubicBezTo>
                  <a:pt x="285" y="135"/>
                  <a:pt x="286" y="135"/>
                  <a:pt x="287" y="129"/>
                </a:cubicBezTo>
                <a:cubicBezTo>
                  <a:pt x="291" y="117"/>
                  <a:pt x="292" y="104"/>
                  <a:pt x="296" y="95"/>
                </a:cubicBezTo>
                <a:cubicBezTo>
                  <a:pt x="297" y="93"/>
                  <a:pt x="298" y="95"/>
                  <a:pt x="299" y="98"/>
                </a:cubicBezTo>
                <a:cubicBezTo>
                  <a:pt x="299" y="100"/>
                  <a:pt x="299" y="105"/>
                  <a:pt x="300" y="107"/>
                </a:cubicBezTo>
                <a:cubicBezTo>
                  <a:pt x="301" y="109"/>
                  <a:pt x="302" y="109"/>
                  <a:pt x="303" y="111"/>
                </a:cubicBezTo>
                <a:cubicBezTo>
                  <a:pt x="305" y="117"/>
                  <a:pt x="306" y="122"/>
                  <a:pt x="307" y="119"/>
                </a:cubicBezTo>
                <a:cubicBezTo>
                  <a:pt x="307" y="118"/>
                  <a:pt x="307" y="115"/>
                  <a:pt x="306" y="111"/>
                </a:cubicBezTo>
                <a:cubicBezTo>
                  <a:pt x="305" y="109"/>
                  <a:pt x="306" y="108"/>
                  <a:pt x="305" y="105"/>
                </a:cubicBezTo>
                <a:cubicBezTo>
                  <a:pt x="305" y="103"/>
                  <a:pt x="303" y="101"/>
                  <a:pt x="303" y="99"/>
                </a:cubicBezTo>
                <a:cubicBezTo>
                  <a:pt x="301" y="93"/>
                  <a:pt x="300" y="87"/>
                  <a:pt x="300" y="85"/>
                </a:cubicBezTo>
                <a:cubicBezTo>
                  <a:pt x="303" y="74"/>
                  <a:pt x="306" y="66"/>
                  <a:pt x="308" y="66"/>
                </a:cubicBezTo>
                <a:cubicBezTo>
                  <a:pt x="309" y="66"/>
                  <a:pt x="311" y="64"/>
                  <a:pt x="313" y="66"/>
                </a:cubicBezTo>
                <a:cubicBezTo>
                  <a:pt x="318" y="71"/>
                  <a:pt x="324" y="66"/>
                  <a:pt x="329" y="68"/>
                </a:cubicBezTo>
                <a:cubicBezTo>
                  <a:pt x="337" y="71"/>
                  <a:pt x="340" y="67"/>
                  <a:pt x="344" y="70"/>
                </a:cubicBezTo>
                <a:cubicBezTo>
                  <a:pt x="347" y="73"/>
                  <a:pt x="353" y="76"/>
                  <a:pt x="349" y="84"/>
                </a:cubicBezTo>
                <a:cubicBezTo>
                  <a:pt x="346" y="91"/>
                  <a:pt x="344" y="108"/>
                  <a:pt x="339" y="118"/>
                </a:cubicBezTo>
                <a:cubicBezTo>
                  <a:pt x="336" y="126"/>
                  <a:pt x="328" y="135"/>
                  <a:pt x="325" y="143"/>
                </a:cubicBezTo>
                <a:cubicBezTo>
                  <a:pt x="321" y="151"/>
                  <a:pt x="320" y="147"/>
                  <a:pt x="311" y="160"/>
                </a:cubicBezTo>
                <a:cubicBezTo>
                  <a:pt x="300" y="175"/>
                  <a:pt x="289" y="183"/>
                  <a:pt x="296" y="185"/>
                </a:cubicBezTo>
                <a:cubicBezTo>
                  <a:pt x="297" y="185"/>
                  <a:pt x="300" y="183"/>
                  <a:pt x="305" y="179"/>
                </a:cubicBezTo>
                <a:cubicBezTo>
                  <a:pt x="306" y="179"/>
                  <a:pt x="309" y="179"/>
                  <a:pt x="311" y="182"/>
                </a:cubicBezTo>
                <a:cubicBezTo>
                  <a:pt x="314" y="185"/>
                  <a:pt x="317" y="190"/>
                  <a:pt x="319" y="188"/>
                </a:cubicBezTo>
                <a:cubicBezTo>
                  <a:pt x="320" y="187"/>
                  <a:pt x="317" y="184"/>
                  <a:pt x="314" y="180"/>
                </a:cubicBezTo>
                <a:cubicBezTo>
                  <a:pt x="312" y="177"/>
                  <a:pt x="311" y="175"/>
                  <a:pt x="312" y="174"/>
                </a:cubicBezTo>
                <a:cubicBezTo>
                  <a:pt x="317" y="169"/>
                  <a:pt x="322" y="160"/>
                  <a:pt x="331" y="153"/>
                </a:cubicBezTo>
                <a:cubicBezTo>
                  <a:pt x="332" y="152"/>
                  <a:pt x="337" y="148"/>
                  <a:pt x="343" y="148"/>
                </a:cubicBezTo>
                <a:cubicBezTo>
                  <a:pt x="349" y="148"/>
                  <a:pt x="354" y="153"/>
                  <a:pt x="360" y="154"/>
                </a:cubicBezTo>
                <a:cubicBezTo>
                  <a:pt x="362" y="154"/>
                  <a:pt x="365" y="156"/>
                  <a:pt x="366" y="158"/>
                </a:cubicBezTo>
                <a:cubicBezTo>
                  <a:pt x="369" y="161"/>
                  <a:pt x="366" y="161"/>
                  <a:pt x="368" y="164"/>
                </a:cubicBezTo>
                <a:cubicBezTo>
                  <a:pt x="371" y="171"/>
                  <a:pt x="375" y="176"/>
                  <a:pt x="376" y="183"/>
                </a:cubicBezTo>
                <a:cubicBezTo>
                  <a:pt x="379" y="195"/>
                  <a:pt x="378" y="206"/>
                  <a:pt x="381" y="206"/>
                </a:cubicBezTo>
                <a:cubicBezTo>
                  <a:pt x="383" y="206"/>
                  <a:pt x="384" y="192"/>
                  <a:pt x="381" y="177"/>
                </a:cubicBezTo>
                <a:cubicBezTo>
                  <a:pt x="380" y="172"/>
                  <a:pt x="378" y="167"/>
                  <a:pt x="376" y="163"/>
                </a:cubicBezTo>
                <a:cubicBezTo>
                  <a:pt x="376" y="162"/>
                  <a:pt x="375" y="161"/>
                  <a:pt x="376" y="161"/>
                </a:cubicBezTo>
                <a:cubicBezTo>
                  <a:pt x="380" y="164"/>
                  <a:pt x="383" y="166"/>
                  <a:pt x="387" y="168"/>
                </a:cubicBezTo>
                <a:cubicBezTo>
                  <a:pt x="389" y="169"/>
                  <a:pt x="393" y="170"/>
                  <a:pt x="395" y="172"/>
                </a:cubicBezTo>
                <a:cubicBezTo>
                  <a:pt x="401" y="175"/>
                  <a:pt x="404" y="178"/>
                  <a:pt x="408" y="180"/>
                </a:cubicBezTo>
                <a:cubicBezTo>
                  <a:pt x="410" y="182"/>
                  <a:pt x="412" y="182"/>
                  <a:pt x="414" y="183"/>
                </a:cubicBezTo>
                <a:cubicBezTo>
                  <a:pt x="434" y="193"/>
                  <a:pt x="429" y="189"/>
                  <a:pt x="416" y="179"/>
                </a:cubicBezTo>
                <a:cubicBezTo>
                  <a:pt x="413" y="178"/>
                  <a:pt x="412" y="175"/>
                  <a:pt x="408" y="173"/>
                </a:cubicBezTo>
                <a:cubicBezTo>
                  <a:pt x="406" y="172"/>
                  <a:pt x="403" y="169"/>
                  <a:pt x="401" y="168"/>
                </a:cubicBezTo>
                <a:cubicBezTo>
                  <a:pt x="399" y="167"/>
                  <a:pt x="396" y="166"/>
                  <a:pt x="394" y="165"/>
                </a:cubicBezTo>
                <a:cubicBezTo>
                  <a:pt x="386" y="160"/>
                  <a:pt x="380" y="157"/>
                  <a:pt x="380" y="156"/>
                </a:cubicBezTo>
                <a:cubicBezTo>
                  <a:pt x="379" y="154"/>
                  <a:pt x="373" y="151"/>
                  <a:pt x="372" y="150"/>
                </a:cubicBezTo>
                <a:cubicBezTo>
                  <a:pt x="371" y="147"/>
                  <a:pt x="368" y="146"/>
                  <a:pt x="366" y="144"/>
                </a:cubicBezTo>
                <a:cubicBezTo>
                  <a:pt x="362" y="142"/>
                  <a:pt x="359" y="140"/>
                  <a:pt x="355" y="139"/>
                </a:cubicBezTo>
                <a:cubicBezTo>
                  <a:pt x="348" y="137"/>
                  <a:pt x="341" y="138"/>
                  <a:pt x="342" y="138"/>
                </a:cubicBezTo>
                <a:cubicBezTo>
                  <a:pt x="345" y="133"/>
                  <a:pt x="347" y="128"/>
                  <a:pt x="348" y="124"/>
                </a:cubicBezTo>
                <a:cubicBezTo>
                  <a:pt x="349" y="120"/>
                  <a:pt x="348" y="117"/>
                  <a:pt x="351" y="114"/>
                </a:cubicBezTo>
                <a:cubicBezTo>
                  <a:pt x="354" y="110"/>
                  <a:pt x="353" y="102"/>
                  <a:pt x="354" y="98"/>
                </a:cubicBezTo>
                <a:cubicBezTo>
                  <a:pt x="356" y="93"/>
                  <a:pt x="359" y="89"/>
                  <a:pt x="361" y="85"/>
                </a:cubicBezTo>
                <a:cubicBezTo>
                  <a:pt x="362" y="81"/>
                  <a:pt x="361" y="79"/>
                  <a:pt x="362" y="77"/>
                </a:cubicBezTo>
                <a:cubicBezTo>
                  <a:pt x="364" y="74"/>
                  <a:pt x="365" y="72"/>
                  <a:pt x="366" y="73"/>
                </a:cubicBezTo>
                <a:cubicBezTo>
                  <a:pt x="369" y="75"/>
                  <a:pt x="372" y="77"/>
                  <a:pt x="374" y="79"/>
                </a:cubicBezTo>
                <a:cubicBezTo>
                  <a:pt x="376" y="81"/>
                  <a:pt x="381" y="82"/>
                  <a:pt x="383" y="84"/>
                </a:cubicBezTo>
                <a:cubicBezTo>
                  <a:pt x="386" y="88"/>
                  <a:pt x="388" y="95"/>
                  <a:pt x="390" y="98"/>
                </a:cubicBezTo>
                <a:cubicBezTo>
                  <a:pt x="396" y="110"/>
                  <a:pt x="397" y="119"/>
                  <a:pt x="399" y="119"/>
                </a:cubicBezTo>
                <a:cubicBezTo>
                  <a:pt x="403" y="120"/>
                  <a:pt x="403" y="116"/>
                  <a:pt x="401" y="109"/>
                </a:cubicBezTo>
                <a:cubicBezTo>
                  <a:pt x="400" y="106"/>
                  <a:pt x="401" y="104"/>
                  <a:pt x="399" y="101"/>
                </a:cubicBezTo>
                <a:cubicBezTo>
                  <a:pt x="399" y="99"/>
                  <a:pt x="395" y="94"/>
                  <a:pt x="395" y="93"/>
                </a:cubicBezTo>
                <a:cubicBezTo>
                  <a:pt x="392" y="87"/>
                  <a:pt x="391" y="83"/>
                  <a:pt x="394" y="85"/>
                </a:cubicBezTo>
                <a:cubicBezTo>
                  <a:pt x="404" y="90"/>
                  <a:pt x="414" y="97"/>
                  <a:pt x="422" y="103"/>
                </a:cubicBezTo>
                <a:cubicBezTo>
                  <a:pt x="424" y="105"/>
                  <a:pt x="423" y="111"/>
                  <a:pt x="425" y="113"/>
                </a:cubicBezTo>
                <a:cubicBezTo>
                  <a:pt x="430" y="117"/>
                  <a:pt x="423" y="100"/>
                  <a:pt x="444" y="122"/>
                </a:cubicBezTo>
                <a:cubicBezTo>
                  <a:pt x="446" y="123"/>
                  <a:pt x="449" y="124"/>
                  <a:pt x="451" y="125"/>
                </a:cubicBezTo>
                <a:cubicBezTo>
                  <a:pt x="453" y="127"/>
                  <a:pt x="458" y="133"/>
                  <a:pt x="460" y="135"/>
                </a:cubicBezTo>
                <a:cubicBezTo>
                  <a:pt x="461" y="136"/>
                  <a:pt x="463" y="136"/>
                  <a:pt x="465" y="138"/>
                </a:cubicBezTo>
                <a:cubicBezTo>
                  <a:pt x="468" y="140"/>
                  <a:pt x="471" y="145"/>
                  <a:pt x="474" y="148"/>
                </a:cubicBezTo>
                <a:cubicBezTo>
                  <a:pt x="479" y="152"/>
                  <a:pt x="484" y="154"/>
                  <a:pt x="489" y="158"/>
                </a:cubicBezTo>
                <a:cubicBezTo>
                  <a:pt x="495" y="163"/>
                  <a:pt x="500" y="170"/>
                  <a:pt x="505" y="174"/>
                </a:cubicBezTo>
                <a:cubicBezTo>
                  <a:pt x="511" y="178"/>
                  <a:pt x="516" y="180"/>
                  <a:pt x="518" y="178"/>
                </a:cubicBezTo>
                <a:cubicBezTo>
                  <a:pt x="518" y="178"/>
                  <a:pt x="513" y="173"/>
                  <a:pt x="507" y="167"/>
                </a:cubicBezTo>
                <a:cubicBezTo>
                  <a:pt x="501" y="161"/>
                  <a:pt x="497" y="156"/>
                  <a:pt x="491" y="150"/>
                </a:cubicBezTo>
                <a:cubicBezTo>
                  <a:pt x="489" y="148"/>
                  <a:pt x="483" y="145"/>
                  <a:pt x="481" y="143"/>
                </a:cubicBezTo>
                <a:cubicBezTo>
                  <a:pt x="476" y="139"/>
                  <a:pt x="473" y="135"/>
                  <a:pt x="471" y="133"/>
                </a:cubicBezTo>
                <a:cubicBezTo>
                  <a:pt x="468" y="129"/>
                  <a:pt x="465" y="127"/>
                  <a:pt x="461" y="122"/>
                </a:cubicBezTo>
                <a:cubicBezTo>
                  <a:pt x="458" y="119"/>
                  <a:pt x="455" y="113"/>
                  <a:pt x="452" y="110"/>
                </a:cubicBezTo>
                <a:cubicBezTo>
                  <a:pt x="449" y="108"/>
                  <a:pt x="447" y="105"/>
                  <a:pt x="444" y="103"/>
                </a:cubicBezTo>
                <a:cubicBezTo>
                  <a:pt x="443" y="102"/>
                  <a:pt x="441" y="101"/>
                  <a:pt x="440" y="100"/>
                </a:cubicBezTo>
                <a:cubicBezTo>
                  <a:pt x="438" y="98"/>
                  <a:pt x="430" y="95"/>
                  <a:pt x="429" y="90"/>
                </a:cubicBezTo>
                <a:cubicBezTo>
                  <a:pt x="428" y="89"/>
                  <a:pt x="426" y="88"/>
                  <a:pt x="424" y="87"/>
                </a:cubicBezTo>
                <a:cubicBezTo>
                  <a:pt x="420" y="84"/>
                  <a:pt x="416" y="81"/>
                  <a:pt x="412" y="79"/>
                </a:cubicBezTo>
                <a:cubicBezTo>
                  <a:pt x="410" y="78"/>
                  <a:pt x="403" y="72"/>
                  <a:pt x="401" y="71"/>
                </a:cubicBezTo>
                <a:cubicBezTo>
                  <a:pt x="397" y="68"/>
                  <a:pt x="392" y="68"/>
                  <a:pt x="387" y="66"/>
                </a:cubicBezTo>
                <a:cubicBezTo>
                  <a:pt x="382" y="63"/>
                  <a:pt x="377" y="61"/>
                  <a:pt x="373" y="59"/>
                </a:cubicBezTo>
                <a:cubicBezTo>
                  <a:pt x="346" y="48"/>
                  <a:pt x="321" y="42"/>
                  <a:pt x="321" y="42"/>
                </a:cubicBezTo>
                <a:cubicBezTo>
                  <a:pt x="317" y="35"/>
                  <a:pt x="308" y="29"/>
                  <a:pt x="304" y="25"/>
                </a:cubicBezTo>
                <a:cubicBezTo>
                  <a:pt x="294" y="17"/>
                  <a:pt x="283" y="10"/>
                  <a:pt x="276" y="0"/>
                </a:cubicBezTo>
                <a:cubicBezTo>
                  <a:pt x="202" y="0"/>
                  <a:pt x="202" y="0"/>
                  <a:pt x="202" y="0"/>
                </a:cubicBezTo>
                <a:cubicBezTo>
                  <a:pt x="197" y="11"/>
                  <a:pt x="190" y="21"/>
                  <a:pt x="180" y="31"/>
                </a:cubicBezTo>
                <a:close/>
              </a:path>
            </a:pathLst>
          </a:custGeom>
          <a:solidFill>
            <a:srgbClr val="352515"/>
          </a:solidFill>
          <a:ln w="0" cmpd="sng">
            <a:gradFill>
              <a:gsLst>
                <a:gs pos="0">
                  <a:srgbClr val="FFFFFF">
                    <a:lumMod val="95000"/>
                    <a:alpha val="0"/>
                  </a:srgbClr>
                </a:gs>
                <a:gs pos="26000">
                  <a:srgbClr val="FFFFFF">
                    <a:lumMod val="95000"/>
                  </a:srgbClr>
                </a:gs>
              </a:gsLst>
              <a:lin ang="5400000" scaled="0"/>
            </a:gradFill>
            <a:round/>
            <a:headEnd/>
            <a:tailEnd/>
          </a:ln>
          <a:effectLst>
            <a:outerShdw blurRad="50800" dist="38100" dir="2700000" algn="tl" rotWithShape="0">
              <a:srgbClr val="000E3D">
                <a:alpha val="30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E6A0009-689F-4E61-8A6C-619C562948F9}"/>
              </a:ext>
            </a:extLst>
          </p:cNvPr>
          <p:cNvCxnSpPr>
            <a:stCxn id="9" idx="6"/>
          </p:cNvCxnSpPr>
          <p:nvPr/>
        </p:nvCxnSpPr>
        <p:spPr>
          <a:xfrm flipV="1">
            <a:off x="3352800" y="3808844"/>
            <a:ext cx="3657600" cy="83057"/>
          </a:xfrm>
          <a:prstGeom prst="line">
            <a:avLst/>
          </a:prstGeom>
          <a:noFill/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12700" dir="5400000" rotWithShape="0">
              <a:srgbClr val="000E3D">
                <a:alpha val="50000"/>
              </a:srgbClr>
            </a:outerShdw>
          </a:effec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65B9842-8D0F-4216-8A81-DDAC895FFC9A}"/>
              </a:ext>
            </a:extLst>
          </p:cNvPr>
          <p:cNvSpPr/>
          <p:nvPr/>
        </p:nvSpPr>
        <p:spPr>
          <a:xfrm>
            <a:off x="2641600" y="3538331"/>
            <a:ext cx="711200" cy="707136"/>
          </a:xfrm>
          <a:prstGeom prst="ellipse">
            <a:avLst/>
          </a:prstGeom>
          <a:solidFill>
            <a:srgbClr val="000E3D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5400000" rotWithShape="0">
              <a:srgbClr val="71903D">
                <a:lumMod val="50000"/>
                <a:alpha val="50000"/>
              </a:srgbClr>
            </a:outerShdw>
          </a:effectLst>
        </p:spPr>
        <p:txBody>
          <a:bodyPr tIns="121920" rtlCol="0" anchor="ctr"/>
          <a:lstStyle/>
          <a:p>
            <a:pPr marL="0" marR="0" lvl="0" indent="0" algn="ctr" defTabSz="60957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B980FA60-460C-46D0-9229-760C1C3CF947}"/>
              </a:ext>
            </a:extLst>
          </p:cNvPr>
          <p:cNvSpPr/>
          <p:nvPr/>
        </p:nvSpPr>
        <p:spPr>
          <a:xfrm>
            <a:off x="6639339" y="1231517"/>
            <a:ext cx="5317435" cy="443088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663300"/>
            </a:solidFill>
            <a:prstDash val="solid"/>
          </a:ln>
          <a:effectLst>
            <a:outerShdw blurRad="50800" dist="38100" dir="5400000" rotWithShape="0">
              <a:srgbClr val="000E3D">
                <a:alpha val="50000"/>
              </a:srgbClr>
            </a:outerShdw>
          </a:effectLst>
        </p:spPr>
        <p:txBody>
          <a:bodyPr rtlCol="0" anchor="ctr"/>
          <a:lstStyle/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SALGA’s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inability to enforce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legislative compliance and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co-facilitate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cooperative governance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Clients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ignoring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advice and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implementing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SALGA interventions and lack of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political will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Below-average or unqualified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trainees / Staff /</a:t>
            </a:r>
            <a:r>
              <a:rPr kumimoji="0" lang="en-Z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deployees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inappropriately pitched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material developed by SALGA (not considering differing levels of comprehension)</a:t>
            </a:r>
          </a:p>
          <a:p>
            <a:pPr marL="171446" marR="0" lvl="0" indent="-171446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Insufficient advocacy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skills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lobbying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expertise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labour relations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F06F03-BA2A-466C-9555-76D9DB27B463}"/>
              </a:ext>
            </a:extLst>
          </p:cNvPr>
          <p:cNvSpPr txBox="1"/>
          <p:nvPr/>
        </p:nvSpPr>
        <p:spPr>
          <a:xfrm>
            <a:off x="0" y="5762076"/>
            <a:ext cx="11666313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Insufficient Advisory/Advocacy Services and Interventions, and a Non-receptive Client</a:t>
            </a:r>
          </a:p>
        </p:txBody>
      </p:sp>
    </p:spTree>
    <p:extLst>
      <p:ext uri="{BB962C8B-B14F-4D97-AF65-F5344CB8AC3E}">
        <p14:creationId xmlns:p14="http://schemas.microsoft.com/office/powerpoint/2010/main" xmlns="" val="260757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F4B5C93-AA95-3741-AA16-CA4217AD27F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377"/>
            <a:fld id="{4CC04D4C-DC45-834A-A759-F6658CE957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ADD269B7-E1EF-5C47-A88D-317DB22B890E}"/>
              </a:ext>
            </a:extLst>
          </p:cNvPr>
          <p:cNvSpPr/>
          <p:nvPr/>
        </p:nvSpPr>
        <p:spPr>
          <a:xfrm>
            <a:off x="1723992" y="5650833"/>
            <a:ext cx="3559208" cy="1863983"/>
          </a:xfrm>
          <a:prstGeom prst="ellipse">
            <a:avLst/>
          </a:prstGeom>
          <a:gradFill flip="none" rotWithShape="1">
            <a:gsLst>
              <a:gs pos="8850">
                <a:srgbClr val="352515"/>
              </a:gs>
              <a:gs pos="42000">
                <a:srgbClr val="352515"/>
              </a:gs>
              <a:gs pos="59000">
                <a:srgbClr val="71903D">
                  <a:lumMod val="7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4800000" lon="0" rev="0"/>
            </a:camera>
            <a:lightRig rig="threePt" dir="t"/>
          </a:scene3d>
        </p:spPr>
        <p:txBody>
          <a:bodyPr rtlCol="0" anchor="ctr"/>
          <a:lstStyle/>
          <a:p>
            <a:pPr algn="ctr" defTabSz="609570"/>
            <a:endParaRPr lang="en-US" sz="24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xmlns="" id="{3C1D1DB6-AF75-244C-A982-C447EA6CFFEC}"/>
              </a:ext>
            </a:extLst>
          </p:cNvPr>
          <p:cNvSpPr>
            <a:spLocks noChangeAspect="1"/>
          </p:cNvSpPr>
          <p:nvPr/>
        </p:nvSpPr>
        <p:spPr bwMode="auto">
          <a:xfrm>
            <a:off x="2887133" y="6134226"/>
            <a:ext cx="364067" cy="354807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xmlns="" id="{6B125ABA-1AE5-D14F-958B-3291FCF98DCD}"/>
              </a:ext>
            </a:extLst>
          </p:cNvPr>
          <p:cNvSpPr>
            <a:spLocks noChangeAspect="1"/>
          </p:cNvSpPr>
          <p:nvPr/>
        </p:nvSpPr>
        <p:spPr bwMode="auto">
          <a:xfrm>
            <a:off x="2751668" y="6228682"/>
            <a:ext cx="397933" cy="260351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xmlns="" id="{2A4D3B9C-D953-2A4D-8A38-29E2A6C8275E}"/>
              </a:ext>
            </a:extLst>
          </p:cNvPr>
          <p:cNvSpPr>
            <a:spLocks noChangeAspect="1"/>
          </p:cNvSpPr>
          <p:nvPr/>
        </p:nvSpPr>
        <p:spPr bwMode="auto">
          <a:xfrm>
            <a:off x="3966635" y="6076282"/>
            <a:ext cx="404284" cy="260351"/>
          </a:xfrm>
          <a:custGeom>
            <a:avLst/>
            <a:gdLst/>
            <a:ahLst/>
            <a:cxnLst>
              <a:cxn ang="0">
                <a:pos x="24" y="58"/>
              </a:cxn>
              <a:cxn ang="0">
                <a:pos x="38" y="20"/>
              </a:cxn>
              <a:cxn ang="0">
                <a:pos x="71" y="5"/>
              </a:cxn>
              <a:cxn ang="0">
                <a:pos x="25" y="10"/>
              </a:cxn>
              <a:cxn ang="0">
                <a:pos x="2" y="58"/>
              </a:cxn>
              <a:cxn ang="0">
                <a:pos x="13" y="61"/>
              </a:cxn>
              <a:cxn ang="0">
                <a:pos x="24" y="58"/>
              </a:cxn>
            </a:cxnLst>
            <a:rect l="0" t="0" r="r" b="b"/>
            <a:pathLst>
              <a:path w="71" h="61">
                <a:moveTo>
                  <a:pt x="24" y="58"/>
                </a:moveTo>
                <a:cubicBezTo>
                  <a:pt x="27" y="53"/>
                  <a:pt x="21" y="37"/>
                  <a:pt x="38" y="20"/>
                </a:cubicBezTo>
                <a:cubicBezTo>
                  <a:pt x="52" y="6"/>
                  <a:pt x="71" y="9"/>
                  <a:pt x="71" y="5"/>
                </a:cubicBezTo>
                <a:cubicBezTo>
                  <a:pt x="71" y="0"/>
                  <a:pt x="42" y="1"/>
                  <a:pt x="25" y="10"/>
                </a:cubicBezTo>
                <a:cubicBezTo>
                  <a:pt x="3" y="22"/>
                  <a:pt x="0" y="54"/>
                  <a:pt x="2" y="58"/>
                </a:cubicBezTo>
                <a:cubicBezTo>
                  <a:pt x="3" y="61"/>
                  <a:pt x="7" y="61"/>
                  <a:pt x="13" y="61"/>
                </a:cubicBezTo>
                <a:cubicBezTo>
                  <a:pt x="18" y="61"/>
                  <a:pt x="22" y="61"/>
                  <a:pt x="24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8" name="Freeform 20">
            <a:extLst>
              <a:ext uri="{FF2B5EF4-FFF2-40B4-BE49-F238E27FC236}">
                <a16:creationId xmlns:a16="http://schemas.microsoft.com/office/drawing/2014/main" xmlns="" id="{72C88EF5-46A2-EB43-96D2-29C0F63A8425}"/>
              </a:ext>
            </a:extLst>
          </p:cNvPr>
          <p:cNvSpPr>
            <a:spLocks noChangeAspect="1"/>
          </p:cNvSpPr>
          <p:nvPr/>
        </p:nvSpPr>
        <p:spPr bwMode="auto">
          <a:xfrm rot="20520000" flipH="1">
            <a:off x="3860801" y="6031831"/>
            <a:ext cx="318347" cy="208280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xmlns="" id="{3F790DAB-05E0-8044-BBB0-C141AA42268F}"/>
              </a:ext>
            </a:extLst>
          </p:cNvPr>
          <p:cNvSpPr>
            <a:spLocks/>
          </p:cNvSpPr>
          <p:nvPr/>
        </p:nvSpPr>
        <p:spPr bwMode="auto">
          <a:xfrm>
            <a:off x="406400" y="924828"/>
            <a:ext cx="6559909" cy="5845099"/>
          </a:xfrm>
          <a:custGeom>
            <a:avLst/>
            <a:gdLst/>
            <a:ahLst/>
            <a:cxnLst>
              <a:cxn ang="0">
                <a:pos x="517" y="392"/>
              </a:cxn>
              <a:cxn ang="0">
                <a:pos x="539" y="349"/>
              </a:cxn>
              <a:cxn ang="0">
                <a:pos x="541" y="342"/>
              </a:cxn>
              <a:cxn ang="0">
                <a:pos x="528" y="312"/>
              </a:cxn>
              <a:cxn ang="0">
                <a:pos x="522" y="373"/>
              </a:cxn>
              <a:cxn ang="0">
                <a:pos x="373" y="446"/>
              </a:cxn>
              <a:cxn ang="0">
                <a:pos x="403" y="384"/>
              </a:cxn>
              <a:cxn ang="0">
                <a:pos x="518" y="315"/>
              </a:cxn>
              <a:cxn ang="0">
                <a:pos x="385" y="379"/>
              </a:cxn>
              <a:cxn ang="0">
                <a:pos x="479" y="310"/>
              </a:cxn>
              <a:cxn ang="0">
                <a:pos x="368" y="379"/>
              </a:cxn>
              <a:cxn ang="0">
                <a:pos x="314" y="365"/>
              </a:cxn>
              <a:cxn ang="0">
                <a:pos x="314" y="354"/>
              </a:cxn>
              <a:cxn ang="0">
                <a:pos x="463" y="290"/>
              </a:cxn>
              <a:cxn ang="0">
                <a:pos x="599" y="222"/>
              </a:cxn>
              <a:cxn ang="0">
                <a:pos x="566" y="218"/>
              </a:cxn>
              <a:cxn ang="0">
                <a:pos x="588" y="123"/>
              </a:cxn>
              <a:cxn ang="0">
                <a:pos x="477" y="138"/>
              </a:cxn>
              <a:cxn ang="0">
                <a:pos x="417" y="299"/>
              </a:cxn>
              <a:cxn ang="0">
                <a:pos x="330" y="244"/>
              </a:cxn>
              <a:cxn ang="0">
                <a:pos x="430" y="146"/>
              </a:cxn>
              <a:cxn ang="0">
                <a:pos x="346" y="133"/>
              </a:cxn>
              <a:cxn ang="0">
                <a:pos x="410" y="39"/>
              </a:cxn>
              <a:cxn ang="0">
                <a:pos x="362" y="4"/>
              </a:cxn>
              <a:cxn ang="0">
                <a:pos x="319" y="118"/>
              </a:cxn>
              <a:cxn ang="0">
                <a:pos x="323" y="209"/>
              </a:cxn>
              <a:cxn ang="0">
                <a:pos x="252" y="208"/>
              </a:cxn>
              <a:cxn ang="0">
                <a:pos x="160" y="101"/>
              </a:cxn>
              <a:cxn ang="0">
                <a:pos x="153" y="170"/>
              </a:cxn>
              <a:cxn ang="0">
                <a:pos x="117" y="134"/>
              </a:cxn>
              <a:cxn ang="0">
                <a:pos x="88" y="193"/>
              </a:cxn>
              <a:cxn ang="0">
                <a:pos x="186" y="204"/>
              </a:cxn>
              <a:cxn ang="0">
                <a:pos x="304" y="318"/>
              </a:cxn>
              <a:cxn ang="0">
                <a:pos x="160" y="262"/>
              </a:cxn>
              <a:cxn ang="0">
                <a:pos x="190" y="299"/>
              </a:cxn>
              <a:cxn ang="0">
                <a:pos x="297" y="378"/>
              </a:cxn>
              <a:cxn ang="0">
                <a:pos x="171" y="375"/>
              </a:cxn>
              <a:cxn ang="0">
                <a:pos x="139" y="288"/>
              </a:cxn>
              <a:cxn ang="0">
                <a:pos x="137" y="342"/>
              </a:cxn>
              <a:cxn ang="0">
                <a:pos x="82" y="267"/>
              </a:cxn>
              <a:cxn ang="0">
                <a:pos x="88" y="328"/>
              </a:cxn>
              <a:cxn ang="0">
                <a:pos x="49" y="275"/>
              </a:cxn>
              <a:cxn ang="0">
                <a:pos x="14" y="321"/>
              </a:cxn>
              <a:cxn ang="0">
                <a:pos x="59" y="350"/>
              </a:cxn>
              <a:cxn ang="0">
                <a:pos x="262" y="422"/>
              </a:cxn>
              <a:cxn ang="0">
                <a:pos x="234" y="770"/>
              </a:cxn>
              <a:cxn ang="0">
                <a:pos x="341" y="698"/>
              </a:cxn>
              <a:cxn ang="0">
                <a:pos x="442" y="423"/>
              </a:cxn>
              <a:cxn ang="0">
                <a:pos x="654" y="219"/>
              </a:cxn>
            </a:cxnLst>
            <a:rect l="0" t="0" r="r" b="b"/>
            <a:pathLst>
              <a:path w="657" h="781">
                <a:moveTo>
                  <a:pt x="654" y="219"/>
                </a:moveTo>
                <a:cubicBezTo>
                  <a:pt x="654" y="219"/>
                  <a:pt x="618" y="287"/>
                  <a:pt x="602" y="310"/>
                </a:cubicBezTo>
                <a:cubicBezTo>
                  <a:pt x="586" y="335"/>
                  <a:pt x="563" y="366"/>
                  <a:pt x="538" y="384"/>
                </a:cubicBezTo>
                <a:cubicBezTo>
                  <a:pt x="531" y="389"/>
                  <a:pt x="524" y="391"/>
                  <a:pt x="517" y="392"/>
                </a:cubicBezTo>
                <a:cubicBezTo>
                  <a:pt x="518" y="390"/>
                  <a:pt x="520" y="385"/>
                  <a:pt x="523" y="378"/>
                </a:cubicBezTo>
                <a:cubicBezTo>
                  <a:pt x="523" y="378"/>
                  <a:pt x="523" y="377"/>
                  <a:pt x="523" y="377"/>
                </a:cubicBezTo>
                <a:cubicBezTo>
                  <a:pt x="524" y="376"/>
                  <a:pt x="525" y="374"/>
                  <a:pt x="525" y="373"/>
                </a:cubicBezTo>
                <a:cubicBezTo>
                  <a:pt x="529" y="366"/>
                  <a:pt x="534" y="358"/>
                  <a:pt x="539" y="349"/>
                </a:cubicBezTo>
                <a:cubicBezTo>
                  <a:pt x="556" y="325"/>
                  <a:pt x="562" y="318"/>
                  <a:pt x="562" y="318"/>
                </a:cubicBezTo>
                <a:cubicBezTo>
                  <a:pt x="564" y="314"/>
                  <a:pt x="573" y="306"/>
                  <a:pt x="569" y="308"/>
                </a:cubicBezTo>
                <a:cubicBezTo>
                  <a:pt x="567" y="309"/>
                  <a:pt x="561" y="315"/>
                  <a:pt x="558" y="319"/>
                </a:cubicBezTo>
                <a:cubicBezTo>
                  <a:pt x="553" y="324"/>
                  <a:pt x="547" y="333"/>
                  <a:pt x="541" y="342"/>
                </a:cubicBezTo>
                <a:cubicBezTo>
                  <a:pt x="536" y="348"/>
                  <a:pt x="532" y="355"/>
                  <a:pt x="528" y="362"/>
                </a:cubicBezTo>
                <a:cubicBezTo>
                  <a:pt x="529" y="359"/>
                  <a:pt x="529" y="354"/>
                  <a:pt x="528" y="347"/>
                </a:cubicBezTo>
                <a:cubicBezTo>
                  <a:pt x="527" y="330"/>
                  <a:pt x="529" y="320"/>
                  <a:pt x="529" y="320"/>
                </a:cubicBezTo>
                <a:cubicBezTo>
                  <a:pt x="529" y="318"/>
                  <a:pt x="529" y="310"/>
                  <a:pt x="528" y="312"/>
                </a:cubicBezTo>
                <a:cubicBezTo>
                  <a:pt x="527" y="313"/>
                  <a:pt x="527" y="316"/>
                  <a:pt x="527" y="319"/>
                </a:cubicBezTo>
                <a:cubicBezTo>
                  <a:pt x="526" y="322"/>
                  <a:pt x="526" y="327"/>
                  <a:pt x="526" y="334"/>
                </a:cubicBezTo>
                <a:cubicBezTo>
                  <a:pt x="525" y="343"/>
                  <a:pt x="527" y="357"/>
                  <a:pt x="524" y="366"/>
                </a:cubicBezTo>
                <a:cubicBezTo>
                  <a:pt x="524" y="368"/>
                  <a:pt x="523" y="371"/>
                  <a:pt x="522" y="373"/>
                </a:cubicBezTo>
                <a:cubicBezTo>
                  <a:pt x="519" y="377"/>
                  <a:pt x="516" y="381"/>
                  <a:pt x="512" y="384"/>
                </a:cubicBezTo>
                <a:cubicBezTo>
                  <a:pt x="508" y="388"/>
                  <a:pt x="504" y="391"/>
                  <a:pt x="501" y="394"/>
                </a:cubicBezTo>
                <a:cubicBezTo>
                  <a:pt x="483" y="394"/>
                  <a:pt x="465" y="391"/>
                  <a:pt x="449" y="399"/>
                </a:cubicBezTo>
                <a:cubicBezTo>
                  <a:pt x="414" y="416"/>
                  <a:pt x="402" y="431"/>
                  <a:pt x="373" y="446"/>
                </a:cubicBezTo>
                <a:cubicBezTo>
                  <a:pt x="345" y="461"/>
                  <a:pt x="315" y="425"/>
                  <a:pt x="313" y="416"/>
                </a:cubicBezTo>
                <a:cubicBezTo>
                  <a:pt x="311" y="406"/>
                  <a:pt x="309" y="400"/>
                  <a:pt x="313" y="395"/>
                </a:cubicBezTo>
                <a:cubicBezTo>
                  <a:pt x="317" y="390"/>
                  <a:pt x="337" y="386"/>
                  <a:pt x="364" y="387"/>
                </a:cubicBezTo>
                <a:cubicBezTo>
                  <a:pt x="378" y="388"/>
                  <a:pt x="390" y="386"/>
                  <a:pt x="403" y="384"/>
                </a:cubicBezTo>
                <a:cubicBezTo>
                  <a:pt x="417" y="382"/>
                  <a:pt x="428" y="378"/>
                  <a:pt x="438" y="375"/>
                </a:cubicBezTo>
                <a:cubicBezTo>
                  <a:pt x="464" y="365"/>
                  <a:pt x="478" y="357"/>
                  <a:pt x="494" y="340"/>
                </a:cubicBezTo>
                <a:cubicBezTo>
                  <a:pt x="503" y="331"/>
                  <a:pt x="519" y="315"/>
                  <a:pt x="519" y="315"/>
                </a:cubicBezTo>
                <a:cubicBezTo>
                  <a:pt x="519" y="315"/>
                  <a:pt x="519" y="314"/>
                  <a:pt x="518" y="315"/>
                </a:cubicBezTo>
                <a:cubicBezTo>
                  <a:pt x="509" y="319"/>
                  <a:pt x="498" y="329"/>
                  <a:pt x="482" y="343"/>
                </a:cubicBezTo>
                <a:cubicBezTo>
                  <a:pt x="471" y="351"/>
                  <a:pt x="465" y="355"/>
                  <a:pt x="457" y="360"/>
                </a:cubicBezTo>
                <a:cubicBezTo>
                  <a:pt x="436" y="373"/>
                  <a:pt x="423" y="373"/>
                  <a:pt x="396" y="378"/>
                </a:cubicBezTo>
                <a:cubicBezTo>
                  <a:pt x="392" y="378"/>
                  <a:pt x="388" y="379"/>
                  <a:pt x="385" y="379"/>
                </a:cubicBezTo>
                <a:cubicBezTo>
                  <a:pt x="394" y="375"/>
                  <a:pt x="419" y="366"/>
                  <a:pt x="428" y="357"/>
                </a:cubicBezTo>
                <a:cubicBezTo>
                  <a:pt x="436" y="350"/>
                  <a:pt x="434" y="351"/>
                  <a:pt x="452" y="335"/>
                </a:cubicBezTo>
                <a:cubicBezTo>
                  <a:pt x="470" y="319"/>
                  <a:pt x="472" y="317"/>
                  <a:pt x="472" y="317"/>
                </a:cubicBezTo>
                <a:cubicBezTo>
                  <a:pt x="475" y="315"/>
                  <a:pt x="484" y="309"/>
                  <a:pt x="479" y="310"/>
                </a:cubicBezTo>
                <a:cubicBezTo>
                  <a:pt x="477" y="310"/>
                  <a:pt x="472" y="314"/>
                  <a:pt x="468" y="316"/>
                </a:cubicBezTo>
                <a:cubicBezTo>
                  <a:pt x="464" y="319"/>
                  <a:pt x="456" y="327"/>
                  <a:pt x="449" y="332"/>
                </a:cubicBezTo>
                <a:cubicBezTo>
                  <a:pt x="438" y="341"/>
                  <a:pt x="434" y="347"/>
                  <a:pt x="416" y="360"/>
                </a:cubicBezTo>
                <a:cubicBezTo>
                  <a:pt x="401" y="370"/>
                  <a:pt x="377" y="378"/>
                  <a:pt x="368" y="379"/>
                </a:cubicBezTo>
                <a:cubicBezTo>
                  <a:pt x="359" y="380"/>
                  <a:pt x="368" y="379"/>
                  <a:pt x="368" y="379"/>
                </a:cubicBezTo>
                <a:cubicBezTo>
                  <a:pt x="362" y="378"/>
                  <a:pt x="357" y="378"/>
                  <a:pt x="350" y="378"/>
                </a:cubicBezTo>
                <a:cubicBezTo>
                  <a:pt x="339" y="377"/>
                  <a:pt x="317" y="373"/>
                  <a:pt x="314" y="365"/>
                </a:cubicBezTo>
                <a:cubicBezTo>
                  <a:pt x="314" y="365"/>
                  <a:pt x="314" y="365"/>
                  <a:pt x="314" y="365"/>
                </a:cubicBezTo>
                <a:cubicBezTo>
                  <a:pt x="314" y="358"/>
                  <a:pt x="315" y="350"/>
                  <a:pt x="315" y="342"/>
                </a:cubicBezTo>
                <a:cubicBezTo>
                  <a:pt x="315" y="342"/>
                  <a:pt x="315" y="343"/>
                  <a:pt x="315" y="343"/>
                </a:cubicBezTo>
                <a:cubicBezTo>
                  <a:pt x="315" y="347"/>
                  <a:pt x="315" y="351"/>
                  <a:pt x="314" y="354"/>
                </a:cubicBezTo>
                <a:cubicBezTo>
                  <a:pt x="314" y="354"/>
                  <a:pt x="314" y="354"/>
                  <a:pt x="314" y="354"/>
                </a:cubicBezTo>
                <a:cubicBezTo>
                  <a:pt x="317" y="329"/>
                  <a:pt x="336" y="326"/>
                  <a:pt x="357" y="327"/>
                </a:cubicBezTo>
                <a:cubicBezTo>
                  <a:pt x="368" y="328"/>
                  <a:pt x="378" y="330"/>
                  <a:pt x="389" y="328"/>
                </a:cubicBezTo>
                <a:cubicBezTo>
                  <a:pt x="401" y="325"/>
                  <a:pt x="411" y="319"/>
                  <a:pt x="421" y="314"/>
                </a:cubicBezTo>
                <a:cubicBezTo>
                  <a:pt x="436" y="307"/>
                  <a:pt x="451" y="301"/>
                  <a:pt x="463" y="290"/>
                </a:cubicBezTo>
                <a:cubicBezTo>
                  <a:pt x="476" y="279"/>
                  <a:pt x="487" y="264"/>
                  <a:pt x="497" y="250"/>
                </a:cubicBezTo>
                <a:cubicBezTo>
                  <a:pt x="499" y="247"/>
                  <a:pt x="501" y="244"/>
                  <a:pt x="502" y="241"/>
                </a:cubicBezTo>
                <a:cubicBezTo>
                  <a:pt x="505" y="238"/>
                  <a:pt x="512" y="233"/>
                  <a:pt x="527" y="228"/>
                </a:cubicBezTo>
                <a:cubicBezTo>
                  <a:pt x="545" y="222"/>
                  <a:pt x="579" y="224"/>
                  <a:pt x="599" y="222"/>
                </a:cubicBezTo>
                <a:cubicBezTo>
                  <a:pt x="611" y="220"/>
                  <a:pt x="616" y="219"/>
                  <a:pt x="623" y="217"/>
                </a:cubicBezTo>
                <a:cubicBezTo>
                  <a:pt x="630" y="216"/>
                  <a:pt x="637" y="215"/>
                  <a:pt x="639" y="214"/>
                </a:cubicBezTo>
                <a:cubicBezTo>
                  <a:pt x="644" y="210"/>
                  <a:pt x="629" y="213"/>
                  <a:pt x="625" y="214"/>
                </a:cubicBezTo>
                <a:cubicBezTo>
                  <a:pt x="625" y="214"/>
                  <a:pt x="601" y="219"/>
                  <a:pt x="566" y="218"/>
                </a:cubicBezTo>
                <a:cubicBezTo>
                  <a:pt x="538" y="217"/>
                  <a:pt x="522" y="220"/>
                  <a:pt x="516" y="221"/>
                </a:cubicBezTo>
                <a:cubicBezTo>
                  <a:pt x="525" y="205"/>
                  <a:pt x="535" y="190"/>
                  <a:pt x="547" y="176"/>
                </a:cubicBezTo>
                <a:cubicBezTo>
                  <a:pt x="575" y="139"/>
                  <a:pt x="615" y="106"/>
                  <a:pt x="615" y="101"/>
                </a:cubicBezTo>
                <a:cubicBezTo>
                  <a:pt x="614" y="97"/>
                  <a:pt x="597" y="115"/>
                  <a:pt x="588" y="123"/>
                </a:cubicBezTo>
                <a:cubicBezTo>
                  <a:pt x="550" y="160"/>
                  <a:pt x="515" y="197"/>
                  <a:pt x="484" y="241"/>
                </a:cubicBezTo>
                <a:cubicBezTo>
                  <a:pt x="479" y="249"/>
                  <a:pt x="473" y="258"/>
                  <a:pt x="466" y="265"/>
                </a:cubicBezTo>
                <a:cubicBezTo>
                  <a:pt x="467" y="262"/>
                  <a:pt x="468" y="259"/>
                  <a:pt x="468" y="256"/>
                </a:cubicBezTo>
                <a:cubicBezTo>
                  <a:pt x="472" y="226"/>
                  <a:pt x="469" y="166"/>
                  <a:pt x="477" y="138"/>
                </a:cubicBezTo>
                <a:cubicBezTo>
                  <a:pt x="486" y="105"/>
                  <a:pt x="495" y="88"/>
                  <a:pt x="494" y="86"/>
                </a:cubicBezTo>
                <a:cubicBezTo>
                  <a:pt x="490" y="86"/>
                  <a:pt x="467" y="147"/>
                  <a:pt x="467" y="173"/>
                </a:cubicBezTo>
                <a:cubicBezTo>
                  <a:pt x="467" y="197"/>
                  <a:pt x="467" y="228"/>
                  <a:pt x="459" y="252"/>
                </a:cubicBezTo>
                <a:cubicBezTo>
                  <a:pt x="451" y="271"/>
                  <a:pt x="433" y="288"/>
                  <a:pt x="417" y="299"/>
                </a:cubicBezTo>
                <a:cubicBezTo>
                  <a:pt x="417" y="299"/>
                  <a:pt x="427" y="296"/>
                  <a:pt x="417" y="299"/>
                </a:cubicBezTo>
                <a:cubicBezTo>
                  <a:pt x="406" y="303"/>
                  <a:pt x="376" y="315"/>
                  <a:pt x="357" y="308"/>
                </a:cubicBezTo>
                <a:cubicBezTo>
                  <a:pt x="345" y="302"/>
                  <a:pt x="326" y="279"/>
                  <a:pt x="325" y="271"/>
                </a:cubicBezTo>
                <a:cubicBezTo>
                  <a:pt x="325" y="262"/>
                  <a:pt x="327" y="248"/>
                  <a:pt x="330" y="244"/>
                </a:cubicBezTo>
                <a:cubicBezTo>
                  <a:pt x="333" y="240"/>
                  <a:pt x="361" y="204"/>
                  <a:pt x="389" y="181"/>
                </a:cubicBezTo>
                <a:cubicBezTo>
                  <a:pt x="425" y="153"/>
                  <a:pt x="436" y="147"/>
                  <a:pt x="436" y="147"/>
                </a:cubicBezTo>
                <a:cubicBezTo>
                  <a:pt x="441" y="143"/>
                  <a:pt x="457" y="136"/>
                  <a:pt x="451" y="137"/>
                </a:cubicBezTo>
                <a:cubicBezTo>
                  <a:pt x="448" y="137"/>
                  <a:pt x="437" y="142"/>
                  <a:pt x="430" y="146"/>
                </a:cubicBezTo>
                <a:cubicBezTo>
                  <a:pt x="423" y="151"/>
                  <a:pt x="409" y="162"/>
                  <a:pt x="396" y="171"/>
                </a:cubicBezTo>
                <a:cubicBezTo>
                  <a:pt x="377" y="186"/>
                  <a:pt x="360" y="201"/>
                  <a:pt x="342" y="217"/>
                </a:cubicBezTo>
                <a:cubicBezTo>
                  <a:pt x="339" y="220"/>
                  <a:pt x="336" y="222"/>
                  <a:pt x="333" y="224"/>
                </a:cubicBezTo>
                <a:cubicBezTo>
                  <a:pt x="337" y="203"/>
                  <a:pt x="341" y="168"/>
                  <a:pt x="346" y="133"/>
                </a:cubicBezTo>
                <a:cubicBezTo>
                  <a:pt x="348" y="126"/>
                  <a:pt x="350" y="120"/>
                  <a:pt x="352" y="116"/>
                </a:cubicBezTo>
                <a:cubicBezTo>
                  <a:pt x="365" y="93"/>
                  <a:pt x="375" y="89"/>
                  <a:pt x="385" y="75"/>
                </a:cubicBezTo>
                <a:cubicBezTo>
                  <a:pt x="391" y="67"/>
                  <a:pt x="401" y="58"/>
                  <a:pt x="404" y="52"/>
                </a:cubicBezTo>
                <a:cubicBezTo>
                  <a:pt x="407" y="47"/>
                  <a:pt x="410" y="42"/>
                  <a:pt x="410" y="39"/>
                </a:cubicBezTo>
                <a:cubicBezTo>
                  <a:pt x="409" y="33"/>
                  <a:pt x="403" y="44"/>
                  <a:pt x="401" y="47"/>
                </a:cubicBezTo>
                <a:cubicBezTo>
                  <a:pt x="401" y="47"/>
                  <a:pt x="396" y="55"/>
                  <a:pt x="376" y="77"/>
                </a:cubicBezTo>
                <a:cubicBezTo>
                  <a:pt x="358" y="96"/>
                  <a:pt x="354" y="99"/>
                  <a:pt x="349" y="107"/>
                </a:cubicBezTo>
                <a:cubicBezTo>
                  <a:pt x="356" y="53"/>
                  <a:pt x="362" y="4"/>
                  <a:pt x="362" y="4"/>
                </a:cubicBezTo>
                <a:cubicBezTo>
                  <a:pt x="362" y="4"/>
                  <a:pt x="360" y="0"/>
                  <a:pt x="359" y="5"/>
                </a:cubicBezTo>
                <a:cubicBezTo>
                  <a:pt x="354" y="30"/>
                  <a:pt x="340" y="111"/>
                  <a:pt x="329" y="176"/>
                </a:cubicBezTo>
                <a:cubicBezTo>
                  <a:pt x="329" y="174"/>
                  <a:pt x="328" y="172"/>
                  <a:pt x="328" y="171"/>
                </a:cubicBezTo>
                <a:cubicBezTo>
                  <a:pt x="324" y="145"/>
                  <a:pt x="322" y="139"/>
                  <a:pt x="319" y="118"/>
                </a:cubicBezTo>
                <a:cubicBezTo>
                  <a:pt x="316" y="93"/>
                  <a:pt x="296" y="43"/>
                  <a:pt x="293" y="43"/>
                </a:cubicBezTo>
                <a:cubicBezTo>
                  <a:pt x="292" y="45"/>
                  <a:pt x="304" y="69"/>
                  <a:pt x="311" y="101"/>
                </a:cubicBezTo>
                <a:cubicBezTo>
                  <a:pt x="320" y="143"/>
                  <a:pt x="326" y="185"/>
                  <a:pt x="326" y="193"/>
                </a:cubicBezTo>
                <a:cubicBezTo>
                  <a:pt x="326" y="202"/>
                  <a:pt x="324" y="204"/>
                  <a:pt x="323" y="209"/>
                </a:cubicBezTo>
                <a:cubicBezTo>
                  <a:pt x="323" y="209"/>
                  <a:pt x="323" y="209"/>
                  <a:pt x="323" y="209"/>
                </a:cubicBezTo>
                <a:cubicBezTo>
                  <a:pt x="318" y="218"/>
                  <a:pt x="306" y="221"/>
                  <a:pt x="293" y="217"/>
                </a:cubicBezTo>
                <a:cubicBezTo>
                  <a:pt x="279" y="213"/>
                  <a:pt x="236" y="205"/>
                  <a:pt x="252" y="208"/>
                </a:cubicBezTo>
                <a:cubicBezTo>
                  <a:pt x="269" y="211"/>
                  <a:pt x="252" y="208"/>
                  <a:pt x="252" y="208"/>
                </a:cubicBezTo>
                <a:cubicBezTo>
                  <a:pt x="252" y="208"/>
                  <a:pt x="243" y="207"/>
                  <a:pt x="227" y="192"/>
                </a:cubicBezTo>
                <a:cubicBezTo>
                  <a:pt x="212" y="179"/>
                  <a:pt x="198" y="148"/>
                  <a:pt x="187" y="132"/>
                </a:cubicBezTo>
                <a:cubicBezTo>
                  <a:pt x="179" y="122"/>
                  <a:pt x="176" y="119"/>
                  <a:pt x="171" y="113"/>
                </a:cubicBezTo>
                <a:cubicBezTo>
                  <a:pt x="167" y="108"/>
                  <a:pt x="162" y="102"/>
                  <a:pt x="160" y="101"/>
                </a:cubicBezTo>
                <a:cubicBezTo>
                  <a:pt x="155" y="98"/>
                  <a:pt x="165" y="109"/>
                  <a:pt x="167" y="113"/>
                </a:cubicBezTo>
                <a:cubicBezTo>
                  <a:pt x="167" y="113"/>
                  <a:pt x="183" y="132"/>
                  <a:pt x="199" y="163"/>
                </a:cubicBezTo>
                <a:cubicBezTo>
                  <a:pt x="210" y="184"/>
                  <a:pt x="219" y="197"/>
                  <a:pt x="224" y="203"/>
                </a:cubicBezTo>
                <a:cubicBezTo>
                  <a:pt x="205" y="198"/>
                  <a:pt x="170" y="186"/>
                  <a:pt x="153" y="170"/>
                </a:cubicBezTo>
                <a:cubicBezTo>
                  <a:pt x="145" y="162"/>
                  <a:pt x="142" y="154"/>
                  <a:pt x="131" y="140"/>
                </a:cubicBezTo>
                <a:cubicBezTo>
                  <a:pt x="114" y="118"/>
                  <a:pt x="100" y="104"/>
                  <a:pt x="92" y="96"/>
                </a:cubicBezTo>
                <a:cubicBezTo>
                  <a:pt x="90" y="94"/>
                  <a:pt x="90" y="96"/>
                  <a:pt x="90" y="96"/>
                </a:cubicBezTo>
                <a:cubicBezTo>
                  <a:pt x="90" y="96"/>
                  <a:pt x="109" y="119"/>
                  <a:pt x="117" y="134"/>
                </a:cubicBezTo>
                <a:cubicBezTo>
                  <a:pt x="131" y="158"/>
                  <a:pt x="144" y="181"/>
                  <a:pt x="167" y="195"/>
                </a:cubicBezTo>
                <a:cubicBezTo>
                  <a:pt x="162" y="194"/>
                  <a:pt x="155" y="194"/>
                  <a:pt x="144" y="194"/>
                </a:cubicBezTo>
                <a:cubicBezTo>
                  <a:pt x="117" y="195"/>
                  <a:pt x="101" y="192"/>
                  <a:pt x="101" y="192"/>
                </a:cubicBezTo>
                <a:cubicBezTo>
                  <a:pt x="97" y="192"/>
                  <a:pt x="84" y="191"/>
                  <a:pt x="88" y="193"/>
                </a:cubicBezTo>
                <a:cubicBezTo>
                  <a:pt x="90" y="194"/>
                  <a:pt x="96" y="193"/>
                  <a:pt x="100" y="194"/>
                </a:cubicBezTo>
                <a:cubicBezTo>
                  <a:pt x="106" y="195"/>
                  <a:pt x="112" y="196"/>
                  <a:pt x="122" y="197"/>
                </a:cubicBezTo>
                <a:cubicBezTo>
                  <a:pt x="137" y="199"/>
                  <a:pt x="159" y="196"/>
                  <a:pt x="174" y="201"/>
                </a:cubicBezTo>
                <a:cubicBezTo>
                  <a:pt x="178" y="202"/>
                  <a:pt x="182" y="203"/>
                  <a:pt x="186" y="204"/>
                </a:cubicBezTo>
                <a:cubicBezTo>
                  <a:pt x="195" y="208"/>
                  <a:pt x="204" y="211"/>
                  <a:pt x="213" y="214"/>
                </a:cubicBezTo>
                <a:cubicBezTo>
                  <a:pt x="228" y="218"/>
                  <a:pt x="242" y="225"/>
                  <a:pt x="258" y="227"/>
                </a:cubicBezTo>
                <a:cubicBezTo>
                  <a:pt x="299" y="233"/>
                  <a:pt x="309" y="270"/>
                  <a:pt x="309" y="283"/>
                </a:cubicBezTo>
                <a:cubicBezTo>
                  <a:pt x="309" y="296"/>
                  <a:pt x="307" y="313"/>
                  <a:pt x="304" y="318"/>
                </a:cubicBezTo>
                <a:cubicBezTo>
                  <a:pt x="300" y="323"/>
                  <a:pt x="291" y="321"/>
                  <a:pt x="284" y="319"/>
                </a:cubicBezTo>
                <a:cubicBezTo>
                  <a:pt x="269" y="314"/>
                  <a:pt x="259" y="312"/>
                  <a:pt x="239" y="308"/>
                </a:cubicBezTo>
                <a:cubicBezTo>
                  <a:pt x="234" y="307"/>
                  <a:pt x="194" y="296"/>
                  <a:pt x="177" y="281"/>
                </a:cubicBezTo>
                <a:cubicBezTo>
                  <a:pt x="171" y="276"/>
                  <a:pt x="169" y="271"/>
                  <a:pt x="160" y="262"/>
                </a:cubicBezTo>
                <a:cubicBezTo>
                  <a:pt x="147" y="247"/>
                  <a:pt x="137" y="238"/>
                  <a:pt x="130" y="233"/>
                </a:cubicBezTo>
                <a:cubicBezTo>
                  <a:pt x="129" y="232"/>
                  <a:pt x="129" y="233"/>
                  <a:pt x="129" y="233"/>
                </a:cubicBezTo>
                <a:cubicBezTo>
                  <a:pt x="129" y="233"/>
                  <a:pt x="143" y="248"/>
                  <a:pt x="150" y="257"/>
                </a:cubicBezTo>
                <a:cubicBezTo>
                  <a:pt x="161" y="273"/>
                  <a:pt x="171" y="289"/>
                  <a:pt x="190" y="299"/>
                </a:cubicBezTo>
                <a:cubicBezTo>
                  <a:pt x="201" y="304"/>
                  <a:pt x="211" y="308"/>
                  <a:pt x="222" y="312"/>
                </a:cubicBezTo>
                <a:cubicBezTo>
                  <a:pt x="234" y="315"/>
                  <a:pt x="245" y="320"/>
                  <a:pt x="257" y="322"/>
                </a:cubicBezTo>
                <a:cubicBezTo>
                  <a:pt x="281" y="327"/>
                  <a:pt x="300" y="342"/>
                  <a:pt x="299" y="350"/>
                </a:cubicBezTo>
                <a:cubicBezTo>
                  <a:pt x="299" y="358"/>
                  <a:pt x="298" y="368"/>
                  <a:pt x="297" y="378"/>
                </a:cubicBezTo>
                <a:cubicBezTo>
                  <a:pt x="295" y="389"/>
                  <a:pt x="293" y="393"/>
                  <a:pt x="288" y="403"/>
                </a:cubicBezTo>
                <a:cubicBezTo>
                  <a:pt x="282" y="417"/>
                  <a:pt x="273" y="403"/>
                  <a:pt x="257" y="398"/>
                </a:cubicBezTo>
                <a:cubicBezTo>
                  <a:pt x="234" y="391"/>
                  <a:pt x="217" y="379"/>
                  <a:pt x="183" y="377"/>
                </a:cubicBezTo>
                <a:cubicBezTo>
                  <a:pt x="176" y="376"/>
                  <a:pt x="178" y="377"/>
                  <a:pt x="171" y="375"/>
                </a:cubicBezTo>
                <a:cubicBezTo>
                  <a:pt x="164" y="373"/>
                  <a:pt x="147" y="361"/>
                  <a:pt x="145" y="354"/>
                </a:cubicBezTo>
                <a:cubicBezTo>
                  <a:pt x="142" y="347"/>
                  <a:pt x="142" y="347"/>
                  <a:pt x="140" y="341"/>
                </a:cubicBezTo>
                <a:cubicBezTo>
                  <a:pt x="138" y="331"/>
                  <a:pt x="140" y="316"/>
                  <a:pt x="140" y="305"/>
                </a:cubicBezTo>
                <a:cubicBezTo>
                  <a:pt x="140" y="298"/>
                  <a:pt x="140" y="292"/>
                  <a:pt x="139" y="288"/>
                </a:cubicBezTo>
                <a:cubicBezTo>
                  <a:pt x="139" y="285"/>
                  <a:pt x="139" y="282"/>
                  <a:pt x="138" y="281"/>
                </a:cubicBezTo>
                <a:cubicBezTo>
                  <a:pt x="137" y="278"/>
                  <a:pt x="137" y="288"/>
                  <a:pt x="137" y="290"/>
                </a:cubicBezTo>
                <a:cubicBezTo>
                  <a:pt x="137" y="290"/>
                  <a:pt x="138" y="302"/>
                  <a:pt x="137" y="320"/>
                </a:cubicBezTo>
                <a:cubicBezTo>
                  <a:pt x="136" y="339"/>
                  <a:pt x="137" y="342"/>
                  <a:pt x="137" y="342"/>
                </a:cubicBezTo>
                <a:cubicBezTo>
                  <a:pt x="137" y="342"/>
                  <a:pt x="137" y="343"/>
                  <a:pt x="137" y="345"/>
                </a:cubicBezTo>
                <a:cubicBezTo>
                  <a:pt x="130" y="332"/>
                  <a:pt x="124" y="318"/>
                  <a:pt x="115" y="307"/>
                </a:cubicBezTo>
                <a:cubicBezTo>
                  <a:pt x="108" y="297"/>
                  <a:pt x="100" y="285"/>
                  <a:pt x="95" y="279"/>
                </a:cubicBezTo>
                <a:cubicBezTo>
                  <a:pt x="91" y="275"/>
                  <a:pt x="84" y="268"/>
                  <a:pt x="82" y="267"/>
                </a:cubicBezTo>
                <a:cubicBezTo>
                  <a:pt x="77" y="264"/>
                  <a:pt x="87" y="274"/>
                  <a:pt x="90" y="278"/>
                </a:cubicBezTo>
                <a:cubicBezTo>
                  <a:pt x="90" y="278"/>
                  <a:pt x="97" y="287"/>
                  <a:pt x="117" y="316"/>
                </a:cubicBezTo>
                <a:cubicBezTo>
                  <a:pt x="136" y="345"/>
                  <a:pt x="144" y="370"/>
                  <a:pt x="144" y="370"/>
                </a:cubicBezTo>
                <a:cubicBezTo>
                  <a:pt x="119" y="364"/>
                  <a:pt x="97" y="353"/>
                  <a:pt x="88" y="328"/>
                </a:cubicBezTo>
                <a:cubicBezTo>
                  <a:pt x="83" y="312"/>
                  <a:pt x="76" y="305"/>
                  <a:pt x="65" y="283"/>
                </a:cubicBezTo>
                <a:cubicBezTo>
                  <a:pt x="48" y="251"/>
                  <a:pt x="34" y="229"/>
                  <a:pt x="24" y="217"/>
                </a:cubicBezTo>
                <a:cubicBezTo>
                  <a:pt x="22" y="214"/>
                  <a:pt x="23" y="219"/>
                  <a:pt x="23" y="219"/>
                </a:cubicBezTo>
                <a:cubicBezTo>
                  <a:pt x="23" y="219"/>
                  <a:pt x="40" y="262"/>
                  <a:pt x="49" y="275"/>
                </a:cubicBezTo>
                <a:cubicBezTo>
                  <a:pt x="65" y="297"/>
                  <a:pt x="71" y="327"/>
                  <a:pt x="86" y="349"/>
                </a:cubicBezTo>
                <a:cubicBezTo>
                  <a:pt x="83" y="350"/>
                  <a:pt x="74" y="352"/>
                  <a:pt x="62" y="347"/>
                </a:cubicBezTo>
                <a:cubicBezTo>
                  <a:pt x="45" y="341"/>
                  <a:pt x="42" y="336"/>
                  <a:pt x="32" y="331"/>
                </a:cubicBezTo>
                <a:cubicBezTo>
                  <a:pt x="25" y="328"/>
                  <a:pt x="18" y="323"/>
                  <a:pt x="14" y="321"/>
                </a:cubicBezTo>
                <a:cubicBezTo>
                  <a:pt x="10" y="320"/>
                  <a:pt x="6" y="318"/>
                  <a:pt x="4" y="318"/>
                </a:cubicBezTo>
                <a:cubicBezTo>
                  <a:pt x="0" y="318"/>
                  <a:pt x="8" y="321"/>
                  <a:pt x="10" y="323"/>
                </a:cubicBezTo>
                <a:cubicBezTo>
                  <a:pt x="10" y="323"/>
                  <a:pt x="16" y="325"/>
                  <a:pt x="33" y="335"/>
                </a:cubicBezTo>
                <a:cubicBezTo>
                  <a:pt x="50" y="345"/>
                  <a:pt x="50" y="347"/>
                  <a:pt x="59" y="350"/>
                </a:cubicBezTo>
                <a:cubicBezTo>
                  <a:pt x="66" y="353"/>
                  <a:pt x="84" y="355"/>
                  <a:pt x="92" y="357"/>
                </a:cubicBezTo>
                <a:cubicBezTo>
                  <a:pt x="95" y="361"/>
                  <a:pt x="99" y="365"/>
                  <a:pt x="104" y="368"/>
                </a:cubicBezTo>
                <a:cubicBezTo>
                  <a:pt x="133" y="387"/>
                  <a:pt x="179" y="394"/>
                  <a:pt x="213" y="400"/>
                </a:cubicBezTo>
                <a:cubicBezTo>
                  <a:pt x="228" y="403"/>
                  <a:pt x="246" y="415"/>
                  <a:pt x="262" y="422"/>
                </a:cubicBezTo>
                <a:cubicBezTo>
                  <a:pt x="289" y="433"/>
                  <a:pt x="295" y="460"/>
                  <a:pt x="296" y="469"/>
                </a:cubicBezTo>
                <a:cubicBezTo>
                  <a:pt x="296" y="525"/>
                  <a:pt x="297" y="580"/>
                  <a:pt x="292" y="637"/>
                </a:cubicBezTo>
                <a:cubicBezTo>
                  <a:pt x="289" y="676"/>
                  <a:pt x="282" y="712"/>
                  <a:pt x="254" y="742"/>
                </a:cubicBezTo>
                <a:cubicBezTo>
                  <a:pt x="247" y="748"/>
                  <a:pt x="220" y="765"/>
                  <a:pt x="234" y="770"/>
                </a:cubicBezTo>
                <a:cubicBezTo>
                  <a:pt x="240" y="772"/>
                  <a:pt x="261" y="781"/>
                  <a:pt x="313" y="781"/>
                </a:cubicBezTo>
                <a:cubicBezTo>
                  <a:pt x="370" y="781"/>
                  <a:pt x="377" y="769"/>
                  <a:pt x="389" y="766"/>
                </a:cubicBezTo>
                <a:cubicBezTo>
                  <a:pt x="409" y="760"/>
                  <a:pt x="384" y="742"/>
                  <a:pt x="377" y="736"/>
                </a:cubicBezTo>
                <a:cubicBezTo>
                  <a:pt x="364" y="725"/>
                  <a:pt x="348" y="715"/>
                  <a:pt x="341" y="698"/>
                </a:cubicBezTo>
                <a:cubicBezTo>
                  <a:pt x="333" y="679"/>
                  <a:pt x="334" y="656"/>
                  <a:pt x="332" y="637"/>
                </a:cubicBezTo>
                <a:cubicBezTo>
                  <a:pt x="328" y="587"/>
                  <a:pt x="316" y="516"/>
                  <a:pt x="318" y="506"/>
                </a:cubicBezTo>
                <a:cubicBezTo>
                  <a:pt x="321" y="496"/>
                  <a:pt x="333" y="484"/>
                  <a:pt x="356" y="478"/>
                </a:cubicBezTo>
                <a:cubicBezTo>
                  <a:pt x="389" y="468"/>
                  <a:pt x="412" y="438"/>
                  <a:pt x="442" y="423"/>
                </a:cubicBezTo>
                <a:cubicBezTo>
                  <a:pt x="496" y="394"/>
                  <a:pt x="522" y="424"/>
                  <a:pt x="559" y="382"/>
                </a:cubicBezTo>
                <a:cubicBezTo>
                  <a:pt x="579" y="359"/>
                  <a:pt x="601" y="332"/>
                  <a:pt x="617" y="307"/>
                </a:cubicBezTo>
                <a:cubicBezTo>
                  <a:pt x="629" y="287"/>
                  <a:pt x="647" y="242"/>
                  <a:pt x="655" y="222"/>
                </a:cubicBezTo>
                <a:cubicBezTo>
                  <a:pt x="657" y="217"/>
                  <a:pt x="654" y="219"/>
                  <a:pt x="654" y="219"/>
                </a:cubicBezTo>
                <a:close/>
              </a:path>
            </a:pathLst>
          </a:custGeom>
          <a:solidFill>
            <a:srgbClr val="352515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srgbClr val="352515">
                <a:alpha val="53000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0" name="Freeform 15">
            <a:extLst>
              <a:ext uri="{FF2B5EF4-FFF2-40B4-BE49-F238E27FC236}">
                <a16:creationId xmlns:a16="http://schemas.microsoft.com/office/drawing/2014/main" xmlns="" id="{349BF423-C660-2A46-800A-9F9FA05FC85C}"/>
              </a:ext>
            </a:extLst>
          </p:cNvPr>
          <p:cNvSpPr>
            <a:spLocks/>
          </p:cNvSpPr>
          <p:nvPr/>
        </p:nvSpPr>
        <p:spPr bwMode="auto">
          <a:xfrm>
            <a:off x="216433" y="2787557"/>
            <a:ext cx="6568811" cy="1341385"/>
          </a:xfrm>
          <a:custGeom>
            <a:avLst/>
            <a:gdLst/>
            <a:ahLst/>
            <a:cxnLst/>
            <a:rect l="l" t="t" r="r" b="b"/>
            <a:pathLst>
              <a:path w="4926608" h="1341385">
                <a:moveTo>
                  <a:pt x="912905" y="29"/>
                </a:moveTo>
                <a:cubicBezTo>
                  <a:pt x="930370" y="-204"/>
                  <a:pt x="947984" y="982"/>
                  <a:pt x="965597" y="3693"/>
                </a:cubicBezTo>
                <a:cubicBezTo>
                  <a:pt x="1106506" y="14538"/>
                  <a:pt x="1214897" y="112144"/>
                  <a:pt x="1247415" y="242285"/>
                </a:cubicBezTo>
                <a:cubicBezTo>
                  <a:pt x="1290771" y="220595"/>
                  <a:pt x="1323288" y="209750"/>
                  <a:pt x="1366645" y="209750"/>
                </a:cubicBezTo>
                <a:cubicBezTo>
                  <a:pt x="1464197" y="231440"/>
                  <a:pt x="1540071" y="318201"/>
                  <a:pt x="1529232" y="415807"/>
                </a:cubicBezTo>
                <a:cubicBezTo>
                  <a:pt x="1572588" y="394116"/>
                  <a:pt x="1615945" y="383271"/>
                  <a:pt x="1659301" y="394116"/>
                </a:cubicBezTo>
                <a:cubicBezTo>
                  <a:pt x="1756233" y="403815"/>
                  <a:pt x="1827160" y="482899"/>
                  <a:pt x="1832817" y="577108"/>
                </a:cubicBezTo>
                <a:lnTo>
                  <a:pt x="1858730" y="574508"/>
                </a:lnTo>
                <a:cubicBezTo>
                  <a:pt x="1869365" y="446863"/>
                  <a:pt x="1986357" y="351130"/>
                  <a:pt x="2113985" y="351130"/>
                </a:cubicBezTo>
                <a:cubicBezTo>
                  <a:pt x="2124621" y="351130"/>
                  <a:pt x="2135256" y="351130"/>
                  <a:pt x="2156527" y="351130"/>
                </a:cubicBezTo>
                <a:cubicBezTo>
                  <a:pt x="2177799" y="191574"/>
                  <a:pt x="2316062" y="63929"/>
                  <a:pt x="2486232" y="63929"/>
                </a:cubicBezTo>
                <a:cubicBezTo>
                  <a:pt x="2592588" y="63929"/>
                  <a:pt x="2688309" y="117114"/>
                  <a:pt x="2752123" y="191574"/>
                </a:cubicBezTo>
                <a:cubicBezTo>
                  <a:pt x="2805301" y="149026"/>
                  <a:pt x="2879750" y="127751"/>
                  <a:pt x="2954200" y="127751"/>
                </a:cubicBezTo>
                <a:cubicBezTo>
                  <a:pt x="3112554" y="127751"/>
                  <a:pt x="3246433" y="233823"/>
                  <a:pt x="3291494" y="374516"/>
                </a:cubicBezTo>
                <a:cubicBezTo>
                  <a:pt x="3327956" y="345586"/>
                  <a:pt x="3372572" y="327837"/>
                  <a:pt x="3421045" y="320376"/>
                </a:cubicBezTo>
                <a:cubicBezTo>
                  <a:pt x="3410228" y="298731"/>
                  <a:pt x="3410228" y="277086"/>
                  <a:pt x="3410228" y="244619"/>
                </a:cubicBezTo>
                <a:cubicBezTo>
                  <a:pt x="3421045" y="168861"/>
                  <a:pt x="3485943" y="114749"/>
                  <a:pt x="3561659" y="125572"/>
                </a:cubicBezTo>
                <a:cubicBezTo>
                  <a:pt x="3604925" y="125572"/>
                  <a:pt x="3637374" y="147217"/>
                  <a:pt x="3659007" y="179684"/>
                </a:cubicBezTo>
                <a:cubicBezTo>
                  <a:pt x="3723906" y="60637"/>
                  <a:pt x="3864520" y="-15120"/>
                  <a:pt x="4005135" y="6525"/>
                </a:cubicBezTo>
                <a:cubicBezTo>
                  <a:pt x="4145749" y="17347"/>
                  <a:pt x="4253914" y="114749"/>
                  <a:pt x="4286363" y="244619"/>
                </a:cubicBezTo>
                <a:cubicBezTo>
                  <a:pt x="4329629" y="222974"/>
                  <a:pt x="4362079" y="212151"/>
                  <a:pt x="4405345" y="212151"/>
                </a:cubicBezTo>
                <a:cubicBezTo>
                  <a:pt x="4502693" y="233796"/>
                  <a:pt x="4578408" y="320376"/>
                  <a:pt x="4567592" y="417777"/>
                </a:cubicBezTo>
                <a:cubicBezTo>
                  <a:pt x="4610858" y="396133"/>
                  <a:pt x="4654124" y="385310"/>
                  <a:pt x="4697390" y="396133"/>
                </a:cubicBezTo>
                <a:cubicBezTo>
                  <a:pt x="4805554" y="406955"/>
                  <a:pt x="4881270" y="504357"/>
                  <a:pt x="4870453" y="612581"/>
                </a:cubicBezTo>
                <a:cubicBezTo>
                  <a:pt x="4870453" y="645049"/>
                  <a:pt x="4859637" y="666693"/>
                  <a:pt x="4848820" y="688338"/>
                </a:cubicBezTo>
                <a:cubicBezTo>
                  <a:pt x="4902903" y="742450"/>
                  <a:pt x="4935352" y="818207"/>
                  <a:pt x="4924536" y="893964"/>
                </a:cubicBezTo>
                <a:cubicBezTo>
                  <a:pt x="4913719" y="1023834"/>
                  <a:pt x="4794738" y="1121236"/>
                  <a:pt x="4664940" y="1099591"/>
                </a:cubicBezTo>
                <a:cubicBezTo>
                  <a:pt x="4621674" y="1099591"/>
                  <a:pt x="4578408" y="1088768"/>
                  <a:pt x="4545959" y="1067123"/>
                </a:cubicBezTo>
                <a:cubicBezTo>
                  <a:pt x="4491876" y="1099591"/>
                  <a:pt x="4426978" y="1110413"/>
                  <a:pt x="4351262" y="1099591"/>
                </a:cubicBezTo>
                <a:cubicBezTo>
                  <a:pt x="4340446" y="1099591"/>
                  <a:pt x="4329629" y="1099591"/>
                  <a:pt x="4318813" y="1099591"/>
                </a:cubicBezTo>
                <a:cubicBezTo>
                  <a:pt x="4318813" y="1110413"/>
                  <a:pt x="4318813" y="1110413"/>
                  <a:pt x="4318813" y="1121236"/>
                </a:cubicBezTo>
                <a:cubicBezTo>
                  <a:pt x="4297180" y="1261927"/>
                  <a:pt x="4178198" y="1359329"/>
                  <a:pt x="4048401" y="1337684"/>
                </a:cubicBezTo>
                <a:cubicBezTo>
                  <a:pt x="3940236" y="1326862"/>
                  <a:pt x="3864520" y="1261927"/>
                  <a:pt x="3832071" y="1175348"/>
                </a:cubicBezTo>
                <a:cubicBezTo>
                  <a:pt x="3788805" y="1283572"/>
                  <a:pt x="3680640" y="1359329"/>
                  <a:pt x="3550842" y="1337684"/>
                </a:cubicBezTo>
                <a:cubicBezTo>
                  <a:pt x="3431861" y="1326862"/>
                  <a:pt x="3345329" y="1240282"/>
                  <a:pt x="3323696" y="1132058"/>
                </a:cubicBezTo>
                <a:cubicBezTo>
                  <a:pt x="3291247" y="1142880"/>
                  <a:pt x="3258797" y="1142880"/>
                  <a:pt x="3237164" y="1142880"/>
                </a:cubicBezTo>
                <a:cubicBezTo>
                  <a:pt x="3218717" y="1139525"/>
                  <a:pt x="3201050" y="1134348"/>
                  <a:pt x="3185715" y="1124344"/>
                </a:cubicBezTo>
                <a:cubicBezTo>
                  <a:pt x="3132607" y="1166462"/>
                  <a:pt x="3066460" y="1191458"/>
                  <a:pt x="2996742" y="1191458"/>
                </a:cubicBezTo>
                <a:cubicBezTo>
                  <a:pt x="2964835" y="1191458"/>
                  <a:pt x="2922293" y="1180821"/>
                  <a:pt x="2901022" y="1170184"/>
                </a:cubicBezTo>
                <a:cubicBezTo>
                  <a:pt x="2869115" y="1234006"/>
                  <a:pt x="2805301" y="1276554"/>
                  <a:pt x="2741487" y="1276554"/>
                </a:cubicBezTo>
                <a:cubicBezTo>
                  <a:pt x="2677673" y="1276554"/>
                  <a:pt x="2624495" y="1244643"/>
                  <a:pt x="2592588" y="1191458"/>
                </a:cubicBezTo>
                <a:cubicBezTo>
                  <a:pt x="2560681" y="1202095"/>
                  <a:pt x="2518139" y="1212732"/>
                  <a:pt x="2486232" y="1212732"/>
                </a:cubicBezTo>
                <a:cubicBezTo>
                  <a:pt x="2358604" y="1212732"/>
                  <a:pt x="2241613" y="1138272"/>
                  <a:pt x="2188434" y="1031902"/>
                </a:cubicBezTo>
                <a:cubicBezTo>
                  <a:pt x="2145892" y="1074450"/>
                  <a:pt x="2092714" y="1095724"/>
                  <a:pt x="2028900" y="1095724"/>
                </a:cubicBezTo>
                <a:cubicBezTo>
                  <a:pt x="1956512" y="1095724"/>
                  <a:pt x="1890206" y="1059224"/>
                  <a:pt x="1848601" y="999870"/>
                </a:cubicBezTo>
                <a:cubicBezTo>
                  <a:pt x="1802370" y="1071561"/>
                  <a:pt x="1717196" y="1114124"/>
                  <a:pt x="1626784" y="1099047"/>
                </a:cubicBezTo>
                <a:cubicBezTo>
                  <a:pt x="1583427" y="1099047"/>
                  <a:pt x="1540071" y="1088202"/>
                  <a:pt x="1507554" y="1066512"/>
                </a:cubicBezTo>
                <a:cubicBezTo>
                  <a:pt x="1453358" y="1099047"/>
                  <a:pt x="1388323" y="1109892"/>
                  <a:pt x="1312449" y="1099047"/>
                </a:cubicBezTo>
                <a:cubicBezTo>
                  <a:pt x="1301610" y="1099047"/>
                  <a:pt x="1290771" y="1099047"/>
                  <a:pt x="1279932" y="1099047"/>
                </a:cubicBezTo>
                <a:cubicBezTo>
                  <a:pt x="1279932" y="1109892"/>
                  <a:pt x="1279932" y="1109892"/>
                  <a:pt x="1279932" y="1120737"/>
                </a:cubicBezTo>
                <a:cubicBezTo>
                  <a:pt x="1258254" y="1261723"/>
                  <a:pt x="1139023" y="1359329"/>
                  <a:pt x="1008954" y="1337639"/>
                </a:cubicBezTo>
                <a:cubicBezTo>
                  <a:pt x="900563" y="1326794"/>
                  <a:pt x="824689" y="1261723"/>
                  <a:pt x="792171" y="1174963"/>
                </a:cubicBezTo>
                <a:cubicBezTo>
                  <a:pt x="748815" y="1283414"/>
                  <a:pt x="640424" y="1359329"/>
                  <a:pt x="510354" y="1337639"/>
                </a:cubicBezTo>
                <a:cubicBezTo>
                  <a:pt x="391124" y="1326794"/>
                  <a:pt x="304411" y="1240033"/>
                  <a:pt x="282732" y="1131582"/>
                </a:cubicBezTo>
                <a:cubicBezTo>
                  <a:pt x="250215" y="1142427"/>
                  <a:pt x="217698" y="1142427"/>
                  <a:pt x="196019" y="1142427"/>
                </a:cubicBezTo>
                <a:cubicBezTo>
                  <a:pt x="76789" y="1120737"/>
                  <a:pt x="-9924" y="1023132"/>
                  <a:pt x="915" y="903836"/>
                </a:cubicBezTo>
                <a:cubicBezTo>
                  <a:pt x="11754" y="817075"/>
                  <a:pt x="55111" y="762849"/>
                  <a:pt x="130985" y="730314"/>
                </a:cubicBezTo>
                <a:cubicBezTo>
                  <a:pt x="109306" y="686934"/>
                  <a:pt x="109306" y="643553"/>
                  <a:pt x="109306" y="589328"/>
                </a:cubicBezTo>
                <a:cubicBezTo>
                  <a:pt x="130985" y="448342"/>
                  <a:pt x="239376" y="339891"/>
                  <a:pt x="380285" y="318201"/>
                </a:cubicBezTo>
                <a:cubicBezTo>
                  <a:pt x="369445" y="296511"/>
                  <a:pt x="369445" y="274820"/>
                  <a:pt x="369445" y="242285"/>
                </a:cubicBezTo>
                <a:cubicBezTo>
                  <a:pt x="380285" y="166370"/>
                  <a:pt x="445319" y="112144"/>
                  <a:pt x="521193" y="122989"/>
                </a:cubicBezTo>
                <a:cubicBezTo>
                  <a:pt x="564550" y="122989"/>
                  <a:pt x="597067" y="144679"/>
                  <a:pt x="618745" y="177215"/>
                </a:cubicBezTo>
                <a:cubicBezTo>
                  <a:pt x="675651" y="72831"/>
                  <a:pt x="790647" y="1660"/>
                  <a:pt x="912905" y="29"/>
                </a:cubicBezTo>
                <a:close/>
              </a:path>
            </a:pathLst>
          </a:custGeom>
          <a:gradFill rotWithShape="1">
            <a:gsLst>
              <a:gs pos="0">
                <a:srgbClr val="FF0000">
                  <a:alpha val="11000"/>
                </a:srgbClr>
              </a:gs>
              <a:gs pos="76000">
                <a:srgbClr val="FF0000">
                  <a:alpha val="27216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xmlns="" id="{5A9ED8A5-7410-6149-94A1-A8409C0FDAD4}"/>
              </a:ext>
            </a:extLst>
          </p:cNvPr>
          <p:cNvSpPr>
            <a:spLocks/>
          </p:cNvSpPr>
          <p:nvPr/>
        </p:nvSpPr>
        <p:spPr bwMode="auto">
          <a:xfrm>
            <a:off x="508002" y="625481"/>
            <a:ext cx="6819948" cy="2372867"/>
          </a:xfrm>
          <a:custGeom>
            <a:avLst/>
            <a:gdLst/>
            <a:ahLst/>
            <a:cxnLst/>
            <a:rect l="l" t="t" r="r" b="b"/>
            <a:pathLst>
              <a:path w="5114961" h="2372867">
                <a:moveTo>
                  <a:pt x="2653451" y="25"/>
                </a:moveTo>
                <a:cubicBezTo>
                  <a:pt x="2669058" y="-183"/>
                  <a:pt x="2684798" y="877"/>
                  <a:pt x="2700538" y="3300"/>
                </a:cubicBezTo>
                <a:cubicBezTo>
                  <a:pt x="2826455" y="12991"/>
                  <a:pt x="2923315" y="100213"/>
                  <a:pt x="2952373" y="216508"/>
                </a:cubicBezTo>
                <a:cubicBezTo>
                  <a:pt x="2991117" y="197126"/>
                  <a:pt x="3020175" y="187434"/>
                  <a:pt x="3058919" y="187434"/>
                </a:cubicBezTo>
                <a:cubicBezTo>
                  <a:pt x="3146092" y="206817"/>
                  <a:pt x="3213894" y="284347"/>
                  <a:pt x="3204208" y="371569"/>
                </a:cubicBezTo>
                <a:cubicBezTo>
                  <a:pt x="3242952" y="352186"/>
                  <a:pt x="3281696" y="342495"/>
                  <a:pt x="3320440" y="352186"/>
                </a:cubicBezTo>
                <a:cubicBezTo>
                  <a:pt x="3347168" y="354861"/>
                  <a:pt x="3371684" y="363439"/>
                  <a:pt x="3392314" y="377563"/>
                </a:cubicBezTo>
                <a:cubicBezTo>
                  <a:pt x="3437876" y="351947"/>
                  <a:pt x="3493531" y="338167"/>
                  <a:pt x="3555925" y="338167"/>
                </a:cubicBezTo>
                <a:cubicBezTo>
                  <a:pt x="3651655" y="338167"/>
                  <a:pt x="3733709" y="375462"/>
                  <a:pt x="3788412" y="437621"/>
                </a:cubicBezTo>
                <a:cubicBezTo>
                  <a:pt x="3870467" y="375462"/>
                  <a:pt x="3979873" y="338167"/>
                  <a:pt x="4102955" y="338167"/>
                </a:cubicBezTo>
                <a:cubicBezTo>
                  <a:pt x="4280740" y="338167"/>
                  <a:pt x="4431173" y="425189"/>
                  <a:pt x="4513228" y="549507"/>
                </a:cubicBezTo>
                <a:cubicBezTo>
                  <a:pt x="4554255" y="537075"/>
                  <a:pt x="4608958" y="524643"/>
                  <a:pt x="4649985" y="524643"/>
                </a:cubicBezTo>
                <a:cubicBezTo>
                  <a:pt x="4814094" y="524643"/>
                  <a:pt x="4937176" y="636529"/>
                  <a:pt x="4937176" y="785710"/>
                </a:cubicBezTo>
                <a:cubicBezTo>
                  <a:pt x="4937176" y="810574"/>
                  <a:pt x="4937176" y="835437"/>
                  <a:pt x="4923500" y="860301"/>
                </a:cubicBezTo>
                <a:cubicBezTo>
                  <a:pt x="5032907" y="934891"/>
                  <a:pt x="5114961" y="1059209"/>
                  <a:pt x="5114961" y="1195958"/>
                </a:cubicBezTo>
                <a:cubicBezTo>
                  <a:pt x="5114961" y="1419729"/>
                  <a:pt x="4909825" y="1593774"/>
                  <a:pt x="4663661" y="1593774"/>
                </a:cubicBezTo>
                <a:cubicBezTo>
                  <a:pt x="4567931" y="1593774"/>
                  <a:pt x="4485876" y="1581342"/>
                  <a:pt x="4417497" y="1544047"/>
                </a:cubicBezTo>
                <a:cubicBezTo>
                  <a:pt x="4431173" y="1556479"/>
                  <a:pt x="4431173" y="1581342"/>
                  <a:pt x="4431173" y="1606206"/>
                </a:cubicBezTo>
                <a:cubicBezTo>
                  <a:pt x="4431173" y="1854841"/>
                  <a:pt x="4212361" y="2041317"/>
                  <a:pt x="3952522" y="2041317"/>
                </a:cubicBezTo>
                <a:cubicBezTo>
                  <a:pt x="3679006" y="2041317"/>
                  <a:pt x="3473870" y="1854841"/>
                  <a:pt x="3473870" y="1606206"/>
                </a:cubicBezTo>
                <a:cubicBezTo>
                  <a:pt x="3473870" y="1581342"/>
                  <a:pt x="3473870" y="1556479"/>
                  <a:pt x="3473870" y="1544047"/>
                </a:cubicBezTo>
                <a:cubicBezTo>
                  <a:pt x="3446518" y="1556479"/>
                  <a:pt x="3419167" y="1556479"/>
                  <a:pt x="3378140" y="1556479"/>
                </a:cubicBezTo>
                <a:cubicBezTo>
                  <a:pt x="3296085" y="1556479"/>
                  <a:pt x="3227706" y="1531615"/>
                  <a:pt x="3186679" y="1469456"/>
                </a:cubicBezTo>
                <a:cubicBezTo>
                  <a:pt x="3145652" y="1494320"/>
                  <a:pt x="3104624" y="1506752"/>
                  <a:pt x="3063597" y="1506752"/>
                </a:cubicBezTo>
                <a:cubicBezTo>
                  <a:pt x="2913164" y="1506752"/>
                  <a:pt x="2803758" y="1394866"/>
                  <a:pt x="2803758" y="1270548"/>
                </a:cubicBezTo>
                <a:cubicBezTo>
                  <a:pt x="2803758" y="1242760"/>
                  <a:pt x="2803758" y="1214971"/>
                  <a:pt x="2811648" y="1192883"/>
                </a:cubicBezTo>
                <a:cubicBezTo>
                  <a:pt x="2788605" y="1198743"/>
                  <a:pt x="2764165" y="1199479"/>
                  <a:pt x="2739281" y="1195329"/>
                </a:cubicBezTo>
                <a:cubicBezTo>
                  <a:pt x="2642422" y="1185638"/>
                  <a:pt x="2574620" y="1127490"/>
                  <a:pt x="2545562" y="1049960"/>
                </a:cubicBezTo>
                <a:cubicBezTo>
                  <a:pt x="2511983" y="1133954"/>
                  <a:pt x="2434749" y="1196109"/>
                  <a:pt x="2339078" y="1198337"/>
                </a:cubicBezTo>
                <a:cubicBezTo>
                  <a:pt x="2392335" y="1269624"/>
                  <a:pt x="2424552" y="1358059"/>
                  <a:pt x="2424552" y="1451864"/>
                </a:cubicBezTo>
                <a:cubicBezTo>
                  <a:pt x="2424552" y="1695659"/>
                  <a:pt x="2221377" y="1885277"/>
                  <a:pt x="1977568" y="1885277"/>
                </a:cubicBezTo>
                <a:cubicBezTo>
                  <a:pt x="1882753" y="1885277"/>
                  <a:pt x="1801483" y="1871733"/>
                  <a:pt x="1733758" y="1831101"/>
                </a:cubicBezTo>
                <a:cubicBezTo>
                  <a:pt x="1747303" y="1844645"/>
                  <a:pt x="1747303" y="1871733"/>
                  <a:pt x="1747303" y="1898822"/>
                </a:cubicBezTo>
                <a:cubicBezTo>
                  <a:pt x="1747303" y="2169705"/>
                  <a:pt x="1530583" y="2372867"/>
                  <a:pt x="1273229" y="2372867"/>
                </a:cubicBezTo>
                <a:cubicBezTo>
                  <a:pt x="1002329" y="2372867"/>
                  <a:pt x="799154" y="2169705"/>
                  <a:pt x="799154" y="1898822"/>
                </a:cubicBezTo>
                <a:cubicBezTo>
                  <a:pt x="799154" y="1871733"/>
                  <a:pt x="799154" y="1844645"/>
                  <a:pt x="799154" y="1831101"/>
                </a:cubicBezTo>
                <a:cubicBezTo>
                  <a:pt x="772064" y="1844645"/>
                  <a:pt x="744974" y="1844645"/>
                  <a:pt x="704339" y="1844645"/>
                </a:cubicBezTo>
                <a:cubicBezTo>
                  <a:pt x="623069" y="1844645"/>
                  <a:pt x="555344" y="1817556"/>
                  <a:pt x="514709" y="1749836"/>
                </a:cubicBezTo>
                <a:cubicBezTo>
                  <a:pt x="474074" y="1776924"/>
                  <a:pt x="433440" y="1790468"/>
                  <a:pt x="392805" y="1790468"/>
                </a:cubicBezTo>
                <a:cubicBezTo>
                  <a:pt x="243810" y="1790468"/>
                  <a:pt x="135450" y="1668571"/>
                  <a:pt x="135450" y="1533129"/>
                </a:cubicBezTo>
                <a:cubicBezTo>
                  <a:pt x="135450" y="1492497"/>
                  <a:pt x="135450" y="1451864"/>
                  <a:pt x="148995" y="1424776"/>
                </a:cubicBezTo>
                <a:cubicBezTo>
                  <a:pt x="67725" y="1370599"/>
                  <a:pt x="0" y="1275790"/>
                  <a:pt x="0" y="1167437"/>
                </a:cubicBezTo>
                <a:cubicBezTo>
                  <a:pt x="0" y="1018451"/>
                  <a:pt x="135450" y="883009"/>
                  <a:pt x="284445" y="883009"/>
                </a:cubicBezTo>
                <a:cubicBezTo>
                  <a:pt x="392805" y="883009"/>
                  <a:pt x="487619" y="937186"/>
                  <a:pt x="528254" y="1018451"/>
                </a:cubicBezTo>
                <a:cubicBezTo>
                  <a:pt x="555344" y="991363"/>
                  <a:pt x="582434" y="964274"/>
                  <a:pt x="609524" y="937186"/>
                </a:cubicBezTo>
                <a:cubicBezTo>
                  <a:pt x="582434" y="896554"/>
                  <a:pt x="582434" y="855921"/>
                  <a:pt x="582434" y="815289"/>
                </a:cubicBezTo>
                <a:cubicBezTo>
                  <a:pt x="582434" y="639214"/>
                  <a:pt x="704339" y="517317"/>
                  <a:pt x="880424" y="517317"/>
                </a:cubicBezTo>
                <a:cubicBezTo>
                  <a:pt x="975239" y="517317"/>
                  <a:pt x="1056509" y="557950"/>
                  <a:pt x="1110689" y="625670"/>
                </a:cubicBezTo>
                <a:cubicBezTo>
                  <a:pt x="1191959" y="557950"/>
                  <a:pt x="1300318" y="517317"/>
                  <a:pt x="1422223" y="517317"/>
                </a:cubicBezTo>
                <a:cubicBezTo>
                  <a:pt x="1598308" y="517317"/>
                  <a:pt x="1747303" y="612126"/>
                  <a:pt x="1828573" y="747568"/>
                </a:cubicBezTo>
                <a:cubicBezTo>
                  <a:pt x="1838297" y="744327"/>
                  <a:pt x="1848796" y="741086"/>
                  <a:pt x="1859954" y="738939"/>
                </a:cubicBezTo>
                <a:cubicBezTo>
                  <a:pt x="1877928" y="699393"/>
                  <a:pt x="1910004" y="671790"/>
                  <a:pt x="1954718" y="652617"/>
                </a:cubicBezTo>
                <a:cubicBezTo>
                  <a:pt x="1935346" y="613851"/>
                  <a:pt x="1935346" y="575086"/>
                  <a:pt x="1935346" y="526630"/>
                </a:cubicBezTo>
                <a:cubicBezTo>
                  <a:pt x="1954718" y="400643"/>
                  <a:pt x="2051577" y="303730"/>
                  <a:pt x="2177495" y="284347"/>
                </a:cubicBezTo>
                <a:cubicBezTo>
                  <a:pt x="2167809" y="264965"/>
                  <a:pt x="2167809" y="245582"/>
                  <a:pt x="2167809" y="216508"/>
                </a:cubicBezTo>
                <a:cubicBezTo>
                  <a:pt x="2177495" y="148669"/>
                  <a:pt x="2235611" y="100213"/>
                  <a:pt x="2303413" y="109904"/>
                </a:cubicBezTo>
                <a:cubicBezTo>
                  <a:pt x="2342157" y="109904"/>
                  <a:pt x="2371215" y="129286"/>
                  <a:pt x="2390587" y="158360"/>
                </a:cubicBezTo>
                <a:cubicBezTo>
                  <a:pt x="2441438" y="65082"/>
                  <a:pt x="2544200" y="1482"/>
                  <a:pt x="2653451" y="25"/>
                </a:cubicBezTo>
                <a:close/>
              </a:path>
            </a:pathLst>
          </a:custGeom>
          <a:solidFill>
            <a:srgbClr val="008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" name="Freeform 16">
            <a:extLst>
              <a:ext uri="{FF2B5EF4-FFF2-40B4-BE49-F238E27FC236}">
                <a16:creationId xmlns:a16="http://schemas.microsoft.com/office/drawing/2014/main" xmlns="" id="{07A2B3BB-D460-0346-AADE-FF4BC69A5BF7}"/>
              </a:ext>
            </a:extLst>
          </p:cNvPr>
          <p:cNvSpPr>
            <a:spLocks/>
          </p:cNvSpPr>
          <p:nvPr/>
        </p:nvSpPr>
        <p:spPr bwMode="auto">
          <a:xfrm>
            <a:off x="146855" y="1419205"/>
            <a:ext cx="7269948" cy="1820375"/>
          </a:xfrm>
          <a:custGeom>
            <a:avLst/>
            <a:gdLst/>
            <a:ahLst/>
            <a:cxnLst/>
            <a:rect l="l" t="t" r="r" b="b"/>
            <a:pathLst>
              <a:path w="5452461" h="1820374">
                <a:moveTo>
                  <a:pt x="1501924" y="0"/>
                </a:moveTo>
                <a:cubicBezTo>
                  <a:pt x="1618745" y="0"/>
                  <a:pt x="1722586" y="39862"/>
                  <a:pt x="1800467" y="106299"/>
                </a:cubicBezTo>
                <a:cubicBezTo>
                  <a:pt x="1852387" y="39862"/>
                  <a:pt x="1930268" y="0"/>
                  <a:pt x="2021129" y="0"/>
                </a:cubicBezTo>
                <a:cubicBezTo>
                  <a:pt x="2189870" y="0"/>
                  <a:pt x="2306691" y="119587"/>
                  <a:pt x="2306691" y="292323"/>
                </a:cubicBezTo>
                <a:cubicBezTo>
                  <a:pt x="2306691" y="332185"/>
                  <a:pt x="2306691" y="372047"/>
                  <a:pt x="2280731" y="411910"/>
                </a:cubicBezTo>
                <a:lnTo>
                  <a:pt x="2327067" y="459342"/>
                </a:lnTo>
                <a:cubicBezTo>
                  <a:pt x="2343435" y="460180"/>
                  <a:pt x="2358863" y="464399"/>
                  <a:pt x="2372649" y="471714"/>
                </a:cubicBezTo>
                <a:cubicBezTo>
                  <a:pt x="2399533" y="425541"/>
                  <a:pt x="2445929" y="391167"/>
                  <a:pt x="2501859" y="374641"/>
                </a:cubicBezTo>
                <a:cubicBezTo>
                  <a:pt x="2515559" y="272649"/>
                  <a:pt x="2594208" y="204663"/>
                  <a:pt x="2703075" y="204663"/>
                </a:cubicBezTo>
                <a:cubicBezTo>
                  <a:pt x="2768058" y="204663"/>
                  <a:pt x="2823757" y="232511"/>
                  <a:pt x="2860891" y="278925"/>
                </a:cubicBezTo>
                <a:cubicBezTo>
                  <a:pt x="2916590" y="232511"/>
                  <a:pt x="2990857" y="204663"/>
                  <a:pt x="3074406" y="204663"/>
                </a:cubicBezTo>
                <a:cubicBezTo>
                  <a:pt x="3195089" y="204663"/>
                  <a:pt x="3297205" y="269642"/>
                  <a:pt x="3352905" y="362469"/>
                </a:cubicBezTo>
                <a:cubicBezTo>
                  <a:pt x="3380755" y="353187"/>
                  <a:pt x="3417888" y="343904"/>
                  <a:pt x="3445738" y="343904"/>
                </a:cubicBezTo>
                <a:cubicBezTo>
                  <a:pt x="3517482" y="343904"/>
                  <a:pt x="3577674" y="378555"/>
                  <a:pt x="3608352" y="434894"/>
                </a:cubicBezTo>
                <a:cubicBezTo>
                  <a:pt x="3637733" y="419698"/>
                  <a:pt x="3670296" y="411371"/>
                  <a:pt x="3703692" y="411371"/>
                </a:cubicBezTo>
                <a:cubicBezTo>
                  <a:pt x="3792238" y="411371"/>
                  <a:pt x="3869715" y="455641"/>
                  <a:pt x="3902919" y="522046"/>
                </a:cubicBezTo>
                <a:cubicBezTo>
                  <a:pt x="3925056" y="499911"/>
                  <a:pt x="3947192" y="477776"/>
                  <a:pt x="3969328" y="455641"/>
                </a:cubicBezTo>
                <a:cubicBezTo>
                  <a:pt x="3947192" y="422439"/>
                  <a:pt x="3947192" y="389236"/>
                  <a:pt x="3947192" y="356034"/>
                </a:cubicBezTo>
                <a:cubicBezTo>
                  <a:pt x="3947192" y="212156"/>
                  <a:pt x="4046805" y="112549"/>
                  <a:pt x="4190691" y="112549"/>
                </a:cubicBezTo>
                <a:cubicBezTo>
                  <a:pt x="4268168" y="112549"/>
                  <a:pt x="4334577" y="145752"/>
                  <a:pt x="4378850" y="201089"/>
                </a:cubicBezTo>
                <a:cubicBezTo>
                  <a:pt x="4445259" y="145752"/>
                  <a:pt x="4533804" y="112549"/>
                  <a:pt x="4633418" y="112549"/>
                </a:cubicBezTo>
                <a:cubicBezTo>
                  <a:pt x="4777304" y="112549"/>
                  <a:pt x="4899053" y="190021"/>
                  <a:pt x="4965462" y="300696"/>
                </a:cubicBezTo>
                <a:cubicBezTo>
                  <a:pt x="4998667" y="289629"/>
                  <a:pt x="5042939" y="278561"/>
                  <a:pt x="5076144" y="278561"/>
                </a:cubicBezTo>
                <a:cubicBezTo>
                  <a:pt x="5208962" y="278561"/>
                  <a:pt x="5308575" y="378169"/>
                  <a:pt x="5308575" y="510978"/>
                </a:cubicBezTo>
                <a:cubicBezTo>
                  <a:pt x="5308575" y="533113"/>
                  <a:pt x="5308575" y="555248"/>
                  <a:pt x="5297507" y="577383"/>
                </a:cubicBezTo>
                <a:cubicBezTo>
                  <a:pt x="5386052" y="643788"/>
                  <a:pt x="5452461" y="754463"/>
                  <a:pt x="5452461" y="876205"/>
                </a:cubicBezTo>
                <a:cubicBezTo>
                  <a:pt x="5452461" y="1075420"/>
                  <a:pt x="5286439" y="1230365"/>
                  <a:pt x="5087212" y="1230365"/>
                </a:cubicBezTo>
                <a:cubicBezTo>
                  <a:pt x="5009735" y="1230365"/>
                  <a:pt x="4943326" y="1219297"/>
                  <a:pt x="4887985" y="1186095"/>
                </a:cubicBezTo>
                <a:cubicBezTo>
                  <a:pt x="4899053" y="1197162"/>
                  <a:pt x="4899053" y="1219297"/>
                  <a:pt x="4899053" y="1241432"/>
                </a:cubicBezTo>
                <a:cubicBezTo>
                  <a:pt x="4899053" y="1462782"/>
                  <a:pt x="4721963" y="1628794"/>
                  <a:pt x="4511668" y="1628794"/>
                </a:cubicBezTo>
                <a:cubicBezTo>
                  <a:pt x="4290305" y="1628794"/>
                  <a:pt x="4124282" y="1462782"/>
                  <a:pt x="4124282" y="1241432"/>
                </a:cubicBezTo>
                <a:cubicBezTo>
                  <a:pt x="4124282" y="1219297"/>
                  <a:pt x="4124282" y="1197162"/>
                  <a:pt x="4124282" y="1186095"/>
                </a:cubicBezTo>
                <a:cubicBezTo>
                  <a:pt x="4102146" y="1197162"/>
                  <a:pt x="4080010" y="1197162"/>
                  <a:pt x="4046805" y="1197162"/>
                </a:cubicBezTo>
                <a:cubicBezTo>
                  <a:pt x="3980396" y="1197162"/>
                  <a:pt x="3925056" y="1175027"/>
                  <a:pt x="3891851" y="1119690"/>
                </a:cubicBezTo>
                <a:cubicBezTo>
                  <a:pt x="3858647" y="1141825"/>
                  <a:pt x="3825442" y="1152892"/>
                  <a:pt x="3792238" y="1152892"/>
                </a:cubicBezTo>
                <a:cubicBezTo>
                  <a:pt x="3728528" y="1152892"/>
                  <a:pt x="3673910" y="1125617"/>
                  <a:pt x="3637281" y="1082886"/>
                </a:cubicBezTo>
                <a:cubicBezTo>
                  <a:pt x="3586594" y="1120634"/>
                  <a:pt x="3523120" y="1142218"/>
                  <a:pt x="3455021" y="1142218"/>
                </a:cubicBezTo>
                <a:cubicBezTo>
                  <a:pt x="3390038" y="1142218"/>
                  <a:pt x="3334338" y="1132935"/>
                  <a:pt x="3287922" y="1105087"/>
                </a:cubicBezTo>
                <a:cubicBezTo>
                  <a:pt x="3297205" y="1114370"/>
                  <a:pt x="3297205" y="1132935"/>
                  <a:pt x="3297205" y="1151501"/>
                </a:cubicBezTo>
                <a:cubicBezTo>
                  <a:pt x="3297205" y="1337155"/>
                  <a:pt x="3148673" y="1476396"/>
                  <a:pt x="2972290" y="1476396"/>
                </a:cubicBezTo>
                <a:cubicBezTo>
                  <a:pt x="2798183" y="1476396"/>
                  <a:pt x="2664893" y="1353953"/>
                  <a:pt x="2650579" y="1185462"/>
                </a:cubicBezTo>
                <a:cubicBezTo>
                  <a:pt x="2608798" y="1224899"/>
                  <a:pt x="2552532" y="1249016"/>
                  <a:pt x="2488413" y="1249016"/>
                </a:cubicBezTo>
                <a:cubicBezTo>
                  <a:pt x="2449472" y="1249016"/>
                  <a:pt x="2410532" y="1235729"/>
                  <a:pt x="2371592" y="1209154"/>
                </a:cubicBezTo>
                <a:cubicBezTo>
                  <a:pt x="2332651" y="1275591"/>
                  <a:pt x="2267751" y="1302166"/>
                  <a:pt x="2189870" y="1302166"/>
                </a:cubicBezTo>
                <a:cubicBezTo>
                  <a:pt x="2150930" y="1302166"/>
                  <a:pt x="2124969" y="1302166"/>
                  <a:pt x="2099009" y="1288878"/>
                </a:cubicBezTo>
                <a:cubicBezTo>
                  <a:pt x="2099009" y="1302166"/>
                  <a:pt x="2099009" y="1328740"/>
                  <a:pt x="2099009" y="1355315"/>
                </a:cubicBezTo>
                <a:cubicBezTo>
                  <a:pt x="2099009" y="1621063"/>
                  <a:pt x="1904308" y="1820374"/>
                  <a:pt x="1644705" y="1820374"/>
                </a:cubicBezTo>
                <a:cubicBezTo>
                  <a:pt x="1398083" y="1820374"/>
                  <a:pt x="1190401" y="1621063"/>
                  <a:pt x="1190401" y="1355315"/>
                </a:cubicBezTo>
                <a:cubicBezTo>
                  <a:pt x="1190401" y="1328740"/>
                  <a:pt x="1190401" y="1302166"/>
                  <a:pt x="1203382" y="1288878"/>
                </a:cubicBezTo>
                <a:cubicBezTo>
                  <a:pt x="1138481" y="1328740"/>
                  <a:pt x="1060600" y="1342028"/>
                  <a:pt x="969740" y="1342028"/>
                </a:cubicBezTo>
                <a:cubicBezTo>
                  <a:pt x="883556" y="1342028"/>
                  <a:pt x="802670" y="1316716"/>
                  <a:pt x="735101" y="1272453"/>
                </a:cubicBezTo>
                <a:cubicBezTo>
                  <a:pt x="695619" y="1311288"/>
                  <a:pt x="641344" y="1334578"/>
                  <a:pt x="582412" y="1334578"/>
                </a:cubicBezTo>
                <a:cubicBezTo>
                  <a:pt x="458494" y="1334578"/>
                  <a:pt x="365556" y="1241646"/>
                  <a:pt x="365556" y="1117736"/>
                </a:cubicBezTo>
                <a:cubicBezTo>
                  <a:pt x="365556" y="1105345"/>
                  <a:pt x="365556" y="1092954"/>
                  <a:pt x="365556" y="1086759"/>
                </a:cubicBezTo>
                <a:cubicBezTo>
                  <a:pt x="353165" y="1092954"/>
                  <a:pt x="340773" y="1092954"/>
                  <a:pt x="322185" y="1092954"/>
                </a:cubicBezTo>
                <a:cubicBezTo>
                  <a:pt x="285010" y="1092954"/>
                  <a:pt x="254031" y="1080563"/>
                  <a:pt x="235443" y="1049586"/>
                </a:cubicBezTo>
                <a:cubicBezTo>
                  <a:pt x="216855" y="1061977"/>
                  <a:pt x="198268" y="1068172"/>
                  <a:pt x="179680" y="1068172"/>
                </a:cubicBezTo>
                <a:cubicBezTo>
                  <a:pt x="111526" y="1068172"/>
                  <a:pt x="61959" y="1012413"/>
                  <a:pt x="61959" y="950458"/>
                </a:cubicBezTo>
                <a:cubicBezTo>
                  <a:pt x="61959" y="931871"/>
                  <a:pt x="61959" y="913285"/>
                  <a:pt x="68154" y="900894"/>
                </a:cubicBezTo>
                <a:cubicBezTo>
                  <a:pt x="30979" y="876112"/>
                  <a:pt x="0" y="832744"/>
                  <a:pt x="0" y="783180"/>
                </a:cubicBezTo>
                <a:cubicBezTo>
                  <a:pt x="0" y="715029"/>
                  <a:pt x="61959" y="653074"/>
                  <a:pt x="130113" y="653074"/>
                </a:cubicBezTo>
                <a:cubicBezTo>
                  <a:pt x="179680" y="653074"/>
                  <a:pt x="223051" y="677856"/>
                  <a:pt x="241639" y="715029"/>
                </a:cubicBezTo>
                <a:cubicBezTo>
                  <a:pt x="254031" y="702638"/>
                  <a:pt x="266422" y="690247"/>
                  <a:pt x="278814" y="677856"/>
                </a:cubicBezTo>
                <a:cubicBezTo>
                  <a:pt x="266422" y="659270"/>
                  <a:pt x="266422" y="640683"/>
                  <a:pt x="266422" y="622097"/>
                </a:cubicBezTo>
                <a:cubicBezTo>
                  <a:pt x="266422" y="541555"/>
                  <a:pt x="322185" y="485796"/>
                  <a:pt x="402731" y="485796"/>
                </a:cubicBezTo>
                <a:cubicBezTo>
                  <a:pt x="446103" y="485796"/>
                  <a:pt x="483278" y="504383"/>
                  <a:pt x="508061" y="535360"/>
                </a:cubicBezTo>
                <a:cubicBezTo>
                  <a:pt x="545237" y="504383"/>
                  <a:pt x="594804" y="485796"/>
                  <a:pt x="650566" y="485796"/>
                </a:cubicBezTo>
                <a:cubicBezTo>
                  <a:pt x="671632" y="485796"/>
                  <a:pt x="691850" y="488763"/>
                  <a:pt x="710798" y="494568"/>
                </a:cubicBezTo>
                <a:cubicBezTo>
                  <a:pt x="710137" y="489168"/>
                  <a:pt x="710137" y="483757"/>
                  <a:pt x="710137" y="478347"/>
                </a:cubicBezTo>
                <a:cubicBezTo>
                  <a:pt x="710137" y="318898"/>
                  <a:pt x="826958" y="199311"/>
                  <a:pt x="982720" y="199311"/>
                </a:cubicBezTo>
                <a:cubicBezTo>
                  <a:pt x="1021660" y="199311"/>
                  <a:pt x="1073580" y="212598"/>
                  <a:pt x="1112521" y="225886"/>
                </a:cubicBezTo>
                <a:cubicBezTo>
                  <a:pt x="1190401" y="93012"/>
                  <a:pt x="1333183" y="0"/>
                  <a:pt x="1501924" y="0"/>
                </a:cubicBezTo>
                <a:close/>
              </a:path>
            </a:pathLst>
          </a:custGeom>
          <a:gradFill rotWithShape="1">
            <a:gsLst>
              <a:gs pos="0">
                <a:srgbClr val="FF0000">
                  <a:alpha val="11000"/>
                </a:srgbClr>
              </a:gs>
              <a:gs pos="76000">
                <a:srgbClr val="FF0000">
                  <a:alpha val="27216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71903D">
                <a:lumMod val="50000"/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DE764F73-C2EC-5B4B-9115-393F11BE3D59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6898574" y="1814501"/>
            <a:ext cx="1056281" cy="1371600"/>
          </a:xfrm>
          <a:prstGeom prst="line">
            <a:avLst/>
          </a:prstGeom>
          <a:noFill/>
          <a:ln w="38100" cap="flat" cmpd="sng" algn="ctr">
            <a:solidFill>
              <a:srgbClr val="663300"/>
            </a:solidFill>
            <a:prstDash val="solid"/>
          </a:ln>
          <a:effectLst>
            <a:outerShdw blurRad="50800" dist="12700" dir="5400000" rotWithShape="0">
              <a:srgbClr val="000E3D">
                <a:alpha val="50000"/>
              </a:srgbClr>
            </a:outerShdw>
          </a:effectLst>
        </p:spPr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xmlns="" id="{ABEE900E-0737-CB46-923D-6AE4FE9DE3CA}"/>
              </a:ext>
            </a:extLst>
          </p:cNvPr>
          <p:cNvSpPr/>
          <p:nvPr/>
        </p:nvSpPr>
        <p:spPr>
          <a:xfrm>
            <a:off x="7954855" y="1419203"/>
            <a:ext cx="3962400" cy="353379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663300"/>
            </a:solidFill>
            <a:prstDash val="solid"/>
          </a:ln>
          <a:effectLst>
            <a:outerShdw blurRad="50800" dist="38100" dir="5400000" rotWithShape="0">
              <a:srgbClr val="000E3D">
                <a:alpha val="50000"/>
              </a:srgbClr>
            </a:outerShdw>
          </a:effectLst>
        </p:spPr>
        <p:txBody>
          <a:bodyPr rtlCol="0" anchor="ctr"/>
          <a:lstStyle/>
          <a:p>
            <a:pPr algn="ctr" defTabSz="609570"/>
            <a:endParaRPr lang="en-US" sz="24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xmlns="" id="{3882FBD6-E31C-064A-B335-C5D63D2D2183}"/>
              </a:ext>
            </a:extLst>
          </p:cNvPr>
          <p:cNvSpPr>
            <a:spLocks noChangeAspect="1"/>
          </p:cNvSpPr>
          <p:nvPr/>
        </p:nvSpPr>
        <p:spPr bwMode="auto">
          <a:xfrm>
            <a:off x="2612452" y="6216723"/>
            <a:ext cx="456717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7" name="Freeform 20">
            <a:extLst>
              <a:ext uri="{FF2B5EF4-FFF2-40B4-BE49-F238E27FC236}">
                <a16:creationId xmlns:a16="http://schemas.microsoft.com/office/drawing/2014/main" xmlns="" id="{2F7B1F6C-09D3-CC4F-962F-FB9C13436049}"/>
              </a:ext>
            </a:extLst>
          </p:cNvPr>
          <p:cNvSpPr>
            <a:spLocks noChangeAspect="1"/>
          </p:cNvSpPr>
          <p:nvPr/>
        </p:nvSpPr>
        <p:spPr bwMode="auto">
          <a:xfrm>
            <a:off x="2362849" y="6304738"/>
            <a:ext cx="499203" cy="326607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8" name="Freeform 5">
            <a:extLst>
              <a:ext uri="{FF2B5EF4-FFF2-40B4-BE49-F238E27FC236}">
                <a16:creationId xmlns:a16="http://schemas.microsoft.com/office/drawing/2014/main" xmlns="" id="{733847BC-8CD5-854B-B493-E96573C963D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4082887" y="6181130"/>
            <a:ext cx="429296" cy="445101"/>
          </a:xfrm>
          <a:custGeom>
            <a:avLst/>
            <a:gdLst/>
            <a:ahLst/>
            <a:cxnLst>
              <a:cxn ang="0">
                <a:pos x="35" y="75"/>
              </a:cxn>
              <a:cxn ang="0">
                <a:pos x="30" y="30"/>
              </a:cxn>
              <a:cxn ang="0">
                <a:pos x="1" y="5"/>
              </a:cxn>
              <a:cxn ang="0">
                <a:pos x="45" y="20"/>
              </a:cxn>
              <a:cxn ang="0">
                <a:pos x="57" y="79"/>
              </a:cxn>
              <a:cxn ang="0">
                <a:pos x="45" y="82"/>
              </a:cxn>
              <a:cxn ang="0">
                <a:pos x="35" y="75"/>
              </a:cxn>
            </a:cxnLst>
            <a:rect l="0" t="0" r="r" b="b"/>
            <a:pathLst>
              <a:path w="64" h="83">
                <a:moveTo>
                  <a:pt x="35" y="75"/>
                </a:moveTo>
                <a:cubicBezTo>
                  <a:pt x="34" y="69"/>
                  <a:pt x="43" y="52"/>
                  <a:pt x="30" y="30"/>
                </a:cubicBezTo>
                <a:cubicBezTo>
                  <a:pt x="19" y="11"/>
                  <a:pt x="0" y="11"/>
                  <a:pt x="1" y="5"/>
                </a:cubicBezTo>
                <a:cubicBezTo>
                  <a:pt x="2" y="0"/>
                  <a:pt x="30" y="7"/>
                  <a:pt x="45" y="20"/>
                </a:cubicBezTo>
                <a:cubicBezTo>
                  <a:pt x="64" y="38"/>
                  <a:pt x="59" y="76"/>
                  <a:pt x="57" y="79"/>
                </a:cubicBezTo>
                <a:cubicBezTo>
                  <a:pt x="55" y="83"/>
                  <a:pt x="51" y="83"/>
                  <a:pt x="45" y="82"/>
                </a:cubicBezTo>
                <a:cubicBezTo>
                  <a:pt x="40" y="81"/>
                  <a:pt x="36" y="80"/>
                  <a:pt x="35" y="75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xmlns="" id="{F26BFC5B-7CC9-8A46-A597-EEEE17298589}"/>
              </a:ext>
            </a:extLst>
          </p:cNvPr>
          <p:cNvSpPr>
            <a:spLocks noChangeAspect="1"/>
          </p:cNvSpPr>
          <p:nvPr/>
        </p:nvSpPr>
        <p:spPr bwMode="auto">
          <a:xfrm rot="21232918" flipH="1">
            <a:off x="3938342" y="6376095"/>
            <a:ext cx="460871" cy="284448"/>
          </a:xfrm>
          <a:custGeom>
            <a:avLst/>
            <a:gdLst/>
            <a:ahLst/>
            <a:cxnLst>
              <a:cxn ang="0">
                <a:pos x="47" y="58"/>
              </a:cxn>
              <a:cxn ang="0">
                <a:pos x="33" y="20"/>
              </a:cxn>
              <a:cxn ang="0">
                <a:pos x="0" y="5"/>
              </a:cxn>
              <a:cxn ang="0">
                <a:pos x="46" y="10"/>
              </a:cxn>
              <a:cxn ang="0">
                <a:pos x="69" y="58"/>
              </a:cxn>
              <a:cxn ang="0">
                <a:pos x="58" y="61"/>
              </a:cxn>
              <a:cxn ang="0">
                <a:pos x="47" y="58"/>
              </a:cxn>
            </a:cxnLst>
            <a:rect l="0" t="0" r="r" b="b"/>
            <a:pathLst>
              <a:path w="70" h="61">
                <a:moveTo>
                  <a:pt x="47" y="58"/>
                </a:moveTo>
                <a:cubicBezTo>
                  <a:pt x="44" y="53"/>
                  <a:pt x="50" y="37"/>
                  <a:pt x="33" y="20"/>
                </a:cubicBezTo>
                <a:cubicBezTo>
                  <a:pt x="19" y="6"/>
                  <a:pt x="0" y="9"/>
                  <a:pt x="0" y="5"/>
                </a:cubicBezTo>
                <a:cubicBezTo>
                  <a:pt x="0" y="0"/>
                  <a:pt x="29" y="1"/>
                  <a:pt x="46" y="10"/>
                </a:cubicBezTo>
                <a:cubicBezTo>
                  <a:pt x="68" y="22"/>
                  <a:pt x="70" y="54"/>
                  <a:pt x="69" y="58"/>
                </a:cubicBezTo>
                <a:cubicBezTo>
                  <a:pt x="68" y="61"/>
                  <a:pt x="64" y="61"/>
                  <a:pt x="58" y="61"/>
                </a:cubicBezTo>
                <a:cubicBezTo>
                  <a:pt x="53" y="61"/>
                  <a:pt x="49" y="61"/>
                  <a:pt x="47" y="58"/>
                </a:cubicBezTo>
                <a:close/>
              </a:path>
            </a:pathLst>
          </a:custGeom>
          <a:gradFill flip="none" rotWithShape="1">
            <a:gsLst>
              <a:gs pos="2000">
                <a:srgbClr val="BAE36D">
                  <a:lumMod val="75000"/>
                </a:srgbClr>
              </a:gs>
              <a:gs pos="41000">
                <a:srgbClr val="71903D">
                  <a:lumMod val="75000"/>
                </a:srgbClr>
              </a:gs>
              <a:gs pos="96460">
                <a:srgbClr val="71903D">
                  <a:lumMod val="30000"/>
                </a:srgbClr>
              </a:gs>
            </a:gsLst>
            <a:lin ang="5400000" scaled="0"/>
            <a:tileRect/>
          </a:gradFill>
          <a:ln w="6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2FA522BB-A37E-3944-AC74-0F701401A02D}"/>
              </a:ext>
            </a:extLst>
          </p:cNvPr>
          <p:cNvSpPr txBox="1"/>
          <p:nvPr/>
        </p:nvSpPr>
        <p:spPr>
          <a:xfrm>
            <a:off x="8335855" y="1770403"/>
            <a:ext cx="3200400" cy="257386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914377">
              <a:defRPr/>
            </a:pPr>
            <a:r>
              <a:rPr lang="en-US" sz="3200" kern="0" dirty="0">
                <a:solidFill>
                  <a:prstClr val="black"/>
                </a:solidFill>
                <a:latin typeface="Calibri" panose="020F0502020204030204"/>
              </a:rPr>
              <a:t>Underprovided and restrained</a:t>
            </a:r>
          </a:p>
          <a:p>
            <a:pPr algn="ctr" defTabSz="914377">
              <a:defRPr/>
            </a:pPr>
            <a:r>
              <a:rPr lang="en-US" sz="3200" kern="0" dirty="0">
                <a:solidFill>
                  <a:prstClr val="black"/>
                </a:solidFill>
                <a:latin typeface="Calibri" panose="020F0502020204030204"/>
              </a:rPr>
              <a:t> SALGA interventions or advisory services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B4C59B1-0004-424B-A5E8-4CF9479FF3A9}"/>
              </a:ext>
            </a:extLst>
          </p:cNvPr>
          <p:cNvSpPr txBox="1"/>
          <p:nvPr/>
        </p:nvSpPr>
        <p:spPr>
          <a:xfrm>
            <a:off x="508001" y="1207566"/>
            <a:ext cx="66835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ZA" sz="1700" b="1" kern="0" dirty="0">
                <a:solidFill>
                  <a:prstClr val="white"/>
                </a:solidFill>
                <a:latin typeface="Calibri" panose="020F0502020204030204"/>
              </a:rPr>
              <a:t>INADEQUATELY RESPONSIVE SALGA</a:t>
            </a:r>
          </a:p>
          <a:p>
            <a:pPr algn="ctr" defTabSz="914377">
              <a:defRPr/>
            </a:pPr>
            <a:r>
              <a:rPr lang="en-ZA" sz="1700" b="1" kern="0" dirty="0">
                <a:solidFill>
                  <a:prstClr val="white"/>
                </a:solidFill>
                <a:latin typeface="Calibri" panose="020F0502020204030204"/>
              </a:rPr>
              <a:t>(e.g., CANNOT ENFORCE CONSEQUENCE MANAGEMENT ON MEMBERS)</a:t>
            </a: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xmlns="" id="{5D5F5774-9B2B-4F26-8F37-64B0C4E8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204" y="163716"/>
            <a:ext cx="8898941" cy="873635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E3D"/>
                </a:solidFill>
                <a:latin typeface="Calibri"/>
              </a:rPr>
              <a:t>SALGA EFFECTS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68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3" grpId="0" animBg="1"/>
      <p:bldP spid="55" grpId="0" animBg="1"/>
      <p:bldP spid="60" grpId="0"/>
      <p:bldP spid="6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INTERNAL SOLUTION TREE</a:t>
            </a:r>
            <a:endParaRPr lang="en-ZA" sz="3200" dirty="0"/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xmlns="" id="{1B61EF05-00D2-4C12-B048-7631DF61D79A}"/>
              </a:ext>
            </a:extLst>
          </p:cNvPr>
          <p:cNvSpPr txBox="1">
            <a:spLocks/>
          </p:cNvSpPr>
          <p:nvPr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81043" tIns="40522" rIns="81043" bIns="40522" rtlCol="0" anchor="ctr"/>
          <a:lstStyle>
            <a:defPPr>
              <a:defRPr lang="en-US"/>
            </a:defPPr>
            <a:lvl1pPr marL="0" algn="r" defTabSz="914400" rtl="0" eaLnBrk="1" latinLnBrk="0" hangingPunct="1"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0274"/>
            <a:fld id="{4CC04D4C-DC45-834A-A759-F6658CE95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0274"/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22BCE70-2C65-461F-92DA-B5B0E70DB3FF}"/>
              </a:ext>
            </a:extLst>
          </p:cNvPr>
          <p:cNvGrpSpPr/>
          <p:nvPr/>
        </p:nvGrpSpPr>
        <p:grpSpPr>
          <a:xfrm>
            <a:off x="287097" y="864808"/>
            <a:ext cx="11809203" cy="5149650"/>
            <a:chOff x="185672" y="1124074"/>
            <a:chExt cx="11809203" cy="514965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3E36505-4BF6-4393-9B73-25CBFF13E3D7}"/>
                </a:ext>
              </a:extLst>
            </p:cNvPr>
            <p:cNvGrpSpPr/>
            <p:nvPr/>
          </p:nvGrpSpPr>
          <p:grpSpPr>
            <a:xfrm>
              <a:off x="286123" y="1124074"/>
              <a:ext cx="11708752" cy="5149650"/>
              <a:chOff x="566175" y="1022613"/>
              <a:chExt cx="10602023" cy="489409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4BFA3C4E-ED56-4247-A45B-F44D2DA0D54D}"/>
                  </a:ext>
                </a:extLst>
              </p:cNvPr>
              <p:cNvSpPr/>
              <p:nvPr/>
            </p:nvSpPr>
            <p:spPr>
              <a:xfrm rot="5400000">
                <a:off x="9756703" y="4511525"/>
                <a:ext cx="2216849" cy="593510"/>
              </a:xfrm>
              <a:prstGeom prst="rect">
                <a:avLst/>
              </a:prstGeom>
              <a:solidFill>
                <a:srgbClr val="00B050"/>
              </a:solidFill>
              <a:ln w="28575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SOLUTIONS/OUTPUTS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9F60011C-2755-4221-A296-2C29207E31D5}"/>
                  </a:ext>
                </a:extLst>
              </p:cNvPr>
              <p:cNvSpPr/>
              <p:nvPr/>
            </p:nvSpPr>
            <p:spPr>
              <a:xfrm rot="5400000">
                <a:off x="9988758" y="1561992"/>
                <a:ext cx="1672267" cy="593510"/>
              </a:xfrm>
              <a:prstGeom prst="rect">
                <a:avLst/>
              </a:prstGeom>
              <a:solidFill>
                <a:srgbClr val="00B050"/>
              </a:solidFill>
              <a:ln w="28575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RESULTANT OUTCOMES/ BENEFITS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3E91E62C-1AF4-4C0D-8F44-014D7B92ECA4}"/>
                  </a:ext>
                </a:extLst>
              </p:cNvPr>
              <p:cNvSpPr/>
              <p:nvPr/>
            </p:nvSpPr>
            <p:spPr>
              <a:xfrm rot="5400000">
                <a:off x="10445876" y="2861037"/>
                <a:ext cx="851133" cy="593510"/>
              </a:xfrm>
              <a:prstGeom prst="rect">
                <a:avLst/>
              </a:prstGeom>
              <a:solidFill>
                <a:srgbClr val="00B050"/>
              </a:solidFill>
              <a:ln w="28575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RESULT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32CB9968-C4E1-4E0A-8C97-2E9CD5E9820F}"/>
                  </a:ext>
                </a:extLst>
              </p:cNvPr>
              <p:cNvCxnSpPr/>
              <p:nvPr/>
            </p:nvCxnSpPr>
            <p:spPr>
              <a:xfrm>
                <a:off x="4168963" y="2247011"/>
                <a:ext cx="0" cy="288677"/>
              </a:xfrm>
              <a:prstGeom prst="line">
                <a:avLst/>
              </a:prstGeom>
              <a:noFill/>
              <a:ln w="635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FDAA1B3D-0077-4899-8075-9FD8DA0005FC}"/>
                  </a:ext>
                </a:extLst>
              </p:cNvPr>
              <p:cNvCxnSpPr/>
              <p:nvPr/>
            </p:nvCxnSpPr>
            <p:spPr>
              <a:xfrm>
                <a:off x="6787116" y="2247011"/>
                <a:ext cx="0" cy="288677"/>
              </a:xfrm>
              <a:prstGeom prst="line">
                <a:avLst/>
              </a:prstGeom>
              <a:noFill/>
              <a:ln w="635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xmlns="" id="{15779E88-DB18-413A-B222-7E02BC2E46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0579" y="3371784"/>
                <a:ext cx="0" cy="21157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92D05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xmlns="" id="{27E81E89-25D5-4AC2-825E-049F6F4E20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96" y="3363750"/>
                <a:ext cx="0" cy="21157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92D05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xmlns="" id="{D3ED7895-C905-42F6-8F9A-770D65C5B9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6554" y="3350171"/>
                <a:ext cx="0" cy="21157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92D05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xmlns="" id="{04767463-9524-46E8-A684-5284473CD4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169" y="3365232"/>
                <a:ext cx="0" cy="21157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92D05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954C985B-320F-4C36-8C93-30E1CB4D9AFF}"/>
                  </a:ext>
                </a:extLst>
              </p:cNvPr>
              <p:cNvSpPr/>
              <p:nvPr/>
            </p:nvSpPr>
            <p:spPr>
              <a:xfrm>
                <a:off x="7316329" y="1062154"/>
                <a:ext cx="3039151" cy="673086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1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RESPONSIVE SALGA (ENFORCING CONSEQUENCE MANAGEMENT ON MEMBERS)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E47B9A76-4B9C-4E0A-81CA-8C6A8425F7F7}"/>
                  </a:ext>
                </a:extLst>
              </p:cNvPr>
              <p:cNvSpPr/>
              <p:nvPr/>
            </p:nvSpPr>
            <p:spPr>
              <a:xfrm>
                <a:off x="566175" y="1055308"/>
                <a:ext cx="3286295" cy="651005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1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CUSTOMER-FOCUSED INNOVATION (DIGITISATION) AND RESEARCH BASED (EVIDENCE-BASED) DECISION-MAKING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0467C710-FD22-458E-A2D8-35B8A55B8406}"/>
                  </a:ext>
                </a:extLst>
              </p:cNvPr>
              <p:cNvSpPr/>
              <p:nvPr/>
            </p:nvSpPr>
            <p:spPr>
              <a:xfrm>
                <a:off x="4195927" y="1068658"/>
                <a:ext cx="2798950" cy="651005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1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SALGA AS A GOING CONCERN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1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(EFFECTIVE GOVERNANCE AND ADMINSTRATION)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E565C4FE-0D0A-4E86-86EF-1191ACADFC8B}"/>
                  </a:ext>
                </a:extLst>
              </p:cNvPr>
              <p:cNvSpPr txBox="1"/>
              <p:nvPr/>
            </p:nvSpPr>
            <p:spPr>
              <a:xfrm>
                <a:off x="566175" y="1811253"/>
                <a:ext cx="3195218" cy="892134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Standardised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solutions, shared and efficient  ICT / Knowledge and Information generated by/for LG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89F08486-A29F-4672-A200-E85A6762BFD5}"/>
                  </a:ext>
                </a:extLst>
              </p:cNvPr>
              <p:cNvSpPr txBox="1"/>
              <p:nvPr/>
            </p:nvSpPr>
            <p:spPr>
              <a:xfrm>
                <a:off x="7353962" y="1809564"/>
                <a:ext cx="2982550" cy="892134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Quality and impactful client-based (people-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centred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SALGA interventions, advocacy, lobbying and advisory services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AAAB546B-4F6F-4671-890F-903FFA3A94B9}"/>
                  </a:ext>
                </a:extLst>
              </p:cNvPr>
              <p:cNvSpPr txBox="1"/>
              <p:nvPr/>
            </p:nvSpPr>
            <p:spPr>
              <a:xfrm>
                <a:off x="4164196" y="1798311"/>
                <a:ext cx="2861648" cy="892134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Measurable (efficient) value-add to members, harnessed business efficiencies and growth opportunities (alternative SALGA revenue), and adequate financial resources for implementing the SALGA mandate)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BCB303B-208B-4AAA-851C-C30C29FE7886}"/>
                </a:ext>
              </a:extLst>
            </p:cNvPr>
            <p:cNvSpPr txBox="1"/>
            <p:nvPr/>
          </p:nvSpPr>
          <p:spPr>
            <a:xfrm>
              <a:off x="185672" y="3015513"/>
              <a:ext cx="10879231" cy="646331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ADEQUATE INFLUENCE OF  SALGA ON LOCAL GOVERNMENT ON IMPLEMENTING THE LG DEVELOPMENTAL AGENDA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5B6E0F2F-8C05-44E8-B90C-88A8C6080DAA}"/>
                </a:ext>
              </a:extLst>
            </p:cNvPr>
            <p:cNvCxnSpPr>
              <a:cxnSpLocks/>
            </p:cNvCxnSpPr>
            <p:nvPr/>
          </p:nvCxnSpPr>
          <p:spPr>
            <a:xfrm>
              <a:off x="7590245" y="2741284"/>
              <a:ext cx="0" cy="222622"/>
            </a:xfrm>
            <a:prstGeom prst="straightConnector1">
              <a:avLst/>
            </a:prstGeom>
            <a:noFill/>
            <a:ln w="19050" cap="flat" cmpd="sng" algn="ctr">
              <a:solidFill>
                <a:srgbClr val="92D05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4FC31624-AE45-4122-9D24-DC0394B957D9}"/>
                </a:ext>
              </a:extLst>
            </p:cNvPr>
            <p:cNvCxnSpPr>
              <a:cxnSpLocks/>
            </p:cNvCxnSpPr>
            <p:nvPr/>
          </p:nvCxnSpPr>
          <p:spPr>
            <a:xfrm>
              <a:off x="4027884" y="2693654"/>
              <a:ext cx="0" cy="222622"/>
            </a:xfrm>
            <a:prstGeom prst="straightConnector1">
              <a:avLst/>
            </a:prstGeom>
            <a:noFill/>
            <a:ln w="19050" cap="flat" cmpd="sng" algn="ctr">
              <a:solidFill>
                <a:srgbClr val="92D05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D09A7972-E242-458A-A19A-45560A9AA45F}"/>
                </a:ext>
              </a:extLst>
            </p:cNvPr>
            <p:cNvSpPr/>
            <p:nvPr/>
          </p:nvSpPr>
          <p:spPr>
            <a:xfrm>
              <a:off x="197625" y="3823933"/>
              <a:ext cx="3718351" cy="509470"/>
            </a:xfrm>
            <a:prstGeom prst="rect">
              <a:avLst/>
            </a:prstGeom>
            <a:noFill/>
            <a:ln w="12700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ALIGNED SYSTEMS, PROCESSES AND SOLUTIONS; AND EFFECTIVELY PROFILED MUNICIPALITIES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D5829707-46D0-466F-B086-C8E7B76D28F7}"/>
                </a:ext>
              </a:extLst>
            </p:cNvPr>
            <p:cNvSpPr/>
            <p:nvPr/>
          </p:nvSpPr>
          <p:spPr>
            <a:xfrm>
              <a:off x="4301748" y="4485520"/>
              <a:ext cx="3082226" cy="178804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Surplus &amp; clean audit findings balanced with impactful interventions for members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Exploited additional revenue streams and financial growth opportunities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Partial dependency on membership fees with reduced strain on municipal finances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Fully reviewed and implemented legislation/policy (White Paper provisions on SALGA funding)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1EB4F98-EFD0-46AA-BD25-5C5546E6997B}"/>
                </a:ext>
              </a:extLst>
            </p:cNvPr>
            <p:cNvSpPr/>
            <p:nvPr/>
          </p:nvSpPr>
          <p:spPr>
            <a:xfrm>
              <a:off x="185672" y="4486902"/>
              <a:ext cx="3718351" cy="178665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Effective and aligned monitoring and evaluation systems and information technology solutions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Ability to analyse big data and manage the information hub to inform creative decision-making processes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Efficient and aligned solutions,  systems and processes (between SALGA and customer) 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Strategically profiled municipalities, harvesting and  sharing platforms on existing LG knowledge and information technology interventions </a:t>
              </a:r>
              <a:endParaRPr kumimoji="0" lang="en-ZA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C18FBCD-2C38-489D-A8F8-AE0EDC22EAD5}"/>
                </a:ext>
              </a:extLst>
            </p:cNvPr>
            <p:cNvSpPr/>
            <p:nvPr/>
          </p:nvSpPr>
          <p:spPr>
            <a:xfrm>
              <a:off x="4303678" y="3847400"/>
              <a:ext cx="3082226" cy="479991"/>
            </a:xfrm>
            <a:prstGeom prst="rect">
              <a:avLst/>
            </a:prstGeom>
            <a:noFill/>
            <a:ln w="12700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ADEQUATE AND EFFICIENTLY UTILISED FINANCIAL RESOURCES, AND  AND EMPOWERING LEGISLATION IMPLEMENTATION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8152A4F2-E76C-4D28-9F55-795ADF884DD7}"/>
                </a:ext>
              </a:extLst>
            </p:cNvPr>
            <p:cNvSpPr/>
            <p:nvPr/>
          </p:nvSpPr>
          <p:spPr>
            <a:xfrm>
              <a:off x="7715331" y="3847401"/>
              <a:ext cx="3377082" cy="479990"/>
            </a:xfrm>
            <a:prstGeom prst="rect">
              <a:avLst/>
            </a:prstGeom>
            <a:noFill/>
            <a:ln w="12700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INFORMED ADVISORY/ADVOCACY SERVICES AND TAILOR-MADE CAPACITY INTERVENTIONS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D46FDABA-3607-43B5-B0C0-C96E52012E10}"/>
                </a:ext>
              </a:extLst>
            </p:cNvPr>
            <p:cNvSpPr/>
            <p:nvPr/>
          </p:nvSpPr>
          <p:spPr>
            <a:xfrm>
              <a:off x="7715332" y="4415462"/>
              <a:ext cx="3381988" cy="185809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SALGA legally empowered to enforce legislative compliance and co-facilitate cooperative governance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Customised and appropriately pitched training material developed by SALGA (considering differing levels of comprehension)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ZA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advocacy skills,  lobbying capacity and expertise in labour relations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891371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5CBFC9-976F-074C-9544-70AE3049D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STRATEGIC OUTCOMES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D300E9-C6E2-954A-BA51-A76FF6C12F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04D4C-DC45-834A-A759-F6658CE95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61ACCE-BFD2-490E-871C-FB4F69DB6DE8}"/>
              </a:ext>
            </a:extLst>
          </p:cNvPr>
          <p:cNvGrpSpPr/>
          <p:nvPr/>
        </p:nvGrpSpPr>
        <p:grpSpPr>
          <a:xfrm>
            <a:off x="318051" y="1178758"/>
            <a:ext cx="11579087" cy="5177592"/>
            <a:chOff x="318051" y="1178758"/>
            <a:chExt cx="11579087" cy="51775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CA410AA-FED0-B64C-80E3-615B75D7F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051" y="1178758"/>
              <a:ext cx="11579087" cy="517759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4EBCBB6-4844-41C2-B352-902B31A87FD1}"/>
                </a:ext>
              </a:extLst>
            </p:cNvPr>
            <p:cNvSpPr/>
            <p:nvPr/>
          </p:nvSpPr>
          <p:spPr>
            <a:xfrm>
              <a:off x="5388201" y="5788299"/>
              <a:ext cx="2155599" cy="50040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SALGA: AN AGILE FORCE OF INFLUENCE</a:t>
              </a:r>
              <a:endParaRPr lang="en-ZA" sz="1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0469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Arrpw18">
            <a:extLst>
              <a:ext uri="{FF2B5EF4-FFF2-40B4-BE49-F238E27FC236}">
                <a16:creationId xmlns:a16="http://schemas.microsoft.com/office/drawing/2014/main" xmlns="" id="{10202ECE-E8AA-4056-8239-305EBCB98608}"/>
              </a:ext>
            </a:extLst>
          </p:cNvPr>
          <p:cNvSpPr/>
          <p:nvPr/>
        </p:nvSpPr>
        <p:spPr>
          <a:xfrm>
            <a:off x="50800" y="5055669"/>
            <a:ext cx="12090400" cy="1385460"/>
          </a:xfrm>
          <a:prstGeom prst="stripedRightArrow">
            <a:avLst>
              <a:gd name="adj1" fmla="val 50000"/>
              <a:gd name="adj2" fmla="val 5733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701703" y="804037"/>
            <a:ext cx="11153775" cy="5573608"/>
          </a:xfrm>
          <a:custGeom>
            <a:avLst/>
            <a:gdLst>
              <a:gd name="connsiteX0" fmla="*/ 0 w 5562600"/>
              <a:gd name="connsiteY0" fmla="*/ 533400 h 2133600"/>
              <a:gd name="connsiteX1" fmla="*/ 4495800 w 5562600"/>
              <a:gd name="connsiteY1" fmla="*/ 533400 h 2133600"/>
              <a:gd name="connsiteX2" fmla="*/ 4495800 w 5562600"/>
              <a:gd name="connsiteY2" fmla="*/ 0 h 2133600"/>
              <a:gd name="connsiteX3" fmla="*/ 5562600 w 5562600"/>
              <a:gd name="connsiteY3" fmla="*/ 1066800 h 2133600"/>
              <a:gd name="connsiteX4" fmla="*/ 4495800 w 5562600"/>
              <a:gd name="connsiteY4" fmla="*/ 2133600 h 2133600"/>
              <a:gd name="connsiteX5" fmla="*/ 4495800 w 5562600"/>
              <a:gd name="connsiteY5" fmla="*/ 1600200 h 2133600"/>
              <a:gd name="connsiteX6" fmla="*/ 0 w 5562600"/>
              <a:gd name="connsiteY6" fmla="*/ 1600200 h 2133600"/>
              <a:gd name="connsiteX7" fmla="*/ 0 w 5562600"/>
              <a:gd name="connsiteY7" fmla="*/ 533400 h 2133600"/>
              <a:gd name="connsiteX0" fmla="*/ 0 w 5562600"/>
              <a:gd name="connsiteY0" fmla="*/ 1600200 h 2133600"/>
              <a:gd name="connsiteX1" fmla="*/ 4495800 w 5562600"/>
              <a:gd name="connsiteY1" fmla="*/ 533400 h 2133600"/>
              <a:gd name="connsiteX2" fmla="*/ 4495800 w 5562600"/>
              <a:gd name="connsiteY2" fmla="*/ 0 h 2133600"/>
              <a:gd name="connsiteX3" fmla="*/ 5562600 w 5562600"/>
              <a:gd name="connsiteY3" fmla="*/ 1066800 h 2133600"/>
              <a:gd name="connsiteX4" fmla="*/ 4495800 w 5562600"/>
              <a:gd name="connsiteY4" fmla="*/ 2133600 h 2133600"/>
              <a:gd name="connsiteX5" fmla="*/ 4495800 w 5562600"/>
              <a:gd name="connsiteY5" fmla="*/ 1600200 h 2133600"/>
              <a:gd name="connsiteX6" fmla="*/ 0 w 5562600"/>
              <a:gd name="connsiteY6" fmla="*/ 1600200 h 2133600"/>
              <a:gd name="connsiteX0" fmla="*/ 0 w 5535304"/>
              <a:gd name="connsiteY0" fmla="*/ 1040641 h 2133600"/>
              <a:gd name="connsiteX1" fmla="*/ 4468504 w 5535304"/>
              <a:gd name="connsiteY1" fmla="*/ 533400 h 2133600"/>
              <a:gd name="connsiteX2" fmla="*/ 4468504 w 5535304"/>
              <a:gd name="connsiteY2" fmla="*/ 0 h 2133600"/>
              <a:gd name="connsiteX3" fmla="*/ 5535304 w 5535304"/>
              <a:gd name="connsiteY3" fmla="*/ 1066800 h 2133600"/>
              <a:gd name="connsiteX4" fmla="*/ 4468504 w 5535304"/>
              <a:gd name="connsiteY4" fmla="*/ 2133600 h 2133600"/>
              <a:gd name="connsiteX5" fmla="*/ 4468504 w 5535304"/>
              <a:gd name="connsiteY5" fmla="*/ 1600200 h 2133600"/>
              <a:gd name="connsiteX6" fmla="*/ 0 w 5535304"/>
              <a:gd name="connsiteY6" fmla="*/ 1040641 h 2133600"/>
              <a:gd name="connsiteX0" fmla="*/ 0 w 5577312"/>
              <a:gd name="connsiteY0" fmla="*/ 767421 h 2133600"/>
              <a:gd name="connsiteX1" fmla="*/ 4510512 w 5577312"/>
              <a:gd name="connsiteY1" fmla="*/ 533400 h 2133600"/>
              <a:gd name="connsiteX2" fmla="*/ 4510512 w 5577312"/>
              <a:gd name="connsiteY2" fmla="*/ 0 h 2133600"/>
              <a:gd name="connsiteX3" fmla="*/ 5577312 w 5577312"/>
              <a:gd name="connsiteY3" fmla="*/ 1066800 h 2133600"/>
              <a:gd name="connsiteX4" fmla="*/ 4510512 w 5577312"/>
              <a:gd name="connsiteY4" fmla="*/ 2133600 h 2133600"/>
              <a:gd name="connsiteX5" fmla="*/ 4510512 w 5577312"/>
              <a:gd name="connsiteY5" fmla="*/ 1600200 h 2133600"/>
              <a:gd name="connsiteX6" fmla="*/ 0 w 5577312"/>
              <a:gd name="connsiteY6" fmla="*/ 767421 h 2133600"/>
              <a:gd name="connsiteX0" fmla="*/ 0 w 5602517"/>
              <a:gd name="connsiteY0" fmla="*/ 702842 h 2133600"/>
              <a:gd name="connsiteX1" fmla="*/ 4535717 w 5602517"/>
              <a:gd name="connsiteY1" fmla="*/ 533400 h 2133600"/>
              <a:gd name="connsiteX2" fmla="*/ 4535717 w 5602517"/>
              <a:gd name="connsiteY2" fmla="*/ 0 h 2133600"/>
              <a:gd name="connsiteX3" fmla="*/ 5602517 w 5602517"/>
              <a:gd name="connsiteY3" fmla="*/ 1066800 h 2133600"/>
              <a:gd name="connsiteX4" fmla="*/ 4535717 w 5602517"/>
              <a:gd name="connsiteY4" fmla="*/ 2133600 h 2133600"/>
              <a:gd name="connsiteX5" fmla="*/ 4535717 w 5602517"/>
              <a:gd name="connsiteY5" fmla="*/ 1600200 h 2133600"/>
              <a:gd name="connsiteX6" fmla="*/ 0 w 5602517"/>
              <a:gd name="connsiteY6" fmla="*/ 702842 h 2133600"/>
              <a:gd name="connsiteX0" fmla="*/ 0 w 5804157"/>
              <a:gd name="connsiteY0" fmla="*/ 673036 h 2133600"/>
              <a:gd name="connsiteX1" fmla="*/ 4737357 w 5804157"/>
              <a:gd name="connsiteY1" fmla="*/ 533400 h 2133600"/>
              <a:gd name="connsiteX2" fmla="*/ 4737357 w 5804157"/>
              <a:gd name="connsiteY2" fmla="*/ 0 h 2133600"/>
              <a:gd name="connsiteX3" fmla="*/ 5804157 w 5804157"/>
              <a:gd name="connsiteY3" fmla="*/ 1066800 h 2133600"/>
              <a:gd name="connsiteX4" fmla="*/ 4737357 w 5804157"/>
              <a:gd name="connsiteY4" fmla="*/ 2133600 h 2133600"/>
              <a:gd name="connsiteX5" fmla="*/ 4737357 w 5804157"/>
              <a:gd name="connsiteY5" fmla="*/ 1600200 h 2133600"/>
              <a:gd name="connsiteX6" fmla="*/ 0 w 5804157"/>
              <a:gd name="connsiteY6" fmla="*/ 673036 h 2133600"/>
              <a:gd name="connsiteX0" fmla="*/ 10766 w 5814923"/>
              <a:gd name="connsiteY0" fmla="*/ 673036 h 2133600"/>
              <a:gd name="connsiteX1" fmla="*/ 4748123 w 5814923"/>
              <a:gd name="connsiteY1" fmla="*/ 533400 h 2133600"/>
              <a:gd name="connsiteX2" fmla="*/ 4748123 w 5814923"/>
              <a:gd name="connsiteY2" fmla="*/ 0 h 2133600"/>
              <a:gd name="connsiteX3" fmla="*/ 5814923 w 5814923"/>
              <a:gd name="connsiteY3" fmla="*/ 1066800 h 2133600"/>
              <a:gd name="connsiteX4" fmla="*/ 4748123 w 5814923"/>
              <a:gd name="connsiteY4" fmla="*/ 2133600 h 2133600"/>
              <a:gd name="connsiteX5" fmla="*/ 4748123 w 5814923"/>
              <a:gd name="connsiteY5" fmla="*/ 1600200 h 2133600"/>
              <a:gd name="connsiteX6" fmla="*/ 0 w 5814923"/>
              <a:gd name="connsiteY6" fmla="*/ 989491 h 2133600"/>
              <a:gd name="connsiteX7" fmla="*/ 10766 w 5814923"/>
              <a:gd name="connsiteY7" fmla="*/ 673036 h 2133600"/>
              <a:gd name="connsiteX0" fmla="*/ 10766 w 5814923"/>
              <a:gd name="connsiteY0" fmla="*/ 673036 h 2133600"/>
              <a:gd name="connsiteX1" fmla="*/ 4748123 w 5814923"/>
              <a:gd name="connsiteY1" fmla="*/ 533400 h 2133600"/>
              <a:gd name="connsiteX2" fmla="*/ 4748123 w 5814923"/>
              <a:gd name="connsiteY2" fmla="*/ 0 h 2133600"/>
              <a:gd name="connsiteX3" fmla="*/ 5814923 w 5814923"/>
              <a:gd name="connsiteY3" fmla="*/ 1066800 h 2133600"/>
              <a:gd name="connsiteX4" fmla="*/ 4748123 w 5814923"/>
              <a:gd name="connsiteY4" fmla="*/ 2133600 h 2133600"/>
              <a:gd name="connsiteX5" fmla="*/ 4748123 w 5814923"/>
              <a:gd name="connsiteY5" fmla="*/ 1600200 h 2133600"/>
              <a:gd name="connsiteX6" fmla="*/ 0 w 5814923"/>
              <a:gd name="connsiteY6" fmla="*/ 989491 h 2133600"/>
              <a:gd name="connsiteX7" fmla="*/ 10766 w 5814923"/>
              <a:gd name="connsiteY7" fmla="*/ 673036 h 2133600"/>
              <a:gd name="connsiteX0" fmla="*/ 10766 w 5814923"/>
              <a:gd name="connsiteY0" fmla="*/ 673036 h 2133600"/>
              <a:gd name="connsiteX1" fmla="*/ 4748123 w 5814923"/>
              <a:gd name="connsiteY1" fmla="*/ 533400 h 2133600"/>
              <a:gd name="connsiteX2" fmla="*/ 4748123 w 5814923"/>
              <a:gd name="connsiteY2" fmla="*/ 0 h 2133600"/>
              <a:gd name="connsiteX3" fmla="*/ 5814923 w 5814923"/>
              <a:gd name="connsiteY3" fmla="*/ 1066800 h 2133600"/>
              <a:gd name="connsiteX4" fmla="*/ 4748123 w 5814923"/>
              <a:gd name="connsiteY4" fmla="*/ 2133600 h 2133600"/>
              <a:gd name="connsiteX5" fmla="*/ 4748123 w 5814923"/>
              <a:gd name="connsiteY5" fmla="*/ 1600200 h 2133600"/>
              <a:gd name="connsiteX6" fmla="*/ 0 w 5814923"/>
              <a:gd name="connsiteY6" fmla="*/ 989491 h 2133600"/>
              <a:gd name="connsiteX7" fmla="*/ 10766 w 5814923"/>
              <a:gd name="connsiteY7" fmla="*/ 673036 h 2133600"/>
              <a:gd name="connsiteX0" fmla="*/ 10766 w 5814923"/>
              <a:gd name="connsiteY0" fmla="*/ 673036 h 2133600"/>
              <a:gd name="connsiteX1" fmla="*/ 4748123 w 5814923"/>
              <a:gd name="connsiteY1" fmla="*/ 533400 h 2133600"/>
              <a:gd name="connsiteX2" fmla="*/ 4748123 w 5814923"/>
              <a:gd name="connsiteY2" fmla="*/ 0 h 2133600"/>
              <a:gd name="connsiteX3" fmla="*/ 5814923 w 5814923"/>
              <a:gd name="connsiteY3" fmla="*/ 1066800 h 2133600"/>
              <a:gd name="connsiteX4" fmla="*/ 4748123 w 5814923"/>
              <a:gd name="connsiteY4" fmla="*/ 2133600 h 2133600"/>
              <a:gd name="connsiteX5" fmla="*/ 4748123 w 5814923"/>
              <a:gd name="connsiteY5" fmla="*/ 1600200 h 2133600"/>
              <a:gd name="connsiteX6" fmla="*/ 0 w 5814923"/>
              <a:gd name="connsiteY6" fmla="*/ 989491 h 2133600"/>
              <a:gd name="connsiteX7" fmla="*/ 10766 w 5814923"/>
              <a:gd name="connsiteY7" fmla="*/ 673036 h 2133600"/>
              <a:gd name="connsiteX0" fmla="*/ 10766 w 5814923"/>
              <a:gd name="connsiteY0" fmla="*/ 673036 h 2133600"/>
              <a:gd name="connsiteX1" fmla="*/ 4748123 w 5814923"/>
              <a:gd name="connsiteY1" fmla="*/ 533400 h 2133600"/>
              <a:gd name="connsiteX2" fmla="*/ 4748123 w 5814923"/>
              <a:gd name="connsiteY2" fmla="*/ 0 h 2133600"/>
              <a:gd name="connsiteX3" fmla="*/ 5814923 w 5814923"/>
              <a:gd name="connsiteY3" fmla="*/ 1066800 h 2133600"/>
              <a:gd name="connsiteX4" fmla="*/ 4748123 w 5814923"/>
              <a:gd name="connsiteY4" fmla="*/ 2133600 h 2133600"/>
              <a:gd name="connsiteX5" fmla="*/ 4748123 w 5814923"/>
              <a:gd name="connsiteY5" fmla="*/ 1600200 h 2133600"/>
              <a:gd name="connsiteX6" fmla="*/ 0 w 5814923"/>
              <a:gd name="connsiteY6" fmla="*/ 989491 h 2133600"/>
              <a:gd name="connsiteX7" fmla="*/ 10766 w 5814923"/>
              <a:gd name="connsiteY7" fmla="*/ 673036 h 2133600"/>
              <a:gd name="connsiteX0" fmla="*/ 10766 w 5814923"/>
              <a:gd name="connsiteY0" fmla="*/ 673036 h 2133600"/>
              <a:gd name="connsiteX1" fmla="*/ 4748123 w 5814923"/>
              <a:gd name="connsiteY1" fmla="*/ 533400 h 2133600"/>
              <a:gd name="connsiteX2" fmla="*/ 4748123 w 5814923"/>
              <a:gd name="connsiteY2" fmla="*/ 0 h 2133600"/>
              <a:gd name="connsiteX3" fmla="*/ 5814923 w 5814923"/>
              <a:gd name="connsiteY3" fmla="*/ 1066800 h 2133600"/>
              <a:gd name="connsiteX4" fmla="*/ 4748123 w 5814923"/>
              <a:gd name="connsiteY4" fmla="*/ 2133600 h 2133600"/>
              <a:gd name="connsiteX5" fmla="*/ 4748123 w 5814923"/>
              <a:gd name="connsiteY5" fmla="*/ 1600200 h 2133600"/>
              <a:gd name="connsiteX6" fmla="*/ 0 w 5814923"/>
              <a:gd name="connsiteY6" fmla="*/ 989491 h 2133600"/>
              <a:gd name="connsiteX7" fmla="*/ 10766 w 5814923"/>
              <a:gd name="connsiteY7" fmla="*/ 673036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14923" h="2133600">
                <a:moveTo>
                  <a:pt x="10766" y="673036"/>
                </a:moveTo>
                <a:lnTo>
                  <a:pt x="4748123" y="533400"/>
                </a:lnTo>
                <a:lnTo>
                  <a:pt x="4748123" y="0"/>
                </a:lnTo>
                <a:lnTo>
                  <a:pt x="5814923" y="1066800"/>
                </a:lnTo>
                <a:lnTo>
                  <a:pt x="4748123" y="2133600"/>
                </a:lnTo>
                <a:lnTo>
                  <a:pt x="4748123" y="1600200"/>
                </a:lnTo>
                <a:cubicBezTo>
                  <a:pt x="3118506" y="1372362"/>
                  <a:pt x="1603230" y="1201727"/>
                  <a:pt x="0" y="989491"/>
                </a:cubicBezTo>
                <a:cubicBezTo>
                  <a:pt x="3589" y="686387"/>
                  <a:pt x="7177" y="929336"/>
                  <a:pt x="10766" y="673036"/>
                </a:cubicBezTo>
                <a:close/>
              </a:path>
            </a:pathLst>
          </a:custGeom>
          <a:gradFill flip="none" rotWithShape="1">
            <a:gsLst>
              <a:gs pos="63000">
                <a:schemeClr val="accent6">
                  <a:lumMod val="75000"/>
                </a:schemeClr>
              </a:gs>
              <a:gs pos="0">
                <a:srgbClr val="FFC000"/>
              </a:gs>
            </a:gsLst>
            <a:lin ang="10800000" scaled="1"/>
            <a:tileRect/>
          </a:gradFill>
          <a:ln>
            <a:noFill/>
          </a:ln>
          <a:scene3d>
            <a:camera prst="orthographicFront">
              <a:rot lat="17222692" lon="18162154" rev="4074046"/>
            </a:camera>
            <a:lightRig rig="threePt" dir="t"/>
          </a:scene3d>
          <a:sp3d extrusionH="254000">
            <a:bevelT w="1905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2357721" y="45916"/>
            <a:ext cx="6232316" cy="4854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PROJECT PLAN &amp; TIMELINE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7965" y="2846762"/>
            <a:ext cx="1966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Project initiation, research  and situational analysis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05984" y="2178354"/>
            <a:ext cx="1923647" cy="1378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/>
              <a:t>Strategic planning workshops and development of draft strategy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58168" y="1505573"/>
            <a:ext cx="1856202" cy="1378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/>
              <a:t>Strategic planning workshops and development of draft strategy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64564" y="879874"/>
            <a:ext cx="1804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Strategic plan consultations (PC,NC) and approval (NEC)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590037" y="683032"/>
            <a:ext cx="264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Finalization of planning documents and change management (determining strategic fit)</a:t>
            </a: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973981" y="4197614"/>
            <a:ext cx="759414" cy="789224"/>
            <a:chOff x="6453494" y="2317132"/>
            <a:chExt cx="1969724" cy="2047043"/>
          </a:xfrm>
        </p:grpSpPr>
        <p:sp>
          <p:nvSpPr>
            <p:cNvPr id="40" name="Oval 39"/>
            <p:cNvSpPr/>
            <p:nvPr/>
          </p:nvSpPr>
          <p:spPr>
            <a:xfrm>
              <a:off x="6453494" y="3671628"/>
              <a:ext cx="1969724" cy="69254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6581146" y="2317132"/>
              <a:ext cx="1741714" cy="1741714"/>
            </a:xfrm>
            <a:prstGeom prst="ellipse">
              <a:avLst/>
            </a:prstGeom>
            <a:gradFill>
              <a:gsLst>
                <a:gs pos="13000">
                  <a:srgbClr val="0070C0"/>
                </a:gs>
                <a:gs pos="71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766204" y="2374552"/>
              <a:ext cx="1371601" cy="1206005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3245985" y="3500709"/>
            <a:ext cx="759414" cy="789224"/>
            <a:chOff x="6453494" y="2317132"/>
            <a:chExt cx="1969724" cy="2047043"/>
          </a:xfrm>
        </p:grpSpPr>
        <p:sp>
          <p:nvSpPr>
            <p:cNvPr id="45" name="Oval 44"/>
            <p:cNvSpPr/>
            <p:nvPr/>
          </p:nvSpPr>
          <p:spPr>
            <a:xfrm>
              <a:off x="6453494" y="3671628"/>
              <a:ext cx="1969724" cy="69254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581146" y="2317132"/>
              <a:ext cx="1741714" cy="1741714"/>
            </a:xfrm>
            <a:prstGeom prst="ellipse">
              <a:avLst/>
            </a:prstGeom>
            <a:gradFill>
              <a:gsLst>
                <a:gs pos="13000">
                  <a:srgbClr val="0070C0"/>
                </a:gs>
                <a:gs pos="71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6766204" y="2374552"/>
              <a:ext cx="1371601" cy="1206005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72" name="Group 71"/>
          <p:cNvGrpSpPr>
            <a:grpSpLocks noChangeAspect="1"/>
          </p:cNvGrpSpPr>
          <p:nvPr/>
        </p:nvGrpSpPr>
        <p:grpSpPr>
          <a:xfrm>
            <a:off x="5278257" y="3009107"/>
            <a:ext cx="759414" cy="789224"/>
            <a:chOff x="6453494" y="2317132"/>
            <a:chExt cx="1969724" cy="2047043"/>
          </a:xfrm>
        </p:grpSpPr>
        <p:sp>
          <p:nvSpPr>
            <p:cNvPr id="73" name="Oval 72"/>
            <p:cNvSpPr/>
            <p:nvPr/>
          </p:nvSpPr>
          <p:spPr>
            <a:xfrm>
              <a:off x="6453494" y="3671628"/>
              <a:ext cx="1969724" cy="69254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581146" y="2317132"/>
              <a:ext cx="1741714" cy="1741714"/>
            </a:xfrm>
            <a:prstGeom prst="ellipse">
              <a:avLst/>
            </a:prstGeom>
            <a:gradFill>
              <a:gsLst>
                <a:gs pos="13000">
                  <a:srgbClr val="0070C0"/>
                </a:gs>
                <a:gs pos="71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766204" y="2374552"/>
              <a:ext cx="1371601" cy="1206005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7351273" y="2513001"/>
            <a:ext cx="759414" cy="789224"/>
            <a:chOff x="6453494" y="2317132"/>
            <a:chExt cx="1969724" cy="2047043"/>
          </a:xfrm>
        </p:grpSpPr>
        <p:sp>
          <p:nvSpPr>
            <p:cNvPr id="77" name="Oval 76"/>
            <p:cNvSpPr/>
            <p:nvPr/>
          </p:nvSpPr>
          <p:spPr>
            <a:xfrm>
              <a:off x="6453494" y="3671628"/>
              <a:ext cx="1969724" cy="69254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6581146" y="2317132"/>
              <a:ext cx="1741714" cy="1741714"/>
            </a:xfrm>
            <a:prstGeom prst="ellipse">
              <a:avLst/>
            </a:prstGeom>
            <a:gradFill>
              <a:gsLst>
                <a:gs pos="13000">
                  <a:srgbClr val="0070C0"/>
                </a:gs>
                <a:gs pos="71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766204" y="2374552"/>
              <a:ext cx="1371601" cy="1206005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80" name="Group 79"/>
          <p:cNvGrpSpPr>
            <a:grpSpLocks noChangeAspect="1"/>
          </p:cNvGrpSpPr>
          <p:nvPr/>
        </p:nvGrpSpPr>
        <p:grpSpPr>
          <a:xfrm>
            <a:off x="9943684" y="2021425"/>
            <a:ext cx="1111858" cy="1155503"/>
            <a:chOff x="6453494" y="2317132"/>
            <a:chExt cx="1969724" cy="2047043"/>
          </a:xfrm>
        </p:grpSpPr>
        <p:sp>
          <p:nvSpPr>
            <p:cNvPr id="81" name="Oval 80"/>
            <p:cNvSpPr/>
            <p:nvPr/>
          </p:nvSpPr>
          <p:spPr>
            <a:xfrm>
              <a:off x="6453494" y="3671628"/>
              <a:ext cx="1969724" cy="69254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6581146" y="2317132"/>
              <a:ext cx="1741714" cy="1741714"/>
            </a:xfrm>
            <a:prstGeom prst="ellipse">
              <a:avLst/>
            </a:prstGeom>
            <a:gradFill>
              <a:gsLst>
                <a:gs pos="13000">
                  <a:srgbClr val="0070C0"/>
                </a:gs>
                <a:gs pos="71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6766204" y="2374552"/>
              <a:ext cx="1371601" cy="1206005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84" name="Oval 83"/>
          <p:cNvSpPr/>
          <p:nvPr/>
        </p:nvSpPr>
        <p:spPr>
          <a:xfrm rot="21109716">
            <a:off x="1994991" y="5047578"/>
            <a:ext cx="7676559" cy="58283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  <a:alpha val="93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1" name="Text 19">
            <a:extLst>
              <a:ext uri="{FF2B5EF4-FFF2-40B4-BE49-F238E27FC236}">
                <a16:creationId xmlns:a16="http://schemas.microsoft.com/office/drawing/2014/main" xmlns="" id="{B38F035F-FECD-464B-89C6-54270A264127}"/>
              </a:ext>
            </a:extLst>
          </p:cNvPr>
          <p:cNvSpPr txBox="1"/>
          <p:nvPr/>
        </p:nvSpPr>
        <p:spPr>
          <a:xfrm>
            <a:off x="415981" y="5524772"/>
            <a:ext cx="1754494" cy="4103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uLnTx/>
                <a:uFillTx/>
              </a:rPr>
              <a:t>MAY - JUNE</a:t>
            </a:r>
          </a:p>
        </p:txBody>
      </p:sp>
      <p:sp>
        <p:nvSpPr>
          <p:cNvPr id="52" name="Text 20">
            <a:extLst>
              <a:ext uri="{FF2B5EF4-FFF2-40B4-BE49-F238E27FC236}">
                <a16:creationId xmlns:a16="http://schemas.microsoft.com/office/drawing/2014/main" xmlns="" id="{41060D17-1085-410E-B444-2FF5A6988B25}"/>
              </a:ext>
            </a:extLst>
          </p:cNvPr>
          <p:cNvSpPr txBox="1"/>
          <p:nvPr/>
        </p:nvSpPr>
        <p:spPr>
          <a:xfrm>
            <a:off x="2671870" y="5546756"/>
            <a:ext cx="1672696" cy="4103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uLnTx/>
                <a:uFillTx/>
              </a:rPr>
              <a:t>JUNE - JULY</a:t>
            </a:r>
          </a:p>
        </p:txBody>
      </p:sp>
      <p:sp>
        <p:nvSpPr>
          <p:cNvPr id="53" name="Text 21">
            <a:extLst>
              <a:ext uri="{FF2B5EF4-FFF2-40B4-BE49-F238E27FC236}">
                <a16:creationId xmlns:a16="http://schemas.microsoft.com/office/drawing/2014/main" xmlns="" id="{46B554BE-C8DC-4E8A-A61A-3F2C382363CB}"/>
              </a:ext>
            </a:extLst>
          </p:cNvPr>
          <p:cNvSpPr txBox="1"/>
          <p:nvPr/>
        </p:nvSpPr>
        <p:spPr>
          <a:xfrm>
            <a:off x="4845961" y="5546756"/>
            <a:ext cx="1672696" cy="4103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uLnTx/>
                <a:uFillTx/>
              </a:rPr>
              <a:t>JULY - SEPT</a:t>
            </a:r>
          </a:p>
        </p:txBody>
      </p:sp>
      <p:sp>
        <p:nvSpPr>
          <p:cNvPr id="54" name="Text 22">
            <a:extLst>
              <a:ext uri="{FF2B5EF4-FFF2-40B4-BE49-F238E27FC236}">
                <a16:creationId xmlns:a16="http://schemas.microsoft.com/office/drawing/2014/main" xmlns="" id="{EF403C71-AEDF-40A0-B003-9F0CA1F07252}"/>
              </a:ext>
            </a:extLst>
          </p:cNvPr>
          <p:cNvSpPr txBox="1"/>
          <p:nvPr/>
        </p:nvSpPr>
        <p:spPr>
          <a:xfrm>
            <a:off x="7122043" y="5546756"/>
            <a:ext cx="1672696" cy="4103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uLnTx/>
                <a:uFillTx/>
              </a:rPr>
              <a:t>JAN -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uLnTx/>
                <a:uFillTx/>
              </a:rPr>
              <a:t> MAR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uLnTx/>
              <a:uFillTx/>
            </a:endParaRPr>
          </a:p>
        </p:txBody>
      </p:sp>
      <p:sp>
        <p:nvSpPr>
          <p:cNvPr id="55" name="Text 23">
            <a:extLst>
              <a:ext uri="{FF2B5EF4-FFF2-40B4-BE49-F238E27FC236}">
                <a16:creationId xmlns:a16="http://schemas.microsoft.com/office/drawing/2014/main" xmlns="" id="{8EBEF260-5BFA-489E-B339-D0143877E342}"/>
              </a:ext>
            </a:extLst>
          </p:cNvPr>
          <p:cNvSpPr txBox="1"/>
          <p:nvPr/>
        </p:nvSpPr>
        <p:spPr>
          <a:xfrm>
            <a:off x="9674002" y="5524772"/>
            <a:ext cx="1625600" cy="4103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uLnTx/>
                <a:uFillTx/>
              </a:rPr>
              <a:t>MAR - APR</a:t>
            </a:r>
          </a:p>
        </p:txBody>
      </p:sp>
    </p:spTree>
    <p:extLst>
      <p:ext uri="{BB962C8B-B14F-4D97-AF65-F5344CB8AC3E}">
        <p14:creationId xmlns:p14="http://schemas.microsoft.com/office/powerpoint/2010/main" xmlns="" val="244310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1" grpId="0"/>
      <p:bldP spid="52" grpId="0"/>
      <p:bldP spid="53" grpId="0"/>
      <p:bldP spid="54" grpId="0"/>
      <p:bldP spid="5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990490A-CF25-4808-A58D-82E0C09D24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/>
              <a:pPr/>
              <a:t>40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B3428BD-3EBD-4578-987F-1653ED6D03B8}"/>
              </a:ext>
            </a:extLst>
          </p:cNvPr>
          <p:cNvCxnSpPr>
            <a:cxnSpLocks/>
          </p:cNvCxnSpPr>
          <p:nvPr/>
        </p:nvCxnSpPr>
        <p:spPr>
          <a:xfrm>
            <a:off x="2405264" y="2256183"/>
            <a:ext cx="627159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BD192BA-0CCC-4462-8661-C03A0B70BE3D}"/>
              </a:ext>
            </a:extLst>
          </p:cNvPr>
          <p:cNvCxnSpPr>
            <a:cxnSpLocks/>
          </p:cNvCxnSpPr>
          <p:nvPr/>
        </p:nvCxnSpPr>
        <p:spPr>
          <a:xfrm>
            <a:off x="2380415" y="4277139"/>
            <a:ext cx="6346136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CA93E25-9B4D-4516-A219-9A30BBBCEF55}"/>
              </a:ext>
            </a:extLst>
          </p:cNvPr>
          <p:cNvSpPr/>
          <p:nvPr/>
        </p:nvSpPr>
        <p:spPr>
          <a:xfrm>
            <a:off x="1933160" y="2580861"/>
            <a:ext cx="7374835" cy="1421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PART C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Measuring our Performance</a:t>
            </a:r>
            <a:endParaRPr lang="en-ZA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1213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DAC862D-1649-9D40-A5D8-740F885612A8}"/>
              </a:ext>
            </a:extLst>
          </p:cNvPr>
          <p:cNvSpPr txBox="1"/>
          <p:nvPr/>
        </p:nvSpPr>
        <p:spPr>
          <a:xfrm>
            <a:off x="4405" y="6295115"/>
            <a:ext cx="3837285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SALGA - 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AGILE FORCE OF INFLUENCE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2B038B7-AA38-4C4F-BC95-F87390DA8D8C}"/>
              </a:ext>
            </a:extLst>
          </p:cNvPr>
          <p:cNvSpPr txBox="1"/>
          <p:nvPr/>
        </p:nvSpPr>
        <p:spPr>
          <a:xfrm>
            <a:off x="87886" y="722787"/>
            <a:ext cx="3931847" cy="36009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WHEN…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SALGA has changed through self-directed leadership and operations in order to become and agile force of influence in fulfilling its mandate;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SALGA’s surplus and clean audit findings are balanced with impactful interventions for members;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SALGA is legally empowered to enforce legislative compliance and co-facilitates cooperative governance;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Customised its training material;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Improved its advocacy skills, lobbying capacity and expertise in labour relations;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BD2F607-9E96-C04C-8821-8980BCB65726}"/>
              </a:ext>
            </a:extLst>
          </p:cNvPr>
          <p:cNvSpPr txBox="1"/>
          <p:nvPr/>
        </p:nvSpPr>
        <p:spPr>
          <a:xfrm>
            <a:off x="4572005" y="6332572"/>
            <a:ext cx="3162291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CUSTOMISED INNOVATIVE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SOLUTIONS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C0EB44C-A4BD-F64A-936A-5BFEBFFFEC9A}"/>
              </a:ext>
            </a:extLst>
          </p:cNvPr>
          <p:cNvSpPr txBox="1"/>
          <p:nvPr/>
        </p:nvSpPr>
        <p:spPr>
          <a:xfrm>
            <a:off x="4490034" y="718081"/>
            <a:ext cx="3244266" cy="332398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WHEN…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SALGA focuses on providing standardised and integrated solutions to improve how LG operate through targeted interventions;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SALGA has aligned monitoring and evaluation systems;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SALGA has harvested and shared platforms on existing LG knowledge and information technology interventions across municipalities;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4D2D269-0ABB-3143-80E0-D4F5AF36DA1D}"/>
              </a:ext>
            </a:extLst>
          </p:cNvPr>
          <p:cNvSpPr txBox="1"/>
          <p:nvPr/>
        </p:nvSpPr>
        <p:spPr>
          <a:xfrm>
            <a:off x="8048303" y="6332435"/>
            <a:ext cx="3982617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CAPABLE AND REPUTABLE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LOCAL GOVERNMENT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7F7AD9D-9F71-7C43-A13C-FA667580BC23}"/>
              </a:ext>
            </a:extLst>
          </p:cNvPr>
          <p:cNvSpPr txBox="1"/>
          <p:nvPr/>
        </p:nvSpPr>
        <p:spPr>
          <a:xfrm>
            <a:off x="8052243" y="701240"/>
            <a:ext cx="3990546" cy="384720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WHEN…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LG has ethical, skilled and competent political leadership  that exercises rigorous political oversight on its administration and balances diverse community aspirations;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LG has a remunerative  performance management system (for political and administrative leadership);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LG has standardised recruitment-to-retirement processes and has professionalised its staff;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LG is accountable, transparent and practices good financial governance 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SALGA strategically profiles LG to enhance its image and reputation;</a:t>
            </a:r>
          </a:p>
        </p:txBody>
      </p:sp>
      <p:sp>
        <p:nvSpPr>
          <p:cNvPr id="94" name="Down Arrow 93">
            <a:extLst>
              <a:ext uri="{FF2B5EF4-FFF2-40B4-BE49-F238E27FC236}">
                <a16:creationId xmlns:a16="http://schemas.microsoft.com/office/drawing/2014/main" xmlns="" id="{DF1254CA-AD85-6342-819A-CEFBCEF18F98}"/>
              </a:ext>
            </a:extLst>
          </p:cNvPr>
          <p:cNvSpPr/>
          <p:nvPr/>
        </p:nvSpPr>
        <p:spPr>
          <a:xfrm rot="16200000">
            <a:off x="5600866" y="-5536445"/>
            <a:ext cx="883355" cy="12000494"/>
          </a:xfrm>
          <a:prstGeom prst="downArrow">
            <a:avLst>
              <a:gd name="adj1" fmla="val 63502"/>
              <a:gd name="adj2" fmla="val 21251"/>
            </a:avLst>
          </a:prstGeom>
          <a:solidFill>
            <a:srgbClr val="FF9300">
              <a:alpha val="41000"/>
            </a:srgb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PATHWAY OF CHANGE – CONNECTING THE OUTCOMES… TOWARDS REALISING THE IMPACT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xmlns="" id="{4F0382AF-DB67-674C-9BF4-7269D40739D6}"/>
              </a:ext>
            </a:extLst>
          </p:cNvPr>
          <p:cNvGrpSpPr/>
          <p:nvPr/>
        </p:nvGrpSpPr>
        <p:grpSpPr>
          <a:xfrm>
            <a:off x="42297" y="718080"/>
            <a:ext cx="1371332" cy="4847001"/>
            <a:chOff x="2922383" y="-266991"/>
            <a:chExt cx="2274036" cy="8407987"/>
          </a:xfrm>
          <a:solidFill>
            <a:schemeClr val="accent3"/>
          </a:solidFill>
        </p:grpSpPr>
        <p:sp>
          <p:nvSpPr>
            <p:cNvPr id="158" name="Freeform 6">
              <a:extLst>
                <a:ext uri="{FF2B5EF4-FFF2-40B4-BE49-F238E27FC236}">
                  <a16:creationId xmlns:a16="http://schemas.microsoft.com/office/drawing/2014/main" xmlns="" id="{47DEBBF2-FEAE-B243-AA8C-4CEBB9F8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7">
              <a:extLst>
                <a:ext uri="{FF2B5EF4-FFF2-40B4-BE49-F238E27FC236}">
                  <a16:creationId xmlns:a16="http://schemas.microsoft.com/office/drawing/2014/main" xmlns="" id="{4D785184-E435-7942-91B3-E782D7C6A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10">
              <a:extLst>
                <a:ext uri="{FF2B5EF4-FFF2-40B4-BE49-F238E27FC236}">
                  <a16:creationId xmlns:a16="http://schemas.microsoft.com/office/drawing/2014/main" xmlns="" id="{9F02B291-A915-8645-9737-A85257FD1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11">
              <a:extLst>
                <a:ext uri="{FF2B5EF4-FFF2-40B4-BE49-F238E27FC236}">
                  <a16:creationId xmlns:a16="http://schemas.microsoft.com/office/drawing/2014/main" xmlns="" id="{584016BE-60B6-FC4F-87FB-E93781CE1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62" name="Rectangle 12">
              <a:extLst>
                <a:ext uri="{FF2B5EF4-FFF2-40B4-BE49-F238E27FC236}">
                  <a16:creationId xmlns:a16="http://schemas.microsoft.com/office/drawing/2014/main" xmlns="" id="{0829F3E2-2F96-A74A-B3BA-F57E90801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407" y="7316788"/>
              <a:ext cx="100012" cy="812800"/>
            </a:xfrm>
            <a:prstGeom prst="rect">
              <a:avLst/>
            </a:prstGeom>
            <a:grpFill/>
            <a:ln>
              <a:solidFill>
                <a:schemeClr val="accent3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14">
              <a:extLst>
                <a:ext uri="{FF2B5EF4-FFF2-40B4-BE49-F238E27FC236}">
                  <a16:creationId xmlns:a16="http://schemas.microsoft.com/office/drawing/2014/main" xmlns="" id="{00827353-48F5-5A44-913F-378DF4393E7F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922383" y="-266991"/>
              <a:ext cx="2259217" cy="8407987"/>
            </a:xfrm>
            <a:custGeom>
              <a:avLst/>
              <a:gdLst>
                <a:gd name="T0" fmla="*/ 240 w 256"/>
                <a:gd name="T1" fmla="*/ 612 h 616"/>
                <a:gd name="T2" fmla="*/ 4 w 256"/>
                <a:gd name="T3" fmla="*/ 612 h 616"/>
                <a:gd name="T4" fmla="*/ 4 w 256"/>
                <a:gd name="T5" fmla="*/ 112 h 616"/>
                <a:gd name="T6" fmla="*/ 254 w 256"/>
                <a:gd name="T7" fmla="*/ 112 h 616"/>
                <a:gd name="T8" fmla="*/ 255 w 256"/>
                <a:gd name="T9" fmla="*/ 111 h 616"/>
                <a:gd name="T10" fmla="*/ 256 w 256"/>
                <a:gd name="T11" fmla="*/ 110 h 616"/>
                <a:gd name="T12" fmla="*/ 256 w 256"/>
                <a:gd name="T13" fmla="*/ 2 h 616"/>
                <a:gd name="T14" fmla="*/ 254 w 256"/>
                <a:gd name="T15" fmla="*/ 0 h 616"/>
                <a:gd name="T16" fmla="*/ 252 w 256"/>
                <a:gd name="T17" fmla="*/ 2 h 616"/>
                <a:gd name="T18" fmla="*/ 252 w 256"/>
                <a:gd name="T19" fmla="*/ 108 h 616"/>
                <a:gd name="T20" fmla="*/ 2 w 256"/>
                <a:gd name="T21" fmla="*/ 108 h 616"/>
                <a:gd name="T22" fmla="*/ 1 w 256"/>
                <a:gd name="T23" fmla="*/ 109 h 616"/>
                <a:gd name="T24" fmla="*/ 0 w 256"/>
                <a:gd name="T25" fmla="*/ 110 h 616"/>
                <a:gd name="T26" fmla="*/ 0 w 256"/>
                <a:gd name="T27" fmla="*/ 614 h 616"/>
                <a:gd name="T28" fmla="*/ 1 w 256"/>
                <a:gd name="T29" fmla="*/ 615 h 616"/>
                <a:gd name="T30" fmla="*/ 2 w 256"/>
                <a:gd name="T31" fmla="*/ 616 h 616"/>
                <a:gd name="T32" fmla="*/ 240 w 256"/>
                <a:gd name="T33" fmla="*/ 616 h 616"/>
                <a:gd name="T34" fmla="*/ 242 w 256"/>
                <a:gd name="T35" fmla="*/ 614 h 616"/>
                <a:gd name="T36" fmla="*/ 240 w 256"/>
                <a:gd name="T37" fmla="*/ 612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6" h="616">
                  <a:moveTo>
                    <a:pt x="240" y="612"/>
                  </a:moveTo>
                  <a:cubicBezTo>
                    <a:pt x="4" y="612"/>
                    <a:pt x="4" y="612"/>
                    <a:pt x="4" y="6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254" y="112"/>
                    <a:pt x="254" y="112"/>
                    <a:pt x="254" y="112"/>
                  </a:cubicBezTo>
                  <a:cubicBezTo>
                    <a:pt x="255" y="112"/>
                    <a:pt x="255" y="112"/>
                    <a:pt x="255" y="111"/>
                  </a:cubicBezTo>
                  <a:cubicBezTo>
                    <a:pt x="256" y="111"/>
                    <a:pt x="256" y="111"/>
                    <a:pt x="256" y="110"/>
                  </a:cubicBezTo>
                  <a:cubicBezTo>
                    <a:pt x="256" y="2"/>
                    <a:pt x="256" y="2"/>
                    <a:pt x="256" y="2"/>
                  </a:cubicBezTo>
                  <a:cubicBezTo>
                    <a:pt x="256" y="1"/>
                    <a:pt x="255" y="0"/>
                    <a:pt x="254" y="0"/>
                  </a:cubicBezTo>
                  <a:cubicBezTo>
                    <a:pt x="253" y="0"/>
                    <a:pt x="252" y="1"/>
                    <a:pt x="252" y="2"/>
                  </a:cubicBezTo>
                  <a:cubicBezTo>
                    <a:pt x="252" y="108"/>
                    <a:pt x="252" y="108"/>
                    <a:pt x="25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9"/>
                  </a:cubicBezTo>
                  <a:cubicBezTo>
                    <a:pt x="0" y="109"/>
                    <a:pt x="0" y="109"/>
                    <a:pt x="0" y="110"/>
                  </a:cubicBezTo>
                  <a:cubicBezTo>
                    <a:pt x="0" y="614"/>
                    <a:pt x="0" y="614"/>
                    <a:pt x="0" y="614"/>
                  </a:cubicBezTo>
                  <a:cubicBezTo>
                    <a:pt x="0" y="615"/>
                    <a:pt x="0" y="615"/>
                    <a:pt x="1" y="615"/>
                  </a:cubicBezTo>
                  <a:cubicBezTo>
                    <a:pt x="1" y="616"/>
                    <a:pt x="1" y="616"/>
                    <a:pt x="2" y="616"/>
                  </a:cubicBezTo>
                  <a:cubicBezTo>
                    <a:pt x="240" y="616"/>
                    <a:pt x="240" y="616"/>
                    <a:pt x="240" y="616"/>
                  </a:cubicBezTo>
                  <a:cubicBezTo>
                    <a:pt x="241" y="616"/>
                    <a:pt x="242" y="615"/>
                    <a:pt x="242" y="614"/>
                  </a:cubicBezTo>
                  <a:cubicBezTo>
                    <a:pt x="242" y="613"/>
                    <a:pt x="241" y="612"/>
                    <a:pt x="240" y="612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xmlns="" id="{93E5176D-440F-954A-9BF7-2DABC51CA523}"/>
              </a:ext>
            </a:extLst>
          </p:cNvPr>
          <p:cNvGrpSpPr/>
          <p:nvPr/>
        </p:nvGrpSpPr>
        <p:grpSpPr>
          <a:xfrm>
            <a:off x="4531229" y="718080"/>
            <a:ext cx="1371332" cy="4903115"/>
            <a:chOff x="2922383" y="-250150"/>
            <a:chExt cx="2274036" cy="8379738"/>
          </a:xfrm>
          <a:solidFill>
            <a:schemeClr val="accent3"/>
          </a:solidFill>
        </p:grpSpPr>
        <p:sp>
          <p:nvSpPr>
            <p:cNvPr id="165" name="Freeform 6">
              <a:extLst>
                <a:ext uri="{FF2B5EF4-FFF2-40B4-BE49-F238E27FC236}">
                  <a16:creationId xmlns:a16="http://schemas.microsoft.com/office/drawing/2014/main" xmlns="" id="{D7D3E5D4-1A21-DF4E-8360-793993BA8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7">
              <a:extLst>
                <a:ext uri="{FF2B5EF4-FFF2-40B4-BE49-F238E27FC236}">
                  <a16:creationId xmlns:a16="http://schemas.microsoft.com/office/drawing/2014/main" xmlns="" id="{3D485A7F-1780-D942-A624-9ADA3DEDC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10">
              <a:extLst>
                <a:ext uri="{FF2B5EF4-FFF2-40B4-BE49-F238E27FC236}">
                  <a16:creationId xmlns:a16="http://schemas.microsoft.com/office/drawing/2014/main" xmlns="" id="{8D50B641-F4E6-B14D-9977-E27DC9D66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11">
              <a:extLst>
                <a:ext uri="{FF2B5EF4-FFF2-40B4-BE49-F238E27FC236}">
                  <a16:creationId xmlns:a16="http://schemas.microsoft.com/office/drawing/2014/main" xmlns="" id="{4BEF2286-D936-9840-B0E4-D976D234E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69" name="Rectangle 12">
              <a:extLst>
                <a:ext uri="{FF2B5EF4-FFF2-40B4-BE49-F238E27FC236}">
                  <a16:creationId xmlns:a16="http://schemas.microsoft.com/office/drawing/2014/main" xmlns="" id="{8AD4D8A1-CD94-364A-8A9A-DEF57A365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407" y="7316788"/>
              <a:ext cx="100012" cy="812800"/>
            </a:xfrm>
            <a:prstGeom prst="rect">
              <a:avLst/>
            </a:prstGeom>
            <a:grpFill/>
            <a:ln>
              <a:solidFill>
                <a:schemeClr val="accent3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14">
              <a:extLst>
                <a:ext uri="{FF2B5EF4-FFF2-40B4-BE49-F238E27FC236}">
                  <a16:creationId xmlns:a16="http://schemas.microsoft.com/office/drawing/2014/main" xmlns="" id="{5D8F5088-4D64-5246-ABF9-EEC6FFED29E8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922383" y="-250150"/>
              <a:ext cx="2259217" cy="8286688"/>
            </a:xfrm>
            <a:custGeom>
              <a:avLst/>
              <a:gdLst>
                <a:gd name="T0" fmla="*/ 240 w 256"/>
                <a:gd name="T1" fmla="*/ 612 h 616"/>
                <a:gd name="T2" fmla="*/ 4 w 256"/>
                <a:gd name="T3" fmla="*/ 612 h 616"/>
                <a:gd name="T4" fmla="*/ 4 w 256"/>
                <a:gd name="T5" fmla="*/ 112 h 616"/>
                <a:gd name="T6" fmla="*/ 254 w 256"/>
                <a:gd name="T7" fmla="*/ 112 h 616"/>
                <a:gd name="T8" fmla="*/ 255 w 256"/>
                <a:gd name="T9" fmla="*/ 111 h 616"/>
                <a:gd name="T10" fmla="*/ 256 w 256"/>
                <a:gd name="T11" fmla="*/ 110 h 616"/>
                <a:gd name="T12" fmla="*/ 256 w 256"/>
                <a:gd name="T13" fmla="*/ 2 h 616"/>
                <a:gd name="T14" fmla="*/ 254 w 256"/>
                <a:gd name="T15" fmla="*/ 0 h 616"/>
                <a:gd name="T16" fmla="*/ 252 w 256"/>
                <a:gd name="T17" fmla="*/ 2 h 616"/>
                <a:gd name="T18" fmla="*/ 252 w 256"/>
                <a:gd name="T19" fmla="*/ 108 h 616"/>
                <a:gd name="T20" fmla="*/ 2 w 256"/>
                <a:gd name="T21" fmla="*/ 108 h 616"/>
                <a:gd name="T22" fmla="*/ 1 w 256"/>
                <a:gd name="T23" fmla="*/ 109 h 616"/>
                <a:gd name="T24" fmla="*/ 0 w 256"/>
                <a:gd name="T25" fmla="*/ 110 h 616"/>
                <a:gd name="T26" fmla="*/ 0 w 256"/>
                <a:gd name="T27" fmla="*/ 614 h 616"/>
                <a:gd name="T28" fmla="*/ 1 w 256"/>
                <a:gd name="T29" fmla="*/ 615 h 616"/>
                <a:gd name="T30" fmla="*/ 2 w 256"/>
                <a:gd name="T31" fmla="*/ 616 h 616"/>
                <a:gd name="T32" fmla="*/ 240 w 256"/>
                <a:gd name="T33" fmla="*/ 616 h 616"/>
                <a:gd name="T34" fmla="*/ 242 w 256"/>
                <a:gd name="T35" fmla="*/ 614 h 616"/>
                <a:gd name="T36" fmla="*/ 240 w 256"/>
                <a:gd name="T37" fmla="*/ 612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6" h="616">
                  <a:moveTo>
                    <a:pt x="240" y="612"/>
                  </a:moveTo>
                  <a:cubicBezTo>
                    <a:pt x="4" y="612"/>
                    <a:pt x="4" y="612"/>
                    <a:pt x="4" y="6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254" y="112"/>
                    <a:pt x="254" y="112"/>
                    <a:pt x="254" y="112"/>
                  </a:cubicBezTo>
                  <a:cubicBezTo>
                    <a:pt x="255" y="112"/>
                    <a:pt x="255" y="112"/>
                    <a:pt x="255" y="111"/>
                  </a:cubicBezTo>
                  <a:cubicBezTo>
                    <a:pt x="256" y="111"/>
                    <a:pt x="256" y="111"/>
                    <a:pt x="256" y="110"/>
                  </a:cubicBezTo>
                  <a:cubicBezTo>
                    <a:pt x="256" y="2"/>
                    <a:pt x="256" y="2"/>
                    <a:pt x="256" y="2"/>
                  </a:cubicBezTo>
                  <a:cubicBezTo>
                    <a:pt x="256" y="1"/>
                    <a:pt x="255" y="0"/>
                    <a:pt x="254" y="0"/>
                  </a:cubicBezTo>
                  <a:cubicBezTo>
                    <a:pt x="253" y="0"/>
                    <a:pt x="252" y="1"/>
                    <a:pt x="252" y="2"/>
                  </a:cubicBezTo>
                  <a:cubicBezTo>
                    <a:pt x="252" y="108"/>
                    <a:pt x="252" y="108"/>
                    <a:pt x="25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9"/>
                  </a:cubicBezTo>
                  <a:cubicBezTo>
                    <a:pt x="0" y="109"/>
                    <a:pt x="0" y="109"/>
                    <a:pt x="0" y="110"/>
                  </a:cubicBezTo>
                  <a:cubicBezTo>
                    <a:pt x="0" y="614"/>
                    <a:pt x="0" y="614"/>
                    <a:pt x="0" y="614"/>
                  </a:cubicBezTo>
                  <a:cubicBezTo>
                    <a:pt x="0" y="615"/>
                    <a:pt x="0" y="615"/>
                    <a:pt x="1" y="615"/>
                  </a:cubicBezTo>
                  <a:cubicBezTo>
                    <a:pt x="1" y="616"/>
                    <a:pt x="1" y="616"/>
                    <a:pt x="2" y="616"/>
                  </a:cubicBezTo>
                  <a:cubicBezTo>
                    <a:pt x="240" y="616"/>
                    <a:pt x="240" y="616"/>
                    <a:pt x="240" y="616"/>
                  </a:cubicBezTo>
                  <a:cubicBezTo>
                    <a:pt x="241" y="616"/>
                    <a:pt x="242" y="615"/>
                    <a:pt x="242" y="614"/>
                  </a:cubicBezTo>
                  <a:cubicBezTo>
                    <a:pt x="242" y="613"/>
                    <a:pt x="241" y="612"/>
                    <a:pt x="240" y="612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xmlns="" id="{2EF07EA4-8149-1F4B-8140-05FD69436E29}"/>
              </a:ext>
            </a:extLst>
          </p:cNvPr>
          <p:cNvGrpSpPr/>
          <p:nvPr/>
        </p:nvGrpSpPr>
        <p:grpSpPr>
          <a:xfrm>
            <a:off x="8060171" y="718080"/>
            <a:ext cx="1371333" cy="5016798"/>
            <a:chOff x="2922383" y="-266991"/>
            <a:chExt cx="2274036" cy="8396579"/>
          </a:xfrm>
          <a:solidFill>
            <a:schemeClr val="accent3"/>
          </a:solidFill>
        </p:grpSpPr>
        <p:sp>
          <p:nvSpPr>
            <p:cNvPr id="172" name="Freeform 6">
              <a:extLst>
                <a:ext uri="{FF2B5EF4-FFF2-40B4-BE49-F238E27FC236}">
                  <a16:creationId xmlns:a16="http://schemas.microsoft.com/office/drawing/2014/main" xmlns="" id="{B1863DC1-B4E8-794A-9774-96F8B0567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73" name="Freeform 7">
              <a:extLst>
                <a:ext uri="{FF2B5EF4-FFF2-40B4-BE49-F238E27FC236}">
                  <a16:creationId xmlns:a16="http://schemas.microsoft.com/office/drawing/2014/main" xmlns="" id="{7A770EBF-323B-C740-80CD-DF05D65FF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74" name="Freeform 10">
              <a:extLst>
                <a:ext uri="{FF2B5EF4-FFF2-40B4-BE49-F238E27FC236}">
                  <a16:creationId xmlns:a16="http://schemas.microsoft.com/office/drawing/2014/main" xmlns="" id="{D3704B6B-17B9-7A46-B42F-2ABFACB6D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75" name="Freeform 11">
              <a:extLst>
                <a:ext uri="{FF2B5EF4-FFF2-40B4-BE49-F238E27FC236}">
                  <a16:creationId xmlns:a16="http://schemas.microsoft.com/office/drawing/2014/main" xmlns="" id="{804AB7DD-1985-094A-8BD0-747B0D1F8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76" name="Rectangle 12">
              <a:extLst>
                <a:ext uri="{FF2B5EF4-FFF2-40B4-BE49-F238E27FC236}">
                  <a16:creationId xmlns:a16="http://schemas.microsoft.com/office/drawing/2014/main" xmlns="" id="{EFC62C3C-63A6-1E40-89C9-F7626B910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407" y="7316788"/>
              <a:ext cx="100012" cy="812800"/>
            </a:xfrm>
            <a:prstGeom prst="rect">
              <a:avLst/>
            </a:prstGeom>
            <a:grpFill/>
            <a:ln>
              <a:solidFill>
                <a:schemeClr val="accent3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77" name="Freeform 14">
              <a:extLst>
                <a:ext uri="{FF2B5EF4-FFF2-40B4-BE49-F238E27FC236}">
                  <a16:creationId xmlns:a16="http://schemas.microsoft.com/office/drawing/2014/main" xmlns="" id="{0D517542-94EE-D440-BF79-3DCDD9D1CBD7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922383" y="-266991"/>
              <a:ext cx="2259218" cy="8307674"/>
            </a:xfrm>
            <a:custGeom>
              <a:avLst/>
              <a:gdLst>
                <a:gd name="T0" fmla="*/ 240 w 256"/>
                <a:gd name="T1" fmla="*/ 612 h 616"/>
                <a:gd name="T2" fmla="*/ 4 w 256"/>
                <a:gd name="T3" fmla="*/ 612 h 616"/>
                <a:gd name="T4" fmla="*/ 4 w 256"/>
                <a:gd name="T5" fmla="*/ 112 h 616"/>
                <a:gd name="T6" fmla="*/ 254 w 256"/>
                <a:gd name="T7" fmla="*/ 112 h 616"/>
                <a:gd name="T8" fmla="*/ 255 w 256"/>
                <a:gd name="T9" fmla="*/ 111 h 616"/>
                <a:gd name="T10" fmla="*/ 256 w 256"/>
                <a:gd name="T11" fmla="*/ 110 h 616"/>
                <a:gd name="T12" fmla="*/ 256 w 256"/>
                <a:gd name="T13" fmla="*/ 2 h 616"/>
                <a:gd name="T14" fmla="*/ 254 w 256"/>
                <a:gd name="T15" fmla="*/ 0 h 616"/>
                <a:gd name="T16" fmla="*/ 252 w 256"/>
                <a:gd name="T17" fmla="*/ 2 h 616"/>
                <a:gd name="T18" fmla="*/ 252 w 256"/>
                <a:gd name="T19" fmla="*/ 108 h 616"/>
                <a:gd name="T20" fmla="*/ 2 w 256"/>
                <a:gd name="T21" fmla="*/ 108 h 616"/>
                <a:gd name="T22" fmla="*/ 1 w 256"/>
                <a:gd name="T23" fmla="*/ 109 h 616"/>
                <a:gd name="T24" fmla="*/ 0 w 256"/>
                <a:gd name="T25" fmla="*/ 110 h 616"/>
                <a:gd name="T26" fmla="*/ 0 w 256"/>
                <a:gd name="T27" fmla="*/ 614 h 616"/>
                <a:gd name="T28" fmla="*/ 1 w 256"/>
                <a:gd name="T29" fmla="*/ 615 h 616"/>
                <a:gd name="T30" fmla="*/ 2 w 256"/>
                <a:gd name="T31" fmla="*/ 616 h 616"/>
                <a:gd name="T32" fmla="*/ 240 w 256"/>
                <a:gd name="T33" fmla="*/ 616 h 616"/>
                <a:gd name="T34" fmla="*/ 242 w 256"/>
                <a:gd name="T35" fmla="*/ 614 h 616"/>
                <a:gd name="T36" fmla="*/ 240 w 256"/>
                <a:gd name="T37" fmla="*/ 612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6" h="616">
                  <a:moveTo>
                    <a:pt x="240" y="612"/>
                  </a:moveTo>
                  <a:cubicBezTo>
                    <a:pt x="4" y="612"/>
                    <a:pt x="4" y="612"/>
                    <a:pt x="4" y="6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254" y="112"/>
                    <a:pt x="254" y="112"/>
                    <a:pt x="254" y="112"/>
                  </a:cubicBezTo>
                  <a:cubicBezTo>
                    <a:pt x="255" y="112"/>
                    <a:pt x="255" y="112"/>
                    <a:pt x="255" y="111"/>
                  </a:cubicBezTo>
                  <a:cubicBezTo>
                    <a:pt x="256" y="111"/>
                    <a:pt x="256" y="111"/>
                    <a:pt x="256" y="110"/>
                  </a:cubicBezTo>
                  <a:cubicBezTo>
                    <a:pt x="256" y="2"/>
                    <a:pt x="256" y="2"/>
                    <a:pt x="256" y="2"/>
                  </a:cubicBezTo>
                  <a:cubicBezTo>
                    <a:pt x="256" y="1"/>
                    <a:pt x="255" y="0"/>
                    <a:pt x="254" y="0"/>
                  </a:cubicBezTo>
                  <a:cubicBezTo>
                    <a:pt x="253" y="0"/>
                    <a:pt x="252" y="1"/>
                    <a:pt x="252" y="2"/>
                  </a:cubicBezTo>
                  <a:cubicBezTo>
                    <a:pt x="252" y="108"/>
                    <a:pt x="252" y="108"/>
                    <a:pt x="25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9"/>
                  </a:cubicBezTo>
                  <a:cubicBezTo>
                    <a:pt x="0" y="109"/>
                    <a:pt x="0" y="109"/>
                    <a:pt x="0" y="110"/>
                  </a:cubicBezTo>
                  <a:cubicBezTo>
                    <a:pt x="0" y="614"/>
                    <a:pt x="0" y="614"/>
                    <a:pt x="0" y="614"/>
                  </a:cubicBezTo>
                  <a:cubicBezTo>
                    <a:pt x="0" y="615"/>
                    <a:pt x="0" y="615"/>
                    <a:pt x="1" y="615"/>
                  </a:cubicBezTo>
                  <a:cubicBezTo>
                    <a:pt x="1" y="616"/>
                    <a:pt x="1" y="616"/>
                    <a:pt x="2" y="616"/>
                  </a:cubicBezTo>
                  <a:cubicBezTo>
                    <a:pt x="240" y="616"/>
                    <a:pt x="240" y="616"/>
                    <a:pt x="240" y="616"/>
                  </a:cubicBezTo>
                  <a:cubicBezTo>
                    <a:pt x="241" y="616"/>
                    <a:pt x="242" y="615"/>
                    <a:pt x="242" y="614"/>
                  </a:cubicBezTo>
                  <a:cubicBezTo>
                    <a:pt x="242" y="613"/>
                    <a:pt x="241" y="612"/>
                    <a:pt x="240" y="612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3" name="Picture 48" descr="Process Automation Services – Dataline">
            <a:extLst>
              <a:ext uri="{FF2B5EF4-FFF2-40B4-BE49-F238E27FC236}">
                <a16:creationId xmlns:a16="http://schemas.microsoft.com/office/drawing/2014/main" xmlns="" id="{5340CD15-1903-4348-9B44-DE5CA1B9A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4056" y="5098939"/>
            <a:ext cx="3162291" cy="115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Freeform 17">
            <a:extLst>
              <a:ext uri="{FF2B5EF4-FFF2-40B4-BE49-F238E27FC236}">
                <a16:creationId xmlns:a16="http://schemas.microsoft.com/office/drawing/2014/main" xmlns="" id="{3483469A-53A7-854B-BD55-511A31766499}"/>
              </a:ext>
            </a:extLst>
          </p:cNvPr>
          <p:cNvSpPr>
            <a:spLocks/>
          </p:cNvSpPr>
          <p:nvPr/>
        </p:nvSpPr>
        <p:spPr bwMode="auto">
          <a:xfrm>
            <a:off x="42296" y="4745505"/>
            <a:ext cx="3799395" cy="190755"/>
          </a:xfrm>
          <a:custGeom>
            <a:avLst/>
            <a:gdLst>
              <a:gd name="T0" fmla="*/ 0 w 1692"/>
              <a:gd name="T1" fmla="*/ 0 h 224"/>
              <a:gd name="T2" fmla="*/ 1579 w 1692"/>
              <a:gd name="T3" fmla="*/ 0 h 224"/>
              <a:gd name="T4" fmla="*/ 1692 w 1692"/>
              <a:gd name="T5" fmla="*/ 112 h 224"/>
              <a:gd name="T6" fmla="*/ 1579 w 1692"/>
              <a:gd name="T7" fmla="*/ 224 h 224"/>
              <a:gd name="T8" fmla="*/ 0 w 1692"/>
              <a:gd name="T9" fmla="*/ 224 h 224"/>
              <a:gd name="T10" fmla="*/ 113 w 1692"/>
              <a:gd name="T11" fmla="*/ 112 h 224"/>
              <a:gd name="T12" fmla="*/ 0 w 1692"/>
              <a:gd name="T13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2" h="224">
                <a:moveTo>
                  <a:pt x="0" y="0"/>
                </a:moveTo>
                <a:lnTo>
                  <a:pt x="1579" y="0"/>
                </a:lnTo>
                <a:lnTo>
                  <a:pt x="1692" y="112"/>
                </a:lnTo>
                <a:lnTo>
                  <a:pt x="1579" y="224"/>
                </a:lnTo>
                <a:lnTo>
                  <a:pt x="0" y="224"/>
                </a:lnTo>
                <a:lnTo>
                  <a:pt x="113" y="112"/>
                </a:lnTo>
                <a:lnTo>
                  <a:pt x="0" y="0"/>
                </a:lnTo>
              </a:path>
            </a:pathLst>
          </a:custGeom>
          <a:solidFill>
            <a:srgbClr val="FF9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15" name="Freeform 18">
            <a:extLst>
              <a:ext uri="{FF2B5EF4-FFF2-40B4-BE49-F238E27FC236}">
                <a16:creationId xmlns:a16="http://schemas.microsoft.com/office/drawing/2014/main" xmlns="" id="{9B3933E5-AFF3-D746-8198-50CD56CEC321}"/>
              </a:ext>
            </a:extLst>
          </p:cNvPr>
          <p:cNvSpPr>
            <a:spLocks/>
          </p:cNvSpPr>
          <p:nvPr/>
        </p:nvSpPr>
        <p:spPr bwMode="auto">
          <a:xfrm>
            <a:off x="1261634" y="4723731"/>
            <a:ext cx="281453" cy="281453"/>
          </a:xfrm>
          <a:custGeom>
            <a:avLst/>
            <a:gdLst>
              <a:gd name="T0" fmla="*/ 130 w 158"/>
              <a:gd name="T1" fmla="*/ 28 h 158"/>
              <a:gd name="T2" fmla="*/ 28 w 158"/>
              <a:gd name="T3" fmla="*/ 28 h 158"/>
              <a:gd name="T4" fmla="*/ 28 w 158"/>
              <a:gd name="T5" fmla="*/ 130 h 158"/>
              <a:gd name="T6" fmla="*/ 130 w 158"/>
              <a:gd name="T7" fmla="*/ 130 h 158"/>
              <a:gd name="T8" fmla="*/ 130 w 158"/>
              <a:gd name="T9" fmla="*/ 2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" h="158">
                <a:moveTo>
                  <a:pt x="130" y="28"/>
                </a:moveTo>
                <a:cubicBezTo>
                  <a:pt x="102" y="0"/>
                  <a:pt x="56" y="0"/>
                  <a:pt x="28" y="28"/>
                </a:cubicBezTo>
                <a:cubicBezTo>
                  <a:pt x="0" y="56"/>
                  <a:pt x="0" y="102"/>
                  <a:pt x="28" y="130"/>
                </a:cubicBezTo>
                <a:cubicBezTo>
                  <a:pt x="56" y="158"/>
                  <a:pt x="102" y="158"/>
                  <a:pt x="130" y="130"/>
                </a:cubicBezTo>
                <a:cubicBezTo>
                  <a:pt x="158" y="102"/>
                  <a:pt x="158" y="56"/>
                  <a:pt x="130" y="28"/>
                </a:cubicBezTo>
              </a:path>
            </a:pathLst>
          </a:custGeom>
          <a:solidFill>
            <a:schemeClr val="tx1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16" name="Freeform 19">
            <a:extLst>
              <a:ext uri="{FF2B5EF4-FFF2-40B4-BE49-F238E27FC236}">
                <a16:creationId xmlns:a16="http://schemas.microsoft.com/office/drawing/2014/main" xmlns="" id="{E40F02D5-DB4B-904D-A0B3-97A2430AC947}"/>
              </a:ext>
            </a:extLst>
          </p:cNvPr>
          <p:cNvSpPr>
            <a:spLocks/>
          </p:cNvSpPr>
          <p:nvPr/>
        </p:nvSpPr>
        <p:spPr bwMode="auto">
          <a:xfrm>
            <a:off x="1261634" y="4723731"/>
            <a:ext cx="281453" cy="281453"/>
          </a:xfrm>
          <a:custGeom>
            <a:avLst/>
            <a:gdLst>
              <a:gd name="T0" fmla="*/ 77 w 94"/>
              <a:gd name="T1" fmla="*/ 17 h 94"/>
              <a:gd name="T2" fmla="*/ 17 w 94"/>
              <a:gd name="T3" fmla="*/ 17 h 94"/>
              <a:gd name="T4" fmla="*/ 17 w 94"/>
              <a:gd name="T5" fmla="*/ 77 h 94"/>
              <a:gd name="T6" fmla="*/ 77 w 94"/>
              <a:gd name="T7" fmla="*/ 77 h 94"/>
              <a:gd name="T8" fmla="*/ 77 w 94"/>
              <a:gd name="T9" fmla="*/ 17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4">
                <a:moveTo>
                  <a:pt x="77" y="17"/>
                </a:moveTo>
                <a:cubicBezTo>
                  <a:pt x="60" y="0"/>
                  <a:pt x="34" y="0"/>
                  <a:pt x="17" y="17"/>
                </a:cubicBezTo>
                <a:cubicBezTo>
                  <a:pt x="0" y="34"/>
                  <a:pt x="0" y="60"/>
                  <a:pt x="17" y="77"/>
                </a:cubicBezTo>
                <a:cubicBezTo>
                  <a:pt x="34" y="94"/>
                  <a:pt x="60" y="94"/>
                  <a:pt x="77" y="77"/>
                </a:cubicBezTo>
                <a:cubicBezTo>
                  <a:pt x="94" y="60"/>
                  <a:pt x="94" y="34"/>
                  <a:pt x="77" y="17"/>
                </a:cubicBezTo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17" name="Freeform 25">
            <a:extLst>
              <a:ext uri="{FF2B5EF4-FFF2-40B4-BE49-F238E27FC236}">
                <a16:creationId xmlns:a16="http://schemas.microsoft.com/office/drawing/2014/main" xmlns="" id="{2B9B43FC-CFF1-D347-A3FB-51E363D68F78}"/>
              </a:ext>
            </a:extLst>
          </p:cNvPr>
          <p:cNvSpPr>
            <a:spLocks/>
          </p:cNvSpPr>
          <p:nvPr/>
        </p:nvSpPr>
        <p:spPr bwMode="auto">
          <a:xfrm>
            <a:off x="1330559" y="4792661"/>
            <a:ext cx="143599" cy="143599"/>
          </a:xfrm>
          <a:custGeom>
            <a:avLst/>
            <a:gdLst>
              <a:gd name="T0" fmla="*/ 33 w 48"/>
              <a:gd name="T1" fmla="*/ 2 h 48"/>
              <a:gd name="T2" fmla="*/ 24 w 48"/>
              <a:gd name="T3" fmla="*/ 0 h 48"/>
              <a:gd name="T4" fmla="*/ 15 w 48"/>
              <a:gd name="T5" fmla="*/ 2 h 48"/>
              <a:gd name="T6" fmla="*/ 0 w 48"/>
              <a:gd name="T7" fmla="*/ 19 h 48"/>
              <a:gd name="T8" fmla="*/ 0 w 48"/>
              <a:gd name="T9" fmla="*/ 24 h 48"/>
              <a:gd name="T10" fmla="*/ 24 w 48"/>
              <a:gd name="T11" fmla="*/ 48 h 48"/>
              <a:gd name="T12" fmla="*/ 48 w 48"/>
              <a:gd name="T13" fmla="*/ 24 h 48"/>
              <a:gd name="T14" fmla="*/ 48 w 48"/>
              <a:gd name="T15" fmla="*/ 19 h 48"/>
              <a:gd name="T16" fmla="*/ 33 w 48"/>
              <a:gd name="T17" fmla="*/ 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48">
                <a:moveTo>
                  <a:pt x="33" y="2"/>
                </a:moveTo>
                <a:cubicBezTo>
                  <a:pt x="30" y="1"/>
                  <a:pt x="27" y="0"/>
                  <a:pt x="24" y="0"/>
                </a:cubicBezTo>
                <a:cubicBezTo>
                  <a:pt x="21" y="0"/>
                  <a:pt x="18" y="1"/>
                  <a:pt x="15" y="2"/>
                </a:cubicBezTo>
                <a:cubicBezTo>
                  <a:pt x="7" y="5"/>
                  <a:pt x="2" y="11"/>
                  <a:pt x="0" y="19"/>
                </a:cubicBezTo>
                <a:cubicBezTo>
                  <a:pt x="0" y="21"/>
                  <a:pt x="0" y="22"/>
                  <a:pt x="0" y="24"/>
                </a:cubicBezTo>
                <a:cubicBezTo>
                  <a:pt x="0" y="37"/>
                  <a:pt x="11" y="48"/>
                  <a:pt x="24" y="48"/>
                </a:cubicBezTo>
                <a:cubicBezTo>
                  <a:pt x="37" y="48"/>
                  <a:pt x="48" y="37"/>
                  <a:pt x="48" y="24"/>
                </a:cubicBezTo>
                <a:cubicBezTo>
                  <a:pt x="48" y="22"/>
                  <a:pt x="48" y="21"/>
                  <a:pt x="48" y="19"/>
                </a:cubicBezTo>
                <a:cubicBezTo>
                  <a:pt x="46" y="11"/>
                  <a:pt x="41" y="5"/>
                  <a:pt x="33" y="2"/>
                </a:cubicBezTo>
              </a:path>
            </a:pathLst>
          </a:cu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18" name="Freeform 17">
            <a:extLst>
              <a:ext uri="{FF2B5EF4-FFF2-40B4-BE49-F238E27FC236}">
                <a16:creationId xmlns:a16="http://schemas.microsoft.com/office/drawing/2014/main" xmlns="" id="{3B5F0832-302C-924C-912A-1B537C13F961}"/>
              </a:ext>
            </a:extLst>
          </p:cNvPr>
          <p:cNvSpPr>
            <a:spLocks/>
          </p:cNvSpPr>
          <p:nvPr/>
        </p:nvSpPr>
        <p:spPr bwMode="auto">
          <a:xfrm>
            <a:off x="4531228" y="4785407"/>
            <a:ext cx="3203068" cy="143599"/>
          </a:xfrm>
          <a:custGeom>
            <a:avLst/>
            <a:gdLst>
              <a:gd name="T0" fmla="*/ 0 w 1692"/>
              <a:gd name="T1" fmla="*/ 0 h 224"/>
              <a:gd name="T2" fmla="*/ 1579 w 1692"/>
              <a:gd name="T3" fmla="*/ 0 h 224"/>
              <a:gd name="T4" fmla="*/ 1692 w 1692"/>
              <a:gd name="T5" fmla="*/ 112 h 224"/>
              <a:gd name="T6" fmla="*/ 1579 w 1692"/>
              <a:gd name="T7" fmla="*/ 224 h 224"/>
              <a:gd name="T8" fmla="*/ 0 w 1692"/>
              <a:gd name="T9" fmla="*/ 224 h 224"/>
              <a:gd name="T10" fmla="*/ 113 w 1692"/>
              <a:gd name="T11" fmla="*/ 112 h 224"/>
              <a:gd name="T12" fmla="*/ 0 w 1692"/>
              <a:gd name="T13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2" h="224">
                <a:moveTo>
                  <a:pt x="0" y="0"/>
                </a:moveTo>
                <a:lnTo>
                  <a:pt x="1579" y="0"/>
                </a:lnTo>
                <a:lnTo>
                  <a:pt x="1692" y="112"/>
                </a:lnTo>
                <a:lnTo>
                  <a:pt x="1579" y="224"/>
                </a:lnTo>
                <a:lnTo>
                  <a:pt x="0" y="224"/>
                </a:lnTo>
                <a:lnTo>
                  <a:pt x="113" y="112"/>
                </a:lnTo>
                <a:lnTo>
                  <a:pt x="0" y="0"/>
                </a:lnTo>
              </a:path>
            </a:pathLst>
          </a:custGeom>
          <a:solidFill>
            <a:srgbClr val="FF9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19" name="Freeform 18">
            <a:extLst>
              <a:ext uri="{FF2B5EF4-FFF2-40B4-BE49-F238E27FC236}">
                <a16:creationId xmlns:a16="http://schemas.microsoft.com/office/drawing/2014/main" xmlns="" id="{E93D0003-BB73-EF4D-A431-2AA4420D0A94}"/>
              </a:ext>
            </a:extLst>
          </p:cNvPr>
          <p:cNvSpPr>
            <a:spLocks/>
          </p:cNvSpPr>
          <p:nvPr/>
        </p:nvSpPr>
        <p:spPr bwMode="auto">
          <a:xfrm>
            <a:off x="5737481" y="4730991"/>
            <a:ext cx="281453" cy="281453"/>
          </a:xfrm>
          <a:custGeom>
            <a:avLst/>
            <a:gdLst>
              <a:gd name="T0" fmla="*/ 130 w 158"/>
              <a:gd name="T1" fmla="*/ 28 h 158"/>
              <a:gd name="T2" fmla="*/ 28 w 158"/>
              <a:gd name="T3" fmla="*/ 28 h 158"/>
              <a:gd name="T4" fmla="*/ 28 w 158"/>
              <a:gd name="T5" fmla="*/ 130 h 158"/>
              <a:gd name="T6" fmla="*/ 130 w 158"/>
              <a:gd name="T7" fmla="*/ 130 h 158"/>
              <a:gd name="T8" fmla="*/ 130 w 158"/>
              <a:gd name="T9" fmla="*/ 2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" h="158">
                <a:moveTo>
                  <a:pt x="130" y="28"/>
                </a:moveTo>
                <a:cubicBezTo>
                  <a:pt x="102" y="0"/>
                  <a:pt x="56" y="0"/>
                  <a:pt x="28" y="28"/>
                </a:cubicBezTo>
                <a:cubicBezTo>
                  <a:pt x="0" y="56"/>
                  <a:pt x="0" y="102"/>
                  <a:pt x="28" y="130"/>
                </a:cubicBezTo>
                <a:cubicBezTo>
                  <a:pt x="56" y="158"/>
                  <a:pt x="102" y="158"/>
                  <a:pt x="130" y="130"/>
                </a:cubicBezTo>
                <a:cubicBezTo>
                  <a:pt x="158" y="102"/>
                  <a:pt x="158" y="56"/>
                  <a:pt x="130" y="28"/>
                </a:cubicBezTo>
              </a:path>
            </a:pathLst>
          </a:custGeom>
          <a:solidFill>
            <a:schemeClr val="tx1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20" name="Freeform 19">
            <a:extLst>
              <a:ext uri="{FF2B5EF4-FFF2-40B4-BE49-F238E27FC236}">
                <a16:creationId xmlns:a16="http://schemas.microsoft.com/office/drawing/2014/main" xmlns="" id="{4ABA57FC-60A5-EE46-846E-9F7A2957DBF9}"/>
              </a:ext>
            </a:extLst>
          </p:cNvPr>
          <p:cNvSpPr>
            <a:spLocks/>
          </p:cNvSpPr>
          <p:nvPr/>
        </p:nvSpPr>
        <p:spPr bwMode="auto">
          <a:xfrm>
            <a:off x="5737481" y="4730991"/>
            <a:ext cx="281453" cy="281453"/>
          </a:xfrm>
          <a:custGeom>
            <a:avLst/>
            <a:gdLst>
              <a:gd name="T0" fmla="*/ 77 w 94"/>
              <a:gd name="T1" fmla="*/ 17 h 94"/>
              <a:gd name="T2" fmla="*/ 17 w 94"/>
              <a:gd name="T3" fmla="*/ 17 h 94"/>
              <a:gd name="T4" fmla="*/ 17 w 94"/>
              <a:gd name="T5" fmla="*/ 77 h 94"/>
              <a:gd name="T6" fmla="*/ 77 w 94"/>
              <a:gd name="T7" fmla="*/ 77 h 94"/>
              <a:gd name="T8" fmla="*/ 77 w 94"/>
              <a:gd name="T9" fmla="*/ 17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4">
                <a:moveTo>
                  <a:pt x="77" y="17"/>
                </a:moveTo>
                <a:cubicBezTo>
                  <a:pt x="60" y="0"/>
                  <a:pt x="34" y="0"/>
                  <a:pt x="17" y="17"/>
                </a:cubicBezTo>
                <a:cubicBezTo>
                  <a:pt x="0" y="34"/>
                  <a:pt x="0" y="60"/>
                  <a:pt x="17" y="77"/>
                </a:cubicBezTo>
                <a:cubicBezTo>
                  <a:pt x="34" y="94"/>
                  <a:pt x="60" y="94"/>
                  <a:pt x="77" y="77"/>
                </a:cubicBezTo>
                <a:cubicBezTo>
                  <a:pt x="94" y="60"/>
                  <a:pt x="94" y="34"/>
                  <a:pt x="77" y="17"/>
                </a:cubicBezTo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21" name="Freeform 25">
            <a:extLst>
              <a:ext uri="{FF2B5EF4-FFF2-40B4-BE49-F238E27FC236}">
                <a16:creationId xmlns:a16="http://schemas.microsoft.com/office/drawing/2014/main" xmlns="" id="{CD5D44A4-BEA7-F84A-9512-BA0FB8BE3EF6}"/>
              </a:ext>
            </a:extLst>
          </p:cNvPr>
          <p:cNvSpPr>
            <a:spLocks/>
          </p:cNvSpPr>
          <p:nvPr/>
        </p:nvSpPr>
        <p:spPr bwMode="auto">
          <a:xfrm>
            <a:off x="5806406" y="4799921"/>
            <a:ext cx="143599" cy="143599"/>
          </a:xfrm>
          <a:custGeom>
            <a:avLst/>
            <a:gdLst>
              <a:gd name="T0" fmla="*/ 33 w 48"/>
              <a:gd name="T1" fmla="*/ 2 h 48"/>
              <a:gd name="T2" fmla="*/ 24 w 48"/>
              <a:gd name="T3" fmla="*/ 0 h 48"/>
              <a:gd name="T4" fmla="*/ 15 w 48"/>
              <a:gd name="T5" fmla="*/ 2 h 48"/>
              <a:gd name="T6" fmla="*/ 0 w 48"/>
              <a:gd name="T7" fmla="*/ 19 h 48"/>
              <a:gd name="T8" fmla="*/ 0 w 48"/>
              <a:gd name="T9" fmla="*/ 24 h 48"/>
              <a:gd name="T10" fmla="*/ 24 w 48"/>
              <a:gd name="T11" fmla="*/ 48 h 48"/>
              <a:gd name="T12" fmla="*/ 48 w 48"/>
              <a:gd name="T13" fmla="*/ 24 h 48"/>
              <a:gd name="T14" fmla="*/ 48 w 48"/>
              <a:gd name="T15" fmla="*/ 19 h 48"/>
              <a:gd name="T16" fmla="*/ 33 w 48"/>
              <a:gd name="T17" fmla="*/ 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48">
                <a:moveTo>
                  <a:pt x="33" y="2"/>
                </a:moveTo>
                <a:cubicBezTo>
                  <a:pt x="30" y="1"/>
                  <a:pt x="27" y="0"/>
                  <a:pt x="24" y="0"/>
                </a:cubicBezTo>
                <a:cubicBezTo>
                  <a:pt x="21" y="0"/>
                  <a:pt x="18" y="1"/>
                  <a:pt x="15" y="2"/>
                </a:cubicBezTo>
                <a:cubicBezTo>
                  <a:pt x="7" y="5"/>
                  <a:pt x="2" y="11"/>
                  <a:pt x="0" y="19"/>
                </a:cubicBezTo>
                <a:cubicBezTo>
                  <a:pt x="0" y="21"/>
                  <a:pt x="0" y="22"/>
                  <a:pt x="0" y="24"/>
                </a:cubicBezTo>
                <a:cubicBezTo>
                  <a:pt x="0" y="37"/>
                  <a:pt x="11" y="48"/>
                  <a:pt x="24" y="48"/>
                </a:cubicBezTo>
                <a:cubicBezTo>
                  <a:pt x="37" y="48"/>
                  <a:pt x="48" y="37"/>
                  <a:pt x="48" y="24"/>
                </a:cubicBezTo>
                <a:cubicBezTo>
                  <a:pt x="48" y="22"/>
                  <a:pt x="48" y="21"/>
                  <a:pt x="48" y="19"/>
                </a:cubicBezTo>
                <a:cubicBezTo>
                  <a:pt x="46" y="11"/>
                  <a:pt x="41" y="5"/>
                  <a:pt x="33" y="2"/>
                </a:cubicBezTo>
              </a:path>
            </a:pathLst>
          </a:cu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22" name="Freeform 17">
            <a:extLst>
              <a:ext uri="{FF2B5EF4-FFF2-40B4-BE49-F238E27FC236}">
                <a16:creationId xmlns:a16="http://schemas.microsoft.com/office/drawing/2014/main" xmlns="" id="{3F5BB55B-3717-7B49-A268-45C60B077C1B}"/>
              </a:ext>
            </a:extLst>
          </p:cNvPr>
          <p:cNvSpPr>
            <a:spLocks/>
          </p:cNvSpPr>
          <p:nvPr/>
        </p:nvSpPr>
        <p:spPr bwMode="auto">
          <a:xfrm>
            <a:off x="8060171" y="4799921"/>
            <a:ext cx="3982617" cy="205263"/>
          </a:xfrm>
          <a:custGeom>
            <a:avLst/>
            <a:gdLst>
              <a:gd name="T0" fmla="*/ 0 w 1692"/>
              <a:gd name="T1" fmla="*/ 0 h 224"/>
              <a:gd name="T2" fmla="*/ 1579 w 1692"/>
              <a:gd name="T3" fmla="*/ 0 h 224"/>
              <a:gd name="T4" fmla="*/ 1692 w 1692"/>
              <a:gd name="T5" fmla="*/ 112 h 224"/>
              <a:gd name="T6" fmla="*/ 1579 w 1692"/>
              <a:gd name="T7" fmla="*/ 224 h 224"/>
              <a:gd name="T8" fmla="*/ 0 w 1692"/>
              <a:gd name="T9" fmla="*/ 224 h 224"/>
              <a:gd name="T10" fmla="*/ 113 w 1692"/>
              <a:gd name="T11" fmla="*/ 112 h 224"/>
              <a:gd name="T12" fmla="*/ 0 w 1692"/>
              <a:gd name="T13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2" h="224">
                <a:moveTo>
                  <a:pt x="0" y="0"/>
                </a:moveTo>
                <a:lnTo>
                  <a:pt x="1579" y="0"/>
                </a:lnTo>
                <a:lnTo>
                  <a:pt x="1692" y="112"/>
                </a:lnTo>
                <a:lnTo>
                  <a:pt x="1579" y="224"/>
                </a:lnTo>
                <a:lnTo>
                  <a:pt x="0" y="224"/>
                </a:lnTo>
                <a:lnTo>
                  <a:pt x="113" y="112"/>
                </a:lnTo>
                <a:lnTo>
                  <a:pt x="0" y="0"/>
                </a:lnTo>
              </a:path>
            </a:pathLst>
          </a:custGeom>
          <a:solidFill>
            <a:srgbClr val="FF9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23" name="Freeform 18">
            <a:extLst>
              <a:ext uri="{FF2B5EF4-FFF2-40B4-BE49-F238E27FC236}">
                <a16:creationId xmlns:a16="http://schemas.microsoft.com/office/drawing/2014/main" xmlns="" id="{3DE56567-265B-F548-B7D5-FCD636B36EBC}"/>
              </a:ext>
            </a:extLst>
          </p:cNvPr>
          <p:cNvSpPr>
            <a:spLocks/>
          </p:cNvSpPr>
          <p:nvPr/>
        </p:nvSpPr>
        <p:spPr bwMode="auto">
          <a:xfrm>
            <a:off x="9262634" y="4745505"/>
            <a:ext cx="281453" cy="281453"/>
          </a:xfrm>
          <a:custGeom>
            <a:avLst/>
            <a:gdLst>
              <a:gd name="T0" fmla="*/ 130 w 158"/>
              <a:gd name="T1" fmla="*/ 28 h 158"/>
              <a:gd name="T2" fmla="*/ 28 w 158"/>
              <a:gd name="T3" fmla="*/ 28 h 158"/>
              <a:gd name="T4" fmla="*/ 28 w 158"/>
              <a:gd name="T5" fmla="*/ 130 h 158"/>
              <a:gd name="T6" fmla="*/ 130 w 158"/>
              <a:gd name="T7" fmla="*/ 130 h 158"/>
              <a:gd name="T8" fmla="*/ 130 w 158"/>
              <a:gd name="T9" fmla="*/ 2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" h="158">
                <a:moveTo>
                  <a:pt x="130" y="28"/>
                </a:moveTo>
                <a:cubicBezTo>
                  <a:pt x="102" y="0"/>
                  <a:pt x="56" y="0"/>
                  <a:pt x="28" y="28"/>
                </a:cubicBezTo>
                <a:cubicBezTo>
                  <a:pt x="0" y="56"/>
                  <a:pt x="0" y="102"/>
                  <a:pt x="28" y="130"/>
                </a:cubicBezTo>
                <a:cubicBezTo>
                  <a:pt x="56" y="158"/>
                  <a:pt x="102" y="158"/>
                  <a:pt x="130" y="130"/>
                </a:cubicBezTo>
                <a:cubicBezTo>
                  <a:pt x="158" y="102"/>
                  <a:pt x="158" y="56"/>
                  <a:pt x="130" y="28"/>
                </a:cubicBezTo>
              </a:path>
            </a:pathLst>
          </a:custGeom>
          <a:solidFill>
            <a:schemeClr val="tx1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24" name="Freeform 19">
            <a:extLst>
              <a:ext uri="{FF2B5EF4-FFF2-40B4-BE49-F238E27FC236}">
                <a16:creationId xmlns:a16="http://schemas.microsoft.com/office/drawing/2014/main" xmlns="" id="{CDEC4225-1CB5-294F-9B25-F33A36A1A137}"/>
              </a:ext>
            </a:extLst>
          </p:cNvPr>
          <p:cNvSpPr>
            <a:spLocks/>
          </p:cNvSpPr>
          <p:nvPr/>
        </p:nvSpPr>
        <p:spPr bwMode="auto">
          <a:xfrm>
            <a:off x="9262634" y="4745505"/>
            <a:ext cx="281453" cy="281453"/>
          </a:xfrm>
          <a:custGeom>
            <a:avLst/>
            <a:gdLst>
              <a:gd name="T0" fmla="*/ 77 w 94"/>
              <a:gd name="T1" fmla="*/ 17 h 94"/>
              <a:gd name="T2" fmla="*/ 17 w 94"/>
              <a:gd name="T3" fmla="*/ 17 h 94"/>
              <a:gd name="T4" fmla="*/ 17 w 94"/>
              <a:gd name="T5" fmla="*/ 77 h 94"/>
              <a:gd name="T6" fmla="*/ 77 w 94"/>
              <a:gd name="T7" fmla="*/ 77 h 94"/>
              <a:gd name="T8" fmla="*/ 77 w 94"/>
              <a:gd name="T9" fmla="*/ 17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4">
                <a:moveTo>
                  <a:pt x="77" y="17"/>
                </a:moveTo>
                <a:cubicBezTo>
                  <a:pt x="60" y="0"/>
                  <a:pt x="34" y="0"/>
                  <a:pt x="17" y="17"/>
                </a:cubicBezTo>
                <a:cubicBezTo>
                  <a:pt x="0" y="34"/>
                  <a:pt x="0" y="60"/>
                  <a:pt x="17" y="77"/>
                </a:cubicBezTo>
                <a:cubicBezTo>
                  <a:pt x="34" y="94"/>
                  <a:pt x="60" y="94"/>
                  <a:pt x="77" y="77"/>
                </a:cubicBezTo>
                <a:cubicBezTo>
                  <a:pt x="94" y="60"/>
                  <a:pt x="94" y="34"/>
                  <a:pt x="77" y="17"/>
                </a:cubicBezTo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25" name="Freeform 25">
            <a:extLst>
              <a:ext uri="{FF2B5EF4-FFF2-40B4-BE49-F238E27FC236}">
                <a16:creationId xmlns:a16="http://schemas.microsoft.com/office/drawing/2014/main" xmlns="" id="{7458152E-777A-F74C-A412-C7F7CCD41C1B}"/>
              </a:ext>
            </a:extLst>
          </p:cNvPr>
          <p:cNvSpPr>
            <a:spLocks/>
          </p:cNvSpPr>
          <p:nvPr/>
        </p:nvSpPr>
        <p:spPr bwMode="auto">
          <a:xfrm>
            <a:off x="9331559" y="4814435"/>
            <a:ext cx="143599" cy="143599"/>
          </a:xfrm>
          <a:custGeom>
            <a:avLst/>
            <a:gdLst>
              <a:gd name="T0" fmla="*/ 33 w 48"/>
              <a:gd name="T1" fmla="*/ 2 h 48"/>
              <a:gd name="T2" fmla="*/ 24 w 48"/>
              <a:gd name="T3" fmla="*/ 0 h 48"/>
              <a:gd name="T4" fmla="*/ 15 w 48"/>
              <a:gd name="T5" fmla="*/ 2 h 48"/>
              <a:gd name="T6" fmla="*/ 0 w 48"/>
              <a:gd name="T7" fmla="*/ 19 h 48"/>
              <a:gd name="T8" fmla="*/ 0 w 48"/>
              <a:gd name="T9" fmla="*/ 24 h 48"/>
              <a:gd name="T10" fmla="*/ 24 w 48"/>
              <a:gd name="T11" fmla="*/ 48 h 48"/>
              <a:gd name="T12" fmla="*/ 48 w 48"/>
              <a:gd name="T13" fmla="*/ 24 h 48"/>
              <a:gd name="T14" fmla="*/ 48 w 48"/>
              <a:gd name="T15" fmla="*/ 19 h 48"/>
              <a:gd name="T16" fmla="*/ 33 w 48"/>
              <a:gd name="T17" fmla="*/ 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48">
                <a:moveTo>
                  <a:pt x="33" y="2"/>
                </a:moveTo>
                <a:cubicBezTo>
                  <a:pt x="30" y="1"/>
                  <a:pt x="27" y="0"/>
                  <a:pt x="24" y="0"/>
                </a:cubicBezTo>
                <a:cubicBezTo>
                  <a:pt x="21" y="0"/>
                  <a:pt x="18" y="1"/>
                  <a:pt x="15" y="2"/>
                </a:cubicBezTo>
                <a:cubicBezTo>
                  <a:pt x="7" y="5"/>
                  <a:pt x="2" y="11"/>
                  <a:pt x="0" y="19"/>
                </a:cubicBezTo>
                <a:cubicBezTo>
                  <a:pt x="0" y="21"/>
                  <a:pt x="0" y="22"/>
                  <a:pt x="0" y="24"/>
                </a:cubicBezTo>
                <a:cubicBezTo>
                  <a:pt x="0" y="37"/>
                  <a:pt x="11" y="48"/>
                  <a:pt x="24" y="48"/>
                </a:cubicBezTo>
                <a:cubicBezTo>
                  <a:pt x="37" y="48"/>
                  <a:pt x="48" y="37"/>
                  <a:pt x="48" y="24"/>
                </a:cubicBezTo>
                <a:cubicBezTo>
                  <a:pt x="48" y="22"/>
                  <a:pt x="48" y="21"/>
                  <a:pt x="48" y="19"/>
                </a:cubicBezTo>
                <a:cubicBezTo>
                  <a:pt x="46" y="11"/>
                  <a:pt x="41" y="5"/>
                  <a:pt x="33" y="2"/>
                </a:cubicBezTo>
              </a:path>
            </a:pathLst>
          </a:cu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13364" name="Picture 52" descr="Metal Wheel Concept Stock Photo - Download Image Now - iStock">
            <a:extLst>
              <a:ext uri="{FF2B5EF4-FFF2-40B4-BE49-F238E27FC236}">
                <a16:creationId xmlns:a16="http://schemas.microsoft.com/office/drawing/2014/main" xmlns="" id="{FB5507F4-158F-8641-8F29-5B530AE1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1372" y="5106651"/>
            <a:ext cx="3889548" cy="114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58D2D85E-2A8B-B44D-A66C-A70C1052AE1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296" y="5078737"/>
            <a:ext cx="3799394" cy="11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3177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0E8BAA46-25B1-0246-A046-739B9C975DE6}"/>
              </a:ext>
            </a:extLst>
          </p:cNvPr>
          <p:cNvSpPr txBox="1"/>
          <p:nvPr/>
        </p:nvSpPr>
        <p:spPr>
          <a:xfrm>
            <a:off x="258882" y="6338607"/>
            <a:ext cx="2959440" cy="33855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2658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EFFECTIVE NETWORKS &amp; IGR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2658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001855F-424A-A54C-9AB6-F80510DC84F7}"/>
              </a:ext>
            </a:extLst>
          </p:cNvPr>
          <p:cNvSpPr txBox="1"/>
          <p:nvPr/>
        </p:nvSpPr>
        <p:spPr>
          <a:xfrm>
            <a:off x="45103" y="597648"/>
            <a:ext cx="3442873" cy="5016756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WHEN…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56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The LG environment is </a:t>
            </a:r>
            <a:r>
              <a:rPr kumimoji="0" lang="en-US" sz="156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grounded</a:t>
            </a:r>
            <a:r>
              <a:rPr kumimoji="0" lang="en-ZA" sz="156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on integrated planning (IDP/IGR/DDM);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56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Well-coordinated and widely consulted LG support programmes are implemented by role-players in the LG sphere;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56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There is a clear demarcation of functional roles between district and local municipalities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56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LG has reduced red-tapes, well-coordinated policy and legislation development processes and reviewed its erstwhile founding assumptions;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56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Public-private partnerships are developed, and relevant organisations are lobbied;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5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5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5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93FA433C-CE15-2B4E-9FD7-83E825AB974E}"/>
              </a:ext>
            </a:extLst>
          </p:cNvPr>
          <p:cNvSpPr txBox="1"/>
          <p:nvPr/>
        </p:nvSpPr>
        <p:spPr>
          <a:xfrm>
            <a:off x="3759967" y="6301087"/>
            <a:ext cx="3411239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INCLUSIVE SOCIO-ECONOMIC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RETURN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C99A9562-7596-1A4B-9596-E143E7DD1770}"/>
              </a:ext>
            </a:extLst>
          </p:cNvPr>
          <p:cNvSpPr txBox="1"/>
          <p:nvPr/>
        </p:nvSpPr>
        <p:spPr>
          <a:xfrm>
            <a:off x="3794491" y="570686"/>
            <a:ext cx="3753098" cy="430887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WHEN…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Living conditions are improved and there is </a:t>
            </a:r>
            <a:r>
              <a:rPr kumimoji="0" lang="en-ZA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community stability and social cohesion;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Local government services and infrastructure are improved to attract investment, and ensure that communities have equitable and sustainable access to quality  basic services;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Spatial justice is achieved through integrated planning and development;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LG ensures continuous citizen empowerment and engagement in LG matters (understanding LG, planning, co-implementation, monitoring, accountability);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ZA" sz="15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LG effectively and efficiently utilises an  adequate fiscus equity share and revenue from improved collection mechanisms</a:t>
            </a:r>
            <a:r>
              <a:rPr lang="en-ZA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</a:t>
            </a:r>
            <a:endParaRPr kumimoji="0" lang="en-ZA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70C503D3-326E-A04B-925F-67636D44FB72}"/>
              </a:ext>
            </a:extLst>
          </p:cNvPr>
          <p:cNvSpPr txBox="1"/>
          <p:nvPr/>
        </p:nvSpPr>
        <p:spPr>
          <a:xfrm>
            <a:off x="7712851" y="6271331"/>
            <a:ext cx="3411240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DEVELOPMENTAL GROWTH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GLOBAL COMPETITIVENESS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96CC3307-2654-4042-9948-417663D1FF37}"/>
              </a:ext>
            </a:extLst>
          </p:cNvPr>
          <p:cNvSpPr txBox="1"/>
          <p:nvPr/>
        </p:nvSpPr>
        <p:spPr>
          <a:xfrm>
            <a:off x="7854103" y="579956"/>
            <a:ext cx="3411242" cy="387798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WHEN…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Municipalities improve their investment ratings and are a going concern;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Global investment is optimised competitively at LG level;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More municipalities contribute sustainably to the GDP;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An equitable market share is created to ensure equality and better well-being  of citizens;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4" name="Down Arrow 93">
            <a:extLst>
              <a:ext uri="{FF2B5EF4-FFF2-40B4-BE49-F238E27FC236}">
                <a16:creationId xmlns:a16="http://schemas.microsoft.com/office/drawing/2014/main" xmlns="" id="{DF1254CA-AD85-6342-819A-CEFBCEF18F98}"/>
              </a:ext>
            </a:extLst>
          </p:cNvPr>
          <p:cNvSpPr/>
          <p:nvPr/>
        </p:nvSpPr>
        <p:spPr>
          <a:xfrm rot="16200000">
            <a:off x="5322140" y="-5429169"/>
            <a:ext cx="883355" cy="11443042"/>
          </a:xfrm>
          <a:prstGeom prst="downArrow">
            <a:avLst>
              <a:gd name="adj1" fmla="val 63502"/>
              <a:gd name="adj2" fmla="val 21251"/>
            </a:avLst>
          </a:prstGeom>
          <a:solidFill>
            <a:srgbClr val="FF9300">
              <a:alpha val="41000"/>
            </a:srgb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PATHWAY OF CHANGE – CONNECTING THE OUTCOMES… TOWARDS REALISING THE IMPACT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xmlns="" id="{286698CA-6A06-FF41-B1A0-1EAA54D27AB0}"/>
              </a:ext>
            </a:extLst>
          </p:cNvPr>
          <p:cNvGrpSpPr/>
          <p:nvPr/>
        </p:nvGrpSpPr>
        <p:grpSpPr>
          <a:xfrm>
            <a:off x="42296" y="582553"/>
            <a:ext cx="1362397" cy="5162260"/>
            <a:chOff x="2947240" y="-246004"/>
            <a:chExt cx="2259218" cy="8387000"/>
          </a:xfrm>
          <a:solidFill>
            <a:schemeClr val="accent3"/>
          </a:solidFill>
        </p:grpSpPr>
        <p:sp>
          <p:nvSpPr>
            <p:cNvPr id="179" name="Freeform 6">
              <a:extLst>
                <a:ext uri="{FF2B5EF4-FFF2-40B4-BE49-F238E27FC236}">
                  <a16:creationId xmlns:a16="http://schemas.microsoft.com/office/drawing/2014/main" xmlns="" id="{C25B7200-7A58-AD40-8538-5A7FFF826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80" name="Freeform 7">
              <a:extLst>
                <a:ext uri="{FF2B5EF4-FFF2-40B4-BE49-F238E27FC236}">
                  <a16:creationId xmlns:a16="http://schemas.microsoft.com/office/drawing/2014/main" xmlns="" id="{447394E5-A80E-C545-BC29-3CF538490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81" name="Freeform 10">
              <a:extLst>
                <a:ext uri="{FF2B5EF4-FFF2-40B4-BE49-F238E27FC236}">
                  <a16:creationId xmlns:a16="http://schemas.microsoft.com/office/drawing/2014/main" xmlns="" id="{8757B9B5-62CD-EE47-BA4C-99981FA63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82" name="Freeform 11">
              <a:extLst>
                <a:ext uri="{FF2B5EF4-FFF2-40B4-BE49-F238E27FC236}">
                  <a16:creationId xmlns:a16="http://schemas.microsoft.com/office/drawing/2014/main" xmlns="" id="{C8FB10DA-9B86-1543-A807-A0427C399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83" name="Rectangle 12">
              <a:extLst>
                <a:ext uri="{FF2B5EF4-FFF2-40B4-BE49-F238E27FC236}">
                  <a16:creationId xmlns:a16="http://schemas.microsoft.com/office/drawing/2014/main" xmlns="" id="{5CFB83E0-AE69-DA46-A6D5-846ADCB2A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407" y="7316788"/>
              <a:ext cx="100012" cy="812800"/>
            </a:xfrm>
            <a:prstGeom prst="rect">
              <a:avLst/>
            </a:prstGeom>
            <a:grpFill/>
            <a:ln>
              <a:solidFill>
                <a:schemeClr val="accent3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84" name="Freeform 14">
              <a:extLst>
                <a:ext uri="{FF2B5EF4-FFF2-40B4-BE49-F238E27FC236}">
                  <a16:creationId xmlns:a16="http://schemas.microsoft.com/office/drawing/2014/main" xmlns="" id="{03DBAF75-EB04-3D46-A1E9-852D39910AAF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947240" y="-246004"/>
              <a:ext cx="2259218" cy="8387000"/>
            </a:xfrm>
            <a:custGeom>
              <a:avLst/>
              <a:gdLst>
                <a:gd name="T0" fmla="*/ 240 w 256"/>
                <a:gd name="T1" fmla="*/ 612 h 616"/>
                <a:gd name="T2" fmla="*/ 4 w 256"/>
                <a:gd name="T3" fmla="*/ 612 h 616"/>
                <a:gd name="T4" fmla="*/ 4 w 256"/>
                <a:gd name="T5" fmla="*/ 112 h 616"/>
                <a:gd name="T6" fmla="*/ 254 w 256"/>
                <a:gd name="T7" fmla="*/ 112 h 616"/>
                <a:gd name="T8" fmla="*/ 255 w 256"/>
                <a:gd name="T9" fmla="*/ 111 h 616"/>
                <a:gd name="T10" fmla="*/ 256 w 256"/>
                <a:gd name="T11" fmla="*/ 110 h 616"/>
                <a:gd name="T12" fmla="*/ 256 w 256"/>
                <a:gd name="T13" fmla="*/ 2 h 616"/>
                <a:gd name="T14" fmla="*/ 254 w 256"/>
                <a:gd name="T15" fmla="*/ 0 h 616"/>
                <a:gd name="T16" fmla="*/ 252 w 256"/>
                <a:gd name="T17" fmla="*/ 2 h 616"/>
                <a:gd name="T18" fmla="*/ 252 w 256"/>
                <a:gd name="T19" fmla="*/ 108 h 616"/>
                <a:gd name="T20" fmla="*/ 2 w 256"/>
                <a:gd name="T21" fmla="*/ 108 h 616"/>
                <a:gd name="T22" fmla="*/ 1 w 256"/>
                <a:gd name="T23" fmla="*/ 109 h 616"/>
                <a:gd name="T24" fmla="*/ 0 w 256"/>
                <a:gd name="T25" fmla="*/ 110 h 616"/>
                <a:gd name="T26" fmla="*/ 0 w 256"/>
                <a:gd name="T27" fmla="*/ 614 h 616"/>
                <a:gd name="T28" fmla="*/ 1 w 256"/>
                <a:gd name="T29" fmla="*/ 615 h 616"/>
                <a:gd name="T30" fmla="*/ 2 w 256"/>
                <a:gd name="T31" fmla="*/ 616 h 616"/>
                <a:gd name="T32" fmla="*/ 240 w 256"/>
                <a:gd name="T33" fmla="*/ 616 h 616"/>
                <a:gd name="T34" fmla="*/ 242 w 256"/>
                <a:gd name="T35" fmla="*/ 614 h 616"/>
                <a:gd name="T36" fmla="*/ 240 w 256"/>
                <a:gd name="T37" fmla="*/ 612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6" h="616">
                  <a:moveTo>
                    <a:pt x="240" y="612"/>
                  </a:moveTo>
                  <a:cubicBezTo>
                    <a:pt x="4" y="612"/>
                    <a:pt x="4" y="612"/>
                    <a:pt x="4" y="6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254" y="112"/>
                    <a:pt x="254" y="112"/>
                    <a:pt x="254" y="112"/>
                  </a:cubicBezTo>
                  <a:cubicBezTo>
                    <a:pt x="255" y="112"/>
                    <a:pt x="255" y="112"/>
                    <a:pt x="255" y="111"/>
                  </a:cubicBezTo>
                  <a:cubicBezTo>
                    <a:pt x="256" y="111"/>
                    <a:pt x="256" y="111"/>
                    <a:pt x="256" y="110"/>
                  </a:cubicBezTo>
                  <a:cubicBezTo>
                    <a:pt x="256" y="2"/>
                    <a:pt x="256" y="2"/>
                    <a:pt x="256" y="2"/>
                  </a:cubicBezTo>
                  <a:cubicBezTo>
                    <a:pt x="256" y="1"/>
                    <a:pt x="255" y="0"/>
                    <a:pt x="254" y="0"/>
                  </a:cubicBezTo>
                  <a:cubicBezTo>
                    <a:pt x="253" y="0"/>
                    <a:pt x="252" y="1"/>
                    <a:pt x="252" y="2"/>
                  </a:cubicBezTo>
                  <a:cubicBezTo>
                    <a:pt x="252" y="108"/>
                    <a:pt x="252" y="108"/>
                    <a:pt x="25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9"/>
                  </a:cubicBezTo>
                  <a:cubicBezTo>
                    <a:pt x="0" y="109"/>
                    <a:pt x="0" y="109"/>
                    <a:pt x="0" y="110"/>
                  </a:cubicBezTo>
                  <a:cubicBezTo>
                    <a:pt x="0" y="614"/>
                    <a:pt x="0" y="614"/>
                    <a:pt x="0" y="614"/>
                  </a:cubicBezTo>
                  <a:cubicBezTo>
                    <a:pt x="0" y="615"/>
                    <a:pt x="0" y="615"/>
                    <a:pt x="1" y="615"/>
                  </a:cubicBezTo>
                  <a:cubicBezTo>
                    <a:pt x="1" y="616"/>
                    <a:pt x="1" y="616"/>
                    <a:pt x="2" y="616"/>
                  </a:cubicBezTo>
                  <a:cubicBezTo>
                    <a:pt x="240" y="616"/>
                    <a:pt x="240" y="616"/>
                    <a:pt x="240" y="616"/>
                  </a:cubicBezTo>
                  <a:cubicBezTo>
                    <a:pt x="241" y="616"/>
                    <a:pt x="242" y="615"/>
                    <a:pt x="242" y="614"/>
                  </a:cubicBezTo>
                  <a:cubicBezTo>
                    <a:pt x="242" y="613"/>
                    <a:pt x="241" y="612"/>
                    <a:pt x="240" y="612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xmlns="" id="{6F84C1AA-9015-064F-8069-6BBDBF089463}"/>
              </a:ext>
            </a:extLst>
          </p:cNvPr>
          <p:cNvGrpSpPr/>
          <p:nvPr/>
        </p:nvGrpSpPr>
        <p:grpSpPr>
          <a:xfrm>
            <a:off x="3815596" y="570685"/>
            <a:ext cx="1554188" cy="5174131"/>
            <a:chOff x="2922383" y="-246003"/>
            <a:chExt cx="2274036" cy="8375591"/>
          </a:xfrm>
          <a:solidFill>
            <a:schemeClr val="accent3"/>
          </a:solidFill>
        </p:grpSpPr>
        <p:sp>
          <p:nvSpPr>
            <p:cNvPr id="186" name="Freeform 6">
              <a:extLst>
                <a:ext uri="{FF2B5EF4-FFF2-40B4-BE49-F238E27FC236}">
                  <a16:creationId xmlns:a16="http://schemas.microsoft.com/office/drawing/2014/main" xmlns="" id="{F2F2F068-0FD3-C649-BE61-65BD18988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87" name="Freeform 7">
              <a:extLst>
                <a:ext uri="{FF2B5EF4-FFF2-40B4-BE49-F238E27FC236}">
                  <a16:creationId xmlns:a16="http://schemas.microsoft.com/office/drawing/2014/main" xmlns="" id="{01E0FA3E-F036-6445-B669-C26416962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88" name="Freeform 10">
              <a:extLst>
                <a:ext uri="{FF2B5EF4-FFF2-40B4-BE49-F238E27FC236}">
                  <a16:creationId xmlns:a16="http://schemas.microsoft.com/office/drawing/2014/main" xmlns="" id="{F074FA35-7900-1249-92CC-7A896CD06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89" name="Freeform 11">
              <a:extLst>
                <a:ext uri="{FF2B5EF4-FFF2-40B4-BE49-F238E27FC236}">
                  <a16:creationId xmlns:a16="http://schemas.microsoft.com/office/drawing/2014/main" xmlns="" id="{8A3C3DCC-CF62-FB48-962E-A457ECACF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90" name="Rectangle 12">
              <a:extLst>
                <a:ext uri="{FF2B5EF4-FFF2-40B4-BE49-F238E27FC236}">
                  <a16:creationId xmlns:a16="http://schemas.microsoft.com/office/drawing/2014/main" xmlns="" id="{D5F0313C-FAC9-2140-B6B9-9D834AD20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407" y="7316788"/>
              <a:ext cx="100012" cy="812800"/>
            </a:xfrm>
            <a:prstGeom prst="rect">
              <a:avLst/>
            </a:prstGeom>
            <a:grpFill/>
            <a:ln>
              <a:solidFill>
                <a:schemeClr val="accent3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91" name="Freeform 14">
              <a:extLst>
                <a:ext uri="{FF2B5EF4-FFF2-40B4-BE49-F238E27FC236}">
                  <a16:creationId xmlns:a16="http://schemas.microsoft.com/office/drawing/2014/main" xmlns="" id="{F3C4A70C-9B08-4547-BAB7-E6ADF6040D47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922383" y="-246003"/>
              <a:ext cx="2259217" cy="8375585"/>
            </a:xfrm>
            <a:custGeom>
              <a:avLst/>
              <a:gdLst>
                <a:gd name="T0" fmla="*/ 240 w 256"/>
                <a:gd name="T1" fmla="*/ 612 h 616"/>
                <a:gd name="T2" fmla="*/ 4 w 256"/>
                <a:gd name="T3" fmla="*/ 612 h 616"/>
                <a:gd name="T4" fmla="*/ 4 w 256"/>
                <a:gd name="T5" fmla="*/ 112 h 616"/>
                <a:gd name="T6" fmla="*/ 254 w 256"/>
                <a:gd name="T7" fmla="*/ 112 h 616"/>
                <a:gd name="T8" fmla="*/ 255 w 256"/>
                <a:gd name="T9" fmla="*/ 111 h 616"/>
                <a:gd name="T10" fmla="*/ 256 w 256"/>
                <a:gd name="T11" fmla="*/ 110 h 616"/>
                <a:gd name="T12" fmla="*/ 256 w 256"/>
                <a:gd name="T13" fmla="*/ 2 h 616"/>
                <a:gd name="T14" fmla="*/ 254 w 256"/>
                <a:gd name="T15" fmla="*/ 0 h 616"/>
                <a:gd name="T16" fmla="*/ 252 w 256"/>
                <a:gd name="T17" fmla="*/ 2 h 616"/>
                <a:gd name="T18" fmla="*/ 252 w 256"/>
                <a:gd name="T19" fmla="*/ 108 h 616"/>
                <a:gd name="T20" fmla="*/ 2 w 256"/>
                <a:gd name="T21" fmla="*/ 108 h 616"/>
                <a:gd name="T22" fmla="*/ 1 w 256"/>
                <a:gd name="T23" fmla="*/ 109 h 616"/>
                <a:gd name="T24" fmla="*/ 0 w 256"/>
                <a:gd name="T25" fmla="*/ 110 h 616"/>
                <a:gd name="T26" fmla="*/ 0 w 256"/>
                <a:gd name="T27" fmla="*/ 614 h 616"/>
                <a:gd name="T28" fmla="*/ 1 w 256"/>
                <a:gd name="T29" fmla="*/ 615 h 616"/>
                <a:gd name="T30" fmla="*/ 2 w 256"/>
                <a:gd name="T31" fmla="*/ 616 h 616"/>
                <a:gd name="T32" fmla="*/ 240 w 256"/>
                <a:gd name="T33" fmla="*/ 616 h 616"/>
                <a:gd name="T34" fmla="*/ 242 w 256"/>
                <a:gd name="T35" fmla="*/ 614 h 616"/>
                <a:gd name="T36" fmla="*/ 240 w 256"/>
                <a:gd name="T37" fmla="*/ 612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6" h="616">
                  <a:moveTo>
                    <a:pt x="240" y="612"/>
                  </a:moveTo>
                  <a:cubicBezTo>
                    <a:pt x="4" y="612"/>
                    <a:pt x="4" y="612"/>
                    <a:pt x="4" y="6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254" y="112"/>
                    <a:pt x="254" y="112"/>
                    <a:pt x="254" y="112"/>
                  </a:cubicBezTo>
                  <a:cubicBezTo>
                    <a:pt x="255" y="112"/>
                    <a:pt x="255" y="112"/>
                    <a:pt x="255" y="111"/>
                  </a:cubicBezTo>
                  <a:cubicBezTo>
                    <a:pt x="256" y="111"/>
                    <a:pt x="256" y="111"/>
                    <a:pt x="256" y="110"/>
                  </a:cubicBezTo>
                  <a:cubicBezTo>
                    <a:pt x="256" y="2"/>
                    <a:pt x="256" y="2"/>
                    <a:pt x="256" y="2"/>
                  </a:cubicBezTo>
                  <a:cubicBezTo>
                    <a:pt x="256" y="1"/>
                    <a:pt x="255" y="0"/>
                    <a:pt x="254" y="0"/>
                  </a:cubicBezTo>
                  <a:cubicBezTo>
                    <a:pt x="253" y="0"/>
                    <a:pt x="252" y="1"/>
                    <a:pt x="252" y="2"/>
                  </a:cubicBezTo>
                  <a:cubicBezTo>
                    <a:pt x="252" y="108"/>
                    <a:pt x="252" y="108"/>
                    <a:pt x="25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9"/>
                  </a:cubicBezTo>
                  <a:cubicBezTo>
                    <a:pt x="0" y="109"/>
                    <a:pt x="0" y="109"/>
                    <a:pt x="0" y="110"/>
                  </a:cubicBezTo>
                  <a:cubicBezTo>
                    <a:pt x="0" y="614"/>
                    <a:pt x="0" y="614"/>
                    <a:pt x="0" y="614"/>
                  </a:cubicBezTo>
                  <a:cubicBezTo>
                    <a:pt x="0" y="615"/>
                    <a:pt x="0" y="615"/>
                    <a:pt x="1" y="615"/>
                  </a:cubicBezTo>
                  <a:cubicBezTo>
                    <a:pt x="1" y="616"/>
                    <a:pt x="1" y="616"/>
                    <a:pt x="2" y="616"/>
                  </a:cubicBezTo>
                  <a:cubicBezTo>
                    <a:pt x="240" y="616"/>
                    <a:pt x="240" y="616"/>
                    <a:pt x="240" y="616"/>
                  </a:cubicBezTo>
                  <a:cubicBezTo>
                    <a:pt x="241" y="616"/>
                    <a:pt x="242" y="615"/>
                    <a:pt x="242" y="614"/>
                  </a:cubicBezTo>
                  <a:cubicBezTo>
                    <a:pt x="242" y="613"/>
                    <a:pt x="241" y="612"/>
                    <a:pt x="240" y="612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xmlns="" id="{2E471649-F217-B64D-8FC3-08999E4A194E}"/>
              </a:ext>
            </a:extLst>
          </p:cNvPr>
          <p:cNvGrpSpPr/>
          <p:nvPr/>
        </p:nvGrpSpPr>
        <p:grpSpPr>
          <a:xfrm>
            <a:off x="7860387" y="570686"/>
            <a:ext cx="1371333" cy="4940459"/>
            <a:chOff x="2922383" y="-246003"/>
            <a:chExt cx="2274036" cy="8375591"/>
          </a:xfrm>
          <a:solidFill>
            <a:schemeClr val="accent3"/>
          </a:solidFill>
        </p:grpSpPr>
        <p:sp>
          <p:nvSpPr>
            <p:cNvPr id="193" name="Freeform 6">
              <a:extLst>
                <a:ext uri="{FF2B5EF4-FFF2-40B4-BE49-F238E27FC236}">
                  <a16:creationId xmlns:a16="http://schemas.microsoft.com/office/drawing/2014/main" xmlns="" id="{7C59BB12-4498-0443-B44E-DF9591449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94" name="Freeform 7">
              <a:extLst>
                <a:ext uri="{FF2B5EF4-FFF2-40B4-BE49-F238E27FC236}">
                  <a16:creationId xmlns:a16="http://schemas.microsoft.com/office/drawing/2014/main" xmlns="" id="{5ED3B9F6-4D6B-BB4E-B972-46C55D422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95" name="Freeform 10">
              <a:extLst>
                <a:ext uri="{FF2B5EF4-FFF2-40B4-BE49-F238E27FC236}">
                  <a16:creationId xmlns:a16="http://schemas.microsoft.com/office/drawing/2014/main" xmlns="" id="{6CE0F5BD-5C35-7741-A139-4B4F2BAE8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96" name="Freeform 11">
              <a:extLst>
                <a:ext uri="{FF2B5EF4-FFF2-40B4-BE49-F238E27FC236}">
                  <a16:creationId xmlns:a16="http://schemas.microsoft.com/office/drawing/2014/main" xmlns="" id="{8C73110E-1769-764D-88E4-4E8D8D5DA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6719888"/>
              <a:ext cx="0" cy="714375"/>
            </a:xfrm>
            <a:custGeom>
              <a:avLst/>
              <a:gdLst>
                <a:gd name="T0" fmla="*/ 450 h 450"/>
                <a:gd name="T1" fmla="*/ 0 h 450"/>
                <a:gd name="T2" fmla="*/ 450 h 4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0">
                  <a:moveTo>
                    <a:pt x="0" y="450"/>
                  </a:moveTo>
                  <a:lnTo>
                    <a:pt x="0" y="0"/>
                  </a:lnTo>
                  <a:lnTo>
                    <a:pt x="0" y="450"/>
                  </a:lnTo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97" name="Rectangle 12">
              <a:extLst>
                <a:ext uri="{FF2B5EF4-FFF2-40B4-BE49-F238E27FC236}">
                  <a16:creationId xmlns:a16="http://schemas.microsoft.com/office/drawing/2014/main" xmlns="" id="{8741FFC1-728D-2842-9DDC-34FB6BC1C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407" y="7316788"/>
              <a:ext cx="100012" cy="812800"/>
            </a:xfrm>
            <a:prstGeom prst="rect">
              <a:avLst/>
            </a:prstGeom>
            <a:grpFill/>
            <a:ln>
              <a:solidFill>
                <a:schemeClr val="accent3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98" name="Freeform 14">
              <a:extLst>
                <a:ext uri="{FF2B5EF4-FFF2-40B4-BE49-F238E27FC236}">
                  <a16:creationId xmlns:a16="http://schemas.microsoft.com/office/drawing/2014/main" xmlns="" id="{E09583DC-DB89-5D41-A27E-2F75E2230153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922383" y="-246003"/>
              <a:ext cx="2259217" cy="8336001"/>
            </a:xfrm>
            <a:custGeom>
              <a:avLst/>
              <a:gdLst>
                <a:gd name="T0" fmla="*/ 240 w 256"/>
                <a:gd name="T1" fmla="*/ 612 h 616"/>
                <a:gd name="T2" fmla="*/ 4 w 256"/>
                <a:gd name="T3" fmla="*/ 612 h 616"/>
                <a:gd name="T4" fmla="*/ 4 w 256"/>
                <a:gd name="T5" fmla="*/ 112 h 616"/>
                <a:gd name="T6" fmla="*/ 254 w 256"/>
                <a:gd name="T7" fmla="*/ 112 h 616"/>
                <a:gd name="T8" fmla="*/ 255 w 256"/>
                <a:gd name="T9" fmla="*/ 111 h 616"/>
                <a:gd name="T10" fmla="*/ 256 w 256"/>
                <a:gd name="T11" fmla="*/ 110 h 616"/>
                <a:gd name="T12" fmla="*/ 256 w 256"/>
                <a:gd name="T13" fmla="*/ 2 h 616"/>
                <a:gd name="T14" fmla="*/ 254 w 256"/>
                <a:gd name="T15" fmla="*/ 0 h 616"/>
                <a:gd name="T16" fmla="*/ 252 w 256"/>
                <a:gd name="T17" fmla="*/ 2 h 616"/>
                <a:gd name="T18" fmla="*/ 252 w 256"/>
                <a:gd name="T19" fmla="*/ 108 h 616"/>
                <a:gd name="T20" fmla="*/ 2 w 256"/>
                <a:gd name="T21" fmla="*/ 108 h 616"/>
                <a:gd name="T22" fmla="*/ 1 w 256"/>
                <a:gd name="T23" fmla="*/ 109 h 616"/>
                <a:gd name="T24" fmla="*/ 0 w 256"/>
                <a:gd name="T25" fmla="*/ 110 h 616"/>
                <a:gd name="T26" fmla="*/ 0 w 256"/>
                <a:gd name="T27" fmla="*/ 614 h 616"/>
                <a:gd name="T28" fmla="*/ 1 w 256"/>
                <a:gd name="T29" fmla="*/ 615 h 616"/>
                <a:gd name="T30" fmla="*/ 2 w 256"/>
                <a:gd name="T31" fmla="*/ 616 h 616"/>
                <a:gd name="T32" fmla="*/ 240 w 256"/>
                <a:gd name="T33" fmla="*/ 616 h 616"/>
                <a:gd name="T34" fmla="*/ 242 w 256"/>
                <a:gd name="T35" fmla="*/ 614 h 616"/>
                <a:gd name="T36" fmla="*/ 240 w 256"/>
                <a:gd name="T37" fmla="*/ 612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6" h="616">
                  <a:moveTo>
                    <a:pt x="240" y="612"/>
                  </a:moveTo>
                  <a:cubicBezTo>
                    <a:pt x="4" y="612"/>
                    <a:pt x="4" y="612"/>
                    <a:pt x="4" y="6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254" y="112"/>
                    <a:pt x="254" y="112"/>
                    <a:pt x="254" y="112"/>
                  </a:cubicBezTo>
                  <a:cubicBezTo>
                    <a:pt x="255" y="112"/>
                    <a:pt x="255" y="112"/>
                    <a:pt x="255" y="111"/>
                  </a:cubicBezTo>
                  <a:cubicBezTo>
                    <a:pt x="256" y="111"/>
                    <a:pt x="256" y="111"/>
                    <a:pt x="256" y="110"/>
                  </a:cubicBezTo>
                  <a:cubicBezTo>
                    <a:pt x="256" y="2"/>
                    <a:pt x="256" y="2"/>
                    <a:pt x="256" y="2"/>
                  </a:cubicBezTo>
                  <a:cubicBezTo>
                    <a:pt x="256" y="1"/>
                    <a:pt x="255" y="0"/>
                    <a:pt x="254" y="0"/>
                  </a:cubicBezTo>
                  <a:cubicBezTo>
                    <a:pt x="253" y="0"/>
                    <a:pt x="252" y="1"/>
                    <a:pt x="252" y="2"/>
                  </a:cubicBezTo>
                  <a:cubicBezTo>
                    <a:pt x="252" y="108"/>
                    <a:pt x="252" y="108"/>
                    <a:pt x="25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9"/>
                  </a:cubicBezTo>
                  <a:cubicBezTo>
                    <a:pt x="0" y="109"/>
                    <a:pt x="0" y="109"/>
                    <a:pt x="0" y="110"/>
                  </a:cubicBezTo>
                  <a:cubicBezTo>
                    <a:pt x="0" y="614"/>
                    <a:pt x="0" y="614"/>
                    <a:pt x="0" y="614"/>
                  </a:cubicBezTo>
                  <a:cubicBezTo>
                    <a:pt x="0" y="615"/>
                    <a:pt x="0" y="615"/>
                    <a:pt x="1" y="615"/>
                  </a:cubicBezTo>
                  <a:cubicBezTo>
                    <a:pt x="1" y="616"/>
                    <a:pt x="1" y="616"/>
                    <a:pt x="2" y="616"/>
                  </a:cubicBezTo>
                  <a:cubicBezTo>
                    <a:pt x="240" y="616"/>
                    <a:pt x="240" y="616"/>
                    <a:pt x="240" y="616"/>
                  </a:cubicBezTo>
                  <a:cubicBezTo>
                    <a:pt x="241" y="616"/>
                    <a:pt x="242" y="615"/>
                    <a:pt x="242" y="614"/>
                  </a:cubicBezTo>
                  <a:cubicBezTo>
                    <a:pt x="242" y="613"/>
                    <a:pt x="241" y="612"/>
                    <a:pt x="240" y="612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9" name="Picture 8" descr="Thumbnail image of a Lens result">
            <a:extLst>
              <a:ext uri="{FF2B5EF4-FFF2-40B4-BE49-F238E27FC236}">
                <a16:creationId xmlns:a16="http://schemas.microsoft.com/office/drawing/2014/main" xmlns="" id="{9FC5BCDB-3637-0045-88DF-E7C0F851F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862" y="5115707"/>
            <a:ext cx="3411236" cy="11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8" descr="Investment and Development Gears Mechanism Concept 3d Stock Illustration -  Illustration of metal, partner: 135062032">
            <a:extLst>
              <a:ext uri="{FF2B5EF4-FFF2-40B4-BE49-F238E27FC236}">
                <a16:creationId xmlns:a16="http://schemas.microsoft.com/office/drawing/2014/main" xmlns="" id="{355FFDFC-AFA7-744A-B2EA-7B5105D2D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04"/>
          <a:stretch/>
        </p:blipFill>
        <p:spPr bwMode="auto">
          <a:xfrm>
            <a:off x="7869323" y="5124739"/>
            <a:ext cx="3140899" cy="11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20" descr="Thumbnail image of a Lens result">
            <a:extLst>
              <a:ext uri="{FF2B5EF4-FFF2-40B4-BE49-F238E27FC236}">
                <a16:creationId xmlns:a16="http://schemas.microsoft.com/office/drawing/2014/main" xmlns="" id="{F4CE8DF7-32FB-AE42-AF3D-8EA7294B5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556"/>
          <a:stretch/>
        </p:blipFill>
        <p:spPr bwMode="auto">
          <a:xfrm>
            <a:off x="200883" y="5104570"/>
            <a:ext cx="3044753" cy="11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0" name="Freeform 17">
            <a:extLst>
              <a:ext uri="{FF2B5EF4-FFF2-40B4-BE49-F238E27FC236}">
                <a16:creationId xmlns:a16="http://schemas.microsoft.com/office/drawing/2014/main" xmlns="" id="{5E511404-C844-8F4F-9696-AE3B7CDC6A9A}"/>
              </a:ext>
            </a:extLst>
          </p:cNvPr>
          <p:cNvSpPr>
            <a:spLocks/>
          </p:cNvSpPr>
          <p:nvPr/>
        </p:nvSpPr>
        <p:spPr bwMode="auto">
          <a:xfrm>
            <a:off x="42295" y="4814586"/>
            <a:ext cx="3442873" cy="207349"/>
          </a:xfrm>
          <a:custGeom>
            <a:avLst/>
            <a:gdLst>
              <a:gd name="T0" fmla="*/ 0 w 1692"/>
              <a:gd name="T1" fmla="*/ 0 h 224"/>
              <a:gd name="T2" fmla="*/ 1579 w 1692"/>
              <a:gd name="T3" fmla="*/ 0 h 224"/>
              <a:gd name="T4" fmla="*/ 1692 w 1692"/>
              <a:gd name="T5" fmla="*/ 112 h 224"/>
              <a:gd name="T6" fmla="*/ 1579 w 1692"/>
              <a:gd name="T7" fmla="*/ 224 h 224"/>
              <a:gd name="T8" fmla="*/ 0 w 1692"/>
              <a:gd name="T9" fmla="*/ 224 h 224"/>
              <a:gd name="T10" fmla="*/ 113 w 1692"/>
              <a:gd name="T11" fmla="*/ 112 h 224"/>
              <a:gd name="T12" fmla="*/ 0 w 1692"/>
              <a:gd name="T13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2" h="224">
                <a:moveTo>
                  <a:pt x="0" y="0"/>
                </a:moveTo>
                <a:lnTo>
                  <a:pt x="1579" y="0"/>
                </a:lnTo>
                <a:lnTo>
                  <a:pt x="1692" y="112"/>
                </a:lnTo>
                <a:lnTo>
                  <a:pt x="1579" y="224"/>
                </a:lnTo>
                <a:lnTo>
                  <a:pt x="0" y="224"/>
                </a:lnTo>
                <a:lnTo>
                  <a:pt x="113" y="112"/>
                </a:lnTo>
                <a:lnTo>
                  <a:pt x="0" y="0"/>
                </a:lnTo>
              </a:path>
            </a:pathLst>
          </a:custGeom>
          <a:solidFill>
            <a:srgbClr val="FF9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31" name="Freeform 18">
            <a:extLst>
              <a:ext uri="{FF2B5EF4-FFF2-40B4-BE49-F238E27FC236}">
                <a16:creationId xmlns:a16="http://schemas.microsoft.com/office/drawing/2014/main" xmlns="" id="{E6C0AE31-2067-1B40-B6B3-E17851F4DF25}"/>
              </a:ext>
            </a:extLst>
          </p:cNvPr>
          <p:cNvSpPr>
            <a:spLocks/>
          </p:cNvSpPr>
          <p:nvPr/>
        </p:nvSpPr>
        <p:spPr bwMode="auto">
          <a:xfrm>
            <a:off x="1241255" y="4760170"/>
            <a:ext cx="281453" cy="281453"/>
          </a:xfrm>
          <a:custGeom>
            <a:avLst/>
            <a:gdLst>
              <a:gd name="T0" fmla="*/ 130 w 158"/>
              <a:gd name="T1" fmla="*/ 28 h 158"/>
              <a:gd name="T2" fmla="*/ 28 w 158"/>
              <a:gd name="T3" fmla="*/ 28 h 158"/>
              <a:gd name="T4" fmla="*/ 28 w 158"/>
              <a:gd name="T5" fmla="*/ 130 h 158"/>
              <a:gd name="T6" fmla="*/ 130 w 158"/>
              <a:gd name="T7" fmla="*/ 130 h 158"/>
              <a:gd name="T8" fmla="*/ 130 w 158"/>
              <a:gd name="T9" fmla="*/ 2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" h="158">
                <a:moveTo>
                  <a:pt x="130" y="28"/>
                </a:moveTo>
                <a:cubicBezTo>
                  <a:pt x="102" y="0"/>
                  <a:pt x="56" y="0"/>
                  <a:pt x="28" y="28"/>
                </a:cubicBezTo>
                <a:cubicBezTo>
                  <a:pt x="0" y="56"/>
                  <a:pt x="0" y="102"/>
                  <a:pt x="28" y="130"/>
                </a:cubicBezTo>
                <a:cubicBezTo>
                  <a:pt x="56" y="158"/>
                  <a:pt x="102" y="158"/>
                  <a:pt x="130" y="130"/>
                </a:cubicBezTo>
                <a:cubicBezTo>
                  <a:pt x="158" y="102"/>
                  <a:pt x="158" y="56"/>
                  <a:pt x="130" y="28"/>
                </a:cubicBezTo>
              </a:path>
            </a:pathLst>
          </a:custGeom>
          <a:solidFill>
            <a:schemeClr val="tx1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32" name="Freeform 19">
            <a:extLst>
              <a:ext uri="{FF2B5EF4-FFF2-40B4-BE49-F238E27FC236}">
                <a16:creationId xmlns:a16="http://schemas.microsoft.com/office/drawing/2014/main" xmlns="" id="{2B2386AA-478D-A445-BD71-530A25AA192F}"/>
              </a:ext>
            </a:extLst>
          </p:cNvPr>
          <p:cNvSpPr>
            <a:spLocks/>
          </p:cNvSpPr>
          <p:nvPr/>
        </p:nvSpPr>
        <p:spPr bwMode="auto">
          <a:xfrm>
            <a:off x="1241255" y="4760170"/>
            <a:ext cx="281453" cy="281453"/>
          </a:xfrm>
          <a:custGeom>
            <a:avLst/>
            <a:gdLst>
              <a:gd name="T0" fmla="*/ 77 w 94"/>
              <a:gd name="T1" fmla="*/ 17 h 94"/>
              <a:gd name="T2" fmla="*/ 17 w 94"/>
              <a:gd name="T3" fmla="*/ 17 h 94"/>
              <a:gd name="T4" fmla="*/ 17 w 94"/>
              <a:gd name="T5" fmla="*/ 77 h 94"/>
              <a:gd name="T6" fmla="*/ 77 w 94"/>
              <a:gd name="T7" fmla="*/ 77 h 94"/>
              <a:gd name="T8" fmla="*/ 77 w 94"/>
              <a:gd name="T9" fmla="*/ 17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4">
                <a:moveTo>
                  <a:pt x="77" y="17"/>
                </a:moveTo>
                <a:cubicBezTo>
                  <a:pt x="60" y="0"/>
                  <a:pt x="34" y="0"/>
                  <a:pt x="17" y="17"/>
                </a:cubicBezTo>
                <a:cubicBezTo>
                  <a:pt x="0" y="34"/>
                  <a:pt x="0" y="60"/>
                  <a:pt x="17" y="77"/>
                </a:cubicBezTo>
                <a:cubicBezTo>
                  <a:pt x="34" y="94"/>
                  <a:pt x="60" y="94"/>
                  <a:pt x="77" y="77"/>
                </a:cubicBezTo>
                <a:cubicBezTo>
                  <a:pt x="94" y="60"/>
                  <a:pt x="94" y="34"/>
                  <a:pt x="77" y="17"/>
                </a:cubicBezTo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33" name="Freeform 25">
            <a:extLst>
              <a:ext uri="{FF2B5EF4-FFF2-40B4-BE49-F238E27FC236}">
                <a16:creationId xmlns:a16="http://schemas.microsoft.com/office/drawing/2014/main" xmlns="" id="{DB7CC06D-B866-F644-8401-444C0E06E0DD}"/>
              </a:ext>
            </a:extLst>
          </p:cNvPr>
          <p:cNvSpPr>
            <a:spLocks/>
          </p:cNvSpPr>
          <p:nvPr/>
        </p:nvSpPr>
        <p:spPr bwMode="auto">
          <a:xfrm>
            <a:off x="1310180" y="4829100"/>
            <a:ext cx="143599" cy="143599"/>
          </a:xfrm>
          <a:custGeom>
            <a:avLst/>
            <a:gdLst>
              <a:gd name="T0" fmla="*/ 33 w 48"/>
              <a:gd name="T1" fmla="*/ 2 h 48"/>
              <a:gd name="T2" fmla="*/ 24 w 48"/>
              <a:gd name="T3" fmla="*/ 0 h 48"/>
              <a:gd name="T4" fmla="*/ 15 w 48"/>
              <a:gd name="T5" fmla="*/ 2 h 48"/>
              <a:gd name="T6" fmla="*/ 0 w 48"/>
              <a:gd name="T7" fmla="*/ 19 h 48"/>
              <a:gd name="T8" fmla="*/ 0 w 48"/>
              <a:gd name="T9" fmla="*/ 24 h 48"/>
              <a:gd name="T10" fmla="*/ 24 w 48"/>
              <a:gd name="T11" fmla="*/ 48 h 48"/>
              <a:gd name="T12" fmla="*/ 48 w 48"/>
              <a:gd name="T13" fmla="*/ 24 h 48"/>
              <a:gd name="T14" fmla="*/ 48 w 48"/>
              <a:gd name="T15" fmla="*/ 19 h 48"/>
              <a:gd name="T16" fmla="*/ 33 w 48"/>
              <a:gd name="T17" fmla="*/ 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48">
                <a:moveTo>
                  <a:pt x="33" y="2"/>
                </a:moveTo>
                <a:cubicBezTo>
                  <a:pt x="30" y="1"/>
                  <a:pt x="27" y="0"/>
                  <a:pt x="24" y="0"/>
                </a:cubicBezTo>
                <a:cubicBezTo>
                  <a:pt x="21" y="0"/>
                  <a:pt x="18" y="1"/>
                  <a:pt x="15" y="2"/>
                </a:cubicBezTo>
                <a:cubicBezTo>
                  <a:pt x="7" y="5"/>
                  <a:pt x="2" y="11"/>
                  <a:pt x="0" y="19"/>
                </a:cubicBezTo>
                <a:cubicBezTo>
                  <a:pt x="0" y="21"/>
                  <a:pt x="0" y="22"/>
                  <a:pt x="0" y="24"/>
                </a:cubicBezTo>
                <a:cubicBezTo>
                  <a:pt x="0" y="37"/>
                  <a:pt x="11" y="48"/>
                  <a:pt x="24" y="48"/>
                </a:cubicBezTo>
                <a:cubicBezTo>
                  <a:pt x="37" y="48"/>
                  <a:pt x="48" y="37"/>
                  <a:pt x="48" y="24"/>
                </a:cubicBezTo>
                <a:cubicBezTo>
                  <a:pt x="48" y="22"/>
                  <a:pt x="48" y="21"/>
                  <a:pt x="48" y="19"/>
                </a:cubicBezTo>
                <a:cubicBezTo>
                  <a:pt x="46" y="11"/>
                  <a:pt x="41" y="5"/>
                  <a:pt x="33" y="2"/>
                </a:cubicBezTo>
              </a:path>
            </a:pathLst>
          </a:cu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34" name="Freeform 17">
            <a:extLst>
              <a:ext uri="{FF2B5EF4-FFF2-40B4-BE49-F238E27FC236}">
                <a16:creationId xmlns:a16="http://schemas.microsoft.com/office/drawing/2014/main" xmlns="" id="{A5885842-9EEB-6E47-B588-F378B510252D}"/>
              </a:ext>
            </a:extLst>
          </p:cNvPr>
          <p:cNvSpPr>
            <a:spLocks/>
          </p:cNvSpPr>
          <p:nvPr/>
        </p:nvSpPr>
        <p:spPr bwMode="auto">
          <a:xfrm>
            <a:off x="3868819" y="4825724"/>
            <a:ext cx="3678770" cy="205979"/>
          </a:xfrm>
          <a:custGeom>
            <a:avLst/>
            <a:gdLst>
              <a:gd name="T0" fmla="*/ 0 w 1692"/>
              <a:gd name="T1" fmla="*/ 0 h 224"/>
              <a:gd name="T2" fmla="*/ 1579 w 1692"/>
              <a:gd name="T3" fmla="*/ 0 h 224"/>
              <a:gd name="T4" fmla="*/ 1692 w 1692"/>
              <a:gd name="T5" fmla="*/ 112 h 224"/>
              <a:gd name="T6" fmla="*/ 1579 w 1692"/>
              <a:gd name="T7" fmla="*/ 224 h 224"/>
              <a:gd name="T8" fmla="*/ 0 w 1692"/>
              <a:gd name="T9" fmla="*/ 224 h 224"/>
              <a:gd name="T10" fmla="*/ 113 w 1692"/>
              <a:gd name="T11" fmla="*/ 112 h 224"/>
              <a:gd name="T12" fmla="*/ 0 w 1692"/>
              <a:gd name="T13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2" h="224">
                <a:moveTo>
                  <a:pt x="0" y="0"/>
                </a:moveTo>
                <a:lnTo>
                  <a:pt x="1579" y="0"/>
                </a:lnTo>
                <a:lnTo>
                  <a:pt x="1692" y="112"/>
                </a:lnTo>
                <a:lnTo>
                  <a:pt x="1579" y="224"/>
                </a:lnTo>
                <a:lnTo>
                  <a:pt x="0" y="224"/>
                </a:lnTo>
                <a:lnTo>
                  <a:pt x="113" y="112"/>
                </a:lnTo>
                <a:lnTo>
                  <a:pt x="0" y="0"/>
                </a:lnTo>
              </a:path>
            </a:pathLst>
          </a:custGeom>
          <a:solidFill>
            <a:srgbClr val="FF9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35" name="Freeform 18">
            <a:extLst>
              <a:ext uri="{FF2B5EF4-FFF2-40B4-BE49-F238E27FC236}">
                <a16:creationId xmlns:a16="http://schemas.microsoft.com/office/drawing/2014/main" xmlns="" id="{324E5066-E084-F64F-9434-41112ACEB0DA}"/>
              </a:ext>
            </a:extLst>
          </p:cNvPr>
          <p:cNvSpPr>
            <a:spLocks/>
          </p:cNvSpPr>
          <p:nvPr/>
        </p:nvSpPr>
        <p:spPr bwMode="auto">
          <a:xfrm>
            <a:off x="5224457" y="4771308"/>
            <a:ext cx="318982" cy="281453"/>
          </a:xfrm>
          <a:custGeom>
            <a:avLst/>
            <a:gdLst>
              <a:gd name="T0" fmla="*/ 130 w 158"/>
              <a:gd name="T1" fmla="*/ 28 h 158"/>
              <a:gd name="T2" fmla="*/ 28 w 158"/>
              <a:gd name="T3" fmla="*/ 28 h 158"/>
              <a:gd name="T4" fmla="*/ 28 w 158"/>
              <a:gd name="T5" fmla="*/ 130 h 158"/>
              <a:gd name="T6" fmla="*/ 130 w 158"/>
              <a:gd name="T7" fmla="*/ 130 h 158"/>
              <a:gd name="T8" fmla="*/ 130 w 158"/>
              <a:gd name="T9" fmla="*/ 2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" h="158">
                <a:moveTo>
                  <a:pt x="130" y="28"/>
                </a:moveTo>
                <a:cubicBezTo>
                  <a:pt x="102" y="0"/>
                  <a:pt x="56" y="0"/>
                  <a:pt x="28" y="28"/>
                </a:cubicBezTo>
                <a:cubicBezTo>
                  <a:pt x="0" y="56"/>
                  <a:pt x="0" y="102"/>
                  <a:pt x="28" y="130"/>
                </a:cubicBezTo>
                <a:cubicBezTo>
                  <a:pt x="56" y="158"/>
                  <a:pt x="102" y="158"/>
                  <a:pt x="130" y="130"/>
                </a:cubicBezTo>
                <a:cubicBezTo>
                  <a:pt x="158" y="102"/>
                  <a:pt x="158" y="56"/>
                  <a:pt x="130" y="28"/>
                </a:cubicBezTo>
              </a:path>
            </a:pathLst>
          </a:custGeom>
          <a:solidFill>
            <a:schemeClr val="tx1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36" name="Freeform 19">
            <a:extLst>
              <a:ext uri="{FF2B5EF4-FFF2-40B4-BE49-F238E27FC236}">
                <a16:creationId xmlns:a16="http://schemas.microsoft.com/office/drawing/2014/main" xmlns="" id="{D491CC64-CE70-6C42-8FE7-6BD05E294D37}"/>
              </a:ext>
            </a:extLst>
          </p:cNvPr>
          <p:cNvSpPr>
            <a:spLocks/>
          </p:cNvSpPr>
          <p:nvPr/>
        </p:nvSpPr>
        <p:spPr bwMode="auto">
          <a:xfrm>
            <a:off x="5224457" y="4771308"/>
            <a:ext cx="318982" cy="281453"/>
          </a:xfrm>
          <a:custGeom>
            <a:avLst/>
            <a:gdLst>
              <a:gd name="T0" fmla="*/ 77 w 94"/>
              <a:gd name="T1" fmla="*/ 17 h 94"/>
              <a:gd name="T2" fmla="*/ 17 w 94"/>
              <a:gd name="T3" fmla="*/ 17 h 94"/>
              <a:gd name="T4" fmla="*/ 17 w 94"/>
              <a:gd name="T5" fmla="*/ 77 h 94"/>
              <a:gd name="T6" fmla="*/ 77 w 94"/>
              <a:gd name="T7" fmla="*/ 77 h 94"/>
              <a:gd name="T8" fmla="*/ 77 w 94"/>
              <a:gd name="T9" fmla="*/ 17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4">
                <a:moveTo>
                  <a:pt x="77" y="17"/>
                </a:moveTo>
                <a:cubicBezTo>
                  <a:pt x="60" y="0"/>
                  <a:pt x="34" y="0"/>
                  <a:pt x="17" y="17"/>
                </a:cubicBezTo>
                <a:cubicBezTo>
                  <a:pt x="0" y="34"/>
                  <a:pt x="0" y="60"/>
                  <a:pt x="17" y="77"/>
                </a:cubicBezTo>
                <a:cubicBezTo>
                  <a:pt x="34" y="94"/>
                  <a:pt x="60" y="94"/>
                  <a:pt x="77" y="77"/>
                </a:cubicBezTo>
                <a:cubicBezTo>
                  <a:pt x="94" y="60"/>
                  <a:pt x="94" y="34"/>
                  <a:pt x="77" y="17"/>
                </a:cubicBezTo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37" name="Freeform 25">
            <a:extLst>
              <a:ext uri="{FF2B5EF4-FFF2-40B4-BE49-F238E27FC236}">
                <a16:creationId xmlns:a16="http://schemas.microsoft.com/office/drawing/2014/main" xmlns="" id="{35A1E935-4858-DD48-BEAD-0380B4444656}"/>
              </a:ext>
            </a:extLst>
          </p:cNvPr>
          <p:cNvSpPr>
            <a:spLocks/>
          </p:cNvSpPr>
          <p:nvPr/>
        </p:nvSpPr>
        <p:spPr bwMode="auto">
          <a:xfrm>
            <a:off x="5293382" y="4840238"/>
            <a:ext cx="162747" cy="143599"/>
          </a:xfrm>
          <a:custGeom>
            <a:avLst/>
            <a:gdLst>
              <a:gd name="T0" fmla="*/ 33 w 48"/>
              <a:gd name="T1" fmla="*/ 2 h 48"/>
              <a:gd name="T2" fmla="*/ 24 w 48"/>
              <a:gd name="T3" fmla="*/ 0 h 48"/>
              <a:gd name="T4" fmla="*/ 15 w 48"/>
              <a:gd name="T5" fmla="*/ 2 h 48"/>
              <a:gd name="T6" fmla="*/ 0 w 48"/>
              <a:gd name="T7" fmla="*/ 19 h 48"/>
              <a:gd name="T8" fmla="*/ 0 w 48"/>
              <a:gd name="T9" fmla="*/ 24 h 48"/>
              <a:gd name="T10" fmla="*/ 24 w 48"/>
              <a:gd name="T11" fmla="*/ 48 h 48"/>
              <a:gd name="T12" fmla="*/ 48 w 48"/>
              <a:gd name="T13" fmla="*/ 24 h 48"/>
              <a:gd name="T14" fmla="*/ 48 w 48"/>
              <a:gd name="T15" fmla="*/ 19 h 48"/>
              <a:gd name="T16" fmla="*/ 33 w 48"/>
              <a:gd name="T17" fmla="*/ 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48">
                <a:moveTo>
                  <a:pt x="33" y="2"/>
                </a:moveTo>
                <a:cubicBezTo>
                  <a:pt x="30" y="1"/>
                  <a:pt x="27" y="0"/>
                  <a:pt x="24" y="0"/>
                </a:cubicBezTo>
                <a:cubicBezTo>
                  <a:pt x="21" y="0"/>
                  <a:pt x="18" y="1"/>
                  <a:pt x="15" y="2"/>
                </a:cubicBezTo>
                <a:cubicBezTo>
                  <a:pt x="7" y="5"/>
                  <a:pt x="2" y="11"/>
                  <a:pt x="0" y="19"/>
                </a:cubicBezTo>
                <a:cubicBezTo>
                  <a:pt x="0" y="21"/>
                  <a:pt x="0" y="22"/>
                  <a:pt x="0" y="24"/>
                </a:cubicBezTo>
                <a:cubicBezTo>
                  <a:pt x="0" y="37"/>
                  <a:pt x="11" y="48"/>
                  <a:pt x="24" y="48"/>
                </a:cubicBezTo>
                <a:cubicBezTo>
                  <a:pt x="37" y="48"/>
                  <a:pt x="48" y="37"/>
                  <a:pt x="48" y="24"/>
                </a:cubicBezTo>
                <a:cubicBezTo>
                  <a:pt x="48" y="22"/>
                  <a:pt x="48" y="21"/>
                  <a:pt x="48" y="19"/>
                </a:cubicBezTo>
                <a:cubicBezTo>
                  <a:pt x="46" y="11"/>
                  <a:pt x="41" y="5"/>
                  <a:pt x="33" y="2"/>
                </a:cubicBezTo>
              </a:path>
            </a:pathLst>
          </a:cu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38" name="Freeform 17">
            <a:extLst>
              <a:ext uri="{FF2B5EF4-FFF2-40B4-BE49-F238E27FC236}">
                <a16:creationId xmlns:a16="http://schemas.microsoft.com/office/drawing/2014/main" xmlns="" id="{A9CDFA33-225D-A94A-8898-11D6D08FD923}"/>
              </a:ext>
            </a:extLst>
          </p:cNvPr>
          <p:cNvSpPr>
            <a:spLocks/>
          </p:cNvSpPr>
          <p:nvPr/>
        </p:nvSpPr>
        <p:spPr bwMode="auto">
          <a:xfrm>
            <a:off x="7805991" y="4840238"/>
            <a:ext cx="3411241" cy="212523"/>
          </a:xfrm>
          <a:custGeom>
            <a:avLst/>
            <a:gdLst>
              <a:gd name="T0" fmla="*/ 0 w 1692"/>
              <a:gd name="T1" fmla="*/ 0 h 224"/>
              <a:gd name="T2" fmla="*/ 1579 w 1692"/>
              <a:gd name="T3" fmla="*/ 0 h 224"/>
              <a:gd name="T4" fmla="*/ 1692 w 1692"/>
              <a:gd name="T5" fmla="*/ 112 h 224"/>
              <a:gd name="T6" fmla="*/ 1579 w 1692"/>
              <a:gd name="T7" fmla="*/ 224 h 224"/>
              <a:gd name="T8" fmla="*/ 0 w 1692"/>
              <a:gd name="T9" fmla="*/ 224 h 224"/>
              <a:gd name="T10" fmla="*/ 113 w 1692"/>
              <a:gd name="T11" fmla="*/ 112 h 224"/>
              <a:gd name="T12" fmla="*/ 0 w 1692"/>
              <a:gd name="T13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2" h="224">
                <a:moveTo>
                  <a:pt x="0" y="0"/>
                </a:moveTo>
                <a:lnTo>
                  <a:pt x="1579" y="0"/>
                </a:lnTo>
                <a:lnTo>
                  <a:pt x="1692" y="112"/>
                </a:lnTo>
                <a:lnTo>
                  <a:pt x="1579" y="224"/>
                </a:lnTo>
                <a:lnTo>
                  <a:pt x="0" y="224"/>
                </a:lnTo>
                <a:lnTo>
                  <a:pt x="113" y="112"/>
                </a:lnTo>
                <a:lnTo>
                  <a:pt x="0" y="0"/>
                </a:lnTo>
              </a:path>
            </a:pathLst>
          </a:custGeom>
          <a:solidFill>
            <a:srgbClr val="FF9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39" name="Freeform 18">
            <a:extLst>
              <a:ext uri="{FF2B5EF4-FFF2-40B4-BE49-F238E27FC236}">
                <a16:creationId xmlns:a16="http://schemas.microsoft.com/office/drawing/2014/main" xmlns="" id="{ABB841C0-3807-354A-8419-74997C0D5637}"/>
              </a:ext>
            </a:extLst>
          </p:cNvPr>
          <p:cNvSpPr>
            <a:spLocks/>
          </p:cNvSpPr>
          <p:nvPr/>
        </p:nvSpPr>
        <p:spPr bwMode="auto">
          <a:xfrm>
            <a:off x="9066852" y="4809406"/>
            <a:ext cx="281453" cy="281453"/>
          </a:xfrm>
          <a:custGeom>
            <a:avLst/>
            <a:gdLst>
              <a:gd name="T0" fmla="*/ 130 w 158"/>
              <a:gd name="T1" fmla="*/ 28 h 158"/>
              <a:gd name="T2" fmla="*/ 28 w 158"/>
              <a:gd name="T3" fmla="*/ 28 h 158"/>
              <a:gd name="T4" fmla="*/ 28 w 158"/>
              <a:gd name="T5" fmla="*/ 130 h 158"/>
              <a:gd name="T6" fmla="*/ 130 w 158"/>
              <a:gd name="T7" fmla="*/ 130 h 158"/>
              <a:gd name="T8" fmla="*/ 130 w 158"/>
              <a:gd name="T9" fmla="*/ 2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" h="158">
                <a:moveTo>
                  <a:pt x="130" y="28"/>
                </a:moveTo>
                <a:cubicBezTo>
                  <a:pt x="102" y="0"/>
                  <a:pt x="56" y="0"/>
                  <a:pt x="28" y="28"/>
                </a:cubicBezTo>
                <a:cubicBezTo>
                  <a:pt x="0" y="56"/>
                  <a:pt x="0" y="102"/>
                  <a:pt x="28" y="130"/>
                </a:cubicBezTo>
                <a:cubicBezTo>
                  <a:pt x="56" y="158"/>
                  <a:pt x="102" y="158"/>
                  <a:pt x="130" y="130"/>
                </a:cubicBezTo>
                <a:cubicBezTo>
                  <a:pt x="158" y="102"/>
                  <a:pt x="158" y="56"/>
                  <a:pt x="130" y="28"/>
                </a:cubicBezTo>
              </a:path>
            </a:pathLst>
          </a:custGeom>
          <a:solidFill>
            <a:schemeClr val="tx1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40" name="Freeform 19">
            <a:extLst>
              <a:ext uri="{FF2B5EF4-FFF2-40B4-BE49-F238E27FC236}">
                <a16:creationId xmlns:a16="http://schemas.microsoft.com/office/drawing/2014/main" xmlns="" id="{D3D41704-088E-6547-801A-2E80D9016C13}"/>
              </a:ext>
            </a:extLst>
          </p:cNvPr>
          <p:cNvSpPr>
            <a:spLocks/>
          </p:cNvSpPr>
          <p:nvPr/>
        </p:nvSpPr>
        <p:spPr bwMode="auto">
          <a:xfrm>
            <a:off x="9066852" y="4809406"/>
            <a:ext cx="281453" cy="281453"/>
          </a:xfrm>
          <a:custGeom>
            <a:avLst/>
            <a:gdLst>
              <a:gd name="T0" fmla="*/ 77 w 94"/>
              <a:gd name="T1" fmla="*/ 17 h 94"/>
              <a:gd name="T2" fmla="*/ 17 w 94"/>
              <a:gd name="T3" fmla="*/ 17 h 94"/>
              <a:gd name="T4" fmla="*/ 17 w 94"/>
              <a:gd name="T5" fmla="*/ 77 h 94"/>
              <a:gd name="T6" fmla="*/ 77 w 94"/>
              <a:gd name="T7" fmla="*/ 77 h 94"/>
              <a:gd name="T8" fmla="*/ 77 w 94"/>
              <a:gd name="T9" fmla="*/ 17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4">
                <a:moveTo>
                  <a:pt x="77" y="17"/>
                </a:moveTo>
                <a:cubicBezTo>
                  <a:pt x="60" y="0"/>
                  <a:pt x="34" y="0"/>
                  <a:pt x="17" y="17"/>
                </a:cubicBezTo>
                <a:cubicBezTo>
                  <a:pt x="0" y="34"/>
                  <a:pt x="0" y="60"/>
                  <a:pt x="17" y="77"/>
                </a:cubicBezTo>
                <a:cubicBezTo>
                  <a:pt x="34" y="94"/>
                  <a:pt x="60" y="94"/>
                  <a:pt x="77" y="77"/>
                </a:cubicBezTo>
                <a:cubicBezTo>
                  <a:pt x="94" y="60"/>
                  <a:pt x="94" y="34"/>
                  <a:pt x="77" y="17"/>
                </a:cubicBezTo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41" name="Freeform 25">
            <a:extLst>
              <a:ext uri="{FF2B5EF4-FFF2-40B4-BE49-F238E27FC236}">
                <a16:creationId xmlns:a16="http://schemas.microsoft.com/office/drawing/2014/main" xmlns="" id="{B638E3E1-11A2-4B4E-8688-EA543E09FCB9}"/>
              </a:ext>
            </a:extLst>
          </p:cNvPr>
          <p:cNvSpPr>
            <a:spLocks/>
          </p:cNvSpPr>
          <p:nvPr/>
        </p:nvSpPr>
        <p:spPr bwMode="auto">
          <a:xfrm>
            <a:off x="9135777" y="4878336"/>
            <a:ext cx="143599" cy="143599"/>
          </a:xfrm>
          <a:custGeom>
            <a:avLst/>
            <a:gdLst>
              <a:gd name="T0" fmla="*/ 33 w 48"/>
              <a:gd name="T1" fmla="*/ 2 h 48"/>
              <a:gd name="T2" fmla="*/ 24 w 48"/>
              <a:gd name="T3" fmla="*/ 0 h 48"/>
              <a:gd name="T4" fmla="*/ 15 w 48"/>
              <a:gd name="T5" fmla="*/ 2 h 48"/>
              <a:gd name="T6" fmla="*/ 0 w 48"/>
              <a:gd name="T7" fmla="*/ 19 h 48"/>
              <a:gd name="T8" fmla="*/ 0 w 48"/>
              <a:gd name="T9" fmla="*/ 24 h 48"/>
              <a:gd name="T10" fmla="*/ 24 w 48"/>
              <a:gd name="T11" fmla="*/ 48 h 48"/>
              <a:gd name="T12" fmla="*/ 48 w 48"/>
              <a:gd name="T13" fmla="*/ 24 h 48"/>
              <a:gd name="T14" fmla="*/ 48 w 48"/>
              <a:gd name="T15" fmla="*/ 19 h 48"/>
              <a:gd name="T16" fmla="*/ 33 w 48"/>
              <a:gd name="T17" fmla="*/ 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48">
                <a:moveTo>
                  <a:pt x="33" y="2"/>
                </a:moveTo>
                <a:cubicBezTo>
                  <a:pt x="30" y="1"/>
                  <a:pt x="27" y="0"/>
                  <a:pt x="24" y="0"/>
                </a:cubicBezTo>
                <a:cubicBezTo>
                  <a:pt x="21" y="0"/>
                  <a:pt x="18" y="1"/>
                  <a:pt x="15" y="2"/>
                </a:cubicBezTo>
                <a:cubicBezTo>
                  <a:pt x="7" y="5"/>
                  <a:pt x="2" y="11"/>
                  <a:pt x="0" y="19"/>
                </a:cubicBezTo>
                <a:cubicBezTo>
                  <a:pt x="0" y="21"/>
                  <a:pt x="0" y="22"/>
                  <a:pt x="0" y="24"/>
                </a:cubicBezTo>
                <a:cubicBezTo>
                  <a:pt x="0" y="37"/>
                  <a:pt x="11" y="48"/>
                  <a:pt x="24" y="48"/>
                </a:cubicBezTo>
                <a:cubicBezTo>
                  <a:pt x="37" y="48"/>
                  <a:pt x="48" y="37"/>
                  <a:pt x="48" y="24"/>
                </a:cubicBezTo>
                <a:cubicBezTo>
                  <a:pt x="48" y="22"/>
                  <a:pt x="48" y="21"/>
                  <a:pt x="48" y="19"/>
                </a:cubicBezTo>
                <a:cubicBezTo>
                  <a:pt x="46" y="11"/>
                  <a:pt x="41" y="5"/>
                  <a:pt x="33" y="2"/>
                </a:cubicBezTo>
              </a:path>
            </a:pathLst>
          </a:cu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65" name="Rounded Rectangle 264">
            <a:extLst>
              <a:ext uri="{FF2B5EF4-FFF2-40B4-BE49-F238E27FC236}">
                <a16:creationId xmlns:a16="http://schemas.microsoft.com/office/drawing/2014/main" xmlns="" id="{6EBA5DC3-E184-074B-8A12-801944B24680}"/>
              </a:ext>
            </a:extLst>
          </p:cNvPr>
          <p:cNvSpPr/>
          <p:nvPr/>
        </p:nvSpPr>
        <p:spPr>
          <a:xfrm rot="5400000">
            <a:off x="8430073" y="3055265"/>
            <a:ext cx="6802443" cy="691915"/>
          </a:xfrm>
          <a:prstGeom prst="roundRect">
            <a:avLst>
              <a:gd name="adj" fmla="val 44470"/>
            </a:avLst>
          </a:prstGeom>
          <a:solidFill>
            <a:srgbClr val="FFC000">
              <a:alpha val="70177"/>
            </a:srgbClr>
          </a:solidFill>
          <a:ln>
            <a:solidFill>
              <a:schemeClr val="bg1">
                <a:lumMod val="95000"/>
              </a:schemeClr>
            </a:solidFill>
          </a:ln>
          <a:effectLst>
            <a:outerShdw sx="1000" sy="1000" rotWithShape="0">
              <a:prstClr val="black"/>
            </a:outerShdw>
          </a:effectLst>
          <a:scene3d>
            <a:camera prst="orthographicFront"/>
            <a:lightRig rig="contrasting" dir="t"/>
          </a:scene3d>
          <a:sp3d contourW="12700" prstMaterial="softEdge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An accountable, responsive, and people-centred Developmental Local Government that provides quality of life for its citizens and creates an enabling environment for long-term sustainability </a:t>
            </a:r>
          </a:p>
        </p:txBody>
      </p:sp>
    </p:spTree>
    <p:extLst>
      <p:ext uri="{BB962C8B-B14F-4D97-AF65-F5344CB8AC3E}">
        <p14:creationId xmlns:p14="http://schemas.microsoft.com/office/powerpoint/2010/main" xmlns="" val="2741470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STRATEGIC MAP</a:t>
            </a:r>
            <a:endParaRPr lang="en-ZA" sz="3200" dirty="0"/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xmlns="" id="{1B61EF05-00D2-4C12-B048-7631DF61D79A}"/>
              </a:ext>
            </a:extLst>
          </p:cNvPr>
          <p:cNvSpPr txBox="1">
            <a:spLocks/>
          </p:cNvSpPr>
          <p:nvPr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81043" tIns="40522" rIns="81043" bIns="40522" rtlCol="0" anchor="ctr"/>
          <a:lstStyle>
            <a:defPPr>
              <a:defRPr lang="en-US"/>
            </a:defPPr>
            <a:lvl1pPr marL="0" algn="r" defTabSz="914400" rtl="0" eaLnBrk="1" latinLnBrk="0" hangingPunct="1"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0274"/>
            <a:fld id="{4CC04D4C-DC45-834A-A759-F6658CE95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0274"/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6EAA7F-473D-41D3-A80E-6D2248536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0718" y="704193"/>
            <a:ext cx="12444248" cy="6153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37403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3CE11B-B157-CB48-8EB4-033045A9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180" y="2678488"/>
            <a:ext cx="9203097" cy="2569243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i="1" dirty="0"/>
              <a:t/>
            </a:r>
            <a:br>
              <a:rPr lang="en-ZA" b="1" i="1" dirty="0"/>
            </a:br>
            <a:r>
              <a:rPr lang="en-ZA" b="1" i="1" dirty="0"/>
              <a:t>ANNUAL PERFORMANCE PLAN </a:t>
            </a:r>
            <a:r>
              <a:rPr lang="en-ZA" b="1" dirty="0"/>
              <a:t/>
            </a:r>
            <a:br>
              <a:rPr lang="en-ZA" b="1" dirty="0"/>
            </a:br>
            <a:r>
              <a:rPr lang="en-ZA" b="1" dirty="0"/>
              <a:t>2022 – 2023</a:t>
            </a:r>
            <a:r>
              <a:rPr lang="en-ZA" b="1" i="1" dirty="0"/>
              <a:t/>
            </a:r>
            <a:br>
              <a:rPr lang="en-ZA" b="1" i="1" dirty="0"/>
            </a:br>
            <a:r>
              <a:rPr lang="en-GB" sz="3100" b="1" dirty="0"/>
              <a:t/>
            </a:r>
            <a:br>
              <a:rPr lang="en-GB" sz="3100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6384706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STRATEGIC MAP</a:t>
            </a:r>
            <a:endParaRPr lang="en-ZA" sz="3200" dirty="0"/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xmlns="" id="{1B61EF05-00D2-4C12-B048-7631DF61D79A}"/>
              </a:ext>
            </a:extLst>
          </p:cNvPr>
          <p:cNvSpPr txBox="1">
            <a:spLocks/>
          </p:cNvSpPr>
          <p:nvPr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81043" tIns="40522" rIns="81043" bIns="40522" rtlCol="0" anchor="ctr"/>
          <a:lstStyle>
            <a:defPPr>
              <a:defRPr lang="en-US"/>
            </a:defPPr>
            <a:lvl1pPr marL="0" algn="r" defTabSz="914400" rtl="0" eaLnBrk="1" latinLnBrk="0" hangingPunct="1"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0274"/>
            <a:fld id="{4CC04D4C-DC45-834A-A759-F6658CE95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0274"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11EBCC-A7E8-48E1-AF7C-A40CB35CF915}"/>
              </a:ext>
            </a:extLst>
          </p:cNvPr>
          <p:cNvSpPr/>
          <p:nvPr/>
        </p:nvSpPr>
        <p:spPr>
          <a:xfrm>
            <a:off x="681663" y="928154"/>
            <a:ext cx="5884823" cy="504056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Annual Performance Plan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1C6BAE3-D5FA-4BC1-981D-CBE44B37F444}"/>
              </a:ext>
            </a:extLst>
          </p:cNvPr>
          <p:cNvSpPr/>
          <p:nvPr/>
        </p:nvSpPr>
        <p:spPr>
          <a:xfrm>
            <a:off x="7126474" y="968479"/>
            <a:ext cx="4373217" cy="504056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Annual Operational Plans</a:t>
            </a:r>
          </a:p>
        </p:txBody>
      </p:sp>
      <p:sp>
        <p:nvSpPr>
          <p:cNvPr id="8" name="Snip Single Corner Rectangle 9">
            <a:extLst>
              <a:ext uri="{FF2B5EF4-FFF2-40B4-BE49-F238E27FC236}">
                <a16:creationId xmlns:a16="http://schemas.microsoft.com/office/drawing/2014/main" xmlns="" id="{9BC2B634-9685-4725-B3C0-A516E0762C6B}"/>
              </a:ext>
            </a:extLst>
          </p:cNvPr>
          <p:cNvSpPr/>
          <p:nvPr/>
        </p:nvSpPr>
        <p:spPr>
          <a:xfrm>
            <a:off x="7126474" y="1597774"/>
            <a:ext cx="4373217" cy="785190"/>
          </a:xfrm>
          <a:prstGeom prst="snip1Rect">
            <a:avLst/>
          </a:prstGeom>
          <a:noFill/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R="4911" eaLnBrk="0" hangingPunct="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291990" algn="l"/>
              </a:tabLst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Outlines the </a:t>
            </a:r>
            <a:r>
              <a:rPr lang="en-US" b="1" dirty="0">
                <a:solidFill>
                  <a:schemeClr val="tx1"/>
                </a:solidFill>
                <a:ea typeface="+mn-lt"/>
                <a:cs typeface="+mn-lt"/>
              </a:rPr>
              <a:t>activities and budgets  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for each of the outputs and output indicators in APP</a:t>
            </a:r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xmlns="" id="{EBA04A06-3D05-472A-9CCA-E6174743FDD5}"/>
              </a:ext>
            </a:extLst>
          </p:cNvPr>
          <p:cNvSpPr/>
          <p:nvPr/>
        </p:nvSpPr>
        <p:spPr>
          <a:xfrm>
            <a:off x="7126473" y="2497424"/>
            <a:ext cx="4373217" cy="3174307"/>
          </a:xfrm>
          <a:prstGeom prst="flowChartDocument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4911" lvl="1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>
                <a:tab pos="291990" algn="l"/>
              </a:tabLst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Programme Name</a:t>
            </a:r>
          </a:p>
          <a:p>
            <a:pPr marL="285750" marR="4911" lvl="1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>
                <a:tab pos="291990" algn="l"/>
              </a:tabLst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Programme Outputs</a:t>
            </a:r>
          </a:p>
          <a:p>
            <a:pPr marL="285750" marR="4911" lvl="1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>
                <a:tab pos="291990" algn="l"/>
              </a:tabLst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Activities</a:t>
            </a:r>
          </a:p>
          <a:p>
            <a:pPr marL="614363" marR="4911" lvl="1" indent="-28575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tabLst>
                <a:tab pos="291990" algn="l"/>
              </a:tabLst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Activity Timeframes (Start and end dates)</a:t>
            </a:r>
          </a:p>
          <a:p>
            <a:pPr marL="614363" marR="4911" lvl="1" indent="-28575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tabLst>
                <a:tab pos="291990" algn="l"/>
              </a:tabLst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Activity Budget Allocations</a:t>
            </a:r>
          </a:p>
          <a:p>
            <a:pPr marL="614363" marR="4911" lvl="1" indent="-28575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tabLst>
                <a:tab pos="291990" algn="l"/>
              </a:tabLst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Activity Dependencies</a:t>
            </a:r>
          </a:p>
          <a:p>
            <a:pPr marL="614363" marR="4911" lvl="1" indent="-28575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tabLst>
                <a:tab pos="291990" algn="l"/>
              </a:tabLst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Activity Responsibilities</a:t>
            </a: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xmlns="" id="{072A1C70-22B9-470F-8932-B80E390B47E3}"/>
              </a:ext>
            </a:extLst>
          </p:cNvPr>
          <p:cNvSpPr/>
          <p:nvPr/>
        </p:nvSpPr>
        <p:spPr>
          <a:xfrm>
            <a:off x="681661" y="2265697"/>
            <a:ext cx="5884823" cy="890865"/>
          </a:xfrm>
          <a:prstGeom prst="flowChartDocumen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78125">
              <a:tabLst>
                <a:tab pos="1067506" algn="l"/>
              </a:tabLst>
            </a:pPr>
            <a:endParaRPr lang="en-US" sz="1600" b="1" spc="-14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8125">
              <a:tabLst>
                <a:tab pos="1067506" algn="l"/>
              </a:tabLst>
            </a:pPr>
            <a:r>
              <a:rPr lang="en-US" sz="1600" b="1" spc="-14" dirty="0">
                <a:solidFill>
                  <a:schemeClr val="tx1"/>
                </a:solidFill>
                <a:latin typeface="Calibri"/>
                <a:cs typeface="Calibri"/>
              </a:rPr>
              <a:t>P</a:t>
            </a:r>
            <a:r>
              <a:rPr lang="en-US" sz="1600" b="1" spc="-11" dirty="0">
                <a:solidFill>
                  <a:schemeClr val="tx1"/>
                </a:solidFill>
                <a:latin typeface="Calibri"/>
                <a:cs typeface="Calibri"/>
              </a:rPr>
              <a:t>ar</a:t>
            </a:r>
            <a:r>
              <a:rPr lang="en-US" sz="1600" b="1" spc="-7" dirty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lang="en-US" sz="1600" b="1" spc="7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600" b="1" spc="-11" dirty="0">
                <a:solidFill>
                  <a:schemeClr val="tx1"/>
                </a:solidFill>
                <a:latin typeface="Calibri"/>
                <a:cs typeface="Calibri"/>
              </a:rPr>
              <a:t>A:</a:t>
            </a:r>
            <a:r>
              <a:rPr lang="en-US" sz="1600" b="1" spc="7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600" b="1" spc="-18" dirty="0">
                <a:solidFill>
                  <a:schemeClr val="tx1"/>
                </a:solidFill>
                <a:latin typeface="Calibri"/>
                <a:cs typeface="Calibri"/>
              </a:rPr>
              <a:t>O</a:t>
            </a:r>
            <a:r>
              <a:rPr lang="en-US" sz="1600" b="1" spc="-14" dirty="0">
                <a:solidFill>
                  <a:schemeClr val="tx1"/>
                </a:solidFill>
                <a:latin typeface="Calibri"/>
                <a:cs typeface="Calibri"/>
              </a:rPr>
              <a:t>u</a:t>
            </a:r>
            <a:r>
              <a:rPr lang="en-US" sz="1600" b="1" spc="-7" dirty="0">
                <a:solidFill>
                  <a:schemeClr val="tx1"/>
                </a:solidFill>
                <a:latin typeface="Calibri"/>
                <a:cs typeface="Calibri"/>
              </a:rPr>
              <a:t>r</a:t>
            </a:r>
            <a:r>
              <a:rPr lang="en-US" sz="1600" b="1" spc="1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600" b="1" spc="-21" dirty="0">
                <a:solidFill>
                  <a:schemeClr val="tx1"/>
                </a:solidFill>
                <a:latin typeface="Calibri"/>
                <a:cs typeface="Calibri"/>
              </a:rPr>
              <a:t>M</a:t>
            </a:r>
            <a:r>
              <a:rPr lang="en-US" sz="1600" b="1" spc="-11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lang="en-US" sz="1600" b="1" spc="-14" dirty="0">
                <a:solidFill>
                  <a:schemeClr val="tx1"/>
                </a:solidFill>
                <a:latin typeface="Calibri"/>
                <a:cs typeface="Calibri"/>
              </a:rPr>
              <a:t>nd</a:t>
            </a:r>
            <a:r>
              <a:rPr lang="en-US" sz="1600" b="1" spc="-11" dirty="0">
                <a:solidFill>
                  <a:schemeClr val="tx1"/>
                </a:solidFill>
                <a:latin typeface="Calibri"/>
                <a:cs typeface="Calibri"/>
              </a:rPr>
              <a:t>ate</a:t>
            </a:r>
          </a:p>
          <a:p>
            <a:pPr marL="463875" indent="-2857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400" spc="-11" dirty="0">
                <a:solidFill>
                  <a:schemeClr val="tx1"/>
                </a:solidFill>
                <a:latin typeface="Calibri"/>
                <a:cs typeface="Calibri"/>
              </a:rPr>
              <a:t>Updates to legislative and policy mandate, Institutional Policies and Strategies and </a:t>
            </a:r>
            <a:r>
              <a:rPr lang="en-US" sz="1400" spc="-21" dirty="0">
                <a:solidFill>
                  <a:schemeClr val="tx1"/>
                </a:solidFill>
                <a:latin typeface="Calibri"/>
                <a:cs typeface="Calibri"/>
              </a:rPr>
              <a:t>Relevant court rulings</a:t>
            </a:r>
          </a:p>
        </p:txBody>
      </p:sp>
      <p:sp>
        <p:nvSpPr>
          <p:cNvPr id="11" name="Snip Single Corner Rectangle 15">
            <a:extLst>
              <a:ext uri="{FF2B5EF4-FFF2-40B4-BE49-F238E27FC236}">
                <a16:creationId xmlns:a16="http://schemas.microsoft.com/office/drawing/2014/main" xmlns="" id="{5AB44023-2D78-48D1-8DFA-793355B055F4}"/>
              </a:ext>
            </a:extLst>
          </p:cNvPr>
          <p:cNvSpPr/>
          <p:nvPr/>
        </p:nvSpPr>
        <p:spPr>
          <a:xfrm>
            <a:off x="681661" y="1502352"/>
            <a:ext cx="5884823" cy="642769"/>
          </a:xfrm>
          <a:prstGeom prst="snip1Rect">
            <a:avLst/>
          </a:prstGeom>
          <a:noFill/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Intended </a:t>
            </a:r>
            <a:r>
              <a:rPr lang="en-US" b="1" dirty="0">
                <a:solidFill>
                  <a:schemeClr val="tx1"/>
                </a:solidFill>
              </a:rPr>
              <a:t>outputs</a:t>
            </a:r>
            <a:r>
              <a:rPr lang="en-US" dirty="0">
                <a:solidFill>
                  <a:schemeClr val="tx1"/>
                </a:solidFill>
              </a:rPr>
              <a:t> to achieve the outcomes and impact in the Strategic Plan</a:t>
            </a:r>
          </a:p>
        </p:txBody>
      </p:sp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xmlns="" id="{D349A9DF-3809-462F-93EE-124A7782BD84}"/>
              </a:ext>
            </a:extLst>
          </p:cNvPr>
          <p:cNvSpPr/>
          <p:nvPr/>
        </p:nvSpPr>
        <p:spPr>
          <a:xfrm>
            <a:off x="681662" y="3236774"/>
            <a:ext cx="5884823" cy="693569"/>
          </a:xfrm>
          <a:prstGeom prst="flowChartDocumen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78125">
              <a:tabLst>
                <a:tab pos="1067506" algn="l"/>
              </a:tabLst>
            </a:pPr>
            <a:endParaRPr lang="en-US" sz="1600" b="1" spc="-14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8125">
              <a:tabLst>
                <a:tab pos="1067506" algn="l"/>
              </a:tabLst>
            </a:pPr>
            <a:r>
              <a:rPr lang="en-US" sz="1600" b="1" spc="-14" dirty="0">
                <a:solidFill>
                  <a:schemeClr val="tx1"/>
                </a:solidFill>
                <a:latin typeface="Calibri"/>
                <a:cs typeface="Calibri"/>
              </a:rPr>
              <a:t>P</a:t>
            </a:r>
            <a:r>
              <a:rPr lang="en-US" sz="1600" b="1" spc="-11" dirty="0">
                <a:solidFill>
                  <a:schemeClr val="tx1"/>
                </a:solidFill>
                <a:latin typeface="Calibri"/>
                <a:cs typeface="Calibri"/>
              </a:rPr>
              <a:t>ar</a:t>
            </a:r>
            <a:r>
              <a:rPr lang="en-US" sz="1600" b="1" spc="-7" dirty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lang="en-US" sz="1600" b="1" spc="7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600" b="1" spc="-11" dirty="0">
                <a:solidFill>
                  <a:schemeClr val="tx1"/>
                </a:solidFill>
                <a:latin typeface="Calibri"/>
                <a:cs typeface="Calibri"/>
              </a:rPr>
              <a:t>B:</a:t>
            </a:r>
            <a:r>
              <a:rPr lang="en-US" sz="1600" b="1" spc="7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600" b="1" spc="-18" dirty="0">
                <a:solidFill>
                  <a:schemeClr val="tx1"/>
                </a:solidFill>
                <a:latin typeface="Calibri"/>
                <a:cs typeface="Calibri"/>
              </a:rPr>
              <a:t>O</a:t>
            </a:r>
            <a:r>
              <a:rPr lang="en-US" sz="1600" b="1" spc="-14" dirty="0">
                <a:solidFill>
                  <a:schemeClr val="tx1"/>
                </a:solidFill>
                <a:latin typeface="Calibri"/>
                <a:cs typeface="Calibri"/>
              </a:rPr>
              <a:t>u</a:t>
            </a:r>
            <a:r>
              <a:rPr lang="en-US" sz="1600" b="1" spc="-7" dirty="0">
                <a:solidFill>
                  <a:schemeClr val="tx1"/>
                </a:solidFill>
                <a:latin typeface="Calibri"/>
                <a:cs typeface="Calibri"/>
              </a:rPr>
              <a:t>r</a:t>
            </a:r>
            <a:r>
              <a:rPr lang="en-US" sz="1600" b="1" spc="1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600" b="1" spc="-21" dirty="0">
                <a:solidFill>
                  <a:schemeClr val="tx1"/>
                </a:solidFill>
                <a:latin typeface="Calibri"/>
                <a:cs typeface="Calibri"/>
              </a:rPr>
              <a:t>Strategic Focus</a:t>
            </a:r>
          </a:p>
          <a:p>
            <a:pPr marL="463875" indent="-2857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400" spc="-11" dirty="0">
                <a:solidFill>
                  <a:schemeClr val="tx1"/>
                </a:solidFill>
                <a:latin typeface="Calibri"/>
                <a:cs typeface="Calibri"/>
              </a:rPr>
              <a:t>Updates Situational Analysis</a:t>
            </a:r>
          </a:p>
        </p:txBody>
      </p:sp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xmlns="" id="{B05AE6F4-C54E-4327-803B-142AF8028413}"/>
              </a:ext>
            </a:extLst>
          </p:cNvPr>
          <p:cNvSpPr/>
          <p:nvPr/>
        </p:nvSpPr>
        <p:spPr>
          <a:xfrm>
            <a:off x="684913" y="4032852"/>
            <a:ext cx="5881572" cy="1292095"/>
          </a:xfrm>
          <a:prstGeom prst="flowChartDocument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78125">
              <a:tabLst>
                <a:tab pos="1067506" algn="l"/>
              </a:tabLst>
            </a:pPr>
            <a:endParaRPr lang="en-US" sz="1600" b="1" spc="-14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8125">
              <a:tabLst>
                <a:tab pos="1067506" algn="l"/>
              </a:tabLst>
            </a:pPr>
            <a:r>
              <a:rPr lang="en-US" sz="1400" b="1" spc="-14" dirty="0">
                <a:solidFill>
                  <a:schemeClr val="tx1"/>
                </a:solidFill>
                <a:latin typeface="Calibri"/>
                <a:cs typeface="Calibri"/>
              </a:rPr>
              <a:t>Part C: Measuring Our Performance</a:t>
            </a:r>
          </a:p>
          <a:p>
            <a:pPr marL="463875" indent="-2857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400" spc="-11" dirty="0">
                <a:solidFill>
                  <a:schemeClr val="tx1"/>
                </a:solidFill>
                <a:latin typeface="Calibri"/>
                <a:cs typeface="Calibri"/>
              </a:rPr>
              <a:t>Programme Name ; ii) Programme Purpose; iii) Programme Outputs; iv) Output Indicators; v) Targets; vi) Explanation of Planned Performance; vii) Resource Considerations; viii) Updated Key Risks</a:t>
            </a:r>
          </a:p>
        </p:txBody>
      </p:sp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xmlns="" id="{483EA8DC-F977-4901-A8D5-C32D2D18FEFF}"/>
              </a:ext>
            </a:extLst>
          </p:cNvPr>
          <p:cNvSpPr/>
          <p:nvPr/>
        </p:nvSpPr>
        <p:spPr>
          <a:xfrm>
            <a:off x="681661" y="5387700"/>
            <a:ext cx="5884823" cy="563412"/>
          </a:xfrm>
          <a:prstGeom prst="flowChartDocument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78125">
              <a:tabLst>
                <a:tab pos="1067506" algn="l"/>
              </a:tabLst>
            </a:pPr>
            <a:r>
              <a:rPr lang="en-US" sz="1600" b="1" spc="-14" dirty="0">
                <a:solidFill>
                  <a:schemeClr val="tx1"/>
                </a:solidFill>
                <a:latin typeface="Calibri"/>
                <a:cs typeface="Calibri"/>
              </a:rPr>
              <a:t>P</a:t>
            </a:r>
            <a:r>
              <a:rPr lang="en-US" sz="1600" b="1" spc="-11" dirty="0">
                <a:solidFill>
                  <a:schemeClr val="tx1"/>
                </a:solidFill>
                <a:latin typeface="Calibri"/>
                <a:cs typeface="Calibri"/>
              </a:rPr>
              <a:t>ar</a:t>
            </a:r>
            <a:r>
              <a:rPr lang="en-US" sz="1600" b="1" spc="-7" dirty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lang="en-US" sz="1600" b="1" spc="7" dirty="0">
                <a:solidFill>
                  <a:schemeClr val="tx1"/>
                </a:solidFill>
                <a:latin typeface="Calibri"/>
                <a:cs typeface="Calibri"/>
              </a:rPr>
              <a:t> D</a:t>
            </a:r>
            <a:r>
              <a:rPr lang="en-US" sz="1600" b="1" spc="-11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  <a:r>
              <a:rPr lang="en-US" sz="1600" b="1" spc="7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600" b="1" spc="-18" dirty="0">
                <a:solidFill>
                  <a:schemeClr val="tx1"/>
                </a:solidFill>
                <a:latin typeface="Calibri"/>
                <a:cs typeface="Calibri"/>
              </a:rPr>
              <a:t>Technical Indicator Description </a:t>
            </a:r>
            <a:endParaRPr lang="en-US" sz="1600" b="1" spc="-2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081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PROGRAMMES FOR DELIVERY OF THE APP</a:t>
            </a:r>
            <a:endParaRPr lang="en-ZA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8B7026-E8F8-4CFF-BC23-654670CB917F}"/>
              </a:ext>
            </a:extLst>
          </p:cNvPr>
          <p:cNvSpPr txBox="1"/>
          <p:nvPr/>
        </p:nvSpPr>
        <p:spPr>
          <a:xfrm>
            <a:off x="352096" y="607314"/>
            <a:ext cx="1148780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masis MT Pro" panose="02040504050005020304" pitchFamily="18" charset="0"/>
              </a:rPr>
              <a:t>Programme 1: </a:t>
            </a:r>
            <a:r>
              <a:rPr lang="en-US" sz="2400" dirty="0">
                <a:latin typeface="Amasis MT Pro" panose="02040504050005020304" pitchFamily="18" charset="0"/>
              </a:rPr>
              <a:t>Advocacy and Strategic Profiling</a:t>
            </a:r>
          </a:p>
          <a:p>
            <a:endParaRPr lang="en-US" sz="1000" dirty="0">
              <a:latin typeface="Amasis MT Pro" panose="020B0604020202020204" pitchFamily="18" charset="0"/>
            </a:endParaRPr>
          </a:p>
          <a:p>
            <a:r>
              <a:rPr lang="en-US" sz="2400" b="1" dirty="0" err="1">
                <a:latin typeface="Amasis MT Pro" panose="020B0604020202020204" pitchFamily="18" charset="0"/>
              </a:rPr>
              <a:t>Programme</a:t>
            </a:r>
            <a:r>
              <a:rPr lang="en-US" sz="2400" b="1" dirty="0">
                <a:latin typeface="Amasis MT Pro" panose="020B0604020202020204" pitchFamily="18" charset="0"/>
              </a:rPr>
              <a:t> 2: </a:t>
            </a:r>
            <a:r>
              <a:rPr lang="en-US" sz="2400" dirty="0">
                <a:latin typeface="Amasis MT Pro" panose="020B0604020202020204" pitchFamily="18" charset="0"/>
              </a:rPr>
              <a:t>Multisectoral Support </a:t>
            </a:r>
            <a:r>
              <a:rPr lang="en-US" sz="2400" dirty="0" err="1">
                <a:latin typeface="Amasis MT Pro" panose="020B0604020202020204" pitchFamily="18" charset="0"/>
              </a:rPr>
              <a:t>Programme</a:t>
            </a:r>
            <a:endParaRPr lang="en-US" sz="2400" dirty="0">
              <a:latin typeface="Amasis MT Pro" panose="020B0604020202020204" pitchFamily="18" charset="0"/>
            </a:endParaRPr>
          </a:p>
          <a:p>
            <a:r>
              <a:rPr lang="en-US" sz="24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	Sub-</a:t>
            </a:r>
            <a:r>
              <a:rPr lang="en-US" sz="2400" b="1" dirty="0" err="1">
                <a:latin typeface="Amasis MT Pro" panose="020B0604020202020204" pitchFamily="18" charset="0"/>
                <a:cs typeface="Times New Roman" panose="02020603050405020304" pitchFamily="18" charset="0"/>
              </a:rPr>
              <a:t>programme</a:t>
            </a:r>
            <a:r>
              <a:rPr lang="en-US" sz="24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Amasis MT Pro" panose="020B0604020202020204" pitchFamily="18" charset="0"/>
                <a:cs typeface="Times New Roman" panose="02020603050405020304" pitchFamily="18" charset="0"/>
              </a:rPr>
              <a:t>Municipal Financial Support </a:t>
            </a:r>
          </a:p>
          <a:p>
            <a:r>
              <a:rPr lang="en-US" sz="24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	Sub-</a:t>
            </a:r>
            <a:r>
              <a:rPr lang="en-US" sz="2400" b="1" dirty="0" err="1">
                <a:latin typeface="Amasis MT Pro" panose="020B0604020202020204" pitchFamily="18" charset="0"/>
                <a:cs typeface="Times New Roman" panose="02020603050405020304" pitchFamily="18" charset="0"/>
              </a:rPr>
              <a:t>programme</a:t>
            </a:r>
            <a:r>
              <a:rPr lang="en-US" sz="24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Amasis MT Pro" panose="020B0604020202020204" pitchFamily="18" charset="0"/>
                <a:cs typeface="Times New Roman" panose="02020603050405020304" pitchFamily="18" charset="0"/>
              </a:rPr>
              <a:t>Municipal Infrastructure and Service Delivery 				                    Support</a:t>
            </a:r>
          </a:p>
          <a:p>
            <a:r>
              <a:rPr lang="en-US" sz="24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	Sub-</a:t>
            </a:r>
            <a:r>
              <a:rPr lang="en-US" sz="2400" b="1" dirty="0" err="1">
                <a:latin typeface="Amasis MT Pro" panose="020B0604020202020204" pitchFamily="18" charset="0"/>
                <a:cs typeface="Times New Roman" panose="02020603050405020304" pitchFamily="18" charset="0"/>
              </a:rPr>
              <a:t>programme</a:t>
            </a:r>
            <a:r>
              <a:rPr lang="en-US" sz="24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Amasis MT Pro" panose="020B0604020202020204" pitchFamily="18" charset="0"/>
                <a:cs typeface="Times New Roman" panose="02020603050405020304" pitchFamily="18" charset="0"/>
              </a:rPr>
              <a:t>Socio-economic Development and Spatial 					                    Transformation Support</a:t>
            </a:r>
          </a:p>
          <a:p>
            <a:r>
              <a:rPr lang="en-US" sz="24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	Sub-</a:t>
            </a:r>
            <a:r>
              <a:rPr lang="en-US" sz="2400" b="1" dirty="0" err="1">
                <a:latin typeface="Amasis MT Pro" panose="020B0604020202020204" pitchFamily="18" charset="0"/>
                <a:cs typeface="Times New Roman" panose="02020603050405020304" pitchFamily="18" charset="0"/>
              </a:rPr>
              <a:t>programme</a:t>
            </a:r>
            <a:r>
              <a:rPr lang="en-US" sz="24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Amasis MT Pro" panose="020B0604020202020204" pitchFamily="18" charset="0"/>
                <a:cs typeface="Times New Roman" panose="02020603050405020304" pitchFamily="18" charset="0"/>
              </a:rPr>
              <a:t>Municipal Governance Support </a:t>
            </a:r>
          </a:p>
          <a:p>
            <a:r>
              <a:rPr lang="en-US" sz="24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	Sub-</a:t>
            </a:r>
            <a:r>
              <a:rPr lang="en-US" sz="2400" b="1" dirty="0" err="1">
                <a:latin typeface="Amasis MT Pro" panose="020B0604020202020204" pitchFamily="18" charset="0"/>
                <a:cs typeface="Times New Roman" panose="02020603050405020304" pitchFamily="18" charset="0"/>
              </a:rPr>
              <a:t>programme</a:t>
            </a:r>
            <a:r>
              <a:rPr lang="en-US" sz="24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Amasis MT Pro" panose="020B0604020202020204" pitchFamily="18" charset="0"/>
                <a:cs typeface="Times New Roman" panose="02020603050405020304" pitchFamily="18" charset="0"/>
              </a:rPr>
              <a:t>Digital Maturity Support </a:t>
            </a:r>
          </a:p>
          <a:p>
            <a:endParaRPr lang="en-US" sz="1000" b="1" dirty="0">
              <a:latin typeface="Amasis MT Pro" panose="02040504050005020304" pitchFamily="18" charset="0"/>
            </a:endParaRPr>
          </a:p>
          <a:p>
            <a:r>
              <a:rPr lang="en-US" sz="2400" b="1" dirty="0" err="1">
                <a:latin typeface="Amasis MT Pro" panose="02040504050005020304" pitchFamily="18" charset="0"/>
              </a:rPr>
              <a:t>Programme</a:t>
            </a:r>
            <a:r>
              <a:rPr lang="en-US" sz="2400" b="1" dirty="0">
                <a:latin typeface="Amasis MT Pro" panose="02040504050005020304" pitchFamily="18" charset="0"/>
              </a:rPr>
              <a:t> 3: </a:t>
            </a:r>
            <a:r>
              <a:rPr lang="en-US" sz="2400" dirty="0">
                <a:latin typeface="Amasis MT Pro" panose="02040504050005020304" pitchFamily="18" charset="0"/>
              </a:rPr>
              <a:t>Employment Relations and Capacity Building </a:t>
            </a:r>
            <a:r>
              <a:rPr lang="en-US" sz="2400" dirty="0" err="1">
                <a:latin typeface="Amasis MT Pro" panose="02040504050005020304" pitchFamily="18" charset="0"/>
              </a:rPr>
              <a:t>Programme</a:t>
            </a:r>
            <a:endParaRPr lang="en-US" sz="2400" dirty="0">
              <a:latin typeface="Amasis MT Pro" panose="02040504050005020304" pitchFamily="18" charset="0"/>
            </a:endParaRPr>
          </a:p>
          <a:p>
            <a:endParaRPr lang="en-US" sz="1000" b="1" dirty="0">
              <a:latin typeface="Amasis MT Pro" panose="02040504050005020304" pitchFamily="18" charset="0"/>
            </a:endParaRPr>
          </a:p>
          <a:p>
            <a:r>
              <a:rPr lang="en-US" sz="2400" b="1" dirty="0" err="1">
                <a:latin typeface="Amasis MT Pro" panose="02040504050005020304" pitchFamily="18" charset="0"/>
              </a:rPr>
              <a:t>Programme</a:t>
            </a:r>
            <a:r>
              <a:rPr lang="en-US" sz="2400" b="1" dirty="0">
                <a:latin typeface="Amasis MT Pro" panose="02040504050005020304" pitchFamily="18" charset="0"/>
              </a:rPr>
              <a:t> 4: </a:t>
            </a:r>
            <a:r>
              <a:rPr lang="en-US" sz="2400" dirty="0">
                <a:latin typeface="Amasis MT Pro" panose="02040504050005020304" pitchFamily="18" charset="0"/>
              </a:rPr>
              <a:t>Business and Product Development</a:t>
            </a:r>
            <a:endParaRPr lang="en-US" sz="2400" dirty="0">
              <a:latin typeface="Amasis MT Pro" panose="020B0604020202020204" pitchFamily="18" charset="0"/>
              <a:cs typeface="Times New Roman" panose="02020603050405020304" pitchFamily="18" charset="0"/>
            </a:endParaRPr>
          </a:p>
          <a:p>
            <a:endParaRPr lang="en-US" sz="1000" b="1" dirty="0">
              <a:latin typeface="Amasis MT Pro" panose="020B0604020202020204" pitchFamily="18" charset="0"/>
            </a:endParaRPr>
          </a:p>
          <a:p>
            <a:r>
              <a:rPr lang="en-US" sz="2400" b="1" dirty="0" err="1">
                <a:latin typeface="Amasis MT Pro" panose="020B0604020202020204" pitchFamily="18" charset="0"/>
              </a:rPr>
              <a:t>Programme</a:t>
            </a:r>
            <a:r>
              <a:rPr lang="en-US" sz="2400" b="1" dirty="0">
                <a:latin typeface="Amasis MT Pro" panose="020B0604020202020204" pitchFamily="18" charset="0"/>
              </a:rPr>
              <a:t> 5: </a:t>
            </a:r>
            <a:r>
              <a:rPr lang="en-US" sz="2400" dirty="0">
                <a:latin typeface="Amasis MT Pro" panose="020B0604020202020204" pitchFamily="18" charset="0"/>
              </a:rPr>
              <a:t>Administration</a:t>
            </a:r>
            <a:endParaRPr lang="en-US" sz="2400" dirty="0">
              <a:latin typeface="Amasis MT Pro" panose="020B0604020202020204" pitchFamily="18" charset="0"/>
              <a:cs typeface="Times New Roman" panose="02020603050405020304" pitchFamily="18" charset="0"/>
            </a:endParaRPr>
          </a:p>
          <a:p>
            <a:endParaRPr lang="en-US" sz="2200" b="1" dirty="0">
              <a:latin typeface="Amasis MT Pro" panose="02040504050005020304" pitchFamily="18" charset="0"/>
            </a:endParaRPr>
          </a:p>
          <a:p>
            <a:endParaRPr lang="en-ZA" sz="2200" dirty="0"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662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PROGRAMMES FOR DELIVERY OF THE APP</a:t>
            </a:r>
            <a:endParaRPr lang="en-ZA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8B7026-E8F8-4CFF-BC23-654670CB917F}"/>
              </a:ext>
            </a:extLst>
          </p:cNvPr>
          <p:cNvSpPr txBox="1"/>
          <p:nvPr/>
        </p:nvSpPr>
        <p:spPr>
          <a:xfrm>
            <a:off x="352097" y="607314"/>
            <a:ext cx="114779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Amasis MT Pro" panose="02040504050005020304" pitchFamily="18" charset="0"/>
              </a:rPr>
              <a:t>Programme 1: Advocacy and Strategic Profiling - </a:t>
            </a:r>
            <a:r>
              <a:rPr lang="en-US" sz="2200" dirty="0">
                <a:latin typeface="Amasis MT Pro" panose="02040504050005020304" pitchFamily="18" charset="0"/>
                <a:cs typeface="Times New Roman" panose="02020603050405020304" pitchFamily="18" charset="0"/>
              </a:rPr>
              <a:t>This programme will lead </a:t>
            </a:r>
            <a:r>
              <a:rPr lang="en-US" sz="2200" b="1" dirty="0">
                <a:latin typeface="Amasis MT Pro" panose="02040504050005020304" pitchFamily="18" charset="0"/>
                <a:cs typeface="Times New Roman" panose="02020603050405020304" pitchFamily="18" charset="0"/>
              </a:rPr>
              <a:t>profiling of municipalities and engagements in relevant IGR structures</a:t>
            </a:r>
            <a:r>
              <a:rPr lang="en-US" sz="2200" dirty="0">
                <a:latin typeface="Amasis MT Pro" panose="02040504050005020304" pitchFamily="18" charset="0"/>
                <a:cs typeface="Times New Roman" panose="02020603050405020304" pitchFamily="18" charset="0"/>
              </a:rPr>
              <a:t> including policy development in all policies and legislation to enable local government to deliver on its mandate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10367284-5697-3FD6-75B1-86DF7B69B6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009017270"/>
              </p:ext>
            </p:extLst>
          </p:nvPr>
        </p:nvGraphicFramePr>
        <p:xfrm>
          <a:off x="76200" y="2138264"/>
          <a:ext cx="11991975" cy="4112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9997164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PROGRAMMES FOR DELIVERY OF THE APP</a:t>
            </a:r>
            <a:endParaRPr lang="en-ZA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13E351-1D68-4AFB-83C8-910AFCF5A6D5}"/>
              </a:ext>
            </a:extLst>
          </p:cNvPr>
          <p:cNvSpPr txBox="1"/>
          <p:nvPr/>
        </p:nvSpPr>
        <p:spPr>
          <a:xfrm>
            <a:off x="399393" y="747017"/>
            <a:ext cx="113932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Amasis MT Pro" panose="020B0604020202020204" pitchFamily="18" charset="0"/>
              </a:rPr>
              <a:t>Programme 2: Multisectoral Support Programme </a:t>
            </a:r>
            <a:r>
              <a:rPr lang="en-US" sz="2200" dirty="0">
                <a:latin typeface="Amasis MT Pro" panose="020B0604020202020204" pitchFamily="18" charset="0"/>
              </a:rPr>
              <a:t>- </a:t>
            </a:r>
            <a:r>
              <a:rPr lang="en-US" sz="2200" dirty="0">
                <a:latin typeface="Amasis MT Pro" panose="020B0604020202020204" pitchFamily="18" charset="0"/>
                <a:cs typeface="Times New Roman" panose="02020603050405020304" pitchFamily="18" charset="0"/>
              </a:rPr>
              <a:t>This programme will facilitate a multi-disciplinary support programme to municipalities on a range of issues that pertains to municipal development. Support programmes includes: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7ADF72-CAD5-CC0A-43BF-9C382FD11B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344" y="1843126"/>
            <a:ext cx="11564263" cy="49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83096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PROGRAMMES FOR DELIVERY OF THE APP</a:t>
            </a:r>
            <a:endParaRPr lang="en-ZA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13E351-1D68-4AFB-83C8-910AFCF5A6D5}"/>
              </a:ext>
            </a:extLst>
          </p:cNvPr>
          <p:cNvSpPr txBox="1"/>
          <p:nvPr/>
        </p:nvSpPr>
        <p:spPr>
          <a:xfrm>
            <a:off x="399393" y="747017"/>
            <a:ext cx="11393214" cy="1277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2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Sub-</a:t>
            </a:r>
            <a:r>
              <a:rPr lang="en-US" sz="2200" b="1" dirty="0" err="1">
                <a:latin typeface="Amasis MT Pro" panose="020B0604020202020204" pitchFamily="18" charset="0"/>
                <a:cs typeface="Times New Roman" panose="02020603050405020304" pitchFamily="18" charset="0"/>
              </a:rPr>
              <a:t>programme</a:t>
            </a:r>
            <a:r>
              <a:rPr lang="en-US" sz="22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: Municipal Financial Support - </a:t>
            </a:r>
            <a:r>
              <a:rPr lang="en-US" sz="2200" dirty="0">
                <a:latin typeface="Amasis MT Pro" panose="020B0604020202020204" pitchFamily="18" charset="0"/>
                <a:cs typeface="Times New Roman" panose="02020603050405020304" pitchFamily="18" charset="0"/>
              </a:rPr>
              <a:t>Strengthen financial resilience and sustainability of municipalities, influence fiscal policy frameworks and provide advice and innovative solutions to challenges in regional and local economies.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35DD6850-7865-32A3-14A2-311ADB13D0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182627235"/>
              </p:ext>
            </p:extLst>
          </p:nvPr>
        </p:nvGraphicFramePr>
        <p:xfrm>
          <a:off x="199368" y="2062369"/>
          <a:ext cx="11393214" cy="4188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51718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629" y="2334878"/>
            <a:ext cx="4034117" cy="204619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Strategic Plan: 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Institutional </a:t>
            </a:r>
            <a:r>
              <a:rPr lang="en-US" sz="2000" b="1" dirty="0">
                <a:solidFill>
                  <a:schemeClr val="tx1"/>
                </a:solidFill>
              </a:rPr>
              <a:t>outcomes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to achieve government’s priorities and institutional mandate over 5 years.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Flowchart: Document 10"/>
          <p:cNvSpPr/>
          <p:nvPr/>
        </p:nvSpPr>
        <p:spPr>
          <a:xfrm>
            <a:off x="4784295" y="1245797"/>
            <a:ext cx="6106718" cy="1444038"/>
          </a:xfrm>
          <a:prstGeom prst="flowChartDocumen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8125">
              <a:tabLst>
                <a:tab pos="1067506" algn="l"/>
              </a:tabLst>
            </a:pPr>
            <a:endParaRPr lang="en-US" sz="1600" b="1" spc="-14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8125">
              <a:tabLst>
                <a:tab pos="1067506" algn="l"/>
              </a:tabLst>
            </a:pPr>
            <a:r>
              <a:rPr lang="en-US" b="1" spc="-14" dirty="0">
                <a:solidFill>
                  <a:schemeClr val="tx1"/>
                </a:solidFill>
                <a:latin typeface="Calibri"/>
                <a:cs typeface="Calibri"/>
              </a:rPr>
              <a:t>P</a:t>
            </a:r>
            <a:r>
              <a:rPr lang="en-US" b="1" spc="-11" dirty="0">
                <a:solidFill>
                  <a:schemeClr val="tx1"/>
                </a:solidFill>
                <a:latin typeface="Calibri"/>
                <a:cs typeface="Calibri"/>
              </a:rPr>
              <a:t>ar</a:t>
            </a:r>
            <a:r>
              <a:rPr lang="en-US" b="1" spc="-7" dirty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lang="en-US" b="1" spc="7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b="1" spc="-11" dirty="0">
                <a:solidFill>
                  <a:schemeClr val="tx1"/>
                </a:solidFill>
                <a:latin typeface="Calibri"/>
                <a:cs typeface="Calibri"/>
              </a:rPr>
              <a:t>A:</a:t>
            </a:r>
            <a:r>
              <a:rPr lang="en-US" b="1" spc="7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b="1" spc="-18" dirty="0">
                <a:solidFill>
                  <a:schemeClr val="tx1"/>
                </a:solidFill>
                <a:latin typeface="Calibri"/>
                <a:cs typeface="Calibri"/>
              </a:rPr>
              <a:t>O</a:t>
            </a:r>
            <a:r>
              <a:rPr lang="en-US" b="1" spc="-14" dirty="0">
                <a:solidFill>
                  <a:schemeClr val="tx1"/>
                </a:solidFill>
                <a:latin typeface="Calibri"/>
                <a:cs typeface="Calibri"/>
              </a:rPr>
              <a:t>u</a:t>
            </a:r>
            <a:r>
              <a:rPr lang="en-US" b="1" spc="-7" dirty="0">
                <a:solidFill>
                  <a:schemeClr val="tx1"/>
                </a:solidFill>
                <a:latin typeface="Calibri"/>
                <a:cs typeface="Calibri"/>
              </a:rPr>
              <a:t>r</a:t>
            </a:r>
            <a:r>
              <a:rPr lang="en-US" b="1" spc="1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b="1" spc="-21" dirty="0">
                <a:solidFill>
                  <a:schemeClr val="tx1"/>
                </a:solidFill>
                <a:latin typeface="Calibri"/>
                <a:cs typeface="Calibri"/>
              </a:rPr>
              <a:t>M</a:t>
            </a:r>
            <a:r>
              <a:rPr lang="en-US" b="1" spc="-11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lang="en-US" b="1" spc="-14" dirty="0">
                <a:solidFill>
                  <a:schemeClr val="tx1"/>
                </a:solidFill>
                <a:latin typeface="Calibri"/>
                <a:cs typeface="Calibri"/>
              </a:rPr>
              <a:t>nd</a:t>
            </a:r>
            <a:r>
              <a:rPr lang="en-US" b="1" spc="-11" dirty="0">
                <a:solidFill>
                  <a:schemeClr val="tx1"/>
                </a:solidFill>
                <a:latin typeface="Calibri"/>
                <a:cs typeface="Calibri"/>
              </a:rPr>
              <a:t>ate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349575" indent="-1714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600" spc="-21" dirty="0">
                <a:solidFill>
                  <a:schemeClr val="tx1"/>
                </a:solidFill>
                <a:latin typeface="Calibri"/>
                <a:cs typeface="Calibri"/>
              </a:rPr>
              <a:t>Constitutional Mandate </a:t>
            </a:r>
          </a:p>
          <a:p>
            <a:pPr marL="349575" indent="-1714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600" spc="-21" dirty="0">
                <a:solidFill>
                  <a:schemeClr val="tx1"/>
                </a:solidFill>
                <a:latin typeface="Calibri"/>
                <a:cs typeface="Calibri"/>
              </a:rPr>
              <a:t>Legislative and policy mandate</a:t>
            </a:r>
          </a:p>
          <a:p>
            <a:pPr marL="349575" indent="-1714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600" spc="-21" dirty="0">
                <a:solidFill>
                  <a:schemeClr val="tx1"/>
                </a:solidFill>
                <a:latin typeface="Calibri"/>
                <a:cs typeface="Calibri"/>
              </a:rPr>
              <a:t>Institutional policies &amp; strategies over the 5-year planning period</a:t>
            </a:r>
          </a:p>
          <a:p>
            <a:pPr marL="349575" indent="-1714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600" spc="-21" dirty="0">
                <a:solidFill>
                  <a:schemeClr val="tx1"/>
                </a:solidFill>
                <a:latin typeface="Calibri"/>
                <a:cs typeface="Calibri"/>
              </a:rPr>
              <a:t>Relevant court rulings</a:t>
            </a:r>
          </a:p>
        </p:txBody>
      </p:sp>
      <p:sp>
        <p:nvSpPr>
          <p:cNvPr id="14" name="Flowchart: Document 13"/>
          <p:cNvSpPr/>
          <p:nvPr/>
        </p:nvSpPr>
        <p:spPr>
          <a:xfrm>
            <a:off x="4804128" y="2685336"/>
            <a:ext cx="6106718" cy="1444037"/>
          </a:xfrm>
          <a:prstGeom prst="flowChartDocumen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8125">
              <a:tabLst>
                <a:tab pos="1067506" algn="l"/>
              </a:tabLst>
            </a:pPr>
            <a:r>
              <a:rPr lang="en-US" b="1" spc="-14" dirty="0">
                <a:solidFill>
                  <a:schemeClr val="tx1"/>
                </a:solidFill>
                <a:latin typeface="Calibri"/>
                <a:cs typeface="Calibri"/>
              </a:rPr>
              <a:t>P</a:t>
            </a:r>
            <a:r>
              <a:rPr lang="en-US" b="1" spc="-11" dirty="0">
                <a:solidFill>
                  <a:schemeClr val="tx1"/>
                </a:solidFill>
                <a:latin typeface="Calibri"/>
                <a:cs typeface="Calibri"/>
              </a:rPr>
              <a:t>ar</a:t>
            </a:r>
            <a:r>
              <a:rPr lang="en-US" b="1" spc="-7" dirty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lang="en-US" b="1" spc="7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b="1" spc="-11" dirty="0">
                <a:solidFill>
                  <a:schemeClr val="tx1"/>
                </a:solidFill>
                <a:latin typeface="Calibri"/>
                <a:cs typeface="Calibri"/>
              </a:rPr>
              <a:t>B:</a:t>
            </a:r>
            <a:r>
              <a:rPr lang="en-US" b="1" spc="7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b="1" spc="-18" dirty="0">
                <a:solidFill>
                  <a:schemeClr val="tx1"/>
                </a:solidFill>
                <a:latin typeface="Calibri"/>
                <a:cs typeface="Calibri"/>
              </a:rPr>
              <a:t>O</a:t>
            </a:r>
            <a:r>
              <a:rPr lang="en-US" b="1" spc="-14" dirty="0">
                <a:solidFill>
                  <a:schemeClr val="tx1"/>
                </a:solidFill>
                <a:latin typeface="Calibri"/>
                <a:cs typeface="Calibri"/>
              </a:rPr>
              <a:t>u</a:t>
            </a:r>
            <a:r>
              <a:rPr lang="en-US" b="1" spc="-7" dirty="0">
                <a:solidFill>
                  <a:schemeClr val="tx1"/>
                </a:solidFill>
                <a:latin typeface="Calibri"/>
                <a:cs typeface="Calibri"/>
              </a:rPr>
              <a:t>r</a:t>
            </a:r>
            <a:r>
              <a:rPr lang="en-US" b="1" spc="1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b="1" spc="-21" dirty="0">
                <a:solidFill>
                  <a:schemeClr val="tx1"/>
                </a:solidFill>
                <a:latin typeface="Calibri"/>
                <a:cs typeface="Calibri"/>
              </a:rPr>
              <a:t>Strategic Focus</a:t>
            </a:r>
          </a:p>
          <a:p>
            <a:pPr marL="349575" indent="-1714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600" spc="-21" dirty="0">
                <a:solidFill>
                  <a:schemeClr val="tx1"/>
                </a:solidFill>
                <a:latin typeface="Calibri"/>
                <a:cs typeface="Calibri"/>
              </a:rPr>
              <a:t>Vision</a:t>
            </a:r>
          </a:p>
          <a:p>
            <a:pPr marL="349575" indent="-1714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600" spc="-21" dirty="0">
                <a:solidFill>
                  <a:schemeClr val="tx1"/>
                </a:solidFill>
                <a:latin typeface="Calibri"/>
                <a:cs typeface="Calibri"/>
              </a:rPr>
              <a:t>Mission</a:t>
            </a:r>
          </a:p>
          <a:p>
            <a:pPr marL="349575" indent="-1714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600" spc="-21" dirty="0">
                <a:solidFill>
                  <a:schemeClr val="tx1"/>
                </a:solidFill>
                <a:latin typeface="Calibri"/>
                <a:cs typeface="Calibri"/>
              </a:rPr>
              <a:t>Values</a:t>
            </a:r>
          </a:p>
          <a:p>
            <a:pPr marL="349575" indent="-1714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600" spc="-21" dirty="0">
                <a:solidFill>
                  <a:schemeClr val="tx1"/>
                </a:solidFill>
                <a:latin typeface="Calibri"/>
                <a:cs typeface="Calibri"/>
              </a:rPr>
              <a:t>Situational Analysis</a:t>
            </a:r>
            <a:endParaRPr lang="en-US" sz="1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Flowchart: Document 14"/>
          <p:cNvSpPr/>
          <p:nvPr/>
        </p:nvSpPr>
        <p:spPr>
          <a:xfrm>
            <a:off x="4784295" y="4168166"/>
            <a:ext cx="6106718" cy="1444037"/>
          </a:xfrm>
          <a:prstGeom prst="flowChartDocumen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8125">
              <a:tabLst>
                <a:tab pos="1067506" algn="l"/>
              </a:tabLst>
            </a:pPr>
            <a:endParaRPr lang="en-US" sz="1600" b="1" spc="-14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8125">
              <a:tabLst>
                <a:tab pos="1067506" algn="l"/>
              </a:tabLst>
            </a:pPr>
            <a:r>
              <a:rPr lang="en-US" sz="1600" b="1" spc="-14" dirty="0">
                <a:solidFill>
                  <a:schemeClr val="tx1"/>
                </a:solidFill>
                <a:latin typeface="Calibri"/>
                <a:cs typeface="Calibri"/>
              </a:rPr>
              <a:t>P</a:t>
            </a:r>
            <a:r>
              <a:rPr lang="en-US" sz="1600" b="1" spc="-11" dirty="0">
                <a:solidFill>
                  <a:schemeClr val="tx1"/>
                </a:solidFill>
                <a:latin typeface="Calibri"/>
                <a:cs typeface="Calibri"/>
              </a:rPr>
              <a:t>ar</a:t>
            </a:r>
            <a:r>
              <a:rPr lang="en-US" sz="1600" b="1" spc="-7" dirty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lang="en-US" sz="1600" b="1" spc="7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600" b="1" spc="-11" dirty="0">
                <a:solidFill>
                  <a:schemeClr val="tx1"/>
                </a:solidFill>
                <a:latin typeface="Calibri"/>
                <a:cs typeface="Calibri"/>
              </a:rPr>
              <a:t>C:</a:t>
            </a:r>
            <a:r>
              <a:rPr lang="en-US" sz="1600" b="1" spc="7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600" b="1" spc="-18" dirty="0">
                <a:solidFill>
                  <a:schemeClr val="tx1"/>
                </a:solidFill>
                <a:latin typeface="Calibri"/>
                <a:cs typeface="Calibri"/>
              </a:rPr>
              <a:t>Measuring Our Performance</a:t>
            </a:r>
            <a:endParaRPr lang="en-US" sz="1600" b="1" spc="-2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349575" indent="-1714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600" spc="-21" dirty="0">
                <a:solidFill>
                  <a:schemeClr val="tx1"/>
                </a:solidFill>
                <a:latin typeface="Calibri"/>
                <a:cs typeface="Calibri"/>
              </a:rPr>
              <a:t>Impact</a:t>
            </a:r>
          </a:p>
          <a:p>
            <a:pPr marL="349575" indent="-1714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600" spc="-21" dirty="0">
                <a:solidFill>
                  <a:schemeClr val="tx1"/>
                </a:solidFill>
                <a:latin typeface="Calibri"/>
                <a:cs typeface="Calibri"/>
              </a:rPr>
              <a:t>Outcome, Outcome Indicator, Baseline &amp; 5-year targets</a:t>
            </a:r>
          </a:p>
          <a:p>
            <a:pPr marL="349575" indent="-1714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600" spc="-21" dirty="0">
                <a:solidFill>
                  <a:schemeClr val="tx1"/>
                </a:solidFill>
                <a:latin typeface="Calibri"/>
                <a:cs typeface="Calibri"/>
              </a:rPr>
              <a:t>Explanation of planned performance</a:t>
            </a:r>
          </a:p>
          <a:p>
            <a:pPr marL="349575" indent="-171450">
              <a:buFont typeface="Arial" panose="020B0604020202020204" pitchFamily="34" charset="0"/>
              <a:buChar char="•"/>
              <a:tabLst>
                <a:tab pos="1067506" algn="l"/>
              </a:tabLst>
            </a:pPr>
            <a:r>
              <a:rPr lang="en-US" sz="1600" spc="-21" dirty="0">
                <a:solidFill>
                  <a:schemeClr val="tx1"/>
                </a:solidFill>
                <a:latin typeface="Calibri"/>
                <a:cs typeface="Calibri"/>
              </a:rPr>
              <a:t>Key Risks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1828" y="223442"/>
            <a:ext cx="7821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Foco"/>
              </a:rPr>
              <a:t>STRUCTURE OF STRATEGIC PLAN </a:t>
            </a:r>
          </a:p>
        </p:txBody>
      </p:sp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xmlns="" id="{98D40788-C4C4-415A-AA86-8769A77BA20E}"/>
              </a:ext>
            </a:extLst>
          </p:cNvPr>
          <p:cNvSpPr/>
          <p:nvPr/>
        </p:nvSpPr>
        <p:spPr>
          <a:xfrm>
            <a:off x="4804128" y="5650996"/>
            <a:ext cx="6106718" cy="526475"/>
          </a:xfrm>
          <a:prstGeom prst="flowChartDocumen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8125">
              <a:tabLst>
                <a:tab pos="1067506" algn="l"/>
              </a:tabLst>
            </a:pPr>
            <a:r>
              <a:rPr lang="en-US" sz="1600" b="1" spc="-21" dirty="0">
                <a:solidFill>
                  <a:schemeClr val="tx1"/>
                </a:solidFill>
                <a:latin typeface="Calibri"/>
                <a:cs typeface="Calibri"/>
              </a:rPr>
              <a:t>Part D: Technical Indicator Description (TID)</a:t>
            </a:r>
          </a:p>
        </p:txBody>
      </p:sp>
    </p:spTree>
    <p:extLst>
      <p:ext uri="{BB962C8B-B14F-4D97-AF65-F5344CB8AC3E}">
        <p14:creationId xmlns:p14="http://schemas.microsoft.com/office/powerpoint/2010/main" xmlns="" val="24130702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PROGRAMMES FOR DELIVERY OF THE APP</a:t>
            </a:r>
            <a:endParaRPr lang="en-ZA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13E351-1D68-4AFB-83C8-910AFCF5A6D5}"/>
              </a:ext>
            </a:extLst>
          </p:cNvPr>
          <p:cNvSpPr txBox="1"/>
          <p:nvPr/>
        </p:nvSpPr>
        <p:spPr>
          <a:xfrm>
            <a:off x="399393" y="747017"/>
            <a:ext cx="11393214" cy="87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2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Sub-</a:t>
            </a:r>
            <a:r>
              <a:rPr lang="en-US" sz="2200" b="1" dirty="0" err="1">
                <a:latin typeface="Amasis MT Pro" panose="020B0604020202020204" pitchFamily="18" charset="0"/>
                <a:cs typeface="Times New Roman" panose="02020603050405020304" pitchFamily="18" charset="0"/>
              </a:rPr>
              <a:t>programme</a:t>
            </a:r>
            <a:r>
              <a:rPr lang="en-US" sz="22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: Municipal Infrastructure and Service Delivery Support:</a:t>
            </a:r>
            <a:r>
              <a:rPr lang="en-US" sz="2200" dirty="0">
                <a:latin typeface="Amasis MT Pro" panose="020B0604020202020204" pitchFamily="18" charset="0"/>
                <a:cs typeface="Times New Roman" panose="02020603050405020304" pitchFamily="18" charset="0"/>
              </a:rPr>
              <a:t> Build planning capacity and enhance the delivery of infrastructure services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5196A1FE-03FC-EA49-2E32-20E05516EB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268592065"/>
              </p:ext>
            </p:extLst>
          </p:nvPr>
        </p:nvGraphicFramePr>
        <p:xfrm>
          <a:off x="399393" y="1617768"/>
          <a:ext cx="11393214" cy="4493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595928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PROGRAMMES FOR DELIVERY OF THE APP</a:t>
            </a:r>
            <a:endParaRPr lang="en-ZA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13E351-1D68-4AFB-83C8-910AFCF5A6D5}"/>
              </a:ext>
            </a:extLst>
          </p:cNvPr>
          <p:cNvSpPr txBox="1"/>
          <p:nvPr/>
        </p:nvSpPr>
        <p:spPr>
          <a:xfrm>
            <a:off x="399393" y="747017"/>
            <a:ext cx="11393214" cy="464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2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Sub-</a:t>
            </a:r>
            <a:r>
              <a:rPr lang="en-US" sz="2200" b="1" dirty="0" err="1">
                <a:latin typeface="Amasis MT Pro" panose="020B0604020202020204" pitchFamily="18" charset="0"/>
                <a:cs typeface="Times New Roman" panose="02020603050405020304" pitchFamily="18" charset="0"/>
              </a:rPr>
              <a:t>programme</a:t>
            </a:r>
            <a:r>
              <a:rPr lang="en-US" sz="22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: Municipal Infrastructure and Service Delivery Support: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5C9F2ADB-09FC-0315-76A3-98B0956F34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446666115"/>
              </p:ext>
            </p:extLst>
          </p:nvPr>
        </p:nvGraphicFramePr>
        <p:xfrm>
          <a:off x="399392" y="1435606"/>
          <a:ext cx="11487807" cy="4803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280634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PROGRAMMES FOR DELIVERY OF THE APP</a:t>
            </a:r>
            <a:endParaRPr lang="en-ZA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13E351-1D68-4AFB-83C8-910AFCF5A6D5}"/>
              </a:ext>
            </a:extLst>
          </p:cNvPr>
          <p:cNvSpPr txBox="1"/>
          <p:nvPr/>
        </p:nvSpPr>
        <p:spPr>
          <a:xfrm>
            <a:off x="266700" y="747017"/>
            <a:ext cx="116681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Sub-</a:t>
            </a:r>
            <a:r>
              <a:rPr lang="en-US" sz="2200" b="1" dirty="0" err="1">
                <a:latin typeface="Amasis MT Pro" panose="020B0604020202020204" pitchFamily="18" charset="0"/>
                <a:cs typeface="Times New Roman" panose="02020603050405020304" pitchFamily="18" charset="0"/>
              </a:rPr>
              <a:t>programme</a:t>
            </a:r>
            <a:r>
              <a:rPr lang="en-US" sz="22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: Socio-economic Development and Spatial Transformation Support-  </a:t>
            </a:r>
            <a:r>
              <a:rPr lang="en-GB" sz="2200" b="0" i="0" u="none" strike="noStrike" baseline="0" dirty="0">
                <a:latin typeface="Amasis MT Pro" panose="02040504050005020304" pitchFamily="18" charset="0"/>
              </a:rPr>
              <a:t>Support the implementation of sustainable rural and urban development, enable inclusive spatial transformation and social cohesion, and promote trade and investment for economic growth </a:t>
            </a:r>
            <a:r>
              <a:rPr lang="en-ZA" sz="2200" b="0" i="0" u="none" strike="noStrike" baseline="0" dirty="0">
                <a:latin typeface="Amasis MT Pro" panose="02040504050005020304" pitchFamily="18" charset="0"/>
              </a:rPr>
              <a:t>and development</a:t>
            </a:r>
            <a:r>
              <a:rPr lang="en-US" sz="2200" b="1" dirty="0"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2A3FFE0A-86BB-5C4B-4F29-06ED1676D1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67657553"/>
              </p:ext>
            </p:extLst>
          </p:nvPr>
        </p:nvGraphicFramePr>
        <p:xfrm>
          <a:off x="399393" y="2118616"/>
          <a:ext cx="11393214" cy="4701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821768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PROGRAMMES FOR DELIVERY OF THE APP</a:t>
            </a:r>
            <a:endParaRPr lang="en-ZA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13E351-1D68-4AFB-83C8-910AFCF5A6D5}"/>
              </a:ext>
            </a:extLst>
          </p:cNvPr>
          <p:cNvSpPr txBox="1"/>
          <p:nvPr/>
        </p:nvSpPr>
        <p:spPr>
          <a:xfrm>
            <a:off x="399393" y="747017"/>
            <a:ext cx="113932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Sub-</a:t>
            </a:r>
            <a:r>
              <a:rPr lang="en-US" sz="2200" b="1" dirty="0" err="1">
                <a:latin typeface="Amasis MT Pro" panose="020B0604020202020204" pitchFamily="18" charset="0"/>
                <a:cs typeface="Times New Roman" panose="02020603050405020304" pitchFamily="18" charset="0"/>
              </a:rPr>
              <a:t>programme</a:t>
            </a:r>
            <a:r>
              <a:rPr lang="en-US" sz="22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: Municipal Governance Support </a:t>
            </a:r>
            <a:r>
              <a:rPr lang="en-US" sz="2200" dirty="0">
                <a:latin typeface="Amasis MT Pro" panose="020B0604020202020204" pitchFamily="18" charset="0"/>
                <a:cs typeface="Times New Roman" panose="02020603050405020304" pitchFamily="18" charset="0"/>
              </a:rPr>
              <a:t>– </a:t>
            </a:r>
            <a:r>
              <a:rPr lang="en-GB" sz="2200" dirty="0">
                <a:latin typeface="Amasis MT Pro" panose="020B0604020202020204" pitchFamily="18" charset="0"/>
                <a:cs typeface="Times New Roman" panose="02020603050405020304" pitchFamily="18" charset="0"/>
              </a:rPr>
              <a:t>Re-position SALGA’s support role in enhancing leadership effectiveness in municipalities and playing a significant role in strengthening oversight, accountability and transparency as well as constantly promote inclusive governance mechanisms whilst extracting accountability and </a:t>
            </a:r>
            <a:r>
              <a:rPr lang="en-ZA" sz="2200" dirty="0">
                <a:latin typeface="Amasis MT Pro" panose="020B0604020202020204" pitchFamily="18" charset="0"/>
                <a:cs typeface="Times New Roman" panose="02020603050405020304" pitchFamily="18" charset="0"/>
              </a:rPr>
              <a:t>consequence management outcomes.</a:t>
            </a:r>
            <a:r>
              <a:rPr lang="en-US" sz="2200" dirty="0">
                <a:latin typeface="Amasis MT Pro" panose="020B06040202020202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C90E98B5-1A8F-FF1F-81A3-CBCE3CACDE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08169060"/>
              </p:ext>
            </p:extLst>
          </p:nvPr>
        </p:nvGraphicFramePr>
        <p:xfrm>
          <a:off x="399393" y="2498088"/>
          <a:ext cx="11393214" cy="3788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5115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PROGRAMMES FOR DELIVERY OF THE APP</a:t>
            </a:r>
            <a:endParaRPr lang="en-ZA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13E351-1D68-4AFB-83C8-910AFCF5A6D5}"/>
              </a:ext>
            </a:extLst>
          </p:cNvPr>
          <p:cNvSpPr txBox="1"/>
          <p:nvPr/>
        </p:nvSpPr>
        <p:spPr>
          <a:xfrm>
            <a:off x="399393" y="747017"/>
            <a:ext cx="11393214" cy="1277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2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Sub-</a:t>
            </a:r>
            <a:r>
              <a:rPr lang="en-US" sz="2200" b="1" dirty="0" err="1">
                <a:latin typeface="Amasis MT Pro" panose="020B0604020202020204" pitchFamily="18" charset="0"/>
                <a:cs typeface="Times New Roman" panose="02020603050405020304" pitchFamily="18" charset="0"/>
              </a:rPr>
              <a:t>programme</a:t>
            </a:r>
            <a:r>
              <a:rPr lang="en-US" sz="2200" b="1" dirty="0">
                <a:latin typeface="Amasis MT Pro" panose="020B0604020202020204" pitchFamily="18" charset="0"/>
                <a:cs typeface="Times New Roman" panose="02020603050405020304" pitchFamily="18" charset="0"/>
              </a:rPr>
              <a:t>: Digital Maturity Support </a:t>
            </a:r>
            <a:r>
              <a:rPr lang="en-US" sz="2200" dirty="0">
                <a:latin typeface="Amasis MT Pro" panose="020B0604020202020204" pitchFamily="18" charset="0"/>
                <a:cs typeface="Times New Roman" panose="02020603050405020304" pitchFamily="18" charset="0"/>
              </a:rPr>
              <a:t>– Continuously simplify, enable and augment municipal use cases and customer experiences through scalable and fit-for-purpose digital technology, data solutions and informed advisory</a:t>
            </a:r>
            <a:endParaRPr lang="en-US" sz="2200" b="1" dirty="0">
              <a:latin typeface="Amasis MT Pro" panose="020B0604020202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16A90083-BA80-9056-F77E-1D7F4E27FD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128584595"/>
              </p:ext>
            </p:extLst>
          </p:nvPr>
        </p:nvGraphicFramePr>
        <p:xfrm>
          <a:off x="399393" y="2671067"/>
          <a:ext cx="11393214" cy="2089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565457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PROGRAMMES FOR DELIVERY OF THE APP</a:t>
            </a:r>
            <a:endParaRPr lang="en-ZA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AF7364-2794-4EBC-953D-9E4FB58B95AF}"/>
              </a:ext>
            </a:extLst>
          </p:cNvPr>
          <p:cNvSpPr txBox="1"/>
          <p:nvPr/>
        </p:nvSpPr>
        <p:spPr>
          <a:xfrm>
            <a:off x="462455" y="843485"/>
            <a:ext cx="112913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Amasis MT Pro" panose="02040504050005020304" pitchFamily="18" charset="0"/>
              </a:rPr>
              <a:t>Programme 3: Employment Relations and Capacity Building Programme </a:t>
            </a:r>
            <a:r>
              <a:rPr lang="en-US" sz="2200" dirty="0">
                <a:latin typeface="Amasis MT Pro" panose="02040504050005020304" pitchFamily="18" charset="0"/>
              </a:rPr>
              <a:t>- </a:t>
            </a:r>
            <a:r>
              <a:rPr lang="en-US" sz="2200" dirty="0">
                <a:latin typeface="Amasis MT Pro" panose="02040504050005020304" pitchFamily="18" charset="0"/>
                <a:cs typeface="Times New Roman" panose="02020603050405020304" pitchFamily="18" charset="0"/>
              </a:rPr>
              <a:t>This programme will ensure municipalities (Councillors and Administration) are capacitated to deliver on their Constitutional Mandate and represented in arbitrations, coalitions and bargaining council.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01CDA353-C330-9B68-09BF-3BA5F8CA7E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502003096"/>
              </p:ext>
            </p:extLst>
          </p:nvPr>
        </p:nvGraphicFramePr>
        <p:xfrm>
          <a:off x="452930" y="2290035"/>
          <a:ext cx="11300920" cy="3929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28634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PROGRAMMES FOR DELIVERY OF THE APP</a:t>
            </a:r>
            <a:endParaRPr lang="en-ZA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E46A9F-580F-4AA6-AD85-CF0050EFC7A0}"/>
              </a:ext>
            </a:extLst>
          </p:cNvPr>
          <p:cNvSpPr txBox="1"/>
          <p:nvPr/>
        </p:nvSpPr>
        <p:spPr>
          <a:xfrm>
            <a:off x="560989" y="648387"/>
            <a:ext cx="11204027" cy="1827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388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Amasis MT Pro" panose="02040504050005020304" pitchFamily="18" charset="0"/>
              </a:rPr>
              <a:t>Programme 4: Business and Product Development – </a:t>
            </a:r>
            <a:r>
              <a:rPr lang="en-US" sz="2400" dirty="0">
                <a:latin typeface="Amasis MT Pro" panose="02040504050005020304" pitchFamily="18" charset="0"/>
              </a:rPr>
              <a:t>This programme will lead the product development to </a:t>
            </a:r>
            <a:r>
              <a:rPr lang="en-US" sz="2400" b="1" u="sng" dirty="0">
                <a:latin typeface="Amasis MT Pro" panose="02040504050005020304" pitchFamily="18" charset="0"/>
              </a:rPr>
              <a:t>enhance </a:t>
            </a:r>
            <a:r>
              <a:rPr lang="en-US" sz="2400" b="1" u="sng" dirty="0">
                <a:latin typeface="Amasis MT Pro" panose="02040504050005020304" pitchFamily="18" charset="0"/>
                <a:cs typeface="Times New Roman" panose="02020603050405020304" pitchFamily="18" charset="0"/>
              </a:rPr>
              <a:t>and diversify SALGA revenue </a:t>
            </a:r>
            <a:r>
              <a:rPr lang="en-US" sz="2400" b="1" u="sng" dirty="0">
                <a:latin typeface="Amasis MT Pro" panose="02040504050005020304" pitchFamily="18" charset="0"/>
              </a:rPr>
              <a:t>streams</a:t>
            </a:r>
            <a:r>
              <a:rPr lang="en-US" sz="2400" dirty="0">
                <a:latin typeface="Amasis MT Pro" panose="02040504050005020304" pitchFamily="18" charset="0"/>
              </a:rPr>
              <a:t>. The programme will also support </a:t>
            </a:r>
            <a:r>
              <a:rPr lang="en-US" sz="2400" b="1" u="sng" dirty="0">
                <a:latin typeface="Amasis MT Pro" panose="02040504050005020304" pitchFamily="18" charset="0"/>
              </a:rPr>
              <a:t>municipal alternative revenue generation streams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776252-7265-560F-349A-070B5A390A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884" y="2715428"/>
            <a:ext cx="11282113" cy="270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91592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PROGRAMMES FOR DELIVERY OF THE APP</a:t>
            </a:r>
            <a:endParaRPr lang="en-ZA" sz="32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3EBC62EB-DCEB-5F07-3FE2-D63BE2593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89955635"/>
              </p:ext>
            </p:extLst>
          </p:nvPr>
        </p:nvGraphicFramePr>
        <p:xfrm>
          <a:off x="570514" y="3429000"/>
          <a:ext cx="11204027" cy="2277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C26039-730E-B4DD-6293-8B2CC2006E7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625" y="605298"/>
            <a:ext cx="11040461" cy="264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39425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8F4F2E17-E82A-4909-98A3-203E30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PROGRAMMES FOR DELIVERY OF THE APP</a:t>
            </a:r>
            <a:endParaRPr lang="en-ZA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FF14082-3F1C-4316-9734-6F373E5E7BF6}"/>
              </a:ext>
            </a:extLst>
          </p:cNvPr>
          <p:cNvSpPr txBox="1"/>
          <p:nvPr/>
        </p:nvSpPr>
        <p:spPr>
          <a:xfrm>
            <a:off x="521576" y="657917"/>
            <a:ext cx="113827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Amasis MT Pro" panose="020B0604020202020204" pitchFamily="18" charset="0"/>
              </a:rPr>
              <a:t>Programme</a:t>
            </a:r>
            <a:r>
              <a:rPr lang="en-US" sz="2400" b="1" dirty="0">
                <a:latin typeface="Amasis MT Pro" panose="020B0604020202020204" pitchFamily="18" charset="0"/>
              </a:rPr>
              <a:t> 5: Administration – </a:t>
            </a:r>
            <a:r>
              <a:rPr lang="en-US" sz="2400" dirty="0">
                <a:latin typeface="Amasis MT Pro" panose="020B0604020202020204" pitchFamily="18" charset="0"/>
                <a:cs typeface="Times New Roman" panose="02020603050405020304" pitchFamily="18" charset="0"/>
              </a:rPr>
              <a:t>This </a:t>
            </a:r>
            <a:r>
              <a:rPr lang="en-US" sz="2400" dirty="0" err="1">
                <a:latin typeface="Amasis MT Pro" panose="020B0604020202020204" pitchFamily="18" charset="0"/>
                <a:cs typeface="Times New Roman" panose="02020603050405020304" pitchFamily="18" charset="0"/>
              </a:rPr>
              <a:t>programme</a:t>
            </a:r>
            <a:r>
              <a:rPr lang="en-US" sz="2400" dirty="0">
                <a:latin typeface="Amasis MT Pro" panose="020B0604020202020204" pitchFamily="18" charset="0"/>
                <a:cs typeface="Times New Roman" panose="02020603050405020304" pitchFamily="18" charset="0"/>
              </a:rPr>
              <a:t> will lead and direct the </a:t>
            </a:r>
            <a:r>
              <a:rPr lang="en-US" sz="2400" b="1" u="sng" dirty="0">
                <a:latin typeface="Amasis MT Pro" panose="020B0604020202020204" pitchFamily="18" charset="0"/>
                <a:cs typeface="Times New Roman" panose="02020603050405020304" pitchFamily="18" charset="0"/>
              </a:rPr>
              <a:t>SALGA administrative and operations</a:t>
            </a:r>
            <a:r>
              <a:rPr lang="en-US" sz="2400" dirty="0">
                <a:latin typeface="Amasis MT Pro" panose="020B0604020202020204" pitchFamily="18" charset="0"/>
                <a:cs typeface="Times New Roman" panose="02020603050405020304" pitchFamily="18" charset="0"/>
              </a:rPr>
              <a:t> to become more </a:t>
            </a:r>
            <a:r>
              <a:rPr lang="en-US" sz="2400" b="1" u="sng" dirty="0">
                <a:latin typeface="Amasis MT Pro" panose="020B0604020202020204" pitchFamily="18" charset="0"/>
                <a:cs typeface="Times New Roman" panose="02020603050405020304" pitchFamily="18" charset="0"/>
              </a:rPr>
              <a:t>member-centric</a:t>
            </a:r>
            <a:r>
              <a:rPr lang="en-US" sz="2400" dirty="0">
                <a:latin typeface="Amasis MT Pro" panose="020B0604020202020204" pitchFamily="18" charset="0"/>
                <a:cs typeface="Times New Roman" panose="02020603050405020304" pitchFamily="18" charset="0"/>
              </a:rPr>
              <a:t> and relevant to the sector by strengthening </a:t>
            </a:r>
            <a:r>
              <a:rPr lang="en-US" sz="2400" dirty="0">
                <a:effectLst/>
                <a:latin typeface="Amasis MT Pro" panose="020B0604020202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vertical and horizontal linkages and ensuring </a:t>
            </a:r>
            <a:r>
              <a:rPr lang="en-US" sz="2400" dirty="0" err="1">
                <a:effectLst/>
                <a:latin typeface="Amasis MT Pro" panose="020B0604020202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2400" dirty="0">
                <a:effectLst/>
                <a:latin typeface="Amasis MT Pro" panose="020B0604020202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service delivery standards. </a:t>
            </a:r>
            <a:r>
              <a:rPr lang="en-US" sz="2400" dirty="0">
                <a:latin typeface="Amasis MT Pro" panose="020B0604020202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will also include overall administration of the </a:t>
            </a:r>
            <a:r>
              <a:rPr lang="en-US" sz="2400" dirty="0" err="1">
                <a:latin typeface="Amasis MT Pro" panose="020B0604020202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organisation</a:t>
            </a:r>
            <a:r>
              <a:rPr lang="en-US" sz="2400" dirty="0">
                <a:latin typeface="Amasis MT Pro" panose="020B0604020202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AED33DF4-A00F-84C6-29A4-266EFEA2E0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370677562"/>
              </p:ext>
            </p:extLst>
          </p:nvPr>
        </p:nvGraphicFramePr>
        <p:xfrm>
          <a:off x="287720" y="2596909"/>
          <a:ext cx="11542330" cy="3603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669593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3CE11B-B157-CB48-8EB4-033045A9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181" y="2678488"/>
            <a:ext cx="8710954" cy="2569243"/>
          </a:xfrm>
        </p:spPr>
        <p:txBody>
          <a:bodyPr>
            <a:normAutofit/>
          </a:bodyPr>
          <a:lstStyle/>
          <a:p>
            <a:pPr algn="ctr"/>
            <a:r>
              <a:rPr lang="en-ZA" b="1" i="1" dirty="0"/>
              <a:t/>
            </a:r>
            <a:br>
              <a:rPr lang="en-ZA" b="1" i="1" dirty="0"/>
            </a:br>
            <a:r>
              <a:rPr lang="en-ZA" b="1" i="1" dirty="0"/>
              <a:t>             </a:t>
            </a:r>
            <a:r>
              <a:rPr lang="en-ZA" b="1" dirty="0"/>
              <a:t>BUDGET IMPLICATIONS </a:t>
            </a:r>
            <a:r>
              <a:rPr lang="en-ZA" b="1" i="1" dirty="0"/>
              <a:t/>
            </a:r>
            <a:br>
              <a:rPr lang="en-ZA" b="1" i="1" dirty="0"/>
            </a:br>
            <a:r>
              <a:rPr lang="en-GB" sz="3100" b="1" dirty="0"/>
              <a:t/>
            </a:r>
            <a:br>
              <a:rPr lang="en-GB" sz="3100" b="1" dirty="0"/>
            </a:b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7B3B46-1958-4F8D-90C4-83E434D7B119}"/>
              </a:ext>
            </a:extLst>
          </p:cNvPr>
          <p:cNvSpPr txBox="1"/>
          <p:nvPr/>
        </p:nvSpPr>
        <p:spPr>
          <a:xfrm>
            <a:off x="7287868" y="6260858"/>
            <a:ext cx="2929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800" b="1" i="1" dirty="0"/>
              <a:t> NEC 13 April 2022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822817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990490A-CF25-4808-A58D-82E0C09D24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B3428BD-3EBD-4578-987F-1653ED6D03B8}"/>
              </a:ext>
            </a:extLst>
          </p:cNvPr>
          <p:cNvCxnSpPr/>
          <p:nvPr/>
        </p:nvCxnSpPr>
        <p:spPr>
          <a:xfrm>
            <a:off x="2961861" y="2256183"/>
            <a:ext cx="531743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BD192BA-0CCC-4462-8661-C03A0B70BE3D}"/>
              </a:ext>
            </a:extLst>
          </p:cNvPr>
          <p:cNvCxnSpPr/>
          <p:nvPr/>
        </p:nvCxnSpPr>
        <p:spPr>
          <a:xfrm>
            <a:off x="2961861" y="4277139"/>
            <a:ext cx="531743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CA93E25-9B4D-4516-A219-9A30BBBCEF55}"/>
              </a:ext>
            </a:extLst>
          </p:cNvPr>
          <p:cNvSpPr/>
          <p:nvPr/>
        </p:nvSpPr>
        <p:spPr>
          <a:xfrm>
            <a:off x="3051313" y="2564296"/>
            <a:ext cx="4949687" cy="1421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PART A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Our Mandate </a:t>
            </a:r>
            <a:endParaRPr lang="en-ZA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69992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04D4C-DC45-834A-A759-F6658CE95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20073" y="284096"/>
            <a:ext cx="6040619" cy="87363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BUDGET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BE5C7E-2FE3-40CE-B02B-AC2B2099D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314" y="1416521"/>
            <a:ext cx="10907486" cy="4591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426309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04D4C-DC45-834A-A759-F6658CE95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91A7FE82-73C0-4332-82D0-9E452DAE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73" y="284096"/>
            <a:ext cx="6040619" cy="873635"/>
          </a:xfrm>
        </p:spPr>
        <p:txBody>
          <a:bodyPr/>
          <a:lstStyle/>
          <a:p>
            <a:r>
              <a:rPr lang="en-US" dirty="0"/>
              <a:t>BUDGET PARAMETERS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8D07A3-81AE-41A1-873F-C72E2E656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792" y="1416521"/>
            <a:ext cx="8837114" cy="4591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17725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04D4C-DC45-834A-A759-F6658CE95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52514" y="286129"/>
            <a:ext cx="8166443" cy="87363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PROJECTED REVENUE &amp; EXPENDITURE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D3ABE5-6E5E-4B33-80A8-FE22E7CC4F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115" y="1253636"/>
            <a:ext cx="5725886" cy="4888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1791251-2F23-46F4-AAAC-99008CCE0A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5999" y="1159764"/>
            <a:ext cx="5617029" cy="2269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9A72090-1742-46AA-8B48-C3838CDD57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2959" y="3348879"/>
            <a:ext cx="5481212" cy="289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41345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04D4C-DC45-834A-A759-F6658CE95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43807" y="284096"/>
            <a:ext cx="8187559" cy="87363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PROJECTED EXPENDITURE PER GOAL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F0851E-3657-4F44-9EFD-6CC66F86C1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543" y="1304997"/>
            <a:ext cx="11125200" cy="1953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6ACF8B-5C82-4F8F-A001-0CC5E6858B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4886" y="3360598"/>
            <a:ext cx="7663543" cy="28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1688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30E45-EE2C-44A5-862B-CC4632BA0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CAPITAL EXPENDITURE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6CD73CF-36DE-44EA-9A5E-1FBEE98DE66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979714" y="2668572"/>
            <a:ext cx="9383486" cy="34518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CF7F2F-71E0-4808-85B3-3F8EC16132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04D4C-DC45-834A-A759-F6658CE95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E88BBC-A2E9-47A9-9710-E3C776080D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9714" y="1046826"/>
            <a:ext cx="9383486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4318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663FCC-B076-41F3-85D0-8FAC9460F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FINANCIAL POSITION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7AE86EA-93F3-45E4-A502-4CC595BDA59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555170" y="1589679"/>
            <a:ext cx="10874829" cy="43247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3451EF-F1C2-4A3F-907A-A40703FD4B2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04D4C-DC45-834A-A759-F6658CE95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1980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DFFBD6-93F0-41CD-8D1D-0527443F2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CASH FLOW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8C26B60-1D5F-4865-82D7-8CB2D428FBD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1817914" y="1214856"/>
            <a:ext cx="8066315" cy="49719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952AD-2C93-4ECE-930A-A83879A525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04D4C-DC45-834A-A759-F6658CE95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57628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E23662-3781-4F48-8F8B-6977A5BF8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FUNDING MODEL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44482C4-C899-44B4-A662-6B1D8C92082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1772461" y="2081471"/>
            <a:ext cx="8647078" cy="26950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4B3468E-9B27-42A1-ADF8-2F7924827B1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04D4C-DC45-834A-A759-F6658CE95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4343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F523A-C4A0-4A7D-834B-4829BD38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779" y="599207"/>
            <a:ext cx="6144441" cy="718658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RECOMMENDATIONS 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A70411A-0A9A-4976-925A-0A729BD50C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6250" y="1317865"/>
            <a:ext cx="10972800" cy="51067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It is recommended that the PC COGTA resolves to: 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NOTE </a:t>
            </a:r>
            <a:r>
              <a:rPr lang="en-GB" sz="2800" dirty="0"/>
              <a:t>the SALGA 5 Year Strategic Plan 2022 – 2027, Annual Performance Plan and Budget for 2022-23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6D58C0E-8658-4094-9CB1-F85026A457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04D4C-DC45-834A-A759-F6658CE95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26780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940" y="2963592"/>
            <a:ext cx="8710953" cy="1398233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896886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587355-1F9B-49F1-B183-EC3D1D9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019" y="-63117"/>
            <a:ext cx="7413412" cy="718658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SALGA VS LOCAL GOVERNMENT: CONSTITUTIONAL, LEGISLATIVE &amp; POLICY  MANDATE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AC23B0-D856-43A7-A5B3-85EEAFA2F59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04D4C-DC45-834A-A759-F6658CE95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FB8D7E21-5C2E-475B-8056-BAB105F4D2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1006997"/>
              </p:ext>
            </p:extLst>
          </p:nvPr>
        </p:nvGraphicFramePr>
        <p:xfrm>
          <a:off x="212651" y="897628"/>
          <a:ext cx="11979349" cy="5581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96672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F01FDCA-F232-4051-9D67-C9E8DAAF7F6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E4C5A4-68AA-419A-9EB9-20F6985B147C}" type="slidenum">
              <a:rPr lang="en-GB" smtClean="0"/>
              <a:pPr/>
              <a:t>8</a:t>
            </a:fld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BEA9F9E-0395-4741-B57E-237581C4AC03}"/>
              </a:ext>
            </a:extLst>
          </p:cNvPr>
          <p:cNvGrpSpPr/>
          <p:nvPr/>
        </p:nvGrpSpPr>
        <p:grpSpPr>
          <a:xfrm>
            <a:off x="9900" y="-7680"/>
            <a:ext cx="12187440" cy="6865680"/>
            <a:chOff x="-1" y="-1"/>
            <a:chExt cx="12192001" cy="68026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5381800-83F7-4C2B-B20B-956989E02154}"/>
                </a:ext>
              </a:extLst>
            </p:cNvPr>
            <p:cNvGrpSpPr/>
            <p:nvPr/>
          </p:nvGrpSpPr>
          <p:grpSpPr>
            <a:xfrm rot="5400000">
              <a:off x="9534022" y="2649666"/>
              <a:ext cx="2509647" cy="1713225"/>
              <a:chOff x="8295502" y="3269553"/>
              <a:chExt cx="1034833" cy="2537241"/>
            </a:xfrm>
            <a:noFill/>
          </p:grpSpPr>
          <p:sp>
            <p:nvSpPr>
              <p:cNvPr id="129" name="Freeform 18">
                <a:extLst>
                  <a:ext uri="{FF2B5EF4-FFF2-40B4-BE49-F238E27FC236}">
                    <a16:creationId xmlns:a16="http://schemas.microsoft.com/office/drawing/2014/main" xmlns="" id="{FC552BD9-2FFF-41CF-9270-54A4FFB64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5502" y="3269553"/>
                <a:ext cx="1034833" cy="36436"/>
              </a:xfrm>
              <a:custGeom>
                <a:avLst/>
                <a:gdLst>
                  <a:gd name="T0" fmla="*/ 495 w 521"/>
                  <a:gd name="T1" fmla="*/ 1 h 30"/>
                  <a:gd name="T2" fmla="*/ 260 w 521"/>
                  <a:gd name="T3" fmla="*/ 1 h 30"/>
                  <a:gd name="T4" fmla="*/ 25 w 521"/>
                  <a:gd name="T5" fmla="*/ 1 h 30"/>
                  <a:gd name="T6" fmla="*/ 0 w 521"/>
                  <a:gd name="T7" fmla="*/ 15 h 30"/>
                  <a:gd name="T8" fmla="*/ 16 w 521"/>
                  <a:gd name="T9" fmla="*/ 30 h 30"/>
                  <a:gd name="T10" fmla="*/ 260 w 521"/>
                  <a:gd name="T11" fmla="*/ 30 h 30"/>
                  <a:gd name="T12" fmla="*/ 505 w 521"/>
                  <a:gd name="T13" fmla="*/ 30 h 30"/>
                  <a:gd name="T14" fmla="*/ 521 w 521"/>
                  <a:gd name="T15" fmla="*/ 15 h 30"/>
                  <a:gd name="T16" fmla="*/ 495 w 52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1" h="30">
                    <a:moveTo>
                      <a:pt x="495" y="1"/>
                    </a:moveTo>
                    <a:cubicBezTo>
                      <a:pt x="260" y="1"/>
                      <a:pt x="260" y="1"/>
                      <a:pt x="260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0" y="0"/>
                      <a:pt x="0" y="15"/>
                    </a:cubicBezTo>
                    <a:cubicBezTo>
                      <a:pt x="0" y="29"/>
                      <a:pt x="16" y="30"/>
                      <a:pt x="16" y="30"/>
                    </a:cubicBezTo>
                    <a:cubicBezTo>
                      <a:pt x="260" y="30"/>
                      <a:pt x="260" y="30"/>
                      <a:pt x="260" y="30"/>
                    </a:cubicBezTo>
                    <a:cubicBezTo>
                      <a:pt x="505" y="30"/>
                      <a:pt x="505" y="30"/>
                      <a:pt x="505" y="30"/>
                    </a:cubicBezTo>
                    <a:cubicBezTo>
                      <a:pt x="505" y="30"/>
                      <a:pt x="521" y="29"/>
                      <a:pt x="521" y="15"/>
                    </a:cubicBezTo>
                    <a:cubicBezTo>
                      <a:pt x="521" y="0"/>
                      <a:pt x="495" y="1"/>
                      <a:pt x="49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30" name="Freeform 19">
                <a:extLst>
                  <a:ext uri="{FF2B5EF4-FFF2-40B4-BE49-F238E27FC236}">
                    <a16:creationId xmlns:a16="http://schemas.microsoft.com/office/drawing/2014/main" xmlns="" id="{454F326A-7469-468E-982A-872866177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6756" y="3305989"/>
                <a:ext cx="972325" cy="32232"/>
              </a:xfrm>
              <a:custGeom>
                <a:avLst/>
                <a:gdLst>
                  <a:gd name="T0" fmla="*/ 419 w 840"/>
                  <a:gd name="T1" fmla="*/ 0 h 46"/>
                  <a:gd name="T2" fmla="*/ 0 w 840"/>
                  <a:gd name="T3" fmla="*/ 0 h 46"/>
                  <a:gd name="T4" fmla="*/ 0 w 840"/>
                  <a:gd name="T5" fmla="*/ 46 h 46"/>
                  <a:gd name="T6" fmla="*/ 29 w 840"/>
                  <a:gd name="T7" fmla="*/ 46 h 46"/>
                  <a:gd name="T8" fmla="*/ 419 w 840"/>
                  <a:gd name="T9" fmla="*/ 46 h 46"/>
                  <a:gd name="T10" fmla="*/ 809 w 840"/>
                  <a:gd name="T11" fmla="*/ 46 h 46"/>
                  <a:gd name="T12" fmla="*/ 840 w 840"/>
                  <a:gd name="T13" fmla="*/ 46 h 46"/>
                  <a:gd name="T14" fmla="*/ 840 w 840"/>
                  <a:gd name="T15" fmla="*/ 0 h 46"/>
                  <a:gd name="T16" fmla="*/ 419 w 84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0" h="46">
                    <a:moveTo>
                      <a:pt x="419" y="0"/>
                    </a:moveTo>
                    <a:lnTo>
                      <a:pt x="0" y="0"/>
                    </a:lnTo>
                    <a:lnTo>
                      <a:pt x="0" y="46"/>
                    </a:lnTo>
                    <a:lnTo>
                      <a:pt x="29" y="46"/>
                    </a:lnTo>
                    <a:lnTo>
                      <a:pt x="419" y="46"/>
                    </a:lnTo>
                    <a:lnTo>
                      <a:pt x="809" y="46"/>
                    </a:lnTo>
                    <a:lnTo>
                      <a:pt x="840" y="46"/>
                    </a:lnTo>
                    <a:lnTo>
                      <a:pt x="840" y="0"/>
                    </a:lnTo>
                    <a:lnTo>
                      <a:pt x="4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31" name="Freeform 20">
                <a:extLst>
                  <a:ext uri="{FF2B5EF4-FFF2-40B4-BE49-F238E27FC236}">
                    <a16:creationId xmlns:a16="http://schemas.microsoft.com/office/drawing/2014/main" xmlns="" id="{E8505215-CB8E-4A40-BE89-C58B4C021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1482" y="3338221"/>
                <a:ext cx="902873" cy="18919"/>
              </a:xfrm>
              <a:custGeom>
                <a:avLst/>
                <a:gdLst>
                  <a:gd name="T0" fmla="*/ 390 w 780"/>
                  <a:gd name="T1" fmla="*/ 0 h 27"/>
                  <a:gd name="T2" fmla="*/ 0 w 780"/>
                  <a:gd name="T3" fmla="*/ 0 h 27"/>
                  <a:gd name="T4" fmla="*/ 0 w 780"/>
                  <a:gd name="T5" fmla="*/ 27 h 27"/>
                  <a:gd name="T6" fmla="*/ 390 w 780"/>
                  <a:gd name="T7" fmla="*/ 27 h 27"/>
                  <a:gd name="T8" fmla="*/ 780 w 780"/>
                  <a:gd name="T9" fmla="*/ 27 h 27"/>
                  <a:gd name="T10" fmla="*/ 780 w 780"/>
                  <a:gd name="T11" fmla="*/ 0 h 27"/>
                  <a:gd name="T12" fmla="*/ 390 w 780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0" h="27">
                    <a:moveTo>
                      <a:pt x="390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390" y="27"/>
                    </a:lnTo>
                    <a:lnTo>
                      <a:pt x="780" y="27"/>
                    </a:lnTo>
                    <a:lnTo>
                      <a:pt x="780" y="0"/>
                    </a:lnTo>
                    <a:lnTo>
                      <a:pt x="3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32" name="Freeform 21">
                <a:extLst>
                  <a:ext uri="{FF2B5EF4-FFF2-40B4-BE49-F238E27FC236}">
                    <a16:creationId xmlns:a16="http://schemas.microsoft.com/office/drawing/2014/main" xmlns="" id="{69FA5006-1D0E-486A-963C-BF1D643E0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433" y="3357141"/>
                <a:ext cx="932970" cy="30130"/>
              </a:xfrm>
              <a:custGeom>
                <a:avLst/>
                <a:gdLst>
                  <a:gd name="T0" fmla="*/ 793 w 806"/>
                  <a:gd name="T1" fmla="*/ 0 h 43"/>
                  <a:gd name="T2" fmla="*/ 403 w 806"/>
                  <a:gd name="T3" fmla="*/ 0 h 43"/>
                  <a:gd name="T4" fmla="*/ 13 w 806"/>
                  <a:gd name="T5" fmla="*/ 0 h 43"/>
                  <a:gd name="T6" fmla="*/ 0 w 806"/>
                  <a:gd name="T7" fmla="*/ 43 h 43"/>
                  <a:gd name="T8" fmla="*/ 403 w 806"/>
                  <a:gd name="T9" fmla="*/ 43 h 43"/>
                  <a:gd name="T10" fmla="*/ 806 w 806"/>
                  <a:gd name="T11" fmla="*/ 43 h 43"/>
                  <a:gd name="T12" fmla="*/ 793 w 806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6" h="43">
                    <a:moveTo>
                      <a:pt x="793" y="0"/>
                    </a:moveTo>
                    <a:lnTo>
                      <a:pt x="403" y="0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403" y="43"/>
                    </a:lnTo>
                    <a:lnTo>
                      <a:pt x="806" y="43"/>
                    </a:lnTo>
                    <a:lnTo>
                      <a:pt x="79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xmlns="" id="{73410C1C-FF10-4910-94E9-65524F06D9A9}"/>
                  </a:ext>
                </a:extLst>
              </p:cNvPr>
              <p:cNvSpPr/>
              <p:nvPr/>
            </p:nvSpPr>
            <p:spPr>
              <a:xfrm>
                <a:off x="8322125" y="3387269"/>
                <a:ext cx="981586" cy="24195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Calibri Light" panose="020F0302020204030204" pitchFamily="34" charset="0"/>
                  </a:rPr>
                  <a:t>Serve as the custodian of local government intelligence and the knowledge hub for the sector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A716739D-93A9-44AF-A24C-FE201D9CC6AE}"/>
                </a:ext>
              </a:extLst>
            </p:cNvPr>
            <p:cNvGrpSpPr/>
            <p:nvPr/>
          </p:nvGrpSpPr>
          <p:grpSpPr>
            <a:xfrm rot="5400000">
              <a:off x="7599493" y="2710053"/>
              <a:ext cx="2380512" cy="1592780"/>
              <a:chOff x="6533752" y="3269553"/>
              <a:chExt cx="981586" cy="2537241"/>
            </a:xfrm>
            <a:noFill/>
          </p:grpSpPr>
          <p:sp>
            <p:nvSpPr>
              <p:cNvPr id="124" name="Freeform 40">
                <a:extLst>
                  <a:ext uri="{FF2B5EF4-FFF2-40B4-BE49-F238E27FC236}">
                    <a16:creationId xmlns:a16="http://schemas.microsoft.com/office/drawing/2014/main" xmlns="" id="{01FD168C-1DC7-498B-A6FF-4B67696646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4167" y="3269553"/>
                <a:ext cx="940757" cy="36436"/>
              </a:xfrm>
              <a:custGeom>
                <a:avLst/>
                <a:gdLst>
                  <a:gd name="T0" fmla="*/ 495 w 521"/>
                  <a:gd name="T1" fmla="*/ 1 h 30"/>
                  <a:gd name="T2" fmla="*/ 260 w 521"/>
                  <a:gd name="T3" fmla="*/ 1 h 30"/>
                  <a:gd name="T4" fmla="*/ 25 w 521"/>
                  <a:gd name="T5" fmla="*/ 1 h 30"/>
                  <a:gd name="T6" fmla="*/ 0 w 521"/>
                  <a:gd name="T7" fmla="*/ 15 h 30"/>
                  <a:gd name="T8" fmla="*/ 16 w 521"/>
                  <a:gd name="T9" fmla="*/ 30 h 30"/>
                  <a:gd name="T10" fmla="*/ 260 w 521"/>
                  <a:gd name="T11" fmla="*/ 30 h 30"/>
                  <a:gd name="T12" fmla="*/ 505 w 521"/>
                  <a:gd name="T13" fmla="*/ 30 h 30"/>
                  <a:gd name="T14" fmla="*/ 521 w 521"/>
                  <a:gd name="T15" fmla="*/ 15 h 30"/>
                  <a:gd name="T16" fmla="*/ 495 w 52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1" h="30">
                    <a:moveTo>
                      <a:pt x="495" y="1"/>
                    </a:moveTo>
                    <a:cubicBezTo>
                      <a:pt x="260" y="1"/>
                      <a:pt x="260" y="1"/>
                      <a:pt x="260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0" y="0"/>
                      <a:pt x="0" y="15"/>
                    </a:cubicBezTo>
                    <a:cubicBezTo>
                      <a:pt x="0" y="29"/>
                      <a:pt x="16" y="30"/>
                      <a:pt x="16" y="30"/>
                    </a:cubicBezTo>
                    <a:cubicBezTo>
                      <a:pt x="260" y="30"/>
                      <a:pt x="260" y="30"/>
                      <a:pt x="260" y="30"/>
                    </a:cubicBezTo>
                    <a:cubicBezTo>
                      <a:pt x="505" y="30"/>
                      <a:pt x="505" y="30"/>
                      <a:pt x="505" y="30"/>
                    </a:cubicBezTo>
                    <a:cubicBezTo>
                      <a:pt x="505" y="30"/>
                      <a:pt x="521" y="29"/>
                      <a:pt x="521" y="15"/>
                    </a:cubicBezTo>
                    <a:cubicBezTo>
                      <a:pt x="521" y="0"/>
                      <a:pt x="495" y="1"/>
                      <a:pt x="49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25" name="Freeform 41">
                <a:extLst>
                  <a:ext uri="{FF2B5EF4-FFF2-40B4-BE49-F238E27FC236}">
                    <a16:creationId xmlns:a16="http://schemas.microsoft.com/office/drawing/2014/main" xmlns="" id="{9DCE36CA-B829-4E9A-8637-F6DCF5874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2579" y="3305989"/>
                <a:ext cx="883933" cy="32232"/>
              </a:xfrm>
              <a:custGeom>
                <a:avLst/>
                <a:gdLst>
                  <a:gd name="T0" fmla="*/ 419 w 840"/>
                  <a:gd name="T1" fmla="*/ 0 h 46"/>
                  <a:gd name="T2" fmla="*/ 0 w 840"/>
                  <a:gd name="T3" fmla="*/ 0 h 46"/>
                  <a:gd name="T4" fmla="*/ 0 w 840"/>
                  <a:gd name="T5" fmla="*/ 46 h 46"/>
                  <a:gd name="T6" fmla="*/ 29 w 840"/>
                  <a:gd name="T7" fmla="*/ 46 h 46"/>
                  <a:gd name="T8" fmla="*/ 419 w 840"/>
                  <a:gd name="T9" fmla="*/ 46 h 46"/>
                  <a:gd name="T10" fmla="*/ 809 w 840"/>
                  <a:gd name="T11" fmla="*/ 46 h 46"/>
                  <a:gd name="T12" fmla="*/ 840 w 840"/>
                  <a:gd name="T13" fmla="*/ 46 h 46"/>
                  <a:gd name="T14" fmla="*/ 840 w 840"/>
                  <a:gd name="T15" fmla="*/ 0 h 46"/>
                  <a:gd name="T16" fmla="*/ 419 w 84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0" h="46">
                    <a:moveTo>
                      <a:pt x="419" y="0"/>
                    </a:moveTo>
                    <a:lnTo>
                      <a:pt x="0" y="0"/>
                    </a:lnTo>
                    <a:lnTo>
                      <a:pt x="0" y="46"/>
                    </a:lnTo>
                    <a:lnTo>
                      <a:pt x="29" y="46"/>
                    </a:lnTo>
                    <a:lnTo>
                      <a:pt x="419" y="46"/>
                    </a:lnTo>
                    <a:lnTo>
                      <a:pt x="809" y="46"/>
                    </a:lnTo>
                    <a:lnTo>
                      <a:pt x="840" y="46"/>
                    </a:lnTo>
                    <a:lnTo>
                      <a:pt x="840" y="0"/>
                    </a:lnTo>
                    <a:lnTo>
                      <a:pt x="4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26" name="Freeform 42">
                <a:extLst>
                  <a:ext uri="{FF2B5EF4-FFF2-40B4-BE49-F238E27FC236}">
                    <a16:creationId xmlns:a16="http://schemas.microsoft.com/office/drawing/2014/main" xmlns="" id="{96CDC321-3E3F-4071-A644-407FAF0BC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4148" y="3338221"/>
                <a:ext cx="820795" cy="18919"/>
              </a:xfrm>
              <a:custGeom>
                <a:avLst/>
                <a:gdLst>
                  <a:gd name="T0" fmla="*/ 390 w 780"/>
                  <a:gd name="T1" fmla="*/ 0 h 27"/>
                  <a:gd name="T2" fmla="*/ 0 w 780"/>
                  <a:gd name="T3" fmla="*/ 0 h 27"/>
                  <a:gd name="T4" fmla="*/ 0 w 780"/>
                  <a:gd name="T5" fmla="*/ 27 h 27"/>
                  <a:gd name="T6" fmla="*/ 390 w 780"/>
                  <a:gd name="T7" fmla="*/ 27 h 27"/>
                  <a:gd name="T8" fmla="*/ 780 w 780"/>
                  <a:gd name="T9" fmla="*/ 27 h 27"/>
                  <a:gd name="T10" fmla="*/ 780 w 780"/>
                  <a:gd name="T11" fmla="*/ 0 h 27"/>
                  <a:gd name="T12" fmla="*/ 390 w 780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0" h="27">
                    <a:moveTo>
                      <a:pt x="390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390" y="27"/>
                    </a:lnTo>
                    <a:lnTo>
                      <a:pt x="780" y="27"/>
                    </a:lnTo>
                    <a:lnTo>
                      <a:pt x="780" y="0"/>
                    </a:lnTo>
                    <a:lnTo>
                      <a:pt x="3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27" name="Freeform 43">
                <a:extLst>
                  <a:ext uri="{FF2B5EF4-FFF2-40B4-BE49-F238E27FC236}">
                    <a16:creationId xmlns:a16="http://schemas.microsoft.com/office/drawing/2014/main" xmlns="" id="{2649FBA2-2188-41C4-83D1-6E8720D98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0468" y="3357141"/>
                <a:ext cx="848154" cy="30130"/>
              </a:xfrm>
              <a:custGeom>
                <a:avLst/>
                <a:gdLst>
                  <a:gd name="T0" fmla="*/ 793 w 806"/>
                  <a:gd name="T1" fmla="*/ 0 h 43"/>
                  <a:gd name="T2" fmla="*/ 403 w 806"/>
                  <a:gd name="T3" fmla="*/ 0 h 43"/>
                  <a:gd name="T4" fmla="*/ 13 w 806"/>
                  <a:gd name="T5" fmla="*/ 0 h 43"/>
                  <a:gd name="T6" fmla="*/ 0 w 806"/>
                  <a:gd name="T7" fmla="*/ 43 h 43"/>
                  <a:gd name="T8" fmla="*/ 403 w 806"/>
                  <a:gd name="T9" fmla="*/ 43 h 43"/>
                  <a:gd name="T10" fmla="*/ 806 w 806"/>
                  <a:gd name="T11" fmla="*/ 43 h 43"/>
                  <a:gd name="T12" fmla="*/ 793 w 806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6" h="43">
                    <a:moveTo>
                      <a:pt x="793" y="0"/>
                    </a:moveTo>
                    <a:lnTo>
                      <a:pt x="403" y="0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403" y="43"/>
                    </a:lnTo>
                    <a:lnTo>
                      <a:pt x="806" y="43"/>
                    </a:lnTo>
                    <a:lnTo>
                      <a:pt x="79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xmlns="" id="{3D18FE27-534A-4459-B814-63509D1078E2}"/>
                  </a:ext>
                </a:extLst>
              </p:cNvPr>
              <p:cNvSpPr/>
              <p:nvPr/>
            </p:nvSpPr>
            <p:spPr>
              <a:xfrm>
                <a:off x="6533752" y="3387269"/>
                <a:ext cx="981586" cy="24195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Calibri Light" panose="020F0302020204030204" pitchFamily="34" charset="0"/>
                  </a:rPr>
                  <a:t>Build the profile and image of local government within South Africa as well as outside the country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3554C6CB-72CF-4D39-AD6A-B3A5FD6A3D2E}"/>
                </a:ext>
              </a:extLst>
            </p:cNvPr>
            <p:cNvGrpSpPr/>
            <p:nvPr/>
          </p:nvGrpSpPr>
          <p:grpSpPr>
            <a:xfrm rot="5400000">
              <a:off x="5633333" y="2746836"/>
              <a:ext cx="2509647" cy="1518884"/>
              <a:chOff x="4718754" y="3187773"/>
              <a:chExt cx="1034833" cy="2619021"/>
            </a:xfrm>
            <a:noFill/>
          </p:grpSpPr>
          <p:sp>
            <p:nvSpPr>
              <p:cNvPr id="119" name="Freeform 84">
                <a:extLst>
                  <a:ext uri="{FF2B5EF4-FFF2-40B4-BE49-F238E27FC236}">
                    <a16:creationId xmlns:a16="http://schemas.microsoft.com/office/drawing/2014/main" xmlns="" id="{013C63C2-2DCB-4CA9-A657-1059A8178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8754" y="3269553"/>
                <a:ext cx="1034833" cy="36436"/>
              </a:xfrm>
              <a:custGeom>
                <a:avLst/>
                <a:gdLst>
                  <a:gd name="T0" fmla="*/ 495 w 521"/>
                  <a:gd name="T1" fmla="*/ 1 h 30"/>
                  <a:gd name="T2" fmla="*/ 260 w 521"/>
                  <a:gd name="T3" fmla="*/ 1 h 30"/>
                  <a:gd name="T4" fmla="*/ 25 w 521"/>
                  <a:gd name="T5" fmla="*/ 1 h 30"/>
                  <a:gd name="T6" fmla="*/ 0 w 521"/>
                  <a:gd name="T7" fmla="*/ 15 h 30"/>
                  <a:gd name="T8" fmla="*/ 16 w 521"/>
                  <a:gd name="T9" fmla="*/ 30 h 30"/>
                  <a:gd name="T10" fmla="*/ 260 w 521"/>
                  <a:gd name="T11" fmla="*/ 30 h 30"/>
                  <a:gd name="T12" fmla="*/ 505 w 521"/>
                  <a:gd name="T13" fmla="*/ 30 h 30"/>
                  <a:gd name="T14" fmla="*/ 521 w 521"/>
                  <a:gd name="T15" fmla="*/ 15 h 30"/>
                  <a:gd name="T16" fmla="*/ 495 w 52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1" h="30">
                    <a:moveTo>
                      <a:pt x="495" y="1"/>
                    </a:moveTo>
                    <a:cubicBezTo>
                      <a:pt x="260" y="1"/>
                      <a:pt x="260" y="1"/>
                      <a:pt x="260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0" y="0"/>
                      <a:pt x="0" y="15"/>
                    </a:cubicBezTo>
                    <a:cubicBezTo>
                      <a:pt x="0" y="29"/>
                      <a:pt x="16" y="30"/>
                      <a:pt x="16" y="30"/>
                    </a:cubicBezTo>
                    <a:cubicBezTo>
                      <a:pt x="260" y="30"/>
                      <a:pt x="260" y="30"/>
                      <a:pt x="260" y="30"/>
                    </a:cubicBezTo>
                    <a:cubicBezTo>
                      <a:pt x="505" y="30"/>
                      <a:pt x="505" y="30"/>
                      <a:pt x="505" y="30"/>
                    </a:cubicBezTo>
                    <a:cubicBezTo>
                      <a:pt x="505" y="30"/>
                      <a:pt x="521" y="29"/>
                      <a:pt x="521" y="15"/>
                    </a:cubicBezTo>
                    <a:cubicBezTo>
                      <a:pt x="521" y="0"/>
                      <a:pt x="495" y="1"/>
                      <a:pt x="49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20" name="Freeform 85">
                <a:extLst>
                  <a:ext uri="{FF2B5EF4-FFF2-40B4-BE49-F238E27FC236}">
                    <a16:creationId xmlns:a16="http://schemas.microsoft.com/office/drawing/2014/main" xmlns="" id="{13769841-4C9C-419D-BDE7-7C1427493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0008" y="3305989"/>
                <a:ext cx="972325" cy="32232"/>
              </a:xfrm>
              <a:custGeom>
                <a:avLst/>
                <a:gdLst>
                  <a:gd name="T0" fmla="*/ 419 w 840"/>
                  <a:gd name="T1" fmla="*/ 0 h 46"/>
                  <a:gd name="T2" fmla="*/ 0 w 840"/>
                  <a:gd name="T3" fmla="*/ 0 h 46"/>
                  <a:gd name="T4" fmla="*/ 0 w 840"/>
                  <a:gd name="T5" fmla="*/ 46 h 46"/>
                  <a:gd name="T6" fmla="*/ 29 w 840"/>
                  <a:gd name="T7" fmla="*/ 46 h 46"/>
                  <a:gd name="T8" fmla="*/ 419 w 840"/>
                  <a:gd name="T9" fmla="*/ 46 h 46"/>
                  <a:gd name="T10" fmla="*/ 809 w 840"/>
                  <a:gd name="T11" fmla="*/ 46 h 46"/>
                  <a:gd name="T12" fmla="*/ 840 w 840"/>
                  <a:gd name="T13" fmla="*/ 46 h 46"/>
                  <a:gd name="T14" fmla="*/ 840 w 840"/>
                  <a:gd name="T15" fmla="*/ 0 h 46"/>
                  <a:gd name="T16" fmla="*/ 419 w 84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0" h="46">
                    <a:moveTo>
                      <a:pt x="419" y="0"/>
                    </a:moveTo>
                    <a:lnTo>
                      <a:pt x="0" y="0"/>
                    </a:lnTo>
                    <a:lnTo>
                      <a:pt x="0" y="46"/>
                    </a:lnTo>
                    <a:lnTo>
                      <a:pt x="29" y="46"/>
                    </a:lnTo>
                    <a:lnTo>
                      <a:pt x="419" y="46"/>
                    </a:lnTo>
                    <a:lnTo>
                      <a:pt x="809" y="46"/>
                    </a:lnTo>
                    <a:lnTo>
                      <a:pt x="840" y="46"/>
                    </a:lnTo>
                    <a:lnTo>
                      <a:pt x="840" y="0"/>
                    </a:lnTo>
                    <a:lnTo>
                      <a:pt x="4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21" name="Freeform 86">
                <a:extLst>
                  <a:ext uri="{FF2B5EF4-FFF2-40B4-BE49-F238E27FC236}">
                    <a16:creationId xmlns:a16="http://schemas.microsoft.com/office/drawing/2014/main" xmlns="" id="{F5237730-D14D-476F-AD90-1132388A9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734" y="3338221"/>
                <a:ext cx="902873" cy="18919"/>
              </a:xfrm>
              <a:custGeom>
                <a:avLst/>
                <a:gdLst>
                  <a:gd name="T0" fmla="*/ 390 w 780"/>
                  <a:gd name="T1" fmla="*/ 0 h 27"/>
                  <a:gd name="T2" fmla="*/ 0 w 780"/>
                  <a:gd name="T3" fmla="*/ 0 h 27"/>
                  <a:gd name="T4" fmla="*/ 0 w 780"/>
                  <a:gd name="T5" fmla="*/ 27 h 27"/>
                  <a:gd name="T6" fmla="*/ 390 w 780"/>
                  <a:gd name="T7" fmla="*/ 27 h 27"/>
                  <a:gd name="T8" fmla="*/ 780 w 780"/>
                  <a:gd name="T9" fmla="*/ 27 h 27"/>
                  <a:gd name="T10" fmla="*/ 780 w 780"/>
                  <a:gd name="T11" fmla="*/ 0 h 27"/>
                  <a:gd name="T12" fmla="*/ 390 w 780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0" h="27">
                    <a:moveTo>
                      <a:pt x="390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390" y="27"/>
                    </a:lnTo>
                    <a:lnTo>
                      <a:pt x="780" y="27"/>
                    </a:lnTo>
                    <a:lnTo>
                      <a:pt x="780" y="0"/>
                    </a:lnTo>
                    <a:lnTo>
                      <a:pt x="3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22" name="Freeform 87">
                <a:extLst>
                  <a:ext uri="{FF2B5EF4-FFF2-40B4-BE49-F238E27FC236}">
                    <a16:creationId xmlns:a16="http://schemas.microsoft.com/office/drawing/2014/main" xmlns="" id="{FC21A94C-3305-43B1-91E1-090632545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9685" y="3357141"/>
                <a:ext cx="932970" cy="30130"/>
              </a:xfrm>
              <a:custGeom>
                <a:avLst/>
                <a:gdLst>
                  <a:gd name="T0" fmla="*/ 793 w 806"/>
                  <a:gd name="T1" fmla="*/ 0 h 43"/>
                  <a:gd name="T2" fmla="*/ 403 w 806"/>
                  <a:gd name="T3" fmla="*/ 0 h 43"/>
                  <a:gd name="T4" fmla="*/ 13 w 806"/>
                  <a:gd name="T5" fmla="*/ 0 h 43"/>
                  <a:gd name="T6" fmla="*/ 0 w 806"/>
                  <a:gd name="T7" fmla="*/ 43 h 43"/>
                  <a:gd name="T8" fmla="*/ 403 w 806"/>
                  <a:gd name="T9" fmla="*/ 43 h 43"/>
                  <a:gd name="T10" fmla="*/ 806 w 806"/>
                  <a:gd name="T11" fmla="*/ 43 h 43"/>
                  <a:gd name="T12" fmla="*/ 793 w 806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6" h="43">
                    <a:moveTo>
                      <a:pt x="793" y="0"/>
                    </a:moveTo>
                    <a:lnTo>
                      <a:pt x="403" y="0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403" y="43"/>
                    </a:lnTo>
                    <a:lnTo>
                      <a:pt x="806" y="43"/>
                    </a:lnTo>
                    <a:lnTo>
                      <a:pt x="79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7DFC0518-E938-4D55-9752-5C239BAC982F}"/>
                  </a:ext>
                </a:extLst>
              </p:cNvPr>
              <p:cNvSpPr/>
              <p:nvPr/>
            </p:nvSpPr>
            <p:spPr>
              <a:xfrm>
                <a:off x="4745377" y="3187773"/>
                <a:ext cx="981586" cy="261902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Calibri Light" panose="020F0302020204030204" pitchFamily="34" charset="0"/>
                  </a:rPr>
                  <a:t>Support and advise our members on a range of issues to assist effective execution of their mandate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A175A1E-AE50-43F5-8B3E-44F38BD88508}"/>
                </a:ext>
              </a:extLst>
            </p:cNvPr>
            <p:cNvGrpSpPr/>
            <p:nvPr/>
          </p:nvGrpSpPr>
          <p:grpSpPr>
            <a:xfrm rot="5400000">
              <a:off x="1800006" y="2740730"/>
              <a:ext cx="2509645" cy="1511733"/>
              <a:chOff x="2861664" y="3271209"/>
              <a:chExt cx="1034833" cy="2535585"/>
            </a:xfrm>
            <a:noFill/>
          </p:grpSpPr>
          <p:sp>
            <p:nvSpPr>
              <p:cNvPr id="114" name="Freeform 62">
                <a:extLst>
                  <a:ext uri="{FF2B5EF4-FFF2-40B4-BE49-F238E27FC236}">
                    <a16:creationId xmlns:a16="http://schemas.microsoft.com/office/drawing/2014/main" xmlns="" id="{23682C61-4B6E-4174-813C-E8C4E854A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664" y="3271209"/>
                <a:ext cx="1034833" cy="33124"/>
              </a:xfrm>
              <a:custGeom>
                <a:avLst/>
                <a:gdLst>
                  <a:gd name="T0" fmla="*/ 495 w 521"/>
                  <a:gd name="T1" fmla="*/ 1 h 30"/>
                  <a:gd name="T2" fmla="*/ 260 w 521"/>
                  <a:gd name="T3" fmla="*/ 1 h 30"/>
                  <a:gd name="T4" fmla="*/ 25 w 521"/>
                  <a:gd name="T5" fmla="*/ 1 h 30"/>
                  <a:gd name="T6" fmla="*/ 0 w 521"/>
                  <a:gd name="T7" fmla="*/ 15 h 30"/>
                  <a:gd name="T8" fmla="*/ 16 w 521"/>
                  <a:gd name="T9" fmla="*/ 30 h 30"/>
                  <a:gd name="T10" fmla="*/ 260 w 521"/>
                  <a:gd name="T11" fmla="*/ 30 h 30"/>
                  <a:gd name="T12" fmla="*/ 505 w 521"/>
                  <a:gd name="T13" fmla="*/ 30 h 30"/>
                  <a:gd name="T14" fmla="*/ 521 w 521"/>
                  <a:gd name="T15" fmla="*/ 15 h 30"/>
                  <a:gd name="T16" fmla="*/ 495 w 52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1" h="30">
                    <a:moveTo>
                      <a:pt x="495" y="1"/>
                    </a:moveTo>
                    <a:cubicBezTo>
                      <a:pt x="260" y="1"/>
                      <a:pt x="260" y="1"/>
                      <a:pt x="260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0" y="0"/>
                      <a:pt x="0" y="15"/>
                    </a:cubicBezTo>
                    <a:cubicBezTo>
                      <a:pt x="0" y="29"/>
                      <a:pt x="16" y="30"/>
                      <a:pt x="16" y="30"/>
                    </a:cubicBezTo>
                    <a:cubicBezTo>
                      <a:pt x="260" y="30"/>
                      <a:pt x="260" y="30"/>
                      <a:pt x="260" y="30"/>
                    </a:cubicBezTo>
                    <a:cubicBezTo>
                      <a:pt x="505" y="30"/>
                      <a:pt x="505" y="30"/>
                      <a:pt x="505" y="30"/>
                    </a:cubicBezTo>
                    <a:cubicBezTo>
                      <a:pt x="505" y="30"/>
                      <a:pt x="521" y="29"/>
                      <a:pt x="521" y="15"/>
                    </a:cubicBezTo>
                    <a:cubicBezTo>
                      <a:pt x="521" y="0"/>
                      <a:pt x="495" y="1"/>
                      <a:pt x="49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15" name="Freeform 63">
                <a:extLst>
                  <a:ext uri="{FF2B5EF4-FFF2-40B4-BE49-F238E27FC236}">
                    <a16:creationId xmlns:a16="http://schemas.microsoft.com/office/drawing/2014/main" xmlns="" id="{3582537B-6201-42BD-A6FB-434A7FD5C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918" y="3305989"/>
                <a:ext cx="972325" cy="32232"/>
              </a:xfrm>
              <a:custGeom>
                <a:avLst/>
                <a:gdLst>
                  <a:gd name="T0" fmla="*/ 419 w 840"/>
                  <a:gd name="T1" fmla="*/ 0 h 46"/>
                  <a:gd name="T2" fmla="*/ 0 w 840"/>
                  <a:gd name="T3" fmla="*/ 0 h 46"/>
                  <a:gd name="T4" fmla="*/ 0 w 840"/>
                  <a:gd name="T5" fmla="*/ 46 h 46"/>
                  <a:gd name="T6" fmla="*/ 29 w 840"/>
                  <a:gd name="T7" fmla="*/ 46 h 46"/>
                  <a:gd name="T8" fmla="*/ 419 w 840"/>
                  <a:gd name="T9" fmla="*/ 46 h 46"/>
                  <a:gd name="T10" fmla="*/ 809 w 840"/>
                  <a:gd name="T11" fmla="*/ 46 h 46"/>
                  <a:gd name="T12" fmla="*/ 840 w 840"/>
                  <a:gd name="T13" fmla="*/ 46 h 46"/>
                  <a:gd name="T14" fmla="*/ 840 w 840"/>
                  <a:gd name="T15" fmla="*/ 0 h 46"/>
                  <a:gd name="T16" fmla="*/ 419 w 84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0" h="46">
                    <a:moveTo>
                      <a:pt x="419" y="0"/>
                    </a:moveTo>
                    <a:lnTo>
                      <a:pt x="0" y="0"/>
                    </a:lnTo>
                    <a:lnTo>
                      <a:pt x="0" y="46"/>
                    </a:lnTo>
                    <a:lnTo>
                      <a:pt x="29" y="46"/>
                    </a:lnTo>
                    <a:lnTo>
                      <a:pt x="419" y="46"/>
                    </a:lnTo>
                    <a:lnTo>
                      <a:pt x="809" y="46"/>
                    </a:lnTo>
                    <a:lnTo>
                      <a:pt x="840" y="46"/>
                    </a:lnTo>
                    <a:lnTo>
                      <a:pt x="840" y="0"/>
                    </a:lnTo>
                    <a:lnTo>
                      <a:pt x="4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16" name="Freeform 64">
                <a:extLst>
                  <a:ext uri="{FF2B5EF4-FFF2-40B4-BE49-F238E27FC236}">
                    <a16:creationId xmlns:a16="http://schemas.microsoft.com/office/drawing/2014/main" xmlns="" id="{9344533F-A346-4DC1-9AE7-C9839C01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644" y="3338221"/>
                <a:ext cx="902873" cy="18919"/>
              </a:xfrm>
              <a:custGeom>
                <a:avLst/>
                <a:gdLst>
                  <a:gd name="T0" fmla="*/ 390 w 780"/>
                  <a:gd name="T1" fmla="*/ 0 h 27"/>
                  <a:gd name="T2" fmla="*/ 0 w 780"/>
                  <a:gd name="T3" fmla="*/ 0 h 27"/>
                  <a:gd name="T4" fmla="*/ 0 w 780"/>
                  <a:gd name="T5" fmla="*/ 27 h 27"/>
                  <a:gd name="T6" fmla="*/ 390 w 780"/>
                  <a:gd name="T7" fmla="*/ 27 h 27"/>
                  <a:gd name="T8" fmla="*/ 780 w 780"/>
                  <a:gd name="T9" fmla="*/ 27 h 27"/>
                  <a:gd name="T10" fmla="*/ 780 w 780"/>
                  <a:gd name="T11" fmla="*/ 0 h 27"/>
                  <a:gd name="T12" fmla="*/ 390 w 780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0" h="27">
                    <a:moveTo>
                      <a:pt x="390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390" y="27"/>
                    </a:lnTo>
                    <a:lnTo>
                      <a:pt x="780" y="27"/>
                    </a:lnTo>
                    <a:lnTo>
                      <a:pt x="780" y="0"/>
                    </a:lnTo>
                    <a:lnTo>
                      <a:pt x="3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17" name="Freeform 65">
                <a:extLst>
                  <a:ext uri="{FF2B5EF4-FFF2-40B4-BE49-F238E27FC236}">
                    <a16:creationId xmlns:a16="http://schemas.microsoft.com/office/drawing/2014/main" xmlns="" id="{5D8FE450-6EB8-41CC-8637-D44E0D2C7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595" y="3357141"/>
                <a:ext cx="932970" cy="30130"/>
              </a:xfrm>
              <a:custGeom>
                <a:avLst/>
                <a:gdLst>
                  <a:gd name="T0" fmla="*/ 793 w 806"/>
                  <a:gd name="T1" fmla="*/ 0 h 43"/>
                  <a:gd name="T2" fmla="*/ 403 w 806"/>
                  <a:gd name="T3" fmla="*/ 0 h 43"/>
                  <a:gd name="T4" fmla="*/ 13 w 806"/>
                  <a:gd name="T5" fmla="*/ 0 h 43"/>
                  <a:gd name="T6" fmla="*/ 0 w 806"/>
                  <a:gd name="T7" fmla="*/ 43 h 43"/>
                  <a:gd name="T8" fmla="*/ 403 w 806"/>
                  <a:gd name="T9" fmla="*/ 43 h 43"/>
                  <a:gd name="T10" fmla="*/ 806 w 806"/>
                  <a:gd name="T11" fmla="*/ 43 h 43"/>
                  <a:gd name="T12" fmla="*/ 793 w 806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6" h="43">
                    <a:moveTo>
                      <a:pt x="793" y="0"/>
                    </a:moveTo>
                    <a:lnTo>
                      <a:pt x="403" y="0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403" y="43"/>
                    </a:lnTo>
                    <a:lnTo>
                      <a:pt x="806" y="43"/>
                    </a:lnTo>
                    <a:lnTo>
                      <a:pt x="79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xmlns="" id="{AF799EE5-9EBB-4485-99BF-64DA3CDA7FF3}"/>
                  </a:ext>
                </a:extLst>
              </p:cNvPr>
              <p:cNvSpPr/>
              <p:nvPr/>
            </p:nvSpPr>
            <p:spPr>
              <a:xfrm>
                <a:off x="2888288" y="3387269"/>
                <a:ext cx="981586" cy="24195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Calibri Light" panose="020F0302020204030204" pitchFamily="34" charset="0"/>
                  </a:rPr>
                  <a:t>Act as an employer body representing all municipal members and, by agreement, associate members</a:t>
                </a:r>
              </a:p>
            </p:txBody>
          </p:sp>
        </p:grp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xmlns="" id="{D0E6DA98-2093-4D89-90F1-05C5A85A4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0" y="2616063"/>
              <a:ext cx="1757811" cy="2669360"/>
            </a:xfrm>
            <a:custGeom>
              <a:avLst/>
              <a:gdLst>
                <a:gd name="T0" fmla="*/ 247 w 370"/>
                <a:gd name="T1" fmla="*/ 408 h 561"/>
                <a:gd name="T2" fmla="*/ 222 w 370"/>
                <a:gd name="T3" fmla="*/ 402 h 561"/>
                <a:gd name="T4" fmla="*/ 209 w 370"/>
                <a:gd name="T5" fmla="*/ 367 h 561"/>
                <a:gd name="T6" fmla="*/ 224 w 370"/>
                <a:gd name="T7" fmla="*/ 333 h 561"/>
                <a:gd name="T8" fmla="*/ 155 w 370"/>
                <a:gd name="T9" fmla="*/ 270 h 561"/>
                <a:gd name="T10" fmla="*/ 110 w 370"/>
                <a:gd name="T11" fmla="*/ 218 h 561"/>
                <a:gd name="T12" fmla="*/ 98 w 370"/>
                <a:gd name="T13" fmla="*/ 220 h 561"/>
                <a:gd name="T14" fmla="*/ 96 w 370"/>
                <a:gd name="T15" fmla="*/ 212 h 561"/>
                <a:gd name="T16" fmla="*/ 115 w 370"/>
                <a:gd name="T17" fmla="*/ 154 h 561"/>
                <a:gd name="T18" fmla="*/ 20 w 370"/>
                <a:gd name="T19" fmla="*/ 40 h 561"/>
                <a:gd name="T20" fmla="*/ 0 w 370"/>
                <a:gd name="T21" fmla="*/ 0 h 561"/>
                <a:gd name="T22" fmla="*/ 0 w 370"/>
                <a:gd name="T23" fmla="*/ 561 h 561"/>
                <a:gd name="T24" fmla="*/ 358 w 370"/>
                <a:gd name="T25" fmla="*/ 561 h 561"/>
                <a:gd name="T26" fmla="*/ 370 w 370"/>
                <a:gd name="T27" fmla="*/ 515 h 561"/>
                <a:gd name="T28" fmla="*/ 247 w 370"/>
                <a:gd name="T29" fmla="*/ 40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0" h="561">
                  <a:moveTo>
                    <a:pt x="247" y="408"/>
                  </a:moveTo>
                  <a:cubicBezTo>
                    <a:pt x="240" y="406"/>
                    <a:pt x="231" y="404"/>
                    <a:pt x="222" y="402"/>
                  </a:cubicBezTo>
                  <a:cubicBezTo>
                    <a:pt x="219" y="389"/>
                    <a:pt x="215" y="377"/>
                    <a:pt x="209" y="367"/>
                  </a:cubicBezTo>
                  <a:cubicBezTo>
                    <a:pt x="218" y="357"/>
                    <a:pt x="224" y="345"/>
                    <a:pt x="224" y="333"/>
                  </a:cubicBezTo>
                  <a:cubicBezTo>
                    <a:pt x="224" y="305"/>
                    <a:pt x="195" y="281"/>
                    <a:pt x="155" y="270"/>
                  </a:cubicBezTo>
                  <a:cubicBezTo>
                    <a:pt x="152" y="240"/>
                    <a:pt x="133" y="218"/>
                    <a:pt x="110" y="218"/>
                  </a:cubicBezTo>
                  <a:cubicBezTo>
                    <a:pt x="106" y="218"/>
                    <a:pt x="102" y="218"/>
                    <a:pt x="98" y="220"/>
                  </a:cubicBezTo>
                  <a:cubicBezTo>
                    <a:pt x="97" y="217"/>
                    <a:pt x="97" y="214"/>
                    <a:pt x="96" y="212"/>
                  </a:cubicBezTo>
                  <a:cubicBezTo>
                    <a:pt x="108" y="194"/>
                    <a:pt x="115" y="175"/>
                    <a:pt x="115" y="154"/>
                  </a:cubicBezTo>
                  <a:cubicBezTo>
                    <a:pt x="115" y="105"/>
                    <a:pt x="77" y="63"/>
                    <a:pt x="20" y="40"/>
                  </a:cubicBezTo>
                  <a:cubicBezTo>
                    <a:pt x="14" y="25"/>
                    <a:pt x="8" y="12"/>
                    <a:pt x="0" y="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358" y="561"/>
                    <a:pt x="358" y="561"/>
                    <a:pt x="358" y="561"/>
                  </a:cubicBezTo>
                  <a:cubicBezTo>
                    <a:pt x="366" y="547"/>
                    <a:pt x="370" y="532"/>
                    <a:pt x="370" y="515"/>
                  </a:cubicBezTo>
                  <a:cubicBezTo>
                    <a:pt x="370" y="457"/>
                    <a:pt x="315" y="410"/>
                    <a:pt x="247" y="40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xmlns="" id="{72CE6896-9735-460E-A40A-33FFFD83D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46" y="565759"/>
              <a:ext cx="2296749" cy="483761"/>
            </a:xfrm>
            <a:custGeom>
              <a:avLst/>
              <a:gdLst>
                <a:gd name="T0" fmla="*/ 11 w 434"/>
                <a:gd name="T1" fmla="*/ 138 h 138"/>
                <a:gd name="T2" fmla="*/ 425 w 434"/>
                <a:gd name="T3" fmla="*/ 138 h 138"/>
                <a:gd name="T4" fmla="*/ 430 w 434"/>
                <a:gd name="T5" fmla="*/ 126 h 138"/>
                <a:gd name="T6" fmla="*/ 388 w 434"/>
                <a:gd name="T7" fmla="*/ 102 h 138"/>
                <a:gd name="T8" fmla="*/ 393 w 434"/>
                <a:gd name="T9" fmla="*/ 84 h 138"/>
                <a:gd name="T10" fmla="*/ 341 w 434"/>
                <a:gd name="T11" fmla="*/ 55 h 138"/>
                <a:gd name="T12" fmla="*/ 324 w 434"/>
                <a:gd name="T13" fmla="*/ 60 h 138"/>
                <a:gd name="T14" fmla="*/ 324 w 434"/>
                <a:gd name="T15" fmla="*/ 58 h 138"/>
                <a:gd name="T16" fmla="*/ 252 w 434"/>
                <a:gd name="T17" fmla="*/ 0 h 138"/>
                <a:gd name="T18" fmla="*/ 187 w 434"/>
                <a:gd name="T19" fmla="*/ 33 h 138"/>
                <a:gd name="T20" fmla="*/ 140 w 434"/>
                <a:gd name="T21" fmla="*/ 55 h 138"/>
                <a:gd name="T22" fmla="*/ 84 w 434"/>
                <a:gd name="T23" fmla="*/ 33 h 138"/>
                <a:gd name="T24" fmla="*/ 0 w 434"/>
                <a:gd name="T25" fmla="*/ 116 h 138"/>
                <a:gd name="T26" fmla="*/ 0 w 434"/>
                <a:gd name="T27" fmla="*/ 127 h 138"/>
                <a:gd name="T28" fmla="*/ 11 w 434"/>
                <a:gd name="T2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4" h="138">
                  <a:moveTo>
                    <a:pt x="11" y="138"/>
                  </a:moveTo>
                  <a:cubicBezTo>
                    <a:pt x="425" y="138"/>
                    <a:pt x="425" y="138"/>
                    <a:pt x="425" y="138"/>
                  </a:cubicBezTo>
                  <a:cubicBezTo>
                    <a:pt x="431" y="138"/>
                    <a:pt x="434" y="131"/>
                    <a:pt x="430" y="126"/>
                  </a:cubicBezTo>
                  <a:cubicBezTo>
                    <a:pt x="422" y="116"/>
                    <a:pt x="407" y="108"/>
                    <a:pt x="388" y="102"/>
                  </a:cubicBezTo>
                  <a:cubicBezTo>
                    <a:pt x="392" y="97"/>
                    <a:pt x="393" y="89"/>
                    <a:pt x="393" y="84"/>
                  </a:cubicBezTo>
                  <a:cubicBezTo>
                    <a:pt x="393" y="68"/>
                    <a:pt x="377" y="50"/>
                    <a:pt x="341" y="55"/>
                  </a:cubicBezTo>
                  <a:cubicBezTo>
                    <a:pt x="335" y="56"/>
                    <a:pt x="330" y="58"/>
                    <a:pt x="324" y="60"/>
                  </a:cubicBezTo>
                  <a:cubicBezTo>
                    <a:pt x="324" y="59"/>
                    <a:pt x="324" y="58"/>
                    <a:pt x="324" y="58"/>
                  </a:cubicBezTo>
                  <a:cubicBezTo>
                    <a:pt x="324" y="26"/>
                    <a:pt x="292" y="0"/>
                    <a:pt x="252" y="0"/>
                  </a:cubicBezTo>
                  <a:cubicBezTo>
                    <a:pt x="223" y="0"/>
                    <a:pt x="198" y="14"/>
                    <a:pt x="187" y="33"/>
                  </a:cubicBezTo>
                  <a:cubicBezTo>
                    <a:pt x="168" y="35"/>
                    <a:pt x="152" y="43"/>
                    <a:pt x="140" y="55"/>
                  </a:cubicBezTo>
                  <a:cubicBezTo>
                    <a:pt x="125" y="41"/>
                    <a:pt x="106" y="33"/>
                    <a:pt x="84" y="33"/>
                  </a:cubicBezTo>
                  <a:cubicBezTo>
                    <a:pt x="38" y="33"/>
                    <a:pt x="0" y="70"/>
                    <a:pt x="0" y="116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3"/>
                    <a:pt x="5" y="138"/>
                    <a:pt x="11" y="13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xmlns="" id="{64E3897C-C3ED-41D9-8DBD-8E3192F75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3049" y="774654"/>
              <a:ext cx="1436419" cy="512906"/>
            </a:xfrm>
            <a:custGeom>
              <a:avLst/>
              <a:gdLst>
                <a:gd name="T0" fmla="*/ 640 w 640"/>
                <a:gd name="T1" fmla="*/ 149 h 177"/>
                <a:gd name="T2" fmla="*/ 517 w 640"/>
                <a:gd name="T3" fmla="*/ 43 h 177"/>
                <a:gd name="T4" fmla="*/ 433 w 640"/>
                <a:gd name="T5" fmla="*/ 71 h 177"/>
                <a:gd name="T6" fmla="*/ 365 w 640"/>
                <a:gd name="T7" fmla="*/ 43 h 177"/>
                <a:gd name="T8" fmla="*/ 268 w 640"/>
                <a:gd name="T9" fmla="*/ 0 h 177"/>
                <a:gd name="T10" fmla="*/ 162 w 640"/>
                <a:gd name="T11" fmla="*/ 75 h 177"/>
                <a:gd name="T12" fmla="*/ 162 w 640"/>
                <a:gd name="T13" fmla="*/ 77 h 177"/>
                <a:gd name="T14" fmla="*/ 137 w 640"/>
                <a:gd name="T15" fmla="*/ 71 h 177"/>
                <a:gd name="T16" fmla="*/ 60 w 640"/>
                <a:gd name="T17" fmla="*/ 108 h 177"/>
                <a:gd name="T18" fmla="*/ 68 w 640"/>
                <a:gd name="T19" fmla="*/ 131 h 177"/>
                <a:gd name="T20" fmla="*/ 6 w 640"/>
                <a:gd name="T21" fmla="*/ 163 h 177"/>
                <a:gd name="T22" fmla="*/ 14 w 640"/>
                <a:gd name="T23" fmla="*/ 177 h 177"/>
                <a:gd name="T24" fmla="*/ 624 w 640"/>
                <a:gd name="T25" fmla="*/ 177 h 177"/>
                <a:gd name="T26" fmla="*/ 634 w 640"/>
                <a:gd name="T27" fmla="*/ 174 h 177"/>
                <a:gd name="T28" fmla="*/ 640 w 640"/>
                <a:gd name="T29" fmla="*/ 161 h 177"/>
                <a:gd name="T30" fmla="*/ 640 w 640"/>
                <a:gd name="T31" fmla="*/ 14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0" h="177">
                  <a:moveTo>
                    <a:pt x="640" y="149"/>
                  </a:moveTo>
                  <a:cubicBezTo>
                    <a:pt x="640" y="91"/>
                    <a:pt x="585" y="43"/>
                    <a:pt x="517" y="43"/>
                  </a:cubicBezTo>
                  <a:cubicBezTo>
                    <a:pt x="485" y="43"/>
                    <a:pt x="455" y="53"/>
                    <a:pt x="433" y="71"/>
                  </a:cubicBezTo>
                  <a:cubicBezTo>
                    <a:pt x="417" y="56"/>
                    <a:pt x="393" y="46"/>
                    <a:pt x="365" y="43"/>
                  </a:cubicBezTo>
                  <a:cubicBezTo>
                    <a:pt x="348" y="18"/>
                    <a:pt x="311" y="0"/>
                    <a:pt x="268" y="0"/>
                  </a:cubicBezTo>
                  <a:cubicBezTo>
                    <a:pt x="210" y="0"/>
                    <a:pt x="162" y="34"/>
                    <a:pt x="162" y="75"/>
                  </a:cubicBezTo>
                  <a:cubicBezTo>
                    <a:pt x="162" y="76"/>
                    <a:pt x="162" y="76"/>
                    <a:pt x="162" y="77"/>
                  </a:cubicBezTo>
                  <a:cubicBezTo>
                    <a:pt x="154" y="76"/>
                    <a:pt x="146" y="72"/>
                    <a:pt x="137" y="71"/>
                  </a:cubicBezTo>
                  <a:cubicBezTo>
                    <a:pt x="84" y="65"/>
                    <a:pt x="60" y="87"/>
                    <a:pt x="60" y="108"/>
                  </a:cubicBezTo>
                  <a:cubicBezTo>
                    <a:pt x="60" y="115"/>
                    <a:pt x="61" y="126"/>
                    <a:pt x="68" y="131"/>
                  </a:cubicBezTo>
                  <a:cubicBezTo>
                    <a:pt x="40" y="139"/>
                    <a:pt x="18" y="150"/>
                    <a:pt x="6" y="163"/>
                  </a:cubicBezTo>
                  <a:cubicBezTo>
                    <a:pt x="0" y="169"/>
                    <a:pt x="5" y="177"/>
                    <a:pt x="14" y="177"/>
                  </a:cubicBezTo>
                  <a:cubicBezTo>
                    <a:pt x="624" y="177"/>
                    <a:pt x="624" y="177"/>
                    <a:pt x="624" y="177"/>
                  </a:cubicBezTo>
                  <a:cubicBezTo>
                    <a:pt x="628" y="177"/>
                    <a:pt x="631" y="176"/>
                    <a:pt x="634" y="174"/>
                  </a:cubicBezTo>
                  <a:cubicBezTo>
                    <a:pt x="635" y="170"/>
                    <a:pt x="638" y="165"/>
                    <a:pt x="640" y="161"/>
                  </a:cubicBezTo>
                  <a:lnTo>
                    <a:pt x="640" y="14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DF3C1DF-7C0A-44EF-865A-B75CAC244852}"/>
                </a:ext>
              </a:extLst>
            </p:cNvPr>
            <p:cNvSpPr/>
            <p:nvPr/>
          </p:nvSpPr>
          <p:spPr>
            <a:xfrm>
              <a:off x="-1" y="5898664"/>
              <a:ext cx="12192001" cy="903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thelas" panose="02000503000000020003" pitchFamily="2" charset="77"/>
                  <a:ea typeface="+mn-ea"/>
                  <a:cs typeface="Calibri" panose="020F0502020204030204" pitchFamily="34" charset="0"/>
                </a:rPr>
                <a:t>INSPIRING SERVICE DELIVERY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8EA77335-2DA5-4E45-8C47-DA15B60A9472}"/>
                </a:ext>
              </a:extLst>
            </p:cNvPr>
            <p:cNvGrpSpPr/>
            <p:nvPr/>
          </p:nvGrpSpPr>
          <p:grpSpPr>
            <a:xfrm>
              <a:off x="11430" y="-1"/>
              <a:ext cx="12180570" cy="1679790"/>
              <a:chOff x="2328736" y="1048805"/>
              <a:chExt cx="7534528" cy="1654984"/>
            </a:xfrm>
            <a:solidFill>
              <a:srgbClr val="FFC000"/>
            </a:solidFill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xmlns="" id="{C291A6DD-F53B-423D-B503-8A760354A282}"/>
                  </a:ext>
                </a:extLst>
              </p:cNvPr>
              <p:cNvGrpSpPr/>
              <p:nvPr/>
            </p:nvGrpSpPr>
            <p:grpSpPr>
              <a:xfrm>
                <a:off x="2328736" y="1048805"/>
                <a:ext cx="7534528" cy="1391339"/>
                <a:chOff x="6849989" y="1601241"/>
                <a:chExt cx="3127522" cy="633959"/>
              </a:xfrm>
              <a:grpFill/>
            </p:grpSpPr>
            <p:sp>
              <p:nvSpPr>
                <p:cNvPr id="110" name="Isosceles Triangle 109">
                  <a:extLst>
                    <a:ext uri="{FF2B5EF4-FFF2-40B4-BE49-F238E27FC236}">
                      <a16:creationId xmlns:a16="http://schemas.microsoft.com/office/drawing/2014/main" xmlns="" id="{F43B9DAF-6B65-4F09-8653-E4922F0B0327}"/>
                    </a:ext>
                  </a:extLst>
                </p:cNvPr>
                <p:cNvSpPr/>
                <p:nvPr/>
              </p:nvSpPr>
              <p:spPr>
                <a:xfrm>
                  <a:off x="6849989" y="1601241"/>
                  <a:ext cx="3127522" cy="554104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thelas" panose="02000503000000020003" pitchFamily="2" charset="77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Isosceles Triangle 110">
                  <a:extLst>
                    <a:ext uri="{FF2B5EF4-FFF2-40B4-BE49-F238E27FC236}">
                      <a16:creationId xmlns:a16="http://schemas.microsoft.com/office/drawing/2014/main" xmlns="" id="{B8ED4591-A588-4203-A5AC-1600FAAD7B50}"/>
                    </a:ext>
                  </a:extLst>
                </p:cNvPr>
                <p:cNvSpPr/>
                <p:nvPr/>
              </p:nvSpPr>
              <p:spPr>
                <a:xfrm>
                  <a:off x="7115036" y="1697408"/>
                  <a:ext cx="2584729" cy="45793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thelas" panose="02000503000000020003" pitchFamily="2" charset="77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Isosceles Triangle 111">
                  <a:extLst>
                    <a:ext uri="{FF2B5EF4-FFF2-40B4-BE49-F238E27FC236}">
                      <a16:creationId xmlns:a16="http://schemas.microsoft.com/office/drawing/2014/main" xmlns="" id="{C0CAB8E4-9004-4CDE-8540-6ED6B4C9F431}"/>
                    </a:ext>
                  </a:extLst>
                </p:cNvPr>
                <p:cNvSpPr/>
                <p:nvPr/>
              </p:nvSpPr>
              <p:spPr>
                <a:xfrm>
                  <a:off x="7275670" y="1754466"/>
                  <a:ext cx="2256070" cy="378159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thelas" panose="02000503000000020003" pitchFamily="2" charset="77"/>
                      <a:ea typeface="+mn-ea"/>
                      <a:cs typeface="Calibri" panose="020F0502020204030204" pitchFamily="34" charset="0"/>
                    </a:rPr>
                    <a:t>SALGA MANDATE</a:t>
                  </a:r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xmlns="" id="{14D66024-83A0-4708-9A3E-22724926AF8D}"/>
                    </a:ext>
                  </a:extLst>
                </p:cNvPr>
                <p:cNvSpPr/>
                <p:nvPr/>
              </p:nvSpPr>
              <p:spPr>
                <a:xfrm>
                  <a:off x="6853188" y="2155345"/>
                  <a:ext cx="3124323" cy="7985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thelas" panose="02000503000000020003" pitchFamily="2" charset="77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xmlns="" id="{11588561-28C1-4A69-BD88-1822707254C1}"/>
                  </a:ext>
                </a:extLst>
              </p:cNvPr>
              <p:cNvSpPr/>
              <p:nvPr/>
            </p:nvSpPr>
            <p:spPr>
              <a:xfrm>
                <a:off x="2491015" y="2447772"/>
                <a:ext cx="7209971" cy="25601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thelas" panose="02000503000000020003" pitchFamily="2" charset="77"/>
                    <a:ea typeface="+mn-ea"/>
                    <a:cs typeface="Calibri" panose="020F0502020204030204" pitchFamily="34" charset="0"/>
                  </a:rPr>
                  <a:t>TRANSFORM LOCAL GOVERNMENT TO ENABLE IT TO FULFIL ITS DEVELOPMENTAL MANDATE  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5E212CEA-CB2B-4F24-8678-D33FBC59A132}"/>
                </a:ext>
              </a:extLst>
            </p:cNvPr>
            <p:cNvGrpSpPr/>
            <p:nvPr/>
          </p:nvGrpSpPr>
          <p:grpSpPr>
            <a:xfrm rot="5400000">
              <a:off x="3696613" y="2755526"/>
              <a:ext cx="2509647" cy="1469171"/>
              <a:chOff x="2861664" y="3269553"/>
              <a:chExt cx="1034833" cy="2537242"/>
            </a:xfrm>
            <a:noFill/>
          </p:grpSpPr>
          <p:sp>
            <p:nvSpPr>
              <p:cNvPr id="103" name="Freeform 62">
                <a:extLst>
                  <a:ext uri="{FF2B5EF4-FFF2-40B4-BE49-F238E27FC236}">
                    <a16:creationId xmlns:a16="http://schemas.microsoft.com/office/drawing/2014/main" xmlns="" id="{94F15C78-B58B-4E07-B170-C22076394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664" y="3269553"/>
                <a:ext cx="1034833" cy="36436"/>
              </a:xfrm>
              <a:custGeom>
                <a:avLst/>
                <a:gdLst>
                  <a:gd name="T0" fmla="*/ 495 w 521"/>
                  <a:gd name="T1" fmla="*/ 1 h 30"/>
                  <a:gd name="T2" fmla="*/ 260 w 521"/>
                  <a:gd name="T3" fmla="*/ 1 h 30"/>
                  <a:gd name="T4" fmla="*/ 25 w 521"/>
                  <a:gd name="T5" fmla="*/ 1 h 30"/>
                  <a:gd name="T6" fmla="*/ 0 w 521"/>
                  <a:gd name="T7" fmla="*/ 15 h 30"/>
                  <a:gd name="T8" fmla="*/ 16 w 521"/>
                  <a:gd name="T9" fmla="*/ 30 h 30"/>
                  <a:gd name="T10" fmla="*/ 260 w 521"/>
                  <a:gd name="T11" fmla="*/ 30 h 30"/>
                  <a:gd name="T12" fmla="*/ 505 w 521"/>
                  <a:gd name="T13" fmla="*/ 30 h 30"/>
                  <a:gd name="T14" fmla="*/ 521 w 521"/>
                  <a:gd name="T15" fmla="*/ 15 h 30"/>
                  <a:gd name="T16" fmla="*/ 495 w 52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1" h="30">
                    <a:moveTo>
                      <a:pt x="495" y="1"/>
                    </a:moveTo>
                    <a:cubicBezTo>
                      <a:pt x="260" y="1"/>
                      <a:pt x="260" y="1"/>
                      <a:pt x="260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0" y="0"/>
                      <a:pt x="0" y="15"/>
                    </a:cubicBezTo>
                    <a:cubicBezTo>
                      <a:pt x="0" y="29"/>
                      <a:pt x="16" y="30"/>
                      <a:pt x="16" y="30"/>
                    </a:cubicBezTo>
                    <a:cubicBezTo>
                      <a:pt x="260" y="30"/>
                      <a:pt x="260" y="30"/>
                      <a:pt x="260" y="30"/>
                    </a:cubicBezTo>
                    <a:cubicBezTo>
                      <a:pt x="505" y="30"/>
                      <a:pt x="505" y="30"/>
                      <a:pt x="505" y="30"/>
                    </a:cubicBezTo>
                    <a:cubicBezTo>
                      <a:pt x="505" y="30"/>
                      <a:pt x="521" y="29"/>
                      <a:pt x="521" y="15"/>
                    </a:cubicBezTo>
                    <a:cubicBezTo>
                      <a:pt x="521" y="0"/>
                      <a:pt x="495" y="1"/>
                      <a:pt x="49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04" name="Freeform 63">
                <a:extLst>
                  <a:ext uri="{FF2B5EF4-FFF2-40B4-BE49-F238E27FC236}">
                    <a16:creationId xmlns:a16="http://schemas.microsoft.com/office/drawing/2014/main" xmlns="" id="{59FD64CC-07A4-4F90-B12B-BB4D46403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918" y="3305989"/>
                <a:ext cx="972325" cy="32232"/>
              </a:xfrm>
              <a:custGeom>
                <a:avLst/>
                <a:gdLst>
                  <a:gd name="T0" fmla="*/ 419 w 840"/>
                  <a:gd name="T1" fmla="*/ 0 h 46"/>
                  <a:gd name="T2" fmla="*/ 0 w 840"/>
                  <a:gd name="T3" fmla="*/ 0 h 46"/>
                  <a:gd name="T4" fmla="*/ 0 w 840"/>
                  <a:gd name="T5" fmla="*/ 46 h 46"/>
                  <a:gd name="T6" fmla="*/ 29 w 840"/>
                  <a:gd name="T7" fmla="*/ 46 h 46"/>
                  <a:gd name="T8" fmla="*/ 419 w 840"/>
                  <a:gd name="T9" fmla="*/ 46 h 46"/>
                  <a:gd name="T10" fmla="*/ 809 w 840"/>
                  <a:gd name="T11" fmla="*/ 46 h 46"/>
                  <a:gd name="T12" fmla="*/ 840 w 840"/>
                  <a:gd name="T13" fmla="*/ 46 h 46"/>
                  <a:gd name="T14" fmla="*/ 840 w 840"/>
                  <a:gd name="T15" fmla="*/ 0 h 46"/>
                  <a:gd name="T16" fmla="*/ 419 w 84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0" h="46">
                    <a:moveTo>
                      <a:pt x="419" y="0"/>
                    </a:moveTo>
                    <a:lnTo>
                      <a:pt x="0" y="0"/>
                    </a:lnTo>
                    <a:lnTo>
                      <a:pt x="0" y="46"/>
                    </a:lnTo>
                    <a:lnTo>
                      <a:pt x="29" y="46"/>
                    </a:lnTo>
                    <a:lnTo>
                      <a:pt x="419" y="46"/>
                    </a:lnTo>
                    <a:lnTo>
                      <a:pt x="809" y="46"/>
                    </a:lnTo>
                    <a:lnTo>
                      <a:pt x="840" y="46"/>
                    </a:lnTo>
                    <a:lnTo>
                      <a:pt x="840" y="0"/>
                    </a:lnTo>
                    <a:lnTo>
                      <a:pt x="4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05" name="Freeform 64">
                <a:extLst>
                  <a:ext uri="{FF2B5EF4-FFF2-40B4-BE49-F238E27FC236}">
                    <a16:creationId xmlns:a16="http://schemas.microsoft.com/office/drawing/2014/main" xmlns="" id="{C59C31B4-899E-44FC-9730-9EB4C459D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644" y="3338221"/>
                <a:ext cx="902873" cy="18919"/>
              </a:xfrm>
              <a:custGeom>
                <a:avLst/>
                <a:gdLst>
                  <a:gd name="T0" fmla="*/ 390 w 780"/>
                  <a:gd name="T1" fmla="*/ 0 h 27"/>
                  <a:gd name="T2" fmla="*/ 0 w 780"/>
                  <a:gd name="T3" fmla="*/ 0 h 27"/>
                  <a:gd name="T4" fmla="*/ 0 w 780"/>
                  <a:gd name="T5" fmla="*/ 27 h 27"/>
                  <a:gd name="T6" fmla="*/ 390 w 780"/>
                  <a:gd name="T7" fmla="*/ 27 h 27"/>
                  <a:gd name="T8" fmla="*/ 780 w 780"/>
                  <a:gd name="T9" fmla="*/ 27 h 27"/>
                  <a:gd name="T10" fmla="*/ 780 w 780"/>
                  <a:gd name="T11" fmla="*/ 0 h 27"/>
                  <a:gd name="T12" fmla="*/ 390 w 780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0" h="27">
                    <a:moveTo>
                      <a:pt x="390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390" y="27"/>
                    </a:lnTo>
                    <a:lnTo>
                      <a:pt x="780" y="27"/>
                    </a:lnTo>
                    <a:lnTo>
                      <a:pt x="780" y="0"/>
                    </a:lnTo>
                    <a:lnTo>
                      <a:pt x="3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06" name="Freeform 65">
                <a:extLst>
                  <a:ext uri="{FF2B5EF4-FFF2-40B4-BE49-F238E27FC236}">
                    <a16:creationId xmlns:a16="http://schemas.microsoft.com/office/drawing/2014/main" xmlns="" id="{AA8F787F-9544-4510-8E33-96C162BE1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595" y="3357141"/>
                <a:ext cx="932970" cy="30130"/>
              </a:xfrm>
              <a:custGeom>
                <a:avLst/>
                <a:gdLst>
                  <a:gd name="T0" fmla="*/ 793 w 806"/>
                  <a:gd name="T1" fmla="*/ 0 h 43"/>
                  <a:gd name="T2" fmla="*/ 403 w 806"/>
                  <a:gd name="T3" fmla="*/ 0 h 43"/>
                  <a:gd name="T4" fmla="*/ 13 w 806"/>
                  <a:gd name="T5" fmla="*/ 0 h 43"/>
                  <a:gd name="T6" fmla="*/ 0 w 806"/>
                  <a:gd name="T7" fmla="*/ 43 h 43"/>
                  <a:gd name="T8" fmla="*/ 403 w 806"/>
                  <a:gd name="T9" fmla="*/ 43 h 43"/>
                  <a:gd name="T10" fmla="*/ 806 w 806"/>
                  <a:gd name="T11" fmla="*/ 43 h 43"/>
                  <a:gd name="T12" fmla="*/ 793 w 806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6" h="43">
                    <a:moveTo>
                      <a:pt x="793" y="0"/>
                    </a:moveTo>
                    <a:lnTo>
                      <a:pt x="403" y="0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403" y="43"/>
                    </a:lnTo>
                    <a:lnTo>
                      <a:pt x="806" y="43"/>
                    </a:lnTo>
                    <a:lnTo>
                      <a:pt x="79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xmlns="" id="{9CBEC7E2-618D-47ED-AB47-9B3F634E17B5}"/>
                  </a:ext>
                </a:extLst>
              </p:cNvPr>
              <p:cNvSpPr/>
              <p:nvPr/>
            </p:nvSpPr>
            <p:spPr>
              <a:xfrm>
                <a:off x="2888287" y="3387271"/>
                <a:ext cx="981586" cy="24195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Calibri Light" panose="020F0302020204030204" pitchFamily="34" charset="0"/>
                  </a:rPr>
                  <a:t>Build the capacity of the municipality as an institution as well as leadership and technical capacity of both Councillors and Officials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A1C28D0D-C81D-4151-B459-3F219DC20359}"/>
                </a:ext>
              </a:extLst>
            </p:cNvPr>
            <p:cNvGrpSpPr/>
            <p:nvPr/>
          </p:nvGrpSpPr>
          <p:grpSpPr>
            <a:xfrm>
              <a:off x="6088437" y="4778096"/>
              <a:ext cx="1511735" cy="443544"/>
              <a:chOff x="4480303" y="5806796"/>
              <a:chExt cx="1511735" cy="443544"/>
            </a:xfrm>
          </p:grpSpPr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xmlns="" id="{9C98D038-6F3C-4328-89EF-765F03ECB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0303" y="6012102"/>
                <a:ext cx="1511735" cy="238238"/>
              </a:xfrm>
              <a:custGeom>
                <a:avLst/>
                <a:gdLst>
                  <a:gd name="T0" fmla="*/ 42 w 761"/>
                  <a:gd name="T1" fmla="*/ 0 h 198"/>
                  <a:gd name="T2" fmla="*/ 0 w 761"/>
                  <a:gd name="T3" fmla="*/ 0 h 198"/>
                  <a:gd name="T4" fmla="*/ 0 w 761"/>
                  <a:gd name="T5" fmla="*/ 198 h 198"/>
                  <a:gd name="T6" fmla="*/ 380 w 761"/>
                  <a:gd name="T7" fmla="*/ 198 h 198"/>
                  <a:gd name="T8" fmla="*/ 761 w 761"/>
                  <a:gd name="T9" fmla="*/ 198 h 198"/>
                  <a:gd name="T10" fmla="*/ 761 w 761"/>
                  <a:gd name="T11" fmla="*/ 0 h 198"/>
                  <a:gd name="T12" fmla="*/ 719 w 761"/>
                  <a:gd name="T1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1" h="198">
                    <a:moveTo>
                      <a:pt x="42" y="0"/>
                    </a:moveTo>
                    <a:cubicBezTo>
                      <a:pt x="83" y="0"/>
                      <a:pt x="0" y="0"/>
                      <a:pt x="0" y="0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380" y="198"/>
                      <a:pt x="380" y="198"/>
                      <a:pt x="380" y="198"/>
                    </a:cubicBezTo>
                    <a:cubicBezTo>
                      <a:pt x="761" y="198"/>
                      <a:pt x="761" y="198"/>
                      <a:pt x="761" y="198"/>
                    </a:cubicBezTo>
                    <a:cubicBezTo>
                      <a:pt x="761" y="0"/>
                      <a:pt x="761" y="0"/>
                      <a:pt x="761" y="0"/>
                    </a:cubicBezTo>
                    <a:cubicBezTo>
                      <a:pt x="761" y="0"/>
                      <a:pt x="678" y="0"/>
                      <a:pt x="7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xmlns="" id="{FCD2695E-5761-47FF-9A62-C661B4D3A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0303" y="5928017"/>
                <a:ext cx="1511735" cy="84085"/>
              </a:xfrm>
              <a:custGeom>
                <a:avLst/>
                <a:gdLst>
                  <a:gd name="T0" fmla="*/ 42 w 761"/>
                  <a:gd name="T1" fmla="*/ 70 h 70"/>
                  <a:gd name="T2" fmla="*/ 32 w 761"/>
                  <a:gd name="T3" fmla="*/ 0 h 70"/>
                  <a:gd name="T4" fmla="*/ 65 w 761"/>
                  <a:gd name="T5" fmla="*/ 0 h 70"/>
                  <a:gd name="T6" fmla="*/ 696 w 761"/>
                  <a:gd name="T7" fmla="*/ 0 h 70"/>
                  <a:gd name="T8" fmla="*/ 728 w 761"/>
                  <a:gd name="T9" fmla="*/ 0 h 70"/>
                  <a:gd name="T10" fmla="*/ 719 w 761"/>
                  <a:gd name="T11" fmla="*/ 70 h 70"/>
                  <a:gd name="T12" fmla="*/ 42 w 761"/>
                  <a:gd name="T1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1" h="70">
                    <a:moveTo>
                      <a:pt x="42" y="70"/>
                    </a:moveTo>
                    <a:cubicBezTo>
                      <a:pt x="0" y="70"/>
                      <a:pt x="14" y="0"/>
                      <a:pt x="32" y="0"/>
                    </a:cubicBezTo>
                    <a:cubicBezTo>
                      <a:pt x="51" y="0"/>
                      <a:pt x="65" y="0"/>
                      <a:pt x="65" y="0"/>
                    </a:cubicBezTo>
                    <a:cubicBezTo>
                      <a:pt x="696" y="0"/>
                      <a:pt x="696" y="0"/>
                      <a:pt x="696" y="0"/>
                    </a:cubicBezTo>
                    <a:cubicBezTo>
                      <a:pt x="696" y="0"/>
                      <a:pt x="710" y="0"/>
                      <a:pt x="728" y="0"/>
                    </a:cubicBezTo>
                    <a:cubicBezTo>
                      <a:pt x="747" y="0"/>
                      <a:pt x="761" y="70"/>
                      <a:pt x="719" y="70"/>
                    </a:cubicBezTo>
                    <a:lnTo>
                      <a:pt x="42" y="7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xmlns="" id="{63913F18-D3BE-4D8E-A8CB-01F520841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9367" y="5895784"/>
                <a:ext cx="1253606" cy="32232"/>
              </a:xfrm>
              <a:custGeom>
                <a:avLst/>
                <a:gdLst>
                  <a:gd name="T0" fmla="*/ 39 w 631"/>
                  <a:gd name="T1" fmla="*/ 0 h 27"/>
                  <a:gd name="T2" fmla="*/ 0 w 631"/>
                  <a:gd name="T3" fmla="*/ 0 h 27"/>
                  <a:gd name="T4" fmla="*/ 0 w 631"/>
                  <a:gd name="T5" fmla="*/ 27 h 27"/>
                  <a:gd name="T6" fmla="*/ 631 w 631"/>
                  <a:gd name="T7" fmla="*/ 27 h 27"/>
                  <a:gd name="T8" fmla="*/ 631 w 631"/>
                  <a:gd name="T9" fmla="*/ 0 h 27"/>
                  <a:gd name="T10" fmla="*/ 592 w 631"/>
                  <a:gd name="T11" fmla="*/ 0 h 27"/>
                  <a:gd name="T12" fmla="*/ 39 w 631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1" h="27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31" y="27"/>
                      <a:pt x="631" y="27"/>
                      <a:pt x="631" y="27"/>
                    </a:cubicBezTo>
                    <a:cubicBezTo>
                      <a:pt x="631" y="0"/>
                      <a:pt x="631" y="0"/>
                      <a:pt x="631" y="0"/>
                    </a:cubicBezTo>
                    <a:cubicBezTo>
                      <a:pt x="631" y="0"/>
                      <a:pt x="631" y="0"/>
                      <a:pt x="592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01" name="Freeform 92">
                <a:extLst>
                  <a:ext uri="{FF2B5EF4-FFF2-40B4-BE49-F238E27FC236}">
                    <a16:creationId xmlns:a16="http://schemas.microsoft.com/office/drawing/2014/main" xmlns="" id="{5D3B5265-1D0D-466F-9487-E6C0FA2B4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6922" y="5842532"/>
                <a:ext cx="1098497" cy="53254"/>
              </a:xfrm>
              <a:custGeom>
                <a:avLst/>
                <a:gdLst>
                  <a:gd name="T0" fmla="*/ 23 w 553"/>
                  <a:gd name="T1" fmla="*/ 0 h 44"/>
                  <a:gd name="T2" fmla="*/ 0 w 553"/>
                  <a:gd name="T3" fmla="*/ 44 h 44"/>
                  <a:gd name="T4" fmla="*/ 553 w 553"/>
                  <a:gd name="T5" fmla="*/ 44 h 44"/>
                  <a:gd name="T6" fmla="*/ 530 w 553"/>
                  <a:gd name="T7" fmla="*/ 0 h 44"/>
                  <a:gd name="T8" fmla="*/ 23 w 553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3" h="44">
                    <a:moveTo>
                      <a:pt x="23" y="0"/>
                    </a:moveTo>
                    <a:cubicBezTo>
                      <a:pt x="23" y="0"/>
                      <a:pt x="39" y="44"/>
                      <a:pt x="0" y="44"/>
                    </a:cubicBezTo>
                    <a:cubicBezTo>
                      <a:pt x="553" y="44"/>
                      <a:pt x="553" y="44"/>
                      <a:pt x="553" y="44"/>
                    </a:cubicBezTo>
                    <a:cubicBezTo>
                      <a:pt x="514" y="44"/>
                      <a:pt x="530" y="0"/>
                      <a:pt x="530" y="0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02" name="Freeform 93">
                <a:extLst>
                  <a:ext uri="{FF2B5EF4-FFF2-40B4-BE49-F238E27FC236}">
                    <a16:creationId xmlns:a16="http://schemas.microsoft.com/office/drawing/2014/main" xmlns="" id="{AA401E76-184F-404E-8697-131CE14A9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3031" y="5806796"/>
                <a:ext cx="1126278" cy="35735"/>
              </a:xfrm>
              <a:custGeom>
                <a:avLst/>
                <a:gdLst>
                  <a:gd name="T0" fmla="*/ 52 w 973"/>
                  <a:gd name="T1" fmla="*/ 51 h 51"/>
                  <a:gd name="T2" fmla="*/ 0 w 973"/>
                  <a:gd name="T3" fmla="*/ 51 h 51"/>
                  <a:gd name="T4" fmla="*/ 0 w 973"/>
                  <a:gd name="T5" fmla="*/ 0 h 51"/>
                  <a:gd name="T6" fmla="*/ 486 w 973"/>
                  <a:gd name="T7" fmla="*/ 0 h 51"/>
                  <a:gd name="T8" fmla="*/ 973 w 973"/>
                  <a:gd name="T9" fmla="*/ 0 h 51"/>
                  <a:gd name="T10" fmla="*/ 973 w 973"/>
                  <a:gd name="T11" fmla="*/ 51 h 51"/>
                  <a:gd name="T12" fmla="*/ 922 w 973"/>
                  <a:gd name="T13" fmla="*/ 51 h 51"/>
                  <a:gd name="T14" fmla="*/ 52 w 973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3" h="51">
                    <a:moveTo>
                      <a:pt x="52" y="51"/>
                    </a:moveTo>
                    <a:lnTo>
                      <a:pt x="0" y="51"/>
                    </a:lnTo>
                    <a:lnTo>
                      <a:pt x="0" y="0"/>
                    </a:lnTo>
                    <a:lnTo>
                      <a:pt x="486" y="0"/>
                    </a:lnTo>
                    <a:lnTo>
                      <a:pt x="973" y="0"/>
                    </a:lnTo>
                    <a:lnTo>
                      <a:pt x="973" y="51"/>
                    </a:lnTo>
                    <a:lnTo>
                      <a:pt x="922" y="51"/>
                    </a:lnTo>
                    <a:lnTo>
                      <a:pt x="52" y="5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70CF49AE-8011-474F-8EB5-64479EAE656E}"/>
                </a:ext>
              </a:extLst>
            </p:cNvPr>
            <p:cNvGrpSpPr/>
            <p:nvPr/>
          </p:nvGrpSpPr>
          <p:grpSpPr>
            <a:xfrm>
              <a:off x="2261054" y="4767586"/>
              <a:ext cx="1511735" cy="443544"/>
              <a:chOff x="2623213" y="5806796"/>
              <a:chExt cx="1511735" cy="443544"/>
            </a:xfrm>
          </p:grpSpPr>
          <p:sp>
            <p:nvSpPr>
              <p:cNvPr id="93" name="Freeform 66">
                <a:extLst>
                  <a:ext uri="{FF2B5EF4-FFF2-40B4-BE49-F238E27FC236}">
                    <a16:creationId xmlns:a16="http://schemas.microsoft.com/office/drawing/2014/main" xmlns="" id="{4DCA6E6F-BACD-419B-B9DF-F60CBBD64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213" y="6012102"/>
                <a:ext cx="1511735" cy="238238"/>
              </a:xfrm>
              <a:custGeom>
                <a:avLst/>
                <a:gdLst>
                  <a:gd name="T0" fmla="*/ 42 w 761"/>
                  <a:gd name="T1" fmla="*/ 0 h 198"/>
                  <a:gd name="T2" fmla="*/ 0 w 761"/>
                  <a:gd name="T3" fmla="*/ 0 h 198"/>
                  <a:gd name="T4" fmla="*/ 0 w 761"/>
                  <a:gd name="T5" fmla="*/ 198 h 198"/>
                  <a:gd name="T6" fmla="*/ 380 w 761"/>
                  <a:gd name="T7" fmla="*/ 198 h 198"/>
                  <a:gd name="T8" fmla="*/ 761 w 761"/>
                  <a:gd name="T9" fmla="*/ 198 h 198"/>
                  <a:gd name="T10" fmla="*/ 761 w 761"/>
                  <a:gd name="T11" fmla="*/ 0 h 198"/>
                  <a:gd name="T12" fmla="*/ 719 w 761"/>
                  <a:gd name="T1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1" h="198">
                    <a:moveTo>
                      <a:pt x="42" y="0"/>
                    </a:moveTo>
                    <a:cubicBezTo>
                      <a:pt x="83" y="0"/>
                      <a:pt x="0" y="0"/>
                      <a:pt x="0" y="0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380" y="198"/>
                      <a:pt x="380" y="198"/>
                      <a:pt x="380" y="198"/>
                    </a:cubicBezTo>
                    <a:cubicBezTo>
                      <a:pt x="761" y="198"/>
                      <a:pt x="761" y="198"/>
                      <a:pt x="761" y="198"/>
                    </a:cubicBezTo>
                    <a:cubicBezTo>
                      <a:pt x="761" y="0"/>
                      <a:pt x="761" y="0"/>
                      <a:pt x="761" y="0"/>
                    </a:cubicBezTo>
                    <a:cubicBezTo>
                      <a:pt x="761" y="0"/>
                      <a:pt x="678" y="0"/>
                      <a:pt x="7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4" name="Freeform 67">
                <a:extLst>
                  <a:ext uri="{FF2B5EF4-FFF2-40B4-BE49-F238E27FC236}">
                    <a16:creationId xmlns:a16="http://schemas.microsoft.com/office/drawing/2014/main" xmlns="" id="{79EFBCD3-6DA6-4B0B-AE53-AA4FA880F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213" y="5928017"/>
                <a:ext cx="1511735" cy="84085"/>
              </a:xfrm>
              <a:custGeom>
                <a:avLst/>
                <a:gdLst>
                  <a:gd name="T0" fmla="*/ 42 w 761"/>
                  <a:gd name="T1" fmla="*/ 70 h 70"/>
                  <a:gd name="T2" fmla="*/ 32 w 761"/>
                  <a:gd name="T3" fmla="*/ 0 h 70"/>
                  <a:gd name="T4" fmla="*/ 65 w 761"/>
                  <a:gd name="T5" fmla="*/ 0 h 70"/>
                  <a:gd name="T6" fmla="*/ 696 w 761"/>
                  <a:gd name="T7" fmla="*/ 0 h 70"/>
                  <a:gd name="T8" fmla="*/ 728 w 761"/>
                  <a:gd name="T9" fmla="*/ 0 h 70"/>
                  <a:gd name="T10" fmla="*/ 719 w 761"/>
                  <a:gd name="T11" fmla="*/ 70 h 70"/>
                  <a:gd name="T12" fmla="*/ 42 w 761"/>
                  <a:gd name="T1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1" h="70">
                    <a:moveTo>
                      <a:pt x="42" y="70"/>
                    </a:moveTo>
                    <a:cubicBezTo>
                      <a:pt x="0" y="70"/>
                      <a:pt x="14" y="0"/>
                      <a:pt x="32" y="0"/>
                    </a:cubicBezTo>
                    <a:cubicBezTo>
                      <a:pt x="51" y="0"/>
                      <a:pt x="65" y="0"/>
                      <a:pt x="65" y="0"/>
                    </a:cubicBezTo>
                    <a:cubicBezTo>
                      <a:pt x="696" y="0"/>
                      <a:pt x="696" y="0"/>
                      <a:pt x="696" y="0"/>
                    </a:cubicBezTo>
                    <a:cubicBezTo>
                      <a:pt x="696" y="0"/>
                      <a:pt x="710" y="0"/>
                      <a:pt x="728" y="0"/>
                    </a:cubicBezTo>
                    <a:cubicBezTo>
                      <a:pt x="747" y="0"/>
                      <a:pt x="761" y="70"/>
                      <a:pt x="719" y="70"/>
                    </a:cubicBezTo>
                    <a:lnTo>
                      <a:pt x="42" y="7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5" name="Freeform 68">
                <a:extLst>
                  <a:ext uri="{FF2B5EF4-FFF2-40B4-BE49-F238E27FC236}">
                    <a16:creationId xmlns:a16="http://schemas.microsoft.com/office/drawing/2014/main" xmlns="" id="{FF6B0ADF-942B-4696-8B02-578043359A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277" y="5895784"/>
                <a:ext cx="1253606" cy="32232"/>
              </a:xfrm>
              <a:custGeom>
                <a:avLst/>
                <a:gdLst>
                  <a:gd name="T0" fmla="*/ 39 w 631"/>
                  <a:gd name="T1" fmla="*/ 0 h 27"/>
                  <a:gd name="T2" fmla="*/ 0 w 631"/>
                  <a:gd name="T3" fmla="*/ 0 h 27"/>
                  <a:gd name="T4" fmla="*/ 0 w 631"/>
                  <a:gd name="T5" fmla="*/ 27 h 27"/>
                  <a:gd name="T6" fmla="*/ 631 w 631"/>
                  <a:gd name="T7" fmla="*/ 27 h 27"/>
                  <a:gd name="T8" fmla="*/ 631 w 631"/>
                  <a:gd name="T9" fmla="*/ 0 h 27"/>
                  <a:gd name="T10" fmla="*/ 592 w 631"/>
                  <a:gd name="T11" fmla="*/ 0 h 27"/>
                  <a:gd name="T12" fmla="*/ 39 w 631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1" h="27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31" y="27"/>
                      <a:pt x="631" y="27"/>
                      <a:pt x="631" y="27"/>
                    </a:cubicBezTo>
                    <a:cubicBezTo>
                      <a:pt x="631" y="0"/>
                      <a:pt x="631" y="0"/>
                      <a:pt x="631" y="0"/>
                    </a:cubicBezTo>
                    <a:cubicBezTo>
                      <a:pt x="631" y="0"/>
                      <a:pt x="631" y="0"/>
                      <a:pt x="592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6" name="Freeform 69">
                <a:extLst>
                  <a:ext uri="{FF2B5EF4-FFF2-40B4-BE49-F238E27FC236}">
                    <a16:creationId xmlns:a16="http://schemas.microsoft.com/office/drawing/2014/main" xmlns="" id="{C82A6F41-1C4F-45E4-8B75-B3C11DB23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832" y="5842532"/>
                <a:ext cx="1098497" cy="53254"/>
              </a:xfrm>
              <a:custGeom>
                <a:avLst/>
                <a:gdLst>
                  <a:gd name="T0" fmla="*/ 23 w 553"/>
                  <a:gd name="T1" fmla="*/ 0 h 44"/>
                  <a:gd name="T2" fmla="*/ 0 w 553"/>
                  <a:gd name="T3" fmla="*/ 44 h 44"/>
                  <a:gd name="T4" fmla="*/ 553 w 553"/>
                  <a:gd name="T5" fmla="*/ 44 h 44"/>
                  <a:gd name="T6" fmla="*/ 530 w 553"/>
                  <a:gd name="T7" fmla="*/ 0 h 44"/>
                  <a:gd name="T8" fmla="*/ 23 w 553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3" h="44">
                    <a:moveTo>
                      <a:pt x="23" y="0"/>
                    </a:moveTo>
                    <a:cubicBezTo>
                      <a:pt x="23" y="0"/>
                      <a:pt x="39" y="44"/>
                      <a:pt x="0" y="44"/>
                    </a:cubicBezTo>
                    <a:cubicBezTo>
                      <a:pt x="553" y="44"/>
                      <a:pt x="553" y="44"/>
                      <a:pt x="553" y="44"/>
                    </a:cubicBezTo>
                    <a:cubicBezTo>
                      <a:pt x="514" y="44"/>
                      <a:pt x="530" y="0"/>
                      <a:pt x="530" y="0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7" name="Freeform 70">
                <a:extLst>
                  <a:ext uri="{FF2B5EF4-FFF2-40B4-BE49-F238E27FC236}">
                    <a16:creationId xmlns:a16="http://schemas.microsoft.com/office/drawing/2014/main" xmlns="" id="{3694BEDE-6743-440B-B63A-2D146FA4A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5941" y="5806796"/>
                <a:ext cx="1126278" cy="35735"/>
              </a:xfrm>
              <a:custGeom>
                <a:avLst/>
                <a:gdLst>
                  <a:gd name="T0" fmla="*/ 52 w 973"/>
                  <a:gd name="T1" fmla="*/ 51 h 51"/>
                  <a:gd name="T2" fmla="*/ 0 w 973"/>
                  <a:gd name="T3" fmla="*/ 51 h 51"/>
                  <a:gd name="T4" fmla="*/ 0 w 973"/>
                  <a:gd name="T5" fmla="*/ 0 h 51"/>
                  <a:gd name="T6" fmla="*/ 486 w 973"/>
                  <a:gd name="T7" fmla="*/ 0 h 51"/>
                  <a:gd name="T8" fmla="*/ 973 w 973"/>
                  <a:gd name="T9" fmla="*/ 0 h 51"/>
                  <a:gd name="T10" fmla="*/ 973 w 973"/>
                  <a:gd name="T11" fmla="*/ 51 h 51"/>
                  <a:gd name="T12" fmla="*/ 922 w 973"/>
                  <a:gd name="T13" fmla="*/ 51 h 51"/>
                  <a:gd name="T14" fmla="*/ 52 w 973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3" h="51">
                    <a:moveTo>
                      <a:pt x="52" y="51"/>
                    </a:moveTo>
                    <a:lnTo>
                      <a:pt x="0" y="51"/>
                    </a:lnTo>
                    <a:lnTo>
                      <a:pt x="0" y="0"/>
                    </a:lnTo>
                    <a:lnTo>
                      <a:pt x="486" y="0"/>
                    </a:lnTo>
                    <a:lnTo>
                      <a:pt x="973" y="0"/>
                    </a:lnTo>
                    <a:lnTo>
                      <a:pt x="973" y="51"/>
                    </a:lnTo>
                    <a:lnTo>
                      <a:pt x="922" y="51"/>
                    </a:lnTo>
                    <a:lnTo>
                      <a:pt x="52" y="5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E97EF86-3EF6-43D7-B3B2-4AAA6BF9B447}"/>
                </a:ext>
              </a:extLst>
            </p:cNvPr>
            <p:cNvGrpSpPr/>
            <p:nvPr/>
          </p:nvGrpSpPr>
          <p:grpSpPr>
            <a:xfrm>
              <a:off x="7970130" y="4764296"/>
              <a:ext cx="1511735" cy="443544"/>
              <a:chOff x="6337393" y="5806796"/>
              <a:chExt cx="1374305" cy="443544"/>
            </a:xfrm>
          </p:grpSpPr>
          <p:sp>
            <p:nvSpPr>
              <p:cNvPr id="88" name="Freeform 44">
                <a:extLst>
                  <a:ext uri="{FF2B5EF4-FFF2-40B4-BE49-F238E27FC236}">
                    <a16:creationId xmlns:a16="http://schemas.microsoft.com/office/drawing/2014/main" xmlns="" id="{F58C23CE-0D77-4200-ABF4-DC37AF3E6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7393" y="6012102"/>
                <a:ext cx="1374305" cy="238238"/>
              </a:xfrm>
              <a:custGeom>
                <a:avLst/>
                <a:gdLst>
                  <a:gd name="T0" fmla="*/ 42 w 761"/>
                  <a:gd name="T1" fmla="*/ 0 h 198"/>
                  <a:gd name="T2" fmla="*/ 0 w 761"/>
                  <a:gd name="T3" fmla="*/ 0 h 198"/>
                  <a:gd name="T4" fmla="*/ 0 w 761"/>
                  <a:gd name="T5" fmla="*/ 198 h 198"/>
                  <a:gd name="T6" fmla="*/ 380 w 761"/>
                  <a:gd name="T7" fmla="*/ 198 h 198"/>
                  <a:gd name="T8" fmla="*/ 761 w 761"/>
                  <a:gd name="T9" fmla="*/ 198 h 198"/>
                  <a:gd name="T10" fmla="*/ 761 w 761"/>
                  <a:gd name="T11" fmla="*/ 0 h 198"/>
                  <a:gd name="T12" fmla="*/ 719 w 761"/>
                  <a:gd name="T1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1" h="198">
                    <a:moveTo>
                      <a:pt x="42" y="0"/>
                    </a:moveTo>
                    <a:cubicBezTo>
                      <a:pt x="83" y="0"/>
                      <a:pt x="0" y="0"/>
                      <a:pt x="0" y="0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380" y="198"/>
                      <a:pt x="380" y="198"/>
                      <a:pt x="380" y="198"/>
                    </a:cubicBezTo>
                    <a:cubicBezTo>
                      <a:pt x="761" y="198"/>
                      <a:pt x="761" y="198"/>
                      <a:pt x="761" y="198"/>
                    </a:cubicBezTo>
                    <a:cubicBezTo>
                      <a:pt x="761" y="0"/>
                      <a:pt x="761" y="0"/>
                      <a:pt x="761" y="0"/>
                    </a:cubicBezTo>
                    <a:cubicBezTo>
                      <a:pt x="761" y="0"/>
                      <a:pt x="678" y="0"/>
                      <a:pt x="7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9" name="Freeform 45">
                <a:extLst>
                  <a:ext uri="{FF2B5EF4-FFF2-40B4-BE49-F238E27FC236}">
                    <a16:creationId xmlns:a16="http://schemas.microsoft.com/office/drawing/2014/main" xmlns="" id="{BAF1B47A-E696-4C4F-8613-BAADB3002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7393" y="5928017"/>
                <a:ext cx="1374305" cy="84085"/>
              </a:xfrm>
              <a:custGeom>
                <a:avLst/>
                <a:gdLst>
                  <a:gd name="T0" fmla="*/ 42 w 761"/>
                  <a:gd name="T1" fmla="*/ 70 h 70"/>
                  <a:gd name="T2" fmla="*/ 32 w 761"/>
                  <a:gd name="T3" fmla="*/ 0 h 70"/>
                  <a:gd name="T4" fmla="*/ 65 w 761"/>
                  <a:gd name="T5" fmla="*/ 0 h 70"/>
                  <a:gd name="T6" fmla="*/ 696 w 761"/>
                  <a:gd name="T7" fmla="*/ 0 h 70"/>
                  <a:gd name="T8" fmla="*/ 728 w 761"/>
                  <a:gd name="T9" fmla="*/ 0 h 70"/>
                  <a:gd name="T10" fmla="*/ 719 w 761"/>
                  <a:gd name="T11" fmla="*/ 70 h 70"/>
                  <a:gd name="T12" fmla="*/ 42 w 761"/>
                  <a:gd name="T1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1" h="70">
                    <a:moveTo>
                      <a:pt x="42" y="70"/>
                    </a:moveTo>
                    <a:cubicBezTo>
                      <a:pt x="0" y="70"/>
                      <a:pt x="14" y="0"/>
                      <a:pt x="32" y="0"/>
                    </a:cubicBezTo>
                    <a:cubicBezTo>
                      <a:pt x="51" y="0"/>
                      <a:pt x="65" y="0"/>
                      <a:pt x="65" y="0"/>
                    </a:cubicBezTo>
                    <a:cubicBezTo>
                      <a:pt x="696" y="0"/>
                      <a:pt x="696" y="0"/>
                      <a:pt x="696" y="0"/>
                    </a:cubicBezTo>
                    <a:cubicBezTo>
                      <a:pt x="696" y="0"/>
                      <a:pt x="710" y="0"/>
                      <a:pt x="728" y="0"/>
                    </a:cubicBezTo>
                    <a:cubicBezTo>
                      <a:pt x="747" y="0"/>
                      <a:pt x="761" y="70"/>
                      <a:pt x="719" y="70"/>
                    </a:cubicBezTo>
                    <a:lnTo>
                      <a:pt x="42" y="7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0" name="Freeform 46">
                <a:extLst>
                  <a:ext uri="{FF2B5EF4-FFF2-40B4-BE49-F238E27FC236}">
                    <a16:creationId xmlns:a16="http://schemas.microsoft.com/office/drawing/2014/main" xmlns="" id="{C2231113-9878-48D6-A816-D0B772E1B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4724" y="5895784"/>
                <a:ext cx="1139643" cy="32232"/>
              </a:xfrm>
              <a:custGeom>
                <a:avLst/>
                <a:gdLst>
                  <a:gd name="T0" fmla="*/ 39 w 631"/>
                  <a:gd name="T1" fmla="*/ 0 h 27"/>
                  <a:gd name="T2" fmla="*/ 0 w 631"/>
                  <a:gd name="T3" fmla="*/ 0 h 27"/>
                  <a:gd name="T4" fmla="*/ 0 w 631"/>
                  <a:gd name="T5" fmla="*/ 27 h 27"/>
                  <a:gd name="T6" fmla="*/ 631 w 631"/>
                  <a:gd name="T7" fmla="*/ 27 h 27"/>
                  <a:gd name="T8" fmla="*/ 631 w 631"/>
                  <a:gd name="T9" fmla="*/ 0 h 27"/>
                  <a:gd name="T10" fmla="*/ 592 w 631"/>
                  <a:gd name="T11" fmla="*/ 0 h 27"/>
                  <a:gd name="T12" fmla="*/ 39 w 631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1" h="27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31" y="27"/>
                      <a:pt x="631" y="27"/>
                      <a:pt x="631" y="27"/>
                    </a:cubicBezTo>
                    <a:cubicBezTo>
                      <a:pt x="631" y="0"/>
                      <a:pt x="631" y="0"/>
                      <a:pt x="631" y="0"/>
                    </a:cubicBezTo>
                    <a:cubicBezTo>
                      <a:pt x="631" y="0"/>
                      <a:pt x="631" y="0"/>
                      <a:pt x="592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1" name="Freeform 47">
                <a:extLst>
                  <a:ext uri="{FF2B5EF4-FFF2-40B4-BE49-F238E27FC236}">
                    <a16:creationId xmlns:a16="http://schemas.microsoft.com/office/drawing/2014/main" xmlns="" id="{283CCBA4-8605-4A59-815C-8FD282DD4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5228" y="5842532"/>
                <a:ext cx="998634" cy="53254"/>
              </a:xfrm>
              <a:custGeom>
                <a:avLst/>
                <a:gdLst>
                  <a:gd name="T0" fmla="*/ 23 w 553"/>
                  <a:gd name="T1" fmla="*/ 0 h 44"/>
                  <a:gd name="T2" fmla="*/ 0 w 553"/>
                  <a:gd name="T3" fmla="*/ 44 h 44"/>
                  <a:gd name="T4" fmla="*/ 553 w 553"/>
                  <a:gd name="T5" fmla="*/ 44 h 44"/>
                  <a:gd name="T6" fmla="*/ 530 w 553"/>
                  <a:gd name="T7" fmla="*/ 0 h 44"/>
                  <a:gd name="T8" fmla="*/ 23 w 553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3" h="44">
                    <a:moveTo>
                      <a:pt x="23" y="0"/>
                    </a:moveTo>
                    <a:cubicBezTo>
                      <a:pt x="23" y="0"/>
                      <a:pt x="39" y="44"/>
                      <a:pt x="0" y="44"/>
                    </a:cubicBezTo>
                    <a:cubicBezTo>
                      <a:pt x="553" y="44"/>
                      <a:pt x="553" y="44"/>
                      <a:pt x="553" y="44"/>
                    </a:cubicBezTo>
                    <a:cubicBezTo>
                      <a:pt x="514" y="44"/>
                      <a:pt x="530" y="0"/>
                      <a:pt x="530" y="0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2" name="Freeform 48">
                <a:extLst>
                  <a:ext uri="{FF2B5EF4-FFF2-40B4-BE49-F238E27FC236}">
                    <a16:creationId xmlns:a16="http://schemas.microsoft.com/office/drawing/2014/main" xmlns="" id="{D68836A0-40DF-421E-B61B-88489AC1F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2601" y="5806796"/>
                <a:ext cx="1023889" cy="35735"/>
              </a:xfrm>
              <a:custGeom>
                <a:avLst/>
                <a:gdLst>
                  <a:gd name="T0" fmla="*/ 52 w 973"/>
                  <a:gd name="T1" fmla="*/ 51 h 51"/>
                  <a:gd name="T2" fmla="*/ 0 w 973"/>
                  <a:gd name="T3" fmla="*/ 51 h 51"/>
                  <a:gd name="T4" fmla="*/ 0 w 973"/>
                  <a:gd name="T5" fmla="*/ 0 h 51"/>
                  <a:gd name="T6" fmla="*/ 486 w 973"/>
                  <a:gd name="T7" fmla="*/ 0 h 51"/>
                  <a:gd name="T8" fmla="*/ 973 w 973"/>
                  <a:gd name="T9" fmla="*/ 0 h 51"/>
                  <a:gd name="T10" fmla="*/ 973 w 973"/>
                  <a:gd name="T11" fmla="*/ 51 h 51"/>
                  <a:gd name="T12" fmla="*/ 922 w 973"/>
                  <a:gd name="T13" fmla="*/ 51 h 51"/>
                  <a:gd name="T14" fmla="*/ 52 w 973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3" h="51">
                    <a:moveTo>
                      <a:pt x="52" y="51"/>
                    </a:moveTo>
                    <a:lnTo>
                      <a:pt x="0" y="51"/>
                    </a:lnTo>
                    <a:lnTo>
                      <a:pt x="0" y="0"/>
                    </a:lnTo>
                    <a:lnTo>
                      <a:pt x="486" y="0"/>
                    </a:lnTo>
                    <a:lnTo>
                      <a:pt x="973" y="0"/>
                    </a:lnTo>
                    <a:lnTo>
                      <a:pt x="973" y="51"/>
                    </a:lnTo>
                    <a:lnTo>
                      <a:pt x="922" y="51"/>
                    </a:lnTo>
                    <a:lnTo>
                      <a:pt x="52" y="5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2C5C3403-6291-46B8-B6A0-8C3D2C33201A}"/>
                </a:ext>
              </a:extLst>
            </p:cNvPr>
            <p:cNvGrpSpPr/>
            <p:nvPr/>
          </p:nvGrpSpPr>
          <p:grpSpPr>
            <a:xfrm>
              <a:off x="9894795" y="4778096"/>
              <a:ext cx="1511735" cy="443544"/>
              <a:chOff x="8057051" y="5806796"/>
              <a:chExt cx="1511735" cy="443544"/>
            </a:xfrm>
          </p:grpSpPr>
          <p:sp>
            <p:nvSpPr>
              <p:cNvPr id="83" name="Freeform 22">
                <a:extLst>
                  <a:ext uri="{FF2B5EF4-FFF2-40B4-BE49-F238E27FC236}">
                    <a16:creationId xmlns:a16="http://schemas.microsoft.com/office/drawing/2014/main" xmlns="" id="{DF91A139-1C9F-4862-B51D-EA8F2C8A4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7051" y="6012102"/>
                <a:ext cx="1511735" cy="238238"/>
              </a:xfrm>
              <a:custGeom>
                <a:avLst/>
                <a:gdLst>
                  <a:gd name="T0" fmla="*/ 42 w 761"/>
                  <a:gd name="T1" fmla="*/ 0 h 198"/>
                  <a:gd name="T2" fmla="*/ 0 w 761"/>
                  <a:gd name="T3" fmla="*/ 0 h 198"/>
                  <a:gd name="T4" fmla="*/ 0 w 761"/>
                  <a:gd name="T5" fmla="*/ 198 h 198"/>
                  <a:gd name="T6" fmla="*/ 380 w 761"/>
                  <a:gd name="T7" fmla="*/ 198 h 198"/>
                  <a:gd name="T8" fmla="*/ 761 w 761"/>
                  <a:gd name="T9" fmla="*/ 198 h 198"/>
                  <a:gd name="T10" fmla="*/ 761 w 761"/>
                  <a:gd name="T11" fmla="*/ 0 h 198"/>
                  <a:gd name="T12" fmla="*/ 719 w 761"/>
                  <a:gd name="T1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1" h="198">
                    <a:moveTo>
                      <a:pt x="42" y="0"/>
                    </a:moveTo>
                    <a:cubicBezTo>
                      <a:pt x="83" y="0"/>
                      <a:pt x="0" y="0"/>
                      <a:pt x="0" y="0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380" y="198"/>
                      <a:pt x="380" y="198"/>
                      <a:pt x="380" y="198"/>
                    </a:cubicBezTo>
                    <a:cubicBezTo>
                      <a:pt x="761" y="198"/>
                      <a:pt x="761" y="198"/>
                      <a:pt x="761" y="198"/>
                    </a:cubicBezTo>
                    <a:cubicBezTo>
                      <a:pt x="761" y="0"/>
                      <a:pt x="761" y="0"/>
                      <a:pt x="761" y="0"/>
                    </a:cubicBezTo>
                    <a:cubicBezTo>
                      <a:pt x="761" y="0"/>
                      <a:pt x="678" y="0"/>
                      <a:pt x="7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4" name="Freeform 23">
                <a:extLst>
                  <a:ext uri="{FF2B5EF4-FFF2-40B4-BE49-F238E27FC236}">
                    <a16:creationId xmlns:a16="http://schemas.microsoft.com/office/drawing/2014/main" xmlns="" id="{532A3CBD-D231-49C0-9084-BCAD36628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7051" y="5928017"/>
                <a:ext cx="1511735" cy="84085"/>
              </a:xfrm>
              <a:custGeom>
                <a:avLst/>
                <a:gdLst>
                  <a:gd name="T0" fmla="*/ 42 w 761"/>
                  <a:gd name="T1" fmla="*/ 70 h 70"/>
                  <a:gd name="T2" fmla="*/ 32 w 761"/>
                  <a:gd name="T3" fmla="*/ 0 h 70"/>
                  <a:gd name="T4" fmla="*/ 65 w 761"/>
                  <a:gd name="T5" fmla="*/ 0 h 70"/>
                  <a:gd name="T6" fmla="*/ 696 w 761"/>
                  <a:gd name="T7" fmla="*/ 0 h 70"/>
                  <a:gd name="T8" fmla="*/ 728 w 761"/>
                  <a:gd name="T9" fmla="*/ 0 h 70"/>
                  <a:gd name="T10" fmla="*/ 719 w 761"/>
                  <a:gd name="T11" fmla="*/ 70 h 70"/>
                  <a:gd name="T12" fmla="*/ 42 w 761"/>
                  <a:gd name="T1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1" h="70">
                    <a:moveTo>
                      <a:pt x="42" y="70"/>
                    </a:moveTo>
                    <a:cubicBezTo>
                      <a:pt x="0" y="70"/>
                      <a:pt x="14" y="0"/>
                      <a:pt x="32" y="0"/>
                    </a:cubicBezTo>
                    <a:cubicBezTo>
                      <a:pt x="51" y="0"/>
                      <a:pt x="65" y="0"/>
                      <a:pt x="65" y="0"/>
                    </a:cubicBezTo>
                    <a:cubicBezTo>
                      <a:pt x="696" y="0"/>
                      <a:pt x="696" y="0"/>
                      <a:pt x="696" y="0"/>
                    </a:cubicBezTo>
                    <a:cubicBezTo>
                      <a:pt x="696" y="0"/>
                      <a:pt x="710" y="0"/>
                      <a:pt x="728" y="0"/>
                    </a:cubicBezTo>
                    <a:cubicBezTo>
                      <a:pt x="747" y="0"/>
                      <a:pt x="761" y="70"/>
                      <a:pt x="719" y="70"/>
                    </a:cubicBezTo>
                    <a:lnTo>
                      <a:pt x="42" y="7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5" name="Freeform 24">
                <a:extLst>
                  <a:ext uri="{FF2B5EF4-FFF2-40B4-BE49-F238E27FC236}">
                    <a16:creationId xmlns:a16="http://schemas.microsoft.com/office/drawing/2014/main" xmlns="" id="{10ACDB3C-0F21-4658-9D14-F9A35464F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6115" y="5895784"/>
                <a:ext cx="1253606" cy="32232"/>
              </a:xfrm>
              <a:custGeom>
                <a:avLst/>
                <a:gdLst>
                  <a:gd name="T0" fmla="*/ 39 w 631"/>
                  <a:gd name="T1" fmla="*/ 0 h 27"/>
                  <a:gd name="T2" fmla="*/ 0 w 631"/>
                  <a:gd name="T3" fmla="*/ 0 h 27"/>
                  <a:gd name="T4" fmla="*/ 0 w 631"/>
                  <a:gd name="T5" fmla="*/ 27 h 27"/>
                  <a:gd name="T6" fmla="*/ 631 w 631"/>
                  <a:gd name="T7" fmla="*/ 27 h 27"/>
                  <a:gd name="T8" fmla="*/ 631 w 631"/>
                  <a:gd name="T9" fmla="*/ 0 h 27"/>
                  <a:gd name="T10" fmla="*/ 592 w 631"/>
                  <a:gd name="T11" fmla="*/ 0 h 27"/>
                  <a:gd name="T12" fmla="*/ 39 w 631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1" h="27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31" y="27"/>
                      <a:pt x="631" y="27"/>
                      <a:pt x="631" y="27"/>
                    </a:cubicBezTo>
                    <a:cubicBezTo>
                      <a:pt x="631" y="0"/>
                      <a:pt x="631" y="0"/>
                      <a:pt x="631" y="0"/>
                    </a:cubicBezTo>
                    <a:cubicBezTo>
                      <a:pt x="631" y="0"/>
                      <a:pt x="631" y="0"/>
                      <a:pt x="592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6" name="Freeform 25">
                <a:extLst>
                  <a:ext uri="{FF2B5EF4-FFF2-40B4-BE49-F238E27FC236}">
                    <a16:creationId xmlns:a16="http://schemas.microsoft.com/office/drawing/2014/main" xmlns="" id="{C7E23DC8-BA72-4328-B3F8-63157A116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3670" y="5842532"/>
                <a:ext cx="1098497" cy="53254"/>
              </a:xfrm>
              <a:custGeom>
                <a:avLst/>
                <a:gdLst>
                  <a:gd name="T0" fmla="*/ 23 w 553"/>
                  <a:gd name="T1" fmla="*/ 0 h 44"/>
                  <a:gd name="T2" fmla="*/ 0 w 553"/>
                  <a:gd name="T3" fmla="*/ 44 h 44"/>
                  <a:gd name="T4" fmla="*/ 553 w 553"/>
                  <a:gd name="T5" fmla="*/ 44 h 44"/>
                  <a:gd name="T6" fmla="*/ 530 w 553"/>
                  <a:gd name="T7" fmla="*/ 0 h 44"/>
                  <a:gd name="T8" fmla="*/ 23 w 553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3" h="44">
                    <a:moveTo>
                      <a:pt x="23" y="0"/>
                    </a:moveTo>
                    <a:cubicBezTo>
                      <a:pt x="23" y="0"/>
                      <a:pt x="39" y="44"/>
                      <a:pt x="0" y="44"/>
                    </a:cubicBezTo>
                    <a:cubicBezTo>
                      <a:pt x="553" y="44"/>
                      <a:pt x="553" y="44"/>
                      <a:pt x="553" y="44"/>
                    </a:cubicBezTo>
                    <a:cubicBezTo>
                      <a:pt x="514" y="44"/>
                      <a:pt x="530" y="0"/>
                      <a:pt x="530" y="0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7" name="Freeform 26">
                <a:extLst>
                  <a:ext uri="{FF2B5EF4-FFF2-40B4-BE49-F238E27FC236}">
                    <a16:creationId xmlns:a16="http://schemas.microsoft.com/office/drawing/2014/main" xmlns="" id="{D96B38E4-F2E4-44F1-BD66-D36BFA634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9779" y="5806796"/>
                <a:ext cx="1126278" cy="35735"/>
              </a:xfrm>
              <a:custGeom>
                <a:avLst/>
                <a:gdLst>
                  <a:gd name="T0" fmla="*/ 52 w 973"/>
                  <a:gd name="T1" fmla="*/ 51 h 51"/>
                  <a:gd name="T2" fmla="*/ 0 w 973"/>
                  <a:gd name="T3" fmla="*/ 51 h 51"/>
                  <a:gd name="T4" fmla="*/ 0 w 973"/>
                  <a:gd name="T5" fmla="*/ 0 h 51"/>
                  <a:gd name="T6" fmla="*/ 486 w 973"/>
                  <a:gd name="T7" fmla="*/ 0 h 51"/>
                  <a:gd name="T8" fmla="*/ 973 w 973"/>
                  <a:gd name="T9" fmla="*/ 0 h 51"/>
                  <a:gd name="T10" fmla="*/ 973 w 973"/>
                  <a:gd name="T11" fmla="*/ 51 h 51"/>
                  <a:gd name="T12" fmla="*/ 922 w 973"/>
                  <a:gd name="T13" fmla="*/ 51 h 51"/>
                  <a:gd name="T14" fmla="*/ 52 w 973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3" h="51">
                    <a:moveTo>
                      <a:pt x="52" y="51"/>
                    </a:moveTo>
                    <a:lnTo>
                      <a:pt x="0" y="51"/>
                    </a:lnTo>
                    <a:lnTo>
                      <a:pt x="0" y="0"/>
                    </a:lnTo>
                    <a:lnTo>
                      <a:pt x="486" y="0"/>
                    </a:lnTo>
                    <a:lnTo>
                      <a:pt x="973" y="0"/>
                    </a:lnTo>
                    <a:lnTo>
                      <a:pt x="973" y="51"/>
                    </a:lnTo>
                    <a:lnTo>
                      <a:pt x="922" y="51"/>
                    </a:lnTo>
                    <a:lnTo>
                      <a:pt x="52" y="5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15D836CF-F75B-408E-8418-EC3AC8865B2C}"/>
                </a:ext>
              </a:extLst>
            </p:cNvPr>
            <p:cNvGrpSpPr/>
            <p:nvPr/>
          </p:nvGrpSpPr>
          <p:grpSpPr>
            <a:xfrm>
              <a:off x="4174288" y="4761929"/>
              <a:ext cx="1511735" cy="443544"/>
              <a:chOff x="2623213" y="5806796"/>
              <a:chExt cx="1511735" cy="443544"/>
            </a:xfrm>
          </p:grpSpPr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xmlns="" id="{936AD86D-8143-4375-9542-FB657B023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213" y="6012102"/>
                <a:ext cx="1511735" cy="238238"/>
              </a:xfrm>
              <a:custGeom>
                <a:avLst/>
                <a:gdLst>
                  <a:gd name="T0" fmla="*/ 42 w 761"/>
                  <a:gd name="T1" fmla="*/ 0 h 198"/>
                  <a:gd name="T2" fmla="*/ 0 w 761"/>
                  <a:gd name="T3" fmla="*/ 0 h 198"/>
                  <a:gd name="T4" fmla="*/ 0 w 761"/>
                  <a:gd name="T5" fmla="*/ 198 h 198"/>
                  <a:gd name="T6" fmla="*/ 380 w 761"/>
                  <a:gd name="T7" fmla="*/ 198 h 198"/>
                  <a:gd name="T8" fmla="*/ 761 w 761"/>
                  <a:gd name="T9" fmla="*/ 198 h 198"/>
                  <a:gd name="T10" fmla="*/ 761 w 761"/>
                  <a:gd name="T11" fmla="*/ 0 h 198"/>
                  <a:gd name="T12" fmla="*/ 719 w 761"/>
                  <a:gd name="T1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1" h="198">
                    <a:moveTo>
                      <a:pt x="42" y="0"/>
                    </a:moveTo>
                    <a:cubicBezTo>
                      <a:pt x="83" y="0"/>
                      <a:pt x="0" y="0"/>
                      <a:pt x="0" y="0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380" y="198"/>
                      <a:pt x="380" y="198"/>
                      <a:pt x="380" y="198"/>
                    </a:cubicBezTo>
                    <a:cubicBezTo>
                      <a:pt x="761" y="198"/>
                      <a:pt x="761" y="198"/>
                      <a:pt x="761" y="198"/>
                    </a:cubicBezTo>
                    <a:cubicBezTo>
                      <a:pt x="761" y="0"/>
                      <a:pt x="761" y="0"/>
                      <a:pt x="761" y="0"/>
                    </a:cubicBezTo>
                    <a:cubicBezTo>
                      <a:pt x="761" y="0"/>
                      <a:pt x="678" y="0"/>
                      <a:pt x="7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xmlns="" id="{A638B751-9261-49BB-9164-16D94DE33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213" y="5928017"/>
                <a:ext cx="1511735" cy="84085"/>
              </a:xfrm>
              <a:custGeom>
                <a:avLst/>
                <a:gdLst>
                  <a:gd name="T0" fmla="*/ 42 w 761"/>
                  <a:gd name="T1" fmla="*/ 70 h 70"/>
                  <a:gd name="T2" fmla="*/ 32 w 761"/>
                  <a:gd name="T3" fmla="*/ 0 h 70"/>
                  <a:gd name="T4" fmla="*/ 65 w 761"/>
                  <a:gd name="T5" fmla="*/ 0 h 70"/>
                  <a:gd name="T6" fmla="*/ 696 w 761"/>
                  <a:gd name="T7" fmla="*/ 0 h 70"/>
                  <a:gd name="T8" fmla="*/ 728 w 761"/>
                  <a:gd name="T9" fmla="*/ 0 h 70"/>
                  <a:gd name="T10" fmla="*/ 719 w 761"/>
                  <a:gd name="T11" fmla="*/ 70 h 70"/>
                  <a:gd name="T12" fmla="*/ 42 w 761"/>
                  <a:gd name="T1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1" h="70">
                    <a:moveTo>
                      <a:pt x="42" y="70"/>
                    </a:moveTo>
                    <a:cubicBezTo>
                      <a:pt x="0" y="70"/>
                      <a:pt x="14" y="0"/>
                      <a:pt x="32" y="0"/>
                    </a:cubicBezTo>
                    <a:cubicBezTo>
                      <a:pt x="51" y="0"/>
                      <a:pt x="65" y="0"/>
                      <a:pt x="65" y="0"/>
                    </a:cubicBezTo>
                    <a:cubicBezTo>
                      <a:pt x="696" y="0"/>
                      <a:pt x="696" y="0"/>
                      <a:pt x="696" y="0"/>
                    </a:cubicBezTo>
                    <a:cubicBezTo>
                      <a:pt x="696" y="0"/>
                      <a:pt x="710" y="0"/>
                      <a:pt x="728" y="0"/>
                    </a:cubicBezTo>
                    <a:cubicBezTo>
                      <a:pt x="747" y="0"/>
                      <a:pt x="761" y="70"/>
                      <a:pt x="719" y="70"/>
                    </a:cubicBezTo>
                    <a:lnTo>
                      <a:pt x="42" y="7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xmlns="" id="{2D23CEBC-2B68-43FC-84BC-212486DE6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277" y="5895784"/>
                <a:ext cx="1253606" cy="32232"/>
              </a:xfrm>
              <a:custGeom>
                <a:avLst/>
                <a:gdLst>
                  <a:gd name="T0" fmla="*/ 39 w 631"/>
                  <a:gd name="T1" fmla="*/ 0 h 27"/>
                  <a:gd name="T2" fmla="*/ 0 w 631"/>
                  <a:gd name="T3" fmla="*/ 0 h 27"/>
                  <a:gd name="T4" fmla="*/ 0 w 631"/>
                  <a:gd name="T5" fmla="*/ 27 h 27"/>
                  <a:gd name="T6" fmla="*/ 631 w 631"/>
                  <a:gd name="T7" fmla="*/ 27 h 27"/>
                  <a:gd name="T8" fmla="*/ 631 w 631"/>
                  <a:gd name="T9" fmla="*/ 0 h 27"/>
                  <a:gd name="T10" fmla="*/ 592 w 631"/>
                  <a:gd name="T11" fmla="*/ 0 h 27"/>
                  <a:gd name="T12" fmla="*/ 39 w 631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1" h="27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31" y="27"/>
                      <a:pt x="631" y="27"/>
                      <a:pt x="631" y="27"/>
                    </a:cubicBezTo>
                    <a:cubicBezTo>
                      <a:pt x="631" y="0"/>
                      <a:pt x="631" y="0"/>
                      <a:pt x="631" y="0"/>
                    </a:cubicBezTo>
                    <a:cubicBezTo>
                      <a:pt x="631" y="0"/>
                      <a:pt x="631" y="0"/>
                      <a:pt x="592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xmlns="" id="{46BD4617-BB98-4F67-9075-4C1400D22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832" y="5842532"/>
                <a:ext cx="1098497" cy="53254"/>
              </a:xfrm>
              <a:custGeom>
                <a:avLst/>
                <a:gdLst>
                  <a:gd name="T0" fmla="*/ 23 w 553"/>
                  <a:gd name="T1" fmla="*/ 0 h 44"/>
                  <a:gd name="T2" fmla="*/ 0 w 553"/>
                  <a:gd name="T3" fmla="*/ 44 h 44"/>
                  <a:gd name="T4" fmla="*/ 553 w 553"/>
                  <a:gd name="T5" fmla="*/ 44 h 44"/>
                  <a:gd name="T6" fmla="*/ 530 w 553"/>
                  <a:gd name="T7" fmla="*/ 0 h 44"/>
                  <a:gd name="T8" fmla="*/ 23 w 553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3" h="44">
                    <a:moveTo>
                      <a:pt x="23" y="0"/>
                    </a:moveTo>
                    <a:cubicBezTo>
                      <a:pt x="23" y="0"/>
                      <a:pt x="39" y="44"/>
                      <a:pt x="0" y="44"/>
                    </a:cubicBezTo>
                    <a:cubicBezTo>
                      <a:pt x="553" y="44"/>
                      <a:pt x="553" y="44"/>
                      <a:pt x="553" y="44"/>
                    </a:cubicBezTo>
                    <a:cubicBezTo>
                      <a:pt x="514" y="44"/>
                      <a:pt x="530" y="0"/>
                      <a:pt x="530" y="0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xmlns="" id="{851D82AE-9C69-4567-8EA4-B8677F0C2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5941" y="5806796"/>
                <a:ext cx="1126278" cy="35735"/>
              </a:xfrm>
              <a:custGeom>
                <a:avLst/>
                <a:gdLst>
                  <a:gd name="T0" fmla="*/ 52 w 973"/>
                  <a:gd name="T1" fmla="*/ 51 h 51"/>
                  <a:gd name="T2" fmla="*/ 0 w 973"/>
                  <a:gd name="T3" fmla="*/ 51 h 51"/>
                  <a:gd name="T4" fmla="*/ 0 w 973"/>
                  <a:gd name="T5" fmla="*/ 0 h 51"/>
                  <a:gd name="T6" fmla="*/ 486 w 973"/>
                  <a:gd name="T7" fmla="*/ 0 h 51"/>
                  <a:gd name="T8" fmla="*/ 973 w 973"/>
                  <a:gd name="T9" fmla="*/ 0 h 51"/>
                  <a:gd name="T10" fmla="*/ 973 w 973"/>
                  <a:gd name="T11" fmla="*/ 51 h 51"/>
                  <a:gd name="T12" fmla="*/ 922 w 973"/>
                  <a:gd name="T13" fmla="*/ 51 h 51"/>
                  <a:gd name="T14" fmla="*/ 52 w 973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3" h="51">
                    <a:moveTo>
                      <a:pt x="52" y="51"/>
                    </a:moveTo>
                    <a:lnTo>
                      <a:pt x="0" y="51"/>
                    </a:lnTo>
                    <a:lnTo>
                      <a:pt x="0" y="0"/>
                    </a:lnTo>
                    <a:lnTo>
                      <a:pt x="486" y="0"/>
                    </a:lnTo>
                    <a:lnTo>
                      <a:pt x="973" y="0"/>
                    </a:lnTo>
                    <a:lnTo>
                      <a:pt x="973" y="51"/>
                    </a:lnTo>
                    <a:lnTo>
                      <a:pt x="922" y="51"/>
                    </a:lnTo>
                    <a:lnTo>
                      <a:pt x="52" y="5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8BA32417-57C4-47E7-8314-E9026590FBEC}"/>
                </a:ext>
              </a:extLst>
            </p:cNvPr>
            <p:cNvGrpSpPr/>
            <p:nvPr/>
          </p:nvGrpSpPr>
          <p:grpSpPr>
            <a:xfrm>
              <a:off x="500282" y="4770476"/>
              <a:ext cx="1511735" cy="443544"/>
              <a:chOff x="2623213" y="5806796"/>
              <a:chExt cx="1511735" cy="443544"/>
            </a:xfrm>
          </p:grpSpPr>
          <p:sp>
            <p:nvSpPr>
              <p:cNvPr id="73" name="Freeform 121">
                <a:extLst>
                  <a:ext uri="{FF2B5EF4-FFF2-40B4-BE49-F238E27FC236}">
                    <a16:creationId xmlns:a16="http://schemas.microsoft.com/office/drawing/2014/main" xmlns="" id="{02A737A2-1283-4AC6-AD58-8DC75D06A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213" y="6012102"/>
                <a:ext cx="1511735" cy="238238"/>
              </a:xfrm>
              <a:custGeom>
                <a:avLst/>
                <a:gdLst>
                  <a:gd name="T0" fmla="*/ 42 w 761"/>
                  <a:gd name="T1" fmla="*/ 0 h 198"/>
                  <a:gd name="T2" fmla="*/ 0 w 761"/>
                  <a:gd name="T3" fmla="*/ 0 h 198"/>
                  <a:gd name="T4" fmla="*/ 0 w 761"/>
                  <a:gd name="T5" fmla="*/ 198 h 198"/>
                  <a:gd name="T6" fmla="*/ 380 w 761"/>
                  <a:gd name="T7" fmla="*/ 198 h 198"/>
                  <a:gd name="T8" fmla="*/ 761 w 761"/>
                  <a:gd name="T9" fmla="*/ 198 h 198"/>
                  <a:gd name="T10" fmla="*/ 761 w 761"/>
                  <a:gd name="T11" fmla="*/ 0 h 198"/>
                  <a:gd name="T12" fmla="*/ 719 w 761"/>
                  <a:gd name="T1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1" h="198">
                    <a:moveTo>
                      <a:pt x="42" y="0"/>
                    </a:moveTo>
                    <a:cubicBezTo>
                      <a:pt x="83" y="0"/>
                      <a:pt x="0" y="0"/>
                      <a:pt x="0" y="0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380" y="198"/>
                      <a:pt x="380" y="198"/>
                      <a:pt x="380" y="198"/>
                    </a:cubicBezTo>
                    <a:cubicBezTo>
                      <a:pt x="761" y="198"/>
                      <a:pt x="761" y="198"/>
                      <a:pt x="761" y="198"/>
                    </a:cubicBezTo>
                    <a:cubicBezTo>
                      <a:pt x="761" y="0"/>
                      <a:pt x="761" y="0"/>
                      <a:pt x="761" y="0"/>
                    </a:cubicBezTo>
                    <a:cubicBezTo>
                      <a:pt x="761" y="0"/>
                      <a:pt x="678" y="0"/>
                      <a:pt x="7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74" name="Freeform 122">
                <a:extLst>
                  <a:ext uri="{FF2B5EF4-FFF2-40B4-BE49-F238E27FC236}">
                    <a16:creationId xmlns:a16="http://schemas.microsoft.com/office/drawing/2014/main" xmlns="" id="{3B0648CF-E52C-462C-B417-DD5A5F4FD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213" y="5928017"/>
                <a:ext cx="1511735" cy="84085"/>
              </a:xfrm>
              <a:custGeom>
                <a:avLst/>
                <a:gdLst>
                  <a:gd name="T0" fmla="*/ 42 w 761"/>
                  <a:gd name="T1" fmla="*/ 70 h 70"/>
                  <a:gd name="T2" fmla="*/ 32 w 761"/>
                  <a:gd name="T3" fmla="*/ 0 h 70"/>
                  <a:gd name="T4" fmla="*/ 65 w 761"/>
                  <a:gd name="T5" fmla="*/ 0 h 70"/>
                  <a:gd name="T6" fmla="*/ 696 w 761"/>
                  <a:gd name="T7" fmla="*/ 0 h 70"/>
                  <a:gd name="T8" fmla="*/ 728 w 761"/>
                  <a:gd name="T9" fmla="*/ 0 h 70"/>
                  <a:gd name="T10" fmla="*/ 719 w 761"/>
                  <a:gd name="T11" fmla="*/ 70 h 70"/>
                  <a:gd name="T12" fmla="*/ 42 w 761"/>
                  <a:gd name="T1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1" h="70">
                    <a:moveTo>
                      <a:pt x="42" y="70"/>
                    </a:moveTo>
                    <a:cubicBezTo>
                      <a:pt x="0" y="70"/>
                      <a:pt x="14" y="0"/>
                      <a:pt x="32" y="0"/>
                    </a:cubicBezTo>
                    <a:cubicBezTo>
                      <a:pt x="51" y="0"/>
                      <a:pt x="65" y="0"/>
                      <a:pt x="65" y="0"/>
                    </a:cubicBezTo>
                    <a:cubicBezTo>
                      <a:pt x="696" y="0"/>
                      <a:pt x="696" y="0"/>
                      <a:pt x="696" y="0"/>
                    </a:cubicBezTo>
                    <a:cubicBezTo>
                      <a:pt x="696" y="0"/>
                      <a:pt x="710" y="0"/>
                      <a:pt x="728" y="0"/>
                    </a:cubicBezTo>
                    <a:cubicBezTo>
                      <a:pt x="747" y="0"/>
                      <a:pt x="761" y="70"/>
                      <a:pt x="719" y="70"/>
                    </a:cubicBezTo>
                    <a:lnTo>
                      <a:pt x="42" y="7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75" name="Freeform 124">
                <a:extLst>
                  <a:ext uri="{FF2B5EF4-FFF2-40B4-BE49-F238E27FC236}">
                    <a16:creationId xmlns:a16="http://schemas.microsoft.com/office/drawing/2014/main" xmlns="" id="{C8A31A85-D28B-4E52-9C76-7F324850F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277" y="5895784"/>
                <a:ext cx="1253606" cy="32232"/>
              </a:xfrm>
              <a:custGeom>
                <a:avLst/>
                <a:gdLst>
                  <a:gd name="T0" fmla="*/ 39 w 631"/>
                  <a:gd name="T1" fmla="*/ 0 h 27"/>
                  <a:gd name="T2" fmla="*/ 0 w 631"/>
                  <a:gd name="T3" fmla="*/ 0 h 27"/>
                  <a:gd name="T4" fmla="*/ 0 w 631"/>
                  <a:gd name="T5" fmla="*/ 27 h 27"/>
                  <a:gd name="T6" fmla="*/ 631 w 631"/>
                  <a:gd name="T7" fmla="*/ 27 h 27"/>
                  <a:gd name="T8" fmla="*/ 631 w 631"/>
                  <a:gd name="T9" fmla="*/ 0 h 27"/>
                  <a:gd name="T10" fmla="*/ 592 w 631"/>
                  <a:gd name="T11" fmla="*/ 0 h 27"/>
                  <a:gd name="T12" fmla="*/ 39 w 631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1" h="27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31" y="27"/>
                      <a:pt x="631" y="27"/>
                      <a:pt x="631" y="27"/>
                    </a:cubicBezTo>
                    <a:cubicBezTo>
                      <a:pt x="631" y="0"/>
                      <a:pt x="631" y="0"/>
                      <a:pt x="631" y="0"/>
                    </a:cubicBezTo>
                    <a:cubicBezTo>
                      <a:pt x="631" y="0"/>
                      <a:pt x="631" y="0"/>
                      <a:pt x="592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76" name="Freeform 125">
                <a:extLst>
                  <a:ext uri="{FF2B5EF4-FFF2-40B4-BE49-F238E27FC236}">
                    <a16:creationId xmlns:a16="http://schemas.microsoft.com/office/drawing/2014/main" xmlns="" id="{67CE977A-5CFF-4A99-8E92-34C123593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832" y="5842532"/>
                <a:ext cx="1098497" cy="53254"/>
              </a:xfrm>
              <a:custGeom>
                <a:avLst/>
                <a:gdLst>
                  <a:gd name="T0" fmla="*/ 23 w 553"/>
                  <a:gd name="T1" fmla="*/ 0 h 44"/>
                  <a:gd name="T2" fmla="*/ 0 w 553"/>
                  <a:gd name="T3" fmla="*/ 44 h 44"/>
                  <a:gd name="T4" fmla="*/ 553 w 553"/>
                  <a:gd name="T5" fmla="*/ 44 h 44"/>
                  <a:gd name="T6" fmla="*/ 530 w 553"/>
                  <a:gd name="T7" fmla="*/ 0 h 44"/>
                  <a:gd name="T8" fmla="*/ 23 w 553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3" h="44">
                    <a:moveTo>
                      <a:pt x="23" y="0"/>
                    </a:moveTo>
                    <a:cubicBezTo>
                      <a:pt x="23" y="0"/>
                      <a:pt x="39" y="44"/>
                      <a:pt x="0" y="44"/>
                    </a:cubicBezTo>
                    <a:cubicBezTo>
                      <a:pt x="553" y="44"/>
                      <a:pt x="553" y="44"/>
                      <a:pt x="553" y="44"/>
                    </a:cubicBezTo>
                    <a:cubicBezTo>
                      <a:pt x="514" y="44"/>
                      <a:pt x="530" y="0"/>
                      <a:pt x="530" y="0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77" name="Freeform 126">
                <a:extLst>
                  <a:ext uri="{FF2B5EF4-FFF2-40B4-BE49-F238E27FC236}">
                    <a16:creationId xmlns:a16="http://schemas.microsoft.com/office/drawing/2014/main" xmlns="" id="{542F1EAA-643E-44C9-8B5F-73FCC4507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5941" y="5806796"/>
                <a:ext cx="1126278" cy="35735"/>
              </a:xfrm>
              <a:custGeom>
                <a:avLst/>
                <a:gdLst>
                  <a:gd name="T0" fmla="*/ 52 w 973"/>
                  <a:gd name="T1" fmla="*/ 51 h 51"/>
                  <a:gd name="T2" fmla="*/ 0 w 973"/>
                  <a:gd name="T3" fmla="*/ 51 h 51"/>
                  <a:gd name="T4" fmla="*/ 0 w 973"/>
                  <a:gd name="T5" fmla="*/ 0 h 51"/>
                  <a:gd name="T6" fmla="*/ 486 w 973"/>
                  <a:gd name="T7" fmla="*/ 0 h 51"/>
                  <a:gd name="T8" fmla="*/ 973 w 973"/>
                  <a:gd name="T9" fmla="*/ 0 h 51"/>
                  <a:gd name="T10" fmla="*/ 973 w 973"/>
                  <a:gd name="T11" fmla="*/ 51 h 51"/>
                  <a:gd name="T12" fmla="*/ 922 w 973"/>
                  <a:gd name="T13" fmla="*/ 51 h 51"/>
                  <a:gd name="T14" fmla="*/ 52 w 973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3" h="51">
                    <a:moveTo>
                      <a:pt x="52" y="51"/>
                    </a:moveTo>
                    <a:lnTo>
                      <a:pt x="0" y="51"/>
                    </a:lnTo>
                    <a:lnTo>
                      <a:pt x="0" y="0"/>
                    </a:lnTo>
                    <a:lnTo>
                      <a:pt x="486" y="0"/>
                    </a:lnTo>
                    <a:lnTo>
                      <a:pt x="973" y="0"/>
                    </a:lnTo>
                    <a:lnTo>
                      <a:pt x="973" y="51"/>
                    </a:lnTo>
                    <a:lnTo>
                      <a:pt x="922" y="51"/>
                    </a:lnTo>
                    <a:lnTo>
                      <a:pt x="52" y="5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B8E59E9D-FD83-44FD-BB8A-EC452B64F1AE}"/>
                </a:ext>
              </a:extLst>
            </p:cNvPr>
            <p:cNvGrpSpPr/>
            <p:nvPr/>
          </p:nvGrpSpPr>
          <p:grpSpPr>
            <a:xfrm>
              <a:off x="148590" y="5232360"/>
              <a:ext cx="11738610" cy="685861"/>
              <a:chOff x="2130516" y="6232847"/>
              <a:chExt cx="7930968" cy="625152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76048B07-E07D-430A-A9A3-DE08D55459EF}"/>
                  </a:ext>
                </a:extLst>
              </p:cNvPr>
              <p:cNvSpPr/>
              <p:nvPr/>
            </p:nvSpPr>
            <p:spPr>
              <a:xfrm>
                <a:off x="2269520" y="6232847"/>
                <a:ext cx="7668405" cy="18524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37D178A6-47D5-4EA5-AC4C-B6BB6B741470}"/>
                  </a:ext>
                </a:extLst>
              </p:cNvPr>
              <p:cNvSpPr/>
              <p:nvPr/>
            </p:nvSpPr>
            <p:spPr>
              <a:xfrm>
                <a:off x="2130516" y="6416304"/>
                <a:ext cx="7930968" cy="44169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14831379-E3C7-44DB-AE7B-9074E8589B22}"/>
                </a:ext>
              </a:extLst>
            </p:cNvPr>
            <p:cNvGrpSpPr/>
            <p:nvPr/>
          </p:nvGrpSpPr>
          <p:grpSpPr>
            <a:xfrm>
              <a:off x="2460065" y="4893464"/>
              <a:ext cx="1096987" cy="1096987"/>
              <a:chOff x="1078612" y="4719348"/>
              <a:chExt cx="1096987" cy="109698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F7BBC9B8-0B71-4642-BDEB-C7CFA2F5AF75}"/>
                  </a:ext>
                </a:extLst>
              </p:cNvPr>
              <p:cNvSpPr/>
              <p:nvPr/>
            </p:nvSpPr>
            <p:spPr>
              <a:xfrm>
                <a:off x="1078612" y="4719348"/>
                <a:ext cx="1096987" cy="1096987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627A1C4C-2157-4C0C-AC8F-6C7C76C5D29A}"/>
                  </a:ext>
                </a:extLst>
              </p:cNvPr>
              <p:cNvSpPr/>
              <p:nvPr/>
            </p:nvSpPr>
            <p:spPr>
              <a:xfrm>
                <a:off x="1128475" y="4769211"/>
                <a:ext cx="997261" cy="997261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E6A70D3F-A0B8-424B-9636-442F16755AC8}"/>
                </a:ext>
              </a:extLst>
            </p:cNvPr>
            <p:cNvGrpSpPr/>
            <p:nvPr/>
          </p:nvGrpSpPr>
          <p:grpSpPr>
            <a:xfrm>
              <a:off x="4399043" y="4892544"/>
              <a:ext cx="1096987" cy="1096987"/>
              <a:chOff x="3313059" y="4719348"/>
              <a:chExt cx="1096987" cy="109698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6A518308-944F-42F4-B706-1CA16819835B}"/>
                  </a:ext>
                </a:extLst>
              </p:cNvPr>
              <p:cNvSpPr/>
              <p:nvPr/>
            </p:nvSpPr>
            <p:spPr>
              <a:xfrm>
                <a:off x="3313059" y="4719348"/>
                <a:ext cx="1096987" cy="109698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FD6CC6FB-0CB8-4553-AC76-13A92A4B520F}"/>
                  </a:ext>
                </a:extLst>
              </p:cNvPr>
              <p:cNvSpPr/>
              <p:nvPr/>
            </p:nvSpPr>
            <p:spPr>
              <a:xfrm>
                <a:off x="3362922" y="4769211"/>
                <a:ext cx="997261" cy="997261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30C31066-D5B8-4CC3-A0E0-D9F43FB27C33}"/>
                </a:ext>
              </a:extLst>
            </p:cNvPr>
            <p:cNvGrpSpPr/>
            <p:nvPr/>
          </p:nvGrpSpPr>
          <p:grpSpPr>
            <a:xfrm>
              <a:off x="6315167" y="4923648"/>
              <a:ext cx="1096987" cy="1096987"/>
              <a:chOff x="5580887" y="4739022"/>
              <a:chExt cx="1096987" cy="1096987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25E35D24-3D08-45F6-B0F8-8FB4F7F8A75D}"/>
                  </a:ext>
                </a:extLst>
              </p:cNvPr>
              <p:cNvSpPr/>
              <p:nvPr/>
            </p:nvSpPr>
            <p:spPr>
              <a:xfrm>
                <a:off x="5580887" y="4739022"/>
                <a:ext cx="1096987" cy="109698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C35644D4-508C-447F-890E-C646448C3D97}"/>
                  </a:ext>
                </a:extLst>
              </p:cNvPr>
              <p:cNvSpPr/>
              <p:nvPr/>
            </p:nvSpPr>
            <p:spPr>
              <a:xfrm>
                <a:off x="5597369" y="4769211"/>
                <a:ext cx="997261" cy="997261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C478E726-02BE-4CF8-B725-E5E6CE0411E9}"/>
                </a:ext>
              </a:extLst>
            </p:cNvPr>
            <p:cNvGrpSpPr/>
            <p:nvPr/>
          </p:nvGrpSpPr>
          <p:grpSpPr>
            <a:xfrm>
              <a:off x="8143503" y="4899906"/>
              <a:ext cx="1096987" cy="1096987"/>
              <a:chOff x="7781953" y="4719348"/>
              <a:chExt cx="1096987" cy="1096987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028EB43D-4C92-4A8F-8B45-59F0FA4179E2}"/>
                  </a:ext>
                </a:extLst>
              </p:cNvPr>
              <p:cNvSpPr/>
              <p:nvPr/>
            </p:nvSpPr>
            <p:spPr>
              <a:xfrm>
                <a:off x="7781953" y="4719348"/>
                <a:ext cx="1096987" cy="1096987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884A2677-9A74-4540-BF7B-70509B0ADC11}"/>
                  </a:ext>
                </a:extLst>
              </p:cNvPr>
              <p:cNvSpPr/>
              <p:nvPr/>
            </p:nvSpPr>
            <p:spPr>
              <a:xfrm>
                <a:off x="7831816" y="4769211"/>
                <a:ext cx="997261" cy="997261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95376EE8-7AD8-4390-AF6A-4639F268C9B6}"/>
                </a:ext>
              </a:extLst>
            </p:cNvPr>
            <p:cNvGrpSpPr/>
            <p:nvPr/>
          </p:nvGrpSpPr>
          <p:grpSpPr>
            <a:xfrm>
              <a:off x="10164271" y="4875580"/>
              <a:ext cx="1096987" cy="1096987"/>
              <a:chOff x="10016401" y="4719348"/>
              <a:chExt cx="1096987" cy="1096987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264A52A0-AE93-49CC-BC26-B96B5EAA1366}"/>
                  </a:ext>
                </a:extLst>
              </p:cNvPr>
              <p:cNvSpPr/>
              <p:nvPr/>
            </p:nvSpPr>
            <p:spPr>
              <a:xfrm>
                <a:off x="10016401" y="4719348"/>
                <a:ext cx="1096987" cy="109698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22965C01-67E3-4121-9D88-965790017EAB}"/>
                  </a:ext>
                </a:extLst>
              </p:cNvPr>
              <p:cNvSpPr/>
              <p:nvPr/>
            </p:nvSpPr>
            <p:spPr>
              <a:xfrm>
                <a:off x="10066264" y="4769211"/>
                <a:ext cx="997261" cy="997261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33" descr="Lights On with solid fill">
              <a:extLst>
                <a:ext uri="{FF2B5EF4-FFF2-40B4-BE49-F238E27FC236}">
                  <a16:creationId xmlns:a16="http://schemas.microsoft.com/office/drawing/2014/main" xmlns="" id="{186799F4-4E26-4FC1-BAAA-88D8E648C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76586" y="5016806"/>
              <a:ext cx="719195" cy="719195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13402AB2-8761-41D0-B0C2-47A572FCD62B}"/>
                </a:ext>
              </a:extLst>
            </p:cNvPr>
            <p:cNvGrpSpPr/>
            <p:nvPr/>
          </p:nvGrpSpPr>
          <p:grpSpPr>
            <a:xfrm>
              <a:off x="631878" y="4975658"/>
              <a:ext cx="1096987" cy="1096987"/>
              <a:chOff x="1078612" y="4719348"/>
              <a:chExt cx="1096987" cy="1096987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E1957E5E-23AB-40AF-8033-860081AA02C9}"/>
                  </a:ext>
                </a:extLst>
              </p:cNvPr>
              <p:cNvSpPr/>
              <p:nvPr/>
            </p:nvSpPr>
            <p:spPr>
              <a:xfrm>
                <a:off x="1078612" y="4719348"/>
                <a:ext cx="1096987" cy="1096987"/>
              </a:xfrm>
              <a:prstGeom prst="ellipse">
                <a:avLst/>
              </a:prstGeom>
              <a:solidFill>
                <a:srgbClr val="00CC99"/>
              </a:solidFill>
              <a:ln>
                <a:solidFill>
                  <a:srgbClr val="00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231F6847-B8A7-4458-93E8-088A12FBCAA4}"/>
                  </a:ext>
                </a:extLst>
              </p:cNvPr>
              <p:cNvSpPr/>
              <p:nvPr/>
            </p:nvSpPr>
            <p:spPr>
              <a:xfrm>
                <a:off x="1128475" y="4769211"/>
                <a:ext cx="997261" cy="997261"/>
              </a:xfrm>
              <a:prstGeom prst="ellipse">
                <a:avLst/>
              </a:prstGeom>
              <a:solidFill>
                <a:srgbClr val="00CC99"/>
              </a:solidFill>
              <a:ln>
                <a:solidFill>
                  <a:srgbClr val="00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B3214330-7167-473A-A6A9-09E5115D58BA}"/>
                </a:ext>
              </a:extLst>
            </p:cNvPr>
            <p:cNvGrpSpPr/>
            <p:nvPr/>
          </p:nvGrpSpPr>
          <p:grpSpPr>
            <a:xfrm>
              <a:off x="642151" y="2252283"/>
              <a:ext cx="1411420" cy="2473214"/>
              <a:chOff x="2831032" y="3269553"/>
              <a:chExt cx="1262914" cy="2473214"/>
            </a:xfrm>
            <a:noFill/>
          </p:grpSpPr>
          <p:sp>
            <p:nvSpPr>
              <p:cNvPr id="54" name="Freeform 213">
                <a:extLst>
                  <a:ext uri="{FF2B5EF4-FFF2-40B4-BE49-F238E27FC236}">
                    <a16:creationId xmlns:a16="http://schemas.microsoft.com/office/drawing/2014/main" xmlns="" id="{B59F14E9-70EF-4AC3-8739-5B4F9D604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664" y="3269553"/>
                <a:ext cx="1034833" cy="36436"/>
              </a:xfrm>
              <a:custGeom>
                <a:avLst/>
                <a:gdLst>
                  <a:gd name="T0" fmla="*/ 495 w 521"/>
                  <a:gd name="T1" fmla="*/ 1 h 30"/>
                  <a:gd name="T2" fmla="*/ 260 w 521"/>
                  <a:gd name="T3" fmla="*/ 1 h 30"/>
                  <a:gd name="T4" fmla="*/ 25 w 521"/>
                  <a:gd name="T5" fmla="*/ 1 h 30"/>
                  <a:gd name="T6" fmla="*/ 0 w 521"/>
                  <a:gd name="T7" fmla="*/ 15 h 30"/>
                  <a:gd name="T8" fmla="*/ 16 w 521"/>
                  <a:gd name="T9" fmla="*/ 30 h 30"/>
                  <a:gd name="T10" fmla="*/ 260 w 521"/>
                  <a:gd name="T11" fmla="*/ 30 h 30"/>
                  <a:gd name="T12" fmla="*/ 505 w 521"/>
                  <a:gd name="T13" fmla="*/ 30 h 30"/>
                  <a:gd name="T14" fmla="*/ 521 w 521"/>
                  <a:gd name="T15" fmla="*/ 15 h 30"/>
                  <a:gd name="T16" fmla="*/ 495 w 52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1" h="30">
                    <a:moveTo>
                      <a:pt x="495" y="1"/>
                    </a:moveTo>
                    <a:cubicBezTo>
                      <a:pt x="260" y="1"/>
                      <a:pt x="260" y="1"/>
                      <a:pt x="260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0" y="0"/>
                      <a:pt x="0" y="15"/>
                    </a:cubicBezTo>
                    <a:cubicBezTo>
                      <a:pt x="0" y="29"/>
                      <a:pt x="16" y="30"/>
                      <a:pt x="16" y="30"/>
                    </a:cubicBezTo>
                    <a:cubicBezTo>
                      <a:pt x="260" y="30"/>
                      <a:pt x="260" y="30"/>
                      <a:pt x="260" y="30"/>
                    </a:cubicBezTo>
                    <a:cubicBezTo>
                      <a:pt x="505" y="30"/>
                      <a:pt x="505" y="30"/>
                      <a:pt x="505" y="30"/>
                    </a:cubicBezTo>
                    <a:cubicBezTo>
                      <a:pt x="505" y="30"/>
                      <a:pt x="521" y="29"/>
                      <a:pt x="521" y="15"/>
                    </a:cubicBezTo>
                    <a:cubicBezTo>
                      <a:pt x="521" y="0"/>
                      <a:pt x="495" y="1"/>
                      <a:pt x="49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55" name="Freeform 214">
                <a:extLst>
                  <a:ext uri="{FF2B5EF4-FFF2-40B4-BE49-F238E27FC236}">
                    <a16:creationId xmlns:a16="http://schemas.microsoft.com/office/drawing/2014/main" xmlns="" id="{A3B107E8-0B30-4A23-A057-4D5A0C69C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918" y="3305989"/>
                <a:ext cx="972325" cy="32232"/>
              </a:xfrm>
              <a:custGeom>
                <a:avLst/>
                <a:gdLst>
                  <a:gd name="T0" fmla="*/ 419 w 840"/>
                  <a:gd name="T1" fmla="*/ 0 h 46"/>
                  <a:gd name="T2" fmla="*/ 0 w 840"/>
                  <a:gd name="T3" fmla="*/ 0 h 46"/>
                  <a:gd name="T4" fmla="*/ 0 w 840"/>
                  <a:gd name="T5" fmla="*/ 46 h 46"/>
                  <a:gd name="T6" fmla="*/ 29 w 840"/>
                  <a:gd name="T7" fmla="*/ 46 h 46"/>
                  <a:gd name="T8" fmla="*/ 419 w 840"/>
                  <a:gd name="T9" fmla="*/ 46 h 46"/>
                  <a:gd name="T10" fmla="*/ 809 w 840"/>
                  <a:gd name="T11" fmla="*/ 46 h 46"/>
                  <a:gd name="T12" fmla="*/ 840 w 840"/>
                  <a:gd name="T13" fmla="*/ 46 h 46"/>
                  <a:gd name="T14" fmla="*/ 840 w 840"/>
                  <a:gd name="T15" fmla="*/ 0 h 46"/>
                  <a:gd name="T16" fmla="*/ 419 w 84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0" h="46">
                    <a:moveTo>
                      <a:pt x="419" y="0"/>
                    </a:moveTo>
                    <a:lnTo>
                      <a:pt x="0" y="0"/>
                    </a:lnTo>
                    <a:lnTo>
                      <a:pt x="0" y="46"/>
                    </a:lnTo>
                    <a:lnTo>
                      <a:pt x="29" y="46"/>
                    </a:lnTo>
                    <a:lnTo>
                      <a:pt x="419" y="46"/>
                    </a:lnTo>
                    <a:lnTo>
                      <a:pt x="809" y="46"/>
                    </a:lnTo>
                    <a:lnTo>
                      <a:pt x="840" y="46"/>
                    </a:lnTo>
                    <a:lnTo>
                      <a:pt x="840" y="0"/>
                    </a:lnTo>
                    <a:lnTo>
                      <a:pt x="4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56" name="Freeform 215">
                <a:extLst>
                  <a:ext uri="{FF2B5EF4-FFF2-40B4-BE49-F238E27FC236}">
                    <a16:creationId xmlns:a16="http://schemas.microsoft.com/office/drawing/2014/main" xmlns="" id="{5796E7FA-9E48-4F88-B135-09450B336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644" y="3338221"/>
                <a:ext cx="902873" cy="18919"/>
              </a:xfrm>
              <a:custGeom>
                <a:avLst/>
                <a:gdLst>
                  <a:gd name="T0" fmla="*/ 390 w 780"/>
                  <a:gd name="T1" fmla="*/ 0 h 27"/>
                  <a:gd name="T2" fmla="*/ 0 w 780"/>
                  <a:gd name="T3" fmla="*/ 0 h 27"/>
                  <a:gd name="T4" fmla="*/ 0 w 780"/>
                  <a:gd name="T5" fmla="*/ 27 h 27"/>
                  <a:gd name="T6" fmla="*/ 390 w 780"/>
                  <a:gd name="T7" fmla="*/ 27 h 27"/>
                  <a:gd name="T8" fmla="*/ 780 w 780"/>
                  <a:gd name="T9" fmla="*/ 27 h 27"/>
                  <a:gd name="T10" fmla="*/ 780 w 780"/>
                  <a:gd name="T11" fmla="*/ 0 h 27"/>
                  <a:gd name="T12" fmla="*/ 390 w 780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0" h="27">
                    <a:moveTo>
                      <a:pt x="390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390" y="27"/>
                    </a:lnTo>
                    <a:lnTo>
                      <a:pt x="780" y="27"/>
                    </a:lnTo>
                    <a:lnTo>
                      <a:pt x="780" y="0"/>
                    </a:lnTo>
                    <a:lnTo>
                      <a:pt x="3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57" name="Freeform 216">
                <a:extLst>
                  <a:ext uri="{FF2B5EF4-FFF2-40B4-BE49-F238E27FC236}">
                    <a16:creationId xmlns:a16="http://schemas.microsoft.com/office/drawing/2014/main" xmlns="" id="{5BCD91BC-0423-4EDE-B410-9CF0F9CE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595" y="3357141"/>
                <a:ext cx="932970" cy="30130"/>
              </a:xfrm>
              <a:custGeom>
                <a:avLst/>
                <a:gdLst>
                  <a:gd name="T0" fmla="*/ 793 w 806"/>
                  <a:gd name="T1" fmla="*/ 0 h 43"/>
                  <a:gd name="T2" fmla="*/ 403 w 806"/>
                  <a:gd name="T3" fmla="*/ 0 h 43"/>
                  <a:gd name="T4" fmla="*/ 13 w 806"/>
                  <a:gd name="T5" fmla="*/ 0 h 43"/>
                  <a:gd name="T6" fmla="*/ 0 w 806"/>
                  <a:gd name="T7" fmla="*/ 43 h 43"/>
                  <a:gd name="T8" fmla="*/ 403 w 806"/>
                  <a:gd name="T9" fmla="*/ 43 h 43"/>
                  <a:gd name="T10" fmla="*/ 806 w 806"/>
                  <a:gd name="T11" fmla="*/ 43 h 43"/>
                  <a:gd name="T12" fmla="*/ 793 w 806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6" h="43">
                    <a:moveTo>
                      <a:pt x="793" y="0"/>
                    </a:moveTo>
                    <a:lnTo>
                      <a:pt x="403" y="0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403" y="43"/>
                    </a:lnTo>
                    <a:lnTo>
                      <a:pt x="806" y="43"/>
                    </a:lnTo>
                    <a:lnTo>
                      <a:pt x="79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xmlns="" id="{FE97D3B9-8D75-443E-B4E1-5437D493F375}"/>
                  </a:ext>
                </a:extLst>
              </p:cNvPr>
              <p:cNvSpPr/>
              <p:nvPr/>
            </p:nvSpPr>
            <p:spPr>
              <a:xfrm rot="5400000">
                <a:off x="2321304" y="3970126"/>
                <a:ext cx="2282369" cy="1262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Calibri Light" panose="020F0302020204030204" pitchFamily="34" charset="0"/>
                  </a:rPr>
                  <a:t>Lobby, advocate, protect and represent the interest of local government at relevant structures and platforms</a:t>
                </a:r>
              </a:p>
            </p:txBody>
          </p:sp>
        </p:grpSp>
        <p:pic>
          <p:nvPicPr>
            <p:cNvPr id="37" name="Picture 2" descr="Advocacy Icon #341461 - Free Icons Library">
              <a:extLst>
                <a:ext uri="{FF2B5EF4-FFF2-40B4-BE49-F238E27FC236}">
                  <a16:creationId xmlns:a16="http://schemas.microsoft.com/office/drawing/2014/main" xmlns="" id="{7541EC79-BC95-4552-9B2D-4E9A4B945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262" y="5164853"/>
              <a:ext cx="913351" cy="70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Boss, employee, employer, praise, praised icon - Download on Iconfinder">
              <a:extLst>
                <a:ext uri="{FF2B5EF4-FFF2-40B4-BE49-F238E27FC236}">
                  <a16:creationId xmlns:a16="http://schemas.microsoft.com/office/drawing/2014/main" xmlns="" id="{833C6913-25A6-4867-96D0-A59E2AD99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1079" y="5013178"/>
              <a:ext cx="692701" cy="692701"/>
            </a:xfrm>
            <a:prstGeom prst="rect">
              <a:avLst/>
            </a:prstGeom>
            <a:noFill/>
          </p:spPr>
        </p:pic>
        <p:pic>
          <p:nvPicPr>
            <p:cNvPr id="39" name="Picture 6" descr="What Are The Ways To Fix An Overheating Macbook - Customer Support Icon Png  Clipart - Full Size Clipart (#713624) - PinClipart">
              <a:extLst>
                <a:ext uri="{FF2B5EF4-FFF2-40B4-BE49-F238E27FC236}">
                  <a16:creationId xmlns:a16="http://schemas.microsoft.com/office/drawing/2014/main" xmlns="" id="{1E234BD8-6AA0-45E9-8E67-DB76B4E48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834" y="5057740"/>
              <a:ext cx="635927" cy="73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Customer Profiling #1 Solution to Understand Your Customers">
              <a:extLst>
                <a:ext uri="{FF2B5EF4-FFF2-40B4-BE49-F238E27FC236}">
                  <a16:creationId xmlns:a16="http://schemas.microsoft.com/office/drawing/2014/main" xmlns="" id="{98E08184-1C15-4264-9C25-EE4135466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1250" y="4919132"/>
              <a:ext cx="1199258" cy="10703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112500"/>
            </a:effectLst>
          </p:spPr>
        </p:pic>
        <p:pic>
          <p:nvPicPr>
            <p:cNvPr id="41" name="Picture 10" descr="Knowledge Sharing Icon #334648 - Free Icons Library">
              <a:extLst>
                <a:ext uri="{FF2B5EF4-FFF2-40B4-BE49-F238E27FC236}">
                  <a16:creationId xmlns:a16="http://schemas.microsoft.com/office/drawing/2014/main" xmlns="" id="{FF0C53DA-41AD-4754-994F-465ED8B690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117103" y="4808629"/>
              <a:ext cx="1226324" cy="1161106"/>
            </a:xfrm>
            <a:prstGeom prst="ellipse">
              <a:avLst/>
            </a:prstGeom>
            <a:ln>
              <a:solidFill>
                <a:schemeClr val="accent4"/>
              </a:solidFill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Left Bracket 41">
              <a:extLst>
                <a:ext uri="{FF2B5EF4-FFF2-40B4-BE49-F238E27FC236}">
                  <a16:creationId xmlns:a16="http://schemas.microsoft.com/office/drawing/2014/main" xmlns="" id="{8516AB7E-564F-4F35-B281-CD31445D48C1}"/>
                </a:ext>
              </a:extLst>
            </p:cNvPr>
            <p:cNvSpPr/>
            <p:nvPr/>
          </p:nvSpPr>
          <p:spPr>
            <a:xfrm>
              <a:off x="498604" y="1915346"/>
              <a:ext cx="307732" cy="2912570"/>
            </a:xfrm>
            <a:prstGeom prst="leftBracket">
              <a:avLst/>
            </a:prstGeom>
            <a:ln>
              <a:solidFill>
                <a:srgbClr val="00CC99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3" name="Left Bracket 42">
              <a:extLst>
                <a:ext uri="{FF2B5EF4-FFF2-40B4-BE49-F238E27FC236}">
                  <a16:creationId xmlns:a16="http://schemas.microsoft.com/office/drawing/2014/main" xmlns="" id="{BDE96137-5671-4809-A687-878F62B6A209}"/>
                </a:ext>
              </a:extLst>
            </p:cNvPr>
            <p:cNvSpPr/>
            <p:nvPr/>
          </p:nvSpPr>
          <p:spPr>
            <a:xfrm>
              <a:off x="2231445" y="1929666"/>
              <a:ext cx="384198" cy="2893840"/>
            </a:xfrm>
            <a:prstGeom prst="leftBracke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4" name="Left Bracket 43">
              <a:extLst>
                <a:ext uri="{FF2B5EF4-FFF2-40B4-BE49-F238E27FC236}">
                  <a16:creationId xmlns:a16="http://schemas.microsoft.com/office/drawing/2014/main" xmlns="" id="{68206D1F-159F-4402-A2D9-9CA833E50E41}"/>
                </a:ext>
              </a:extLst>
            </p:cNvPr>
            <p:cNvSpPr/>
            <p:nvPr/>
          </p:nvSpPr>
          <p:spPr>
            <a:xfrm>
              <a:off x="4129729" y="1920717"/>
              <a:ext cx="325603" cy="2912570"/>
            </a:xfrm>
            <a:prstGeom prst="leftBracket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5" name="Left Bracket 44">
              <a:extLst>
                <a:ext uri="{FF2B5EF4-FFF2-40B4-BE49-F238E27FC236}">
                  <a16:creationId xmlns:a16="http://schemas.microsoft.com/office/drawing/2014/main" xmlns="" id="{B4F69BD6-6E3A-4518-AD96-0CDB7C410861}"/>
                </a:ext>
              </a:extLst>
            </p:cNvPr>
            <p:cNvSpPr/>
            <p:nvPr/>
          </p:nvSpPr>
          <p:spPr>
            <a:xfrm>
              <a:off x="6065237" y="1936366"/>
              <a:ext cx="353585" cy="2912570"/>
            </a:xfrm>
            <a:prstGeom prst="leftBracke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6" name="Left Bracket 45">
              <a:extLst>
                <a:ext uri="{FF2B5EF4-FFF2-40B4-BE49-F238E27FC236}">
                  <a16:creationId xmlns:a16="http://schemas.microsoft.com/office/drawing/2014/main" xmlns="" id="{4A58A6E0-79CC-435F-8970-00E875A37C09}"/>
                </a:ext>
              </a:extLst>
            </p:cNvPr>
            <p:cNvSpPr/>
            <p:nvPr/>
          </p:nvSpPr>
          <p:spPr>
            <a:xfrm>
              <a:off x="7799461" y="1941712"/>
              <a:ext cx="357373" cy="2912570"/>
            </a:xfrm>
            <a:prstGeom prst="leftBracket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Left Bracket 46">
              <a:extLst>
                <a:ext uri="{FF2B5EF4-FFF2-40B4-BE49-F238E27FC236}">
                  <a16:creationId xmlns:a16="http://schemas.microsoft.com/office/drawing/2014/main" xmlns="" id="{5D6DCCCC-2425-44E9-9297-7B4F8C302DE3}"/>
                </a:ext>
              </a:extLst>
            </p:cNvPr>
            <p:cNvSpPr/>
            <p:nvPr/>
          </p:nvSpPr>
          <p:spPr>
            <a:xfrm>
              <a:off x="9870142" y="1979126"/>
              <a:ext cx="326677" cy="2912570"/>
            </a:xfrm>
            <a:prstGeom prst="leftBracket">
              <a:avLst/>
            </a:prstGeom>
            <a:ln>
              <a:solidFill>
                <a:schemeClr val="accent4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9CA08A40-9B78-45D3-A680-409763F412DB}"/>
                </a:ext>
              </a:extLst>
            </p:cNvPr>
            <p:cNvSpPr txBox="1"/>
            <p:nvPr/>
          </p:nvSpPr>
          <p:spPr>
            <a:xfrm>
              <a:off x="4432698" y="1836822"/>
              <a:ext cx="1038130" cy="40011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DF1"/>
                </a:buClr>
                <a:buSzTx/>
                <a:buFontTx/>
                <a:buNone/>
                <a:tabLst/>
                <a:defRPr/>
              </a:pPr>
              <a:r>
                <a:rPr kumimoji="0" lang="en-US" sz="13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CAPACITY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DF1"/>
                </a:buClr>
                <a:buSzTx/>
                <a:buFontTx/>
                <a:buNone/>
                <a:tabLst/>
                <a:defRPr/>
              </a:pPr>
              <a:r>
                <a:rPr kumimoji="0" lang="en-US" sz="13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BUILDING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4ACB051-8F75-480E-8909-4A8E61AF7B5A}"/>
                </a:ext>
              </a:extLst>
            </p:cNvPr>
            <p:cNvSpPr txBox="1"/>
            <p:nvPr/>
          </p:nvSpPr>
          <p:spPr>
            <a:xfrm>
              <a:off x="6397321" y="1861276"/>
              <a:ext cx="841806" cy="40011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DF1"/>
                </a:buClr>
                <a:buSzTx/>
                <a:buFontTx/>
                <a:buNone/>
                <a:tabLst/>
                <a:defRPr/>
              </a:pPr>
              <a:r>
                <a:rPr kumimoji="0" lang="en-US" sz="13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SUPPORT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DF1"/>
                </a:buClr>
                <a:buSzTx/>
                <a:buFontTx/>
                <a:buNone/>
                <a:tabLst/>
                <a:defRPr/>
              </a:pPr>
              <a:r>
                <a:rPr kumimoji="0" lang="en-US" sz="13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AND ADVICE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33B9C026-E9C7-4230-9001-D82C723917EC}"/>
                </a:ext>
              </a:extLst>
            </p:cNvPr>
            <p:cNvSpPr txBox="1"/>
            <p:nvPr/>
          </p:nvSpPr>
          <p:spPr>
            <a:xfrm>
              <a:off x="8134825" y="1850673"/>
              <a:ext cx="1065585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DF1"/>
                </a:buClr>
                <a:buSzTx/>
                <a:buFontTx/>
                <a:buNone/>
                <a:tabLst/>
                <a:defRPr/>
              </a:pPr>
              <a:r>
                <a:rPr kumimoji="0" lang="en-US" sz="13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STRATEGIC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DF1"/>
                </a:buClr>
                <a:buSzTx/>
                <a:buFontTx/>
                <a:buNone/>
                <a:tabLst/>
                <a:defRPr/>
              </a:pPr>
              <a:r>
                <a:rPr kumimoji="0" lang="en-US" sz="13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PROFILING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1D600022-27A9-4D0E-849E-EAA46CDF4D1E}"/>
                </a:ext>
              </a:extLst>
            </p:cNvPr>
            <p:cNvSpPr txBox="1"/>
            <p:nvPr/>
          </p:nvSpPr>
          <p:spPr>
            <a:xfrm>
              <a:off x="10216897" y="1784536"/>
              <a:ext cx="1262855" cy="60016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DF1"/>
                </a:buClr>
                <a:buSzTx/>
                <a:buFontTx/>
                <a:buNone/>
                <a:tabLst/>
                <a:defRPr/>
              </a:pPr>
              <a:r>
                <a:rPr kumimoji="0" lang="en-US" sz="13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KNOWLEDGE AND INFORMATION SHARING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0A790EDE-56C1-483C-B6D0-3E09BD2B61AC}"/>
                </a:ext>
              </a:extLst>
            </p:cNvPr>
            <p:cNvSpPr txBox="1"/>
            <p:nvPr/>
          </p:nvSpPr>
          <p:spPr>
            <a:xfrm>
              <a:off x="2591679" y="1860862"/>
              <a:ext cx="962045" cy="400110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DF1"/>
                </a:buClr>
                <a:buSzTx/>
                <a:buFontTx/>
                <a:buNone/>
                <a:tabLst/>
                <a:defRPr/>
              </a:pPr>
              <a:r>
                <a:rPr kumimoji="0" lang="en-US" sz="1300" b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EMPLOYER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DF1"/>
                </a:buClr>
                <a:buSzTx/>
                <a:buFontTx/>
                <a:buNone/>
                <a:tabLst/>
                <a:defRPr/>
              </a:pPr>
              <a:r>
                <a:rPr kumimoji="0" lang="en-US" sz="1300" b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 BODY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0F59DF03-062F-4F3D-9A22-8786622D62EF}"/>
                </a:ext>
              </a:extLst>
            </p:cNvPr>
            <p:cNvSpPr txBox="1"/>
            <p:nvPr/>
          </p:nvSpPr>
          <p:spPr>
            <a:xfrm>
              <a:off x="834033" y="1794463"/>
              <a:ext cx="1162597" cy="600164"/>
            </a:xfrm>
            <a:prstGeom prst="rect">
              <a:avLst/>
            </a:prstGeom>
            <a:noFill/>
            <a:ln>
              <a:solidFill>
                <a:srgbClr val="00CC99"/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DF1"/>
                </a:buClr>
                <a:buSzTx/>
                <a:buFontTx/>
                <a:buNone/>
                <a:tabLst/>
                <a:defRPr/>
              </a:pPr>
              <a:r>
                <a:rPr kumimoji="0" lang="en-US" sz="13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LOBBY, ADVOCATE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DF1"/>
                </a:buClr>
                <a:buSzTx/>
                <a:buFontTx/>
                <a:buNone/>
                <a:tabLst/>
                <a:defRPr/>
              </a:pPr>
              <a:r>
                <a:rPr kumimoji="0" lang="en-US" sz="13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 AND REPRESENT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63083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990490A-CF25-4808-A58D-82E0C09D24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CC04D4C-DC45-834A-A759-F6658CE957E3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B3428BD-3EBD-4578-987F-1653ED6D03B8}"/>
              </a:ext>
            </a:extLst>
          </p:cNvPr>
          <p:cNvCxnSpPr/>
          <p:nvPr/>
        </p:nvCxnSpPr>
        <p:spPr>
          <a:xfrm>
            <a:off x="2961861" y="2256183"/>
            <a:ext cx="531743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BD192BA-0CCC-4462-8661-C03A0B70BE3D}"/>
              </a:ext>
            </a:extLst>
          </p:cNvPr>
          <p:cNvCxnSpPr/>
          <p:nvPr/>
        </p:nvCxnSpPr>
        <p:spPr>
          <a:xfrm>
            <a:off x="2961861" y="4277139"/>
            <a:ext cx="531743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CA93E25-9B4D-4516-A219-9A30BBBCEF55}"/>
              </a:ext>
            </a:extLst>
          </p:cNvPr>
          <p:cNvSpPr/>
          <p:nvPr/>
        </p:nvSpPr>
        <p:spPr>
          <a:xfrm>
            <a:off x="3051313" y="2564296"/>
            <a:ext cx="4949687" cy="1421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PART B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Our Strategic Focus  </a:t>
            </a:r>
            <a:endParaRPr lang="en-ZA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862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Theme">
  <a:themeElements>
    <a:clrScheme name="SALGA 1">
      <a:dk1>
        <a:srgbClr val="F06D19"/>
      </a:dk1>
      <a:lt1>
        <a:sysClr val="window" lastClr="FFFFFF"/>
      </a:lt1>
      <a:dk2>
        <a:srgbClr val="C7C9CA"/>
      </a:dk2>
      <a:lt2>
        <a:srgbClr val="D6B758"/>
      </a:lt2>
      <a:accent1>
        <a:srgbClr val="F06D19"/>
      </a:accent1>
      <a:accent2>
        <a:srgbClr val="D6B758"/>
      </a:accent2>
      <a:accent3>
        <a:srgbClr val="8F8E8E"/>
      </a:accent3>
      <a:accent4>
        <a:srgbClr val="C7C9CA"/>
      </a:accent4>
      <a:accent5>
        <a:srgbClr val="FFFFFF"/>
      </a:accent5>
      <a:accent6>
        <a:srgbClr val="000000"/>
      </a:accent6>
      <a:hlink>
        <a:srgbClr val="8F8E8E"/>
      </a:hlink>
      <a:folHlink>
        <a:srgbClr val="C7C9CA"/>
      </a:folHlink>
    </a:clrScheme>
    <a:fontScheme name="Personalizzato 5">
      <a:majorFont>
        <a:latin typeface="Foco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SBP Key Focus Areas_ 11 July 2016 [Read-Only]" id="{756A072A-2630-4E26-A94B-B0BEED7BB4EC}" vid="{AE62CCC5-3FA7-4DAC-8C7B-7225B3C0125F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5437</TotalTime>
  <Words>4432</Words>
  <Application>Microsoft Office PowerPoint</Application>
  <PresentationFormat>Custom</PresentationFormat>
  <Paragraphs>563</Paragraphs>
  <Slides>69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Office Theme</vt:lpstr>
      <vt:lpstr>3_Default Theme</vt:lpstr>
      <vt:lpstr>6_Office Theme</vt:lpstr>
      <vt:lpstr>2_Office Theme</vt:lpstr>
      <vt:lpstr>4_Office Theme</vt:lpstr>
      <vt:lpstr> SALGA STRATEGIC PLAN 2022 – 2027; ANNUAL PERFORMANCE PLAN AND BUDGET 2022/23  </vt:lpstr>
      <vt:lpstr>Slide 2</vt:lpstr>
      <vt:lpstr>Slide 3</vt:lpstr>
      <vt:lpstr>PROJECT PLAN &amp; TIMELINE</vt:lpstr>
      <vt:lpstr>Slide 5</vt:lpstr>
      <vt:lpstr>Slide 6</vt:lpstr>
      <vt:lpstr>SALGA VS LOCAL GOVERNMENT: CONSTITUTIONAL, LEGISLATIVE &amp; POLICY  MANDATE</vt:lpstr>
      <vt:lpstr>Slide 8</vt:lpstr>
      <vt:lpstr>Slide 9</vt:lpstr>
      <vt:lpstr>STRATEGIC INTENT </vt:lpstr>
      <vt:lpstr>PRINCIPLES TO MANIFEST THE VALUES</vt:lpstr>
      <vt:lpstr>SITUATIONAL ANALYSIS </vt:lpstr>
      <vt:lpstr>DIAGNOSTIC ANALYSIS</vt:lpstr>
      <vt:lpstr>THE PROMISE VS CORE PROBLEM </vt:lpstr>
      <vt:lpstr>THE DIGRESSION AND DECLINE TRAJECTORY</vt:lpstr>
      <vt:lpstr>PROBLEM TREE DIAGNOSTICS</vt:lpstr>
      <vt:lpstr>LOCAL GOVERNMENT ROOT CAUSES</vt:lpstr>
      <vt:lpstr>LOCAL GOVERNMENT EFFECTS</vt:lpstr>
      <vt:lpstr>LOCAL GOVERNMENT ROOT CAUSES</vt:lpstr>
      <vt:lpstr>LOCAL GOVERNMENT EFFECTS</vt:lpstr>
      <vt:lpstr>LOCAL GOVERNMENT ROOT CAUSES</vt:lpstr>
      <vt:lpstr>LOCAL GOVERNMENT EFFECTS</vt:lpstr>
      <vt:lpstr>LOCAL GOVERNMENT ROOT CAUSES</vt:lpstr>
      <vt:lpstr>LOCAL GOVERNMENT EFFECTS</vt:lpstr>
      <vt:lpstr>LOCAL GOVERNMENT ROOT CAUSES</vt:lpstr>
      <vt:lpstr>LOCAL GOVERNMENT EFFECTS</vt:lpstr>
      <vt:lpstr>EXTERNAL SOLUTION TREE</vt:lpstr>
      <vt:lpstr>DIAGNOSTIC ANALYSIS</vt:lpstr>
      <vt:lpstr>THE MANDATE VS CORE PROBLEM</vt:lpstr>
      <vt:lpstr>SALGA ROOT CAUSES</vt:lpstr>
      <vt:lpstr>Slide 31</vt:lpstr>
      <vt:lpstr>SALGA ROOT CAUSES</vt:lpstr>
      <vt:lpstr>SALGA EFFECTS</vt:lpstr>
      <vt:lpstr>SALGA ROOT CAUSES</vt:lpstr>
      <vt:lpstr>SALGA EFFECTS</vt:lpstr>
      <vt:lpstr>SALGA ROOT CAUSES</vt:lpstr>
      <vt:lpstr>SALGA EFFECTS</vt:lpstr>
      <vt:lpstr>INTERNAL SOLUTION TREE</vt:lpstr>
      <vt:lpstr>STRATEGIC OUTCOMES</vt:lpstr>
      <vt:lpstr>Slide 40</vt:lpstr>
      <vt:lpstr>Slide 41</vt:lpstr>
      <vt:lpstr>Slide 42</vt:lpstr>
      <vt:lpstr>STRATEGIC MAP</vt:lpstr>
      <vt:lpstr> ANNUAL PERFORMANCE PLAN  2022 – 2023  </vt:lpstr>
      <vt:lpstr>STRATEGIC MAP</vt:lpstr>
      <vt:lpstr>PROGRAMMES FOR DELIVERY OF THE APP</vt:lpstr>
      <vt:lpstr>PROGRAMMES FOR DELIVERY OF THE APP</vt:lpstr>
      <vt:lpstr>PROGRAMMES FOR DELIVERY OF THE APP</vt:lpstr>
      <vt:lpstr>PROGRAMMES FOR DELIVERY OF THE APP</vt:lpstr>
      <vt:lpstr>PROGRAMMES FOR DELIVERY OF THE APP</vt:lpstr>
      <vt:lpstr>PROGRAMMES FOR DELIVERY OF THE APP</vt:lpstr>
      <vt:lpstr>PROGRAMMES FOR DELIVERY OF THE APP</vt:lpstr>
      <vt:lpstr>PROGRAMMES FOR DELIVERY OF THE APP</vt:lpstr>
      <vt:lpstr>PROGRAMMES FOR DELIVERY OF THE APP</vt:lpstr>
      <vt:lpstr>PROGRAMMES FOR DELIVERY OF THE APP</vt:lpstr>
      <vt:lpstr>PROGRAMMES FOR DELIVERY OF THE APP</vt:lpstr>
      <vt:lpstr>PROGRAMMES FOR DELIVERY OF THE APP</vt:lpstr>
      <vt:lpstr>PROGRAMMES FOR DELIVERY OF THE APP</vt:lpstr>
      <vt:lpstr>              BUDGET IMPLICATIONS   </vt:lpstr>
      <vt:lpstr>BUDGET PARAMETERS</vt:lpstr>
      <vt:lpstr>BUDGET PARAMETERS</vt:lpstr>
      <vt:lpstr>PROJECTED REVENUE &amp; EXPENDITURE</vt:lpstr>
      <vt:lpstr>PROJECTED EXPENDITURE PER GOAL</vt:lpstr>
      <vt:lpstr>CAPITAL EXPENDITURE</vt:lpstr>
      <vt:lpstr>FINANCIAL POSITION</vt:lpstr>
      <vt:lpstr>CASH FLOW</vt:lpstr>
      <vt:lpstr>FUNDING MODEL</vt:lpstr>
      <vt:lpstr>RECOMMENDATIONS 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DRAFT STRATEGIC PLAN  2022 – 2027  14 December 2021</dc:title>
  <dc:creator>L Joel</dc:creator>
  <cp:lastModifiedBy>USER</cp:lastModifiedBy>
  <cp:revision>19</cp:revision>
  <dcterms:created xsi:type="dcterms:W3CDTF">2022-02-21T10:38:14Z</dcterms:created>
  <dcterms:modified xsi:type="dcterms:W3CDTF">2022-05-04T11:22:16Z</dcterms:modified>
</cp:coreProperties>
</file>