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540" r:id="rId4"/>
    <p:sldId id="269" r:id="rId5"/>
    <p:sldId id="267" r:id="rId6"/>
    <p:sldId id="265" r:id="rId7"/>
    <p:sldId id="526" r:id="rId8"/>
    <p:sldId id="272" r:id="rId9"/>
    <p:sldId id="528" r:id="rId10"/>
    <p:sldId id="529" r:id="rId11"/>
    <p:sldId id="530" r:id="rId12"/>
    <p:sldId id="527" r:id="rId13"/>
    <p:sldId id="257" r:id="rId14"/>
    <p:sldId id="531" r:id="rId15"/>
    <p:sldId id="532" r:id="rId16"/>
    <p:sldId id="536" r:id="rId17"/>
    <p:sldId id="537" r:id="rId18"/>
    <p:sldId id="538" r:id="rId19"/>
    <p:sldId id="258" r:id="rId20"/>
    <p:sldId id="279" r:id="rId21"/>
    <p:sldId id="539" r:id="rId22"/>
    <p:sldId id="26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63D"/>
    <a:srgbClr val="3B3838"/>
    <a:srgbClr val="54C4C4"/>
    <a:srgbClr val="EC5D58"/>
    <a:srgbClr val="D9E3F3"/>
    <a:srgbClr val="134D8A"/>
    <a:srgbClr val="A5A5A5"/>
    <a:srgbClr val="2038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BCC46-352E-442A-A456-F948B173DBBA}" v="63" dt="2022-04-12T08:42:49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ehe Wesi" userId="4117d35f-ac08-40a1-bca4-3113e8237687" providerId="ADAL" clId="{9C3BCC46-352E-442A-A456-F948B173DBBA}"/>
    <pc:docChg chg="undo custSel addSld delSld modSld">
      <pc:chgData name="Molehe Wesi" userId="4117d35f-ac08-40a1-bca4-3113e8237687" providerId="ADAL" clId="{9C3BCC46-352E-442A-A456-F948B173DBBA}" dt="2022-04-12T08:44:51.425" v="1139" actId="20577"/>
      <pc:docMkLst>
        <pc:docMk/>
      </pc:docMkLst>
      <pc:sldChg chg="modSp mod">
        <pc:chgData name="Molehe Wesi" userId="4117d35f-ac08-40a1-bca4-3113e8237687" providerId="ADAL" clId="{9C3BCC46-352E-442A-A456-F948B173DBBA}" dt="2022-04-12T08:44:51.425" v="1139" actId="20577"/>
        <pc:sldMkLst>
          <pc:docMk/>
          <pc:sldMk cId="2402544613" sldId="256"/>
        </pc:sldMkLst>
        <pc:spChg chg="mod">
          <ac:chgData name="Molehe Wesi" userId="4117d35f-ac08-40a1-bca4-3113e8237687" providerId="ADAL" clId="{9C3BCC46-352E-442A-A456-F948B173DBBA}" dt="2022-04-12T08:44:51.425" v="1139" actId="20577"/>
          <ac:spMkLst>
            <pc:docMk/>
            <pc:sldMk cId="2402544613" sldId="256"/>
            <ac:spMk id="6" creationId="{9B9177CB-3B5D-474C-AF19-77FB155568E7}"/>
          </ac:spMkLst>
        </pc:spChg>
      </pc:sldChg>
      <pc:sldChg chg="modSp mod">
        <pc:chgData name="Molehe Wesi" userId="4117d35f-ac08-40a1-bca4-3113e8237687" providerId="ADAL" clId="{9C3BCC46-352E-442A-A456-F948B173DBBA}" dt="2022-04-12T07:19:37.833" v="278" actId="20577"/>
        <pc:sldMkLst>
          <pc:docMk/>
          <pc:sldMk cId="3463603941" sldId="257"/>
        </pc:sldMkLst>
        <pc:spChg chg="mod">
          <ac:chgData name="Molehe Wesi" userId="4117d35f-ac08-40a1-bca4-3113e8237687" providerId="ADAL" clId="{9C3BCC46-352E-442A-A456-F948B173DBBA}" dt="2022-04-12T07:19:37.833" v="278" actId="20577"/>
          <ac:spMkLst>
            <pc:docMk/>
            <pc:sldMk cId="3463603941" sldId="257"/>
            <ac:spMk id="10" creationId="{BF2B5926-CA03-4C00-958A-8E5635BEB883}"/>
          </ac:spMkLst>
        </pc:spChg>
      </pc:sldChg>
      <pc:sldChg chg="modSp add mod">
        <pc:chgData name="Molehe Wesi" userId="4117d35f-ac08-40a1-bca4-3113e8237687" providerId="ADAL" clId="{9C3BCC46-352E-442A-A456-F948B173DBBA}" dt="2022-04-12T08:24:07.475" v="590" actId="20577"/>
        <pc:sldMkLst>
          <pc:docMk/>
          <pc:sldMk cId="3773968886" sldId="258"/>
        </pc:sldMkLst>
        <pc:spChg chg="mod">
          <ac:chgData name="Molehe Wesi" userId="4117d35f-ac08-40a1-bca4-3113e8237687" providerId="ADAL" clId="{9C3BCC46-352E-442A-A456-F948B173DBBA}" dt="2022-04-12T08:24:07.475" v="590" actId="20577"/>
          <ac:spMkLst>
            <pc:docMk/>
            <pc:sldMk cId="3773968886" sldId="258"/>
            <ac:spMk id="6" creationId="{BA358D5F-9081-409D-A752-2D5B3379E62B}"/>
          </ac:spMkLst>
        </pc:spChg>
      </pc:sldChg>
      <pc:sldChg chg="modSp del mod">
        <pc:chgData name="Molehe Wesi" userId="4117d35f-ac08-40a1-bca4-3113e8237687" providerId="ADAL" clId="{9C3BCC46-352E-442A-A456-F948B173DBBA}" dt="2022-04-12T08:39:21.085" v="1109" actId="47"/>
        <pc:sldMkLst>
          <pc:docMk/>
          <pc:sldMk cId="2536754722" sldId="262"/>
        </pc:sldMkLst>
        <pc:spChg chg="mod">
          <ac:chgData name="Molehe Wesi" userId="4117d35f-ac08-40a1-bca4-3113e8237687" providerId="ADAL" clId="{9C3BCC46-352E-442A-A456-F948B173DBBA}" dt="2022-04-11T12:58:54.060" v="45" actId="1076"/>
          <ac:spMkLst>
            <pc:docMk/>
            <pc:sldMk cId="2536754722" sldId="262"/>
            <ac:spMk id="2" creationId="{09699E9C-6E40-F745-8832-615875EB6937}"/>
          </ac:spMkLst>
        </pc:spChg>
        <pc:spChg chg="mod">
          <ac:chgData name="Molehe Wesi" userId="4117d35f-ac08-40a1-bca4-3113e8237687" providerId="ADAL" clId="{9C3BCC46-352E-442A-A456-F948B173DBBA}" dt="2022-04-11T12:58:58.904" v="46" actId="1076"/>
          <ac:spMkLst>
            <pc:docMk/>
            <pc:sldMk cId="2536754722" sldId="262"/>
            <ac:spMk id="6" creationId="{91FF278E-4F3A-9C4C-8EEB-F5DE8DAFE4C2}"/>
          </ac:spMkLst>
        </pc:spChg>
        <pc:spChg chg="mod">
          <ac:chgData name="Molehe Wesi" userId="4117d35f-ac08-40a1-bca4-3113e8237687" providerId="ADAL" clId="{9C3BCC46-352E-442A-A456-F948B173DBBA}" dt="2022-04-11T12:58:45.466" v="42" actId="1076"/>
          <ac:spMkLst>
            <pc:docMk/>
            <pc:sldMk cId="2536754722" sldId="262"/>
            <ac:spMk id="9" creationId="{95089FB6-D7F0-B34C-A943-CE5BCC033D64}"/>
          </ac:spMkLst>
        </pc:spChg>
        <pc:spChg chg="mod">
          <ac:chgData name="Molehe Wesi" userId="4117d35f-ac08-40a1-bca4-3113e8237687" providerId="ADAL" clId="{9C3BCC46-352E-442A-A456-F948B173DBBA}" dt="2022-04-11T12:58:49.832" v="44" actId="14100"/>
          <ac:spMkLst>
            <pc:docMk/>
            <pc:sldMk cId="2536754722" sldId="262"/>
            <ac:spMk id="58" creationId="{512F17A9-221F-40C4-903D-47D1BE88569E}"/>
          </ac:spMkLst>
        </pc:spChg>
        <pc:cxnChg chg="mod">
          <ac:chgData name="Molehe Wesi" userId="4117d35f-ac08-40a1-bca4-3113e8237687" providerId="ADAL" clId="{9C3BCC46-352E-442A-A456-F948B173DBBA}" dt="2022-04-11T12:59:03.893" v="47" actId="1076"/>
          <ac:cxnSpMkLst>
            <pc:docMk/>
            <pc:sldMk cId="2536754722" sldId="262"/>
            <ac:cxnSpMk id="36" creationId="{FA714B55-99FC-3242-8465-D5F396C73A58}"/>
          </ac:cxnSpMkLst>
        </pc:cxnChg>
      </pc:sldChg>
      <pc:sldChg chg="addSp delSp modSp add del mod chgLayout">
        <pc:chgData name="Molehe Wesi" userId="4117d35f-ac08-40a1-bca4-3113e8237687" providerId="ADAL" clId="{9C3BCC46-352E-442A-A456-F948B173DBBA}" dt="2022-04-12T08:43:20.529" v="1138" actId="1076"/>
        <pc:sldMkLst>
          <pc:docMk/>
          <pc:sldMk cId="3548616509" sldId="265"/>
        </pc:sldMkLst>
        <pc:spChg chg="add del mod ord">
          <ac:chgData name="Molehe Wesi" userId="4117d35f-ac08-40a1-bca4-3113e8237687" providerId="ADAL" clId="{9C3BCC46-352E-442A-A456-F948B173DBBA}" dt="2022-04-12T08:33:22.649" v="1054" actId="478"/>
          <ac:spMkLst>
            <pc:docMk/>
            <pc:sldMk cId="3548616509" sldId="265"/>
            <ac:spMk id="2" creationId="{313E4906-D4DB-4F21-B202-4150742F0701}"/>
          </ac:spMkLst>
        </pc:spChg>
        <pc:spChg chg="add del mod ord">
          <ac:chgData name="Molehe Wesi" userId="4117d35f-ac08-40a1-bca4-3113e8237687" providerId="ADAL" clId="{9C3BCC46-352E-442A-A456-F948B173DBBA}" dt="2022-04-12T08:36:00.740" v="1092" actId="478"/>
          <ac:spMkLst>
            <pc:docMk/>
            <pc:sldMk cId="3548616509" sldId="265"/>
            <ac:spMk id="3" creationId="{2C275723-99D0-4F86-A315-295057BEABDE}"/>
          </ac:spMkLst>
        </pc:spChg>
        <pc:spChg chg="mod">
          <ac:chgData name="Molehe Wesi" userId="4117d35f-ac08-40a1-bca4-3113e8237687" providerId="ADAL" clId="{9C3BCC46-352E-442A-A456-F948B173DBBA}" dt="2022-04-12T08:29:10.205" v="1010" actId="20577"/>
          <ac:spMkLst>
            <pc:docMk/>
            <pc:sldMk cId="3548616509" sldId="265"/>
            <ac:spMk id="6" creationId="{CD594752-0F72-4784-AE0E-FCD1E0DCFA19}"/>
          </ac:spMkLst>
        </pc:spChg>
        <pc:spChg chg="mod">
          <ac:chgData name="Molehe Wesi" userId="4117d35f-ac08-40a1-bca4-3113e8237687" providerId="ADAL" clId="{9C3BCC46-352E-442A-A456-F948B173DBBA}" dt="2022-04-12T08:42:49.530" v="1134"/>
          <ac:spMkLst>
            <pc:docMk/>
            <pc:sldMk cId="3548616509" sldId="265"/>
            <ac:spMk id="8" creationId="{6E621F31-A2EF-4BC8-9E9B-819EF47381D8}"/>
          </ac:spMkLst>
        </pc:spChg>
        <pc:spChg chg="add del mod">
          <ac:chgData name="Molehe Wesi" userId="4117d35f-ac08-40a1-bca4-3113e8237687" providerId="ADAL" clId="{9C3BCC46-352E-442A-A456-F948B173DBBA}" dt="2022-04-12T08:36:09.933" v="1096" actId="478"/>
          <ac:spMkLst>
            <pc:docMk/>
            <pc:sldMk cId="3548616509" sldId="265"/>
            <ac:spMk id="8" creationId="{A0392E38-7410-45EC-BE09-4BFFB511D91E}"/>
          </ac:spMkLst>
        </pc:spChg>
        <pc:spChg chg="mod">
          <ac:chgData name="Molehe Wesi" userId="4117d35f-ac08-40a1-bca4-3113e8237687" providerId="ADAL" clId="{9C3BCC46-352E-442A-A456-F948B173DBBA}" dt="2022-04-12T08:42:49.530" v="1134"/>
          <ac:spMkLst>
            <pc:docMk/>
            <pc:sldMk cId="3548616509" sldId="265"/>
            <ac:spMk id="9" creationId="{29C5F2B6-7F05-4089-B554-16EFF52EDE3D}"/>
          </ac:spMkLst>
        </pc:spChg>
        <pc:spChg chg="add mod">
          <ac:chgData name="Molehe Wesi" userId="4117d35f-ac08-40a1-bca4-3113e8237687" providerId="ADAL" clId="{9C3BCC46-352E-442A-A456-F948B173DBBA}" dt="2022-04-12T08:43:15.158" v="1137" actId="1076"/>
          <ac:spMkLst>
            <pc:docMk/>
            <pc:sldMk cId="3548616509" sldId="265"/>
            <ac:spMk id="10" creationId="{54119C22-5D1D-46B6-BB0A-CB8B236C051D}"/>
          </ac:spMkLst>
        </pc:spChg>
        <pc:spChg chg="add del mod">
          <ac:chgData name="Molehe Wesi" userId="4117d35f-ac08-40a1-bca4-3113e8237687" providerId="ADAL" clId="{9C3BCC46-352E-442A-A456-F948B173DBBA}" dt="2022-04-12T08:36:11.268" v="1097" actId="478"/>
          <ac:spMkLst>
            <pc:docMk/>
            <pc:sldMk cId="3548616509" sldId="265"/>
            <ac:spMk id="10" creationId="{CF0AF4DB-ADF4-455C-A3A8-13CD716744DB}"/>
          </ac:spMkLst>
        </pc:spChg>
        <pc:spChg chg="add mod">
          <ac:chgData name="Molehe Wesi" userId="4117d35f-ac08-40a1-bca4-3113e8237687" providerId="ADAL" clId="{9C3BCC46-352E-442A-A456-F948B173DBBA}" dt="2022-04-12T08:43:02.599" v="1135" actId="1076"/>
          <ac:spMkLst>
            <pc:docMk/>
            <pc:sldMk cId="3548616509" sldId="265"/>
            <ac:spMk id="11" creationId="{198E845B-DB0B-4FC4-8AA5-9F81BF568AA3}"/>
          </ac:spMkLst>
        </pc:spChg>
        <pc:spChg chg="add mod">
          <ac:chgData name="Molehe Wesi" userId="4117d35f-ac08-40a1-bca4-3113e8237687" providerId="ADAL" clId="{9C3BCC46-352E-442A-A456-F948B173DBBA}" dt="2022-04-12T08:43:20.529" v="1138" actId="1076"/>
          <ac:spMkLst>
            <pc:docMk/>
            <pc:sldMk cId="3548616509" sldId="265"/>
            <ac:spMk id="12" creationId="{1ED2A22D-6FF6-4B3A-93EB-4109C83C1E95}"/>
          </ac:spMkLst>
        </pc:spChg>
        <pc:spChg chg="add mod">
          <ac:chgData name="Molehe Wesi" userId="4117d35f-ac08-40a1-bca4-3113e8237687" providerId="ADAL" clId="{9C3BCC46-352E-442A-A456-F948B173DBBA}" dt="2022-04-12T08:43:02.599" v="1135" actId="1076"/>
          <ac:spMkLst>
            <pc:docMk/>
            <pc:sldMk cId="3548616509" sldId="265"/>
            <ac:spMk id="13" creationId="{988D80CD-E8E7-42E0-AC15-0CBF0546AAFF}"/>
          </ac:spMkLst>
        </pc:spChg>
        <pc:spChg chg="add mod">
          <ac:chgData name="Molehe Wesi" userId="4117d35f-ac08-40a1-bca4-3113e8237687" providerId="ADAL" clId="{9C3BCC46-352E-442A-A456-F948B173DBBA}" dt="2022-04-12T08:43:02.599" v="1135" actId="1076"/>
          <ac:spMkLst>
            <pc:docMk/>
            <pc:sldMk cId="3548616509" sldId="265"/>
            <ac:spMk id="14" creationId="{DD0A773C-BA89-4897-BE75-E8AD3461DB4E}"/>
          </ac:spMkLst>
        </pc:spChg>
        <pc:spChg chg="add del mod">
          <ac:chgData name="Molehe Wesi" userId="4117d35f-ac08-40a1-bca4-3113e8237687" providerId="ADAL" clId="{9C3BCC46-352E-442A-A456-F948B173DBBA}" dt="2022-04-12T08:41:56.515" v="1133" actId="478"/>
          <ac:spMkLst>
            <pc:docMk/>
            <pc:sldMk cId="3548616509" sldId="265"/>
            <ac:spMk id="20" creationId="{69165811-7082-47A7-8C56-457DE7CB4F96}"/>
          </ac:spMkLst>
        </pc:spChg>
        <pc:spChg chg="del mod">
          <ac:chgData name="Molehe Wesi" userId="4117d35f-ac08-40a1-bca4-3113e8237687" providerId="ADAL" clId="{9C3BCC46-352E-442A-A456-F948B173DBBA}" dt="2022-04-12T08:33:25.624" v="1055" actId="478"/>
          <ac:spMkLst>
            <pc:docMk/>
            <pc:sldMk cId="3548616509" sldId="265"/>
            <ac:spMk id="33" creationId="{7F674F55-CD89-4B9B-AC03-24EA78C55C0B}"/>
          </ac:spMkLst>
        </pc:spChg>
        <pc:spChg chg="del">
          <ac:chgData name="Molehe Wesi" userId="4117d35f-ac08-40a1-bca4-3113e8237687" providerId="ADAL" clId="{9C3BCC46-352E-442A-A456-F948B173DBBA}" dt="2022-04-12T08:32:57.979" v="1049" actId="478"/>
          <ac:spMkLst>
            <pc:docMk/>
            <pc:sldMk cId="3548616509" sldId="265"/>
            <ac:spMk id="35" creationId="{E8905853-88B9-4C06-B380-E59260ADE4E6}"/>
          </ac:spMkLst>
        </pc:spChg>
        <pc:spChg chg="del">
          <ac:chgData name="Molehe Wesi" userId="4117d35f-ac08-40a1-bca4-3113e8237687" providerId="ADAL" clId="{9C3BCC46-352E-442A-A456-F948B173DBBA}" dt="2022-04-12T08:32:59.484" v="1050" actId="478"/>
          <ac:spMkLst>
            <pc:docMk/>
            <pc:sldMk cId="3548616509" sldId="265"/>
            <ac:spMk id="38" creationId="{47D35412-57E9-4742-BFF9-04CA01EDA459}"/>
          </ac:spMkLst>
        </pc:spChg>
        <pc:spChg chg="del">
          <ac:chgData name="Molehe Wesi" userId="4117d35f-ac08-40a1-bca4-3113e8237687" providerId="ADAL" clId="{9C3BCC46-352E-442A-A456-F948B173DBBA}" dt="2022-04-12T08:33:44.464" v="1061" actId="478"/>
          <ac:spMkLst>
            <pc:docMk/>
            <pc:sldMk cId="3548616509" sldId="265"/>
            <ac:spMk id="42" creationId="{D5EF5CB1-D4D7-43E9-B7AE-E7DF3B45A341}"/>
          </ac:spMkLst>
        </pc:spChg>
        <pc:spChg chg="del">
          <ac:chgData name="Molehe Wesi" userId="4117d35f-ac08-40a1-bca4-3113e8237687" providerId="ADAL" clId="{9C3BCC46-352E-442A-A456-F948B173DBBA}" dt="2022-04-12T08:33:39.294" v="1059" actId="478"/>
          <ac:spMkLst>
            <pc:docMk/>
            <pc:sldMk cId="3548616509" sldId="265"/>
            <ac:spMk id="43" creationId="{24B5CE60-6889-4270-B63E-E9BCF6E8ED74}"/>
          </ac:spMkLst>
        </pc:spChg>
        <pc:grpChg chg="add mod">
          <ac:chgData name="Molehe Wesi" userId="4117d35f-ac08-40a1-bca4-3113e8237687" providerId="ADAL" clId="{9C3BCC46-352E-442A-A456-F948B173DBBA}" dt="2022-04-12T08:43:10.069" v="1136" actId="1076"/>
          <ac:grpSpMkLst>
            <pc:docMk/>
            <pc:sldMk cId="3548616509" sldId="265"/>
            <ac:grpSpMk id="7" creationId="{9DAE9725-3F06-47D9-8C45-8B32DD4F3145}"/>
          </ac:grpSpMkLst>
        </pc:grpChg>
        <pc:grpChg chg="del">
          <ac:chgData name="Molehe Wesi" userId="4117d35f-ac08-40a1-bca4-3113e8237687" providerId="ADAL" clId="{9C3BCC46-352E-442A-A456-F948B173DBBA}" dt="2022-04-12T08:33:32.052" v="1057" actId="478"/>
          <ac:grpSpMkLst>
            <pc:docMk/>
            <pc:sldMk cId="3548616509" sldId="265"/>
            <ac:grpSpMk id="28" creationId="{3A3A56C1-9897-40B5-8923-F2BE1D692349}"/>
          </ac:grpSpMkLst>
        </pc:grpChg>
        <pc:graphicFrameChg chg="add del modGraphic">
          <ac:chgData name="Molehe Wesi" userId="4117d35f-ac08-40a1-bca4-3113e8237687" providerId="ADAL" clId="{9C3BCC46-352E-442A-A456-F948B173DBBA}" dt="2022-04-12T08:39:06.477" v="1108" actId="478"/>
          <ac:graphicFrameMkLst>
            <pc:docMk/>
            <pc:sldMk cId="3548616509" sldId="265"/>
            <ac:graphicFrameMk id="12" creationId="{5540DD1E-E4B7-4F11-9C97-AEE8460FF67C}"/>
          </ac:graphicFrameMkLst>
        </pc:graphicFrameChg>
      </pc:sldChg>
      <pc:sldChg chg="modSp mod">
        <pc:chgData name="Molehe Wesi" userId="4117d35f-ac08-40a1-bca4-3113e8237687" providerId="ADAL" clId="{9C3BCC46-352E-442A-A456-F948B173DBBA}" dt="2022-04-12T06:35:11.612" v="87" actId="20577"/>
        <pc:sldMkLst>
          <pc:docMk/>
          <pc:sldMk cId="2041577044" sldId="272"/>
        </pc:sldMkLst>
        <pc:spChg chg="mod">
          <ac:chgData name="Molehe Wesi" userId="4117d35f-ac08-40a1-bca4-3113e8237687" providerId="ADAL" clId="{9C3BCC46-352E-442A-A456-F948B173DBBA}" dt="2022-04-12T06:35:11.612" v="87" actId="20577"/>
          <ac:spMkLst>
            <pc:docMk/>
            <pc:sldMk cId="2041577044" sldId="272"/>
            <ac:spMk id="6" creationId="{10CA2C90-A86F-47A7-8097-471E1631EB90}"/>
          </ac:spMkLst>
        </pc:spChg>
      </pc:sldChg>
      <pc:sldChg chg="addSp delSp modSp add mod">
        <pc:chgData name="Molehe Wesi" userId="4117d35f-ac08-40a1-bca4-3113e8237687" providerId="ADAL" clId="{9C3BCC46-352E-442A-A456-F948B173DBBA}" dt="2022-04-12T08:32:35.853" v="1048" actId="14734"/>
        <pc:sldMkLst>
          <pc:docMk/>
          <pc:sldMk cId="495298296" sldId="279"/>
        </pc:sldMkLst>
        <pc:spChg chg="mod">
          <ac:chgData name="Molehe Wesi" userId="4117d35f-ac08-40a1-bca4-3113e8237687" providerId="ADAL" clId="{9C3BCC46-352E-442A-A456-F948B173DBBA}" dt="2022-04-12T08:30:51.426" v="1031" actId="113"/>
          <ac:spMkLst>
            <pc:docMk/>
            <pc:sldMk cId="495298296" sldId="279"/>
            <ac:spMk id="6" creationId="{45C0DB64-D3BC-4746-BA58-AF319871011B}"/>
          </ac:spMkLst>
        </pc:spChg>
        <pc:graphicFrameChg chg="add mod modGraphic">
          <ac:chgData name="Molehe Wesi" userId="4117d35f-ac08-40a1-bca4-3113e8237687" providerId="ADAL" clId="{9C3BCC46-352E-442A-A456-F948B173DBBA}" dt="2022-04-12T08:32:35.853" v="1048" actId="14734"/>
          <ac:graphicFrameMkLst>
            <pc:docMk/>
            <pc:sldMk cId="495298296" sldId="279"/>
            <ac:graphicFrameMk id="2" creationId="{BCA676DC-1EB3-4B3C-B461-9A34D00F2B54}"/>
          </ac:graphicFrameMkLst>
        </pc:graphicFrameChg>
        <pc:picChg chg="del">
          <ac:chgData name="Molehe Wesi" userId="4117d35f-ac08-40a1-bca4-3113e8237687" providerId="ADAL" clId="{9C3BCC46-352E-442A-A456-F948B173DBBA}" dt="2022-04-12T08:21:18.297" v="550" actId="478"/>
          <ac:picMkLst>
            <pc:docMk/>
            <pc:sldMk cId="495298296" sldId="279"/>
            <ac:picMk id="3" creationId="{0527E600-FC79-4D2B-92EB-D7BEDE490EDC}"/>
          </ac:picMkLst>
        </pc:picChg>
      </pc:sldChg>
      <pc:sldChg chg="delSp add del mod">
        <pc:chgData name="Molehe Wesi" userId="4117d35f-ac08-40a1-bca4-3113e8237687" providerId="ADAL" clId="{9C3BCC46-352E-442A-A456-F948B173DBBA}" dt="2022-04-12T08:23:36.645" v="589" actId="47"/>
        <pc:sldMkLst>
          <pc:docMk/>
          <pc:sldMk cId="2532424965" sldId="285"/>
        </pc:sldMkLst>
        <pc:picChg chg="del">
          <ac:chgData name="Molehe Wesi" userId="4117d35f-ac08-40a1-bca4-3113e8237687" providerId="ADAL" clId="{9C3BCC46-352E-442A-A456-F948B173DBBA}" dt="2022-04-12T08:23:17.039" v="588" actId="478"/>
          <ac:picMkLst>
            <pc:docMk/>
            <pc:sldMk cId="2532424965" sldId="285"/>
            <ac:picMk id="3" creationId="{9FBF9BE5-61C0-4085-AAA0-92FE45CFDB52}"/>
          </ac:picMkLst>
        </pc:picChg>
      </pc:sldChg>
      <pc:sldChg chg="modSp del mod">
        <pc:chgData name="Molehe Wesi" userId="4117d35f-ac08-40a1-bca4-3113e8237687" providerId="ADAL" clId="{9C3BCC46-352E-442A-A456-F948B173DBBA}" dt="2022-04-12T07:55:00.866" v="439" actId="47"/>
        <pc:sldMkLst>
          <pc:docMk/>
          <pc:sldMk cId="3856568601" sldId="505"/>
        </pc:sldMkLst>
        <pc:graphicFrameChg chg="modGraphic">
          <ac:chgData name="Molehe Wesi" userId="4117d35f-ac08-40a1-bca4-3113e8237687" providerId="ADAL" clId="{9C3BCC46-352E-442A-A456-F948B173DBBA}" dt="2022-04-12T07:32:56.480" v="381" actId="14734"/>
          <ac:graphicFrameMkLst>
            <pc:docMk/>
            <pc:sldMk cId="3856568601" sldId="505"/>
            <ac:graphicFrameMk id="9" creationId="{FDA4983B-37B3-42DD-9601-B0779DEAA433}"/>
          </ac:graphicFrameMkLst>
        </pc:graphicFrameChg>
      </pc:sldChg>
      <pc:sldChg chg="del">
        <pc:chgData name="Molehe Wesi" userId="4117d35f-ac08-40a1-bca4-3113e8237687" providerId="ADAL" clId="{9C3BCC46-352E-442A-A456-F948B173DBBA}" dt="2022-04-12T06:34:23.937" v="58" actId="47"/>
        <pc:sldMkLst>
          <pc:docMk/>
          <pc:sldMk cId="483795454" sldId="508"/>
        </pc:sldMkLst>
      </pc:sldChg>
      <pc:sldChg chg="modSp del mod">
        <pc:chgData name="Molehe Wesi" userId="4117d35f-ac08-40a1-bca4-3113e8237687" providerId="ADAL" clId="{9C3BCC46-352E-442A-A456-F948B173DBBA}" dt="2022-04-12T07:55:03.080" v="440" actId="47"/>
        <pc:sldMkLst>
          <pc:docMk/>
          <pc:sldMk cId="1000767538" sldId="519"/>
        </pc:sldMkLst>
        <pc:graphicFrameChg chg="modGraphic">
          <ac:chgData name="Molehe Wesi" userId="4117d35f-ac08-40a1-bca4-3113e8237687" providerId="ADAL" clId="{9C3BCC46-352E-442A-A456-F948B173DBBA}" dt="2022-04-12T07:32:42.371" v="380" actId="14734"/>
          <ac:graphicFrameMkLst>
            <pc:docMk/>
            <pc:sldMk cId="1000767538" sldId="519"/>
            <ac:graphicFrameMk id="5" creationId="{5997FB11-FD1D-4F6D-9C20-003C6C9DD3C0}"/>
          </ac:graphicFrameMkLst>
        </pc:graphicFrameChg>
      </pc:sldChg>
      <pc:sldChg chg="del">
        <pc:chgData name="Molehe Wesi" userId="4117d35f-ac08-40a1-bca4-3113e8237687" providerId="ADAL" clId="{9C3BCC46-352E-442A-A456-F948B173DBBA}" dt="2022-04-12T08:12:41.423" v="540" actId="47"/>
        <pc:sldMkLst>
          <pc:docMk/>
          <pc:sldMk cId="2679996811" sldId="520"/>
        </pc:sldMkLst>
      </pc:sldChg>
      <pc:sldChg chg="del">
        <pc:chgData name="Molehe Wesi" userId="4117d35f-ac08-40a1-bca4-3113e8237687" providerId="ADAL" clId="{9C3BCC46-352E-442A-A456-F948B173DBBA}" dt="2022-04-12T08:12:42.194" v="541" actId="47"/>
        <pc:sldMkLst>
          <pc:docMk/>
          <pc:sldMk cId="829650852" sldId="521"/>
        </pc:sldMkLst>
      </pc:sldChg>
      <pc:sldChg chg="modSp del mod">
        <pc:chgData name="Molehe Wesi" userId="4117d35f-ac08-40a1-bca4-3113e8237687" providerId="ADAL" clId="{9C3BCC46-352E-442A-A456-F948B173DBBA}" dt="2022-04-12T08:12:43.264" v="542" actId="47"/>
        <pc:sldMkLst>
          <pc:docMk/>
          <pc:sldMk cId="552975296" sldId="522"/>
        </pc:sldMkLst>
        <pc:graphicFrameChg chg="modGraphic">
          <ac:chgData name="Molehe Wesi" userId="4117d35f-ac08-40a1-bca4-3113e8237687" providerId="ADAL" clId="{9C3BCC46-352E-442A-A456-F948B173DBBA}" dt="2022-04-12T08:10:15.653" v="521" actId="113"/>
          <ac:graphicFrameMkLst>
            <pc:docMk/>
            <pc:sldMk cId="552975296" sldId="522"/>
            <ac:graphicFrameMk id="5" creationId="{5997FB11-FD1D-4F6D-9C20-003C6C9DD3C0}"/>
          </ac:graphicFrameMkLst>
        </pc:graphicFrameChg>
      </pc:sldChg>
      <pc:sldChg chg="del">
        <pc:chgData name="Molehe Wesi" userId="4117d35f-ac08-40a1-bca4-3113e8237687" providerId="ADAL" clId="{9C3BCC46-352E-442A-A456-F948B173DBBA}" dt="2022-04-12T08:14:14.867" v="548" actId="47"/>
        <pc:sldMkLst>
          <pc:docMk/>
          <pc:sldMk cId="4022337921" sldId="523"/>
        </pc:sldMkLst>
      </pc:sldChg>
      <pc:sldChg chg="del">
        <pc:chgData name="Molehe Wesi" userId="4117d35f-ac08-40a1-bca4-3113e8237687" providerId="ADAL" clId="{9C3BCC46-352E-442A-A456-F948B173DBBA}" dt="2022-04-12T08:14:16.152" v="549" actId="47"/>
        <pc:sldMkLst>
          <pc:docMk/>
          <pc:sldMk cId="753771615" sldId="524"/>
        </pc:sldMkLst>
      </pc:sldChg>
      <pc:sldChg chg="add del">
        <pc:chgData name="Molehe Wesi" userId="4117d35f-ac08-40a1-bca4-3113e8237687" providerId="ADAL" clId="{9C3BCC46-352E-442A-A456-F948B173DBBA}" dt="2022-04-12T07:18:42.530" v="231" actId="47"/>
        <pc:sldMkLst>
          <pc:docMk/>
          <pc:sldMk cId="1864252022" sldId="525"/>
        </pc:sldMkLst>
      </pc:sldChg>
      <pc:sldChg chg="addSp delSp modSp add mod">
        <pc:chgData name="Molehe Wesi" userId="4117d35f-ac08-40a1-bca4-3113e8237687" providerId="ADAL" clId="{9C3BCC46-352E-442A-A456-F948B173DBBA}" dt="2022-04-12T08:29:12.903" v="1011" actId="20577"/>
        <pc:sldMkLst>
          <pc:docMk/>
          <pc:sldMk cId="708276114" sldId="526"/>
        </pc:sldMkLst>
        <pc:spChg chg="mod">
          <ac:chgData name="Molehe Wesi" userId="4117d35f-ac08-40a1-bca4-3113e8237687" providerId="ADAL" clId="{9C3BCC46-352E-442A-A456-F948B173DBBA}" dt="2022-04-12T08:29:12.903" v="1011" actId="20577"/>
          <ac:spMkLst>
            <pc:docMk/>
            <pc:sldMk cId="708276114" sldId="526"/>
            <ac:spMk id="6" creationId="{CD594752-0F72-4784-AE0E-FCD1E0DCFA19}"/>
          </ac:spMkLst>
        </pc:spChg>
        <pc:spChg chg="del">
          <ac:chgData name="Molehe Wesi" userId="4117d35f-ac08-40a1-bca4-3113e8237687" providerId="ADAL" clId="{9C3BCC46-352E-442A-A456-F948B173DBBA}" dt="2022-04-12T06:33:59.584" v="51" actId="478"/>
          <ac:spMkLst>
            <pc:docMk/>
            <pc:sldMk cId="708276114" sldId="526"/>
            <ac:spMk id="33" creationId="{7F674F55-CD89-4B9B-AC03-24EA78C55C0B}"/>
          </ac:spMkLst>
        </pc:spChg>
        <pc:spChg chg="del">
          <ac:chgData name="Molehe Wesi" userId="4117d35f-ac08-40a1-bca4-3113e8237687" providerId="ADAL" clId="{9C3BCC46-352E-442A-A456-F948B173DBBA}" dt="2022-04-12T06:34:00.980" v="52" actId="478"/>
          <ac:spMkLst>
            <pc:docMk/>
            <pc:sldMk cId="708276114" sldId="526"/>
            <ac:spMk id="35" creationId="{E8905853-88B9-4C06-B380-E59260ADE4E6}"/>
          </ac:spMkLst>
        </pc:spChg>
        <pc:spChg chg="del">
          <ac:chgData name="Molehe Wesi" userId="4117d35f-ac08-40a1-bca4-3113e8237687" providerId="ADAL" clId="{9C3BCC46-352E-442A-A456-F948B173DBBA}" dt="2022-04-12T06:34:04.347" v="53" actId="478"/>
          <ac:spMkLst>
            <pc:docMk/>
            <pc:sldMk cId="708276114" sldId="526"/>
            <ac:spMk id="38" creationId="{47D35412-57E9-4742-BFF9-04CA01EDA459}"/>
          </ac:spMkLst>
        </pc:spChg>
        <pc:spChg chg="del">
          <ac:chgData name="Molehe Wesi" userId="4117d35f-ac08-40a1-bca4-3113e8237687" providerId="ADAL" clId="{9C3BCC46-352E-442A-A456-F948B173DBBA}" dt="2022-04-12T06:34:05.916" v="54" actId="478"/>
          <ac:spMkLst>
            <pc:docMk/>
            <pc:sldMk cId="708276114" sldId="526"/>
            <ac:spMk id="42" creationId="{D5EF5CB1-D4D7-43E9-B7AE-E7DF3B45A341}"/>
          </ac:spMkLst>
        </pc:spChg>
        <pc:spChg chg="del">
          <ac:chgData name="Molehe Wesi" userId="4117d35f-ac08-40a1-bca4-3113e8237687" providerId="ADAL" clId="{9C3BCC46-352E-442A-A456-F948B173DBBA}" dt="2022-04-12T06:34:08.398" v="55" actId="478"/>
          <ac:spMkLst>
            <pc:docMk/>
            <pc:sldMk cId="708276114" sldId="526"/>
            <ac:spMk id="43" creationId="{24B5CE60-6889-4270-B63E-E9BCF6E8ED74}"/>
          </ac:spMkLst>
        </pc:spChg>
        <pc:grpChg chg="del">
          <ac:chgData name="Molehe Wesi" userId="4117d35f-ac08-40a1-bca4-3113e8237687" providerId="ADAL" clId="{9C3BCC46-352E-442A-A456-F948B173DBBA}" dt="2022-04-12T06:33:57.933" v="50" actId="478"/>
          <ac:grpSpMkLst>
            <pc:docMk/>
            <pc:sldMk cId="708276114" sldId="526"/>
            <ac:grpSpMk id="28" creationId="{3A3A56C1-9897-40B5-8923-F2BE1D692349}"/>
          </ac:grpSpMkLst>
        </pc:grpChg>
        <pc:picChg chg="add mod">
          <ac:chgData name="Molehe Wesi" userId="4117d35f-ac08-40a1-bca4-3113e8237687" providerId="ADAL" clId="{9C3BCC46-352E-442A-A456-F948B173DBBA}" dt="2022-04-12T06:34:16.861" v="57" actId="1076"/>
          <ac:picMkLst>
            <pc:docMk/>
            <pc:sldMk cId="708276114" sldId="526"/>
            <ac:picMk id="2" creationId="{1EB24023-3DF5-4B94-9BA6-635426663AD1}"/>
          </ac:picMkLst>
        </pc:picChg>
      </pc:sldChg>
      <pc:sldChg chg="addSp delSp modSp add mod">
        <pc:chgData name="Molehe Wesi" userId="4117d35f-ac08-40a1-bca4-3113e8237687" providerId="ADAL" clId="{9C3BCC46-352E-442A-A456-F948B173DBBA}" dt="2022-04-12T08:29:45.332" v="1018" actId="20577"/>
        <pc:sldMkLst>
          <pc:docMk/>
          <pc:sldMk cId="550850481" sldId="527"/>
        </pc:sldMkLst>
        <pc:spChg chg="mod">
          <ac:chgData name="Molehe Wesi" userId="4117d35f-ac08-40a1-bca4-3113e8237687" providerId="ADAL" clId="{9C3BCC46-352E-442A-A456-F948B173DBBA}" dt="2022-04-12T06:36:15.855" v="110" actId="313"/>
          <ac:spMkLst>
            <pc:docMk/>
            <pc:sldMk cId="550850481" sldId="527"/>
            <ac:spMk id="4" creationId="{32C63D39-61AE-48FB-9E98-8B3CB7FEC2E9}"/>
          </ac:spMkLst>
        </pc:spChg>
        <pc:spChg chg="mod">
          <ac:chgData name="Molehe Wesi" userId="4117d35f-ac08-40a1-bca4-3113e8237687" providerId="ADAL" clId="{9C3BCC46-352E-442A-A456-F948B173DBBA}" dt="2022-04-12T08:29:45.332" v="1018" actId="20577"/>
          <ac:spMkLst>
            <pc:docMk/>
            <pc:sldMk cId="550850481" sldId="527"/>
            <ac:spMk id="6" creationId="{CD594752-0F72-4784-AE0E-FCD1E0DCFA19}"/>
          </ac:spMkLst>
        </pc:spChg>
        <pc:graphicFrameChg chg="add del">
          <ac:chgData name="Molehe Wesi" userId="4117d35f-ac08-40a1-bca4-3113e8237687" providerId="ADAL" clId="{9C3BCC46-352E-442A-A456-F948B173DBBA}" dt="2022-04-12T07:07:29.946" v="124"/>
          <ac:graphicFrameMkLst>
            <pc:docMk/>
            <pc:sldMk cId="550850481" sldId="527"/>
            <ac:graphicFrameMk id="2" creationId="{D219E30E-5E53-4CD1-84D7-158D3C405B6D}"/>
          </ac:graphicFrameMkLst>
        </pc:graphicFrameChg>
        <pc:graphicFrameChg chg="add del mod modGraphic">
          <ac:chgData name="Molehe Wesi" userId="4117d35f-ac08-40a1-bca4-3113e8237687" providerId="ADAL" clId="{9C3BCC46-352E-442A-A456-F948B173DBBA}" dt="2022-04-12T07:07:25.224" v="122" actId="478"/>
          <ac:graphicFrameMkLst>
            <pc:docMk/>
            <pc:sldMk cId="550850481" sldId="527"/>
            <ac:graphicFrameMk id="3" creationId="{E44AD195-275A-439D-86F3-FA015E937290}"/>
          </ac:graphicFrameMkLst>
        </pc:graphicFrameChg>
        <pc:graphicFrameChg chg="add mod modGraphic">
          <ac:chgData name="Molehe Wesi" userId="4117d35f-ac08-40a1-bca4-3113e8237687" providerId="ADAL" clId="{9C3BCC46-352E-442A-A456-F948B173DBBA}" dt="2022-04-12T07:18:24.344" v="229" actId="207"/>
          <ac:graphicFrameMkLst>
            <pc:docMk/>
            <pc:sldMk cId="550850481" sldId="527"/>
            <ac:graphicFrameMk id="7" creationId="{AD239B8A-3E5F-4012-B0D0-88C0AA809F65}"/>
          </ac:graphicFrameMkLst>
        </pc:graphicFrameChg>
        <pc:picChg chg="del">
          <ac:chgData name="Molehe Wesi" userId="4117d35f-ac08-40a1-bca4-3113e8237687" providerId="ADAL" clId="{9C3BCC46-352E-442A-A456-F948B173DBBA}" dt="2022-04-12T06:52:24.273" v="111" actId="478"/>
          <ac:picMkLst>
            <pc:docMk/>
            <pc:sldMk cId="550850481" sldId="527"/>
            <ac:picMk id="2" creationId="{1EB24023-3DF5-4B94-9BA6-635426663AD1}"/>
          </ac:picMkLst>
        </pc:picChg>
        <pc:cxnChg chg="mod">
          <ac:chgData name="Molehe Wesi" userId="4117d35f-ac08-40a1-bca4-3113e8237687" providerId="ADAL" clId="{9C3BCC46-352E-442A-A456-F948B173DBBA}" dt="2022-04-12T06:36:14.519" v="109" actId="14100"/>
          <ac:cxnSpMkLst>
            <pc:docMk/>
            <pc:sldMk cId="550850481" sldId="527"/>
            <ac:cxnSpMk id="5" creationId="{C754E828-03EC-41CA-B345-EAB6077AB45D}"/>
          </ac:cxnSpMkLst>
        </pc:cxnChg>
      </pc:sldChg>
      <pc:sldChg chg="add del">
        <pc:chgData name="Molehe Wesi" userId="4117d35f-ac08-40a1-bca4-3113e8237687" providerId="ADAL" clId="{9C3BCC46-352E-442A-A456-F948B173DBBA}" dt="2022-04-12T06:52:57.971" v="113"/>
        <pc:sldMkLst>
          <pc:docMk/>
          <pc:sldMk cId="227092757" sldId="528"/>
        </pc:sldMkLst>
      </pc:sldChg>
      <pc:sldChg chg="addSp delSp modSp add del mod">
        <pc:chgData name="Molehe Wesi" userId="4117d35f-ac08-40a1-bca4-3113e8237687" providerId="ADAL" clId="{9C3BCC46-352E-442A-A456-F948B173DBBA}" dt="2022-04-12T07:31:16.676" v="376" actId="2696"/>
        <pc:sldMkLst>
          <pc:docMk/>
          <pc:sldMk cId="1042150816" sldId="528"/>
        </pc:sldMkLst>
        <pc:spChg chg="mod">
          <ac:chgData name="Molehe Wesi" userId="4117d35f-ac08-40a1-bca4-3113e8237687" providerId="ADAL" clId="{9C3BCC46-352E-442A-A456-F948B173DBBA}" dt="2022-04-12T07:21:42.765" v="331" actId="14100"/>
          <ac:spMkLst>
            <pc:docMk/>
            <pc:sldMk cId="1042150816" sldId="528"/>
            <ac:spMk id="4" creationId="{32C63D39-61AE-48FB-9E98-8B3CB7FEC2E9}"/>
          </ac:spMkLst>
        </pc:spChg>
        <pc:spChg chg="mod">
          <ac:chgData name="Molehe Wesi" userId="4117d35f-ac08-40a1-bca4-3113e8237687" providerId="ADAL" clId="{9C3BCC46-352E-442A-A456-F948B173DBBA}" dt="2022-04-12T07:24:10.453" v="353" actId="2711"/>
          <ac:spMkLst>
            <pc:docMk/>
            <pc:sldMk cId="1042150816" sldId="528"/>
            <ac:spMk id="9" creationId="{47249E0C-80D3-417C-8005-CC9ED19DCC25}"/>
          </ac:spMkLst>
        </pc:spChg>
        <pc:spChg chg="mod">
          <ac:chgData name="Molehe Wesi" userId="4117d35f-ac08-40a1-bca4-3113e8237687" providerId="ADAL" clId="{9C3BCC46-352E-442A-A456-F948B173DBBA}" dt="2022-04-12T07:23:43.091" v="352" actId="2711"/>
          <ac:spMkLst>
            <pc:docMk/>
            <pc:sldMk cId="1042150816" sldId="528"/>
            <ac:spMk id="10" creationId="{DBB932EB-58E0-4F18-BF0C-79C00FEC03CA}"/>
          </ac:spMkLst>
        </pc:spChg>
        <pc:grpChg chg="add mod">
          <ac:chgData name="Molehe Wesi" userId="4117d35f-ac08-40a1-bca4-3113e8237687" providerId="ADAL" clId="{9C3BCC46-352E-442A-A456-F948B173DBBA}" dt="2022-04-12T07:22:14.255" v="337" actId="14100"/>
          <ac:grpSpMkLst>
            <pc:docMk/>
            <pc:sldMk cId="1042150816" sldId="528"/>
            <ac:grpSpMk id="8" creationId="{29FC0EC4-B0F2-4672-B158-3644A083079C}"/>
          </ac:grpSpMkLst>
        </pc:grpChg>
        <pc:graphicFrameChg chg="del modGraphic">
          <ac:chgData name="Molehe Wesi" userId="4117d35f-ac08-40a1-bca4-3113e8237687" providerId="ADAL" clId="{9C3BCC46-352E-442A-A456-F948B173DBBA}" dt="2022-04-12T07:20:30.202" v="284" actId="478"/>
          <ac:graphicFrameMkLst>
            <pc:docMk/>
            <pc:sldMk cId="1042150816" sldId="528"/>
            <ac:graphicFrameMk id="7" creationId="{AD239B8A-3E5F-4012-B0D0-88C0AA809F65}"/>
          </ac:graphicFrameMkLst>
        </pc:graphicFrameChg>
        <pc:graphicFrameChg chg="add mod modGraphic">
          <ac:chgData name="Molehe Wesi" userId="4117d35f-ac08-40a1-bca4-3113e8237687" providerId="ADAL" clId="{9C3BCC46-352E-442A-A456-F948B173DBBA}" dt="2022-04-12T07:24:20.825" v="355" actId="255"/>
          <ac:graphicFrameMkLst>
            <pc:docMk/>
            <pc:sldMk cId="1042150816" sldId="528"/>
            <ac:graphicFrameMk id="11" creationId="{493C51B8-D914-407D-ADBB-BC19DF32F1B4}"/>
          </ac:graphicFrameMkLst>
        </pc:graphicFrameChg>
        <pc:cxnChg chg="mod">
          <ac:chgData name="Molehe Wesi" userId="4117d35f-ac08-40a1-bca4-3113e8237687" providerId="ADAL" clId="{9C3BCC46-352E-442A-A456-F948B173DBBA}" dt="2022-04-12T07:21:45.714" v="332" actId="14100"/>
          <ac:cxnSpMkLst>
            <pc:docMk/>
            <pc:sldMk cId="1042150816" sldId="528"/>
            <ac:cxnSpMk id="5" creationId="{C754E828-03EC-41CA-B345-EAB6077AB45D}"/>
          </ac:cxnSpMkLst>
        </pc:cxnChg>
      </pc:sldChg>
      <pc:sldChg chg="modSp add mod">
        <pc:chgData name="Molehe Wesi" userId="4117d35f-ac08-40a1-bca4-3113e8237687" providerId="ADAL" clId="{9C3BCC46-352E-442A-A456-F948B173DBBA}" dt="2022-04-12T08:29:32.294" v="1015" actId="20577"/>
        <pc:sldMkLst>
          <pc:docMk/>
          <pc:sldMk cId="1517326926" sldId="528"/>
        </pc:sldMkLst>
        <pc:spChg chg="mod">
          <ac:chgData name="Molehe Wesi" userId="4117d35f-ac08-40a1-bca4-3113e8237687" providerId="ADAL" clId="{9C3BCC46-352E-442A-A456-F948B173DBBA}" dt="2022-04-12T08:29:32.294" v="1015" actId="20577"/>
          <ac:spMkLst>
            <pc:docMk/>
            <pc:sldMk cId="1517326926" sldId="528"/>
            <ac:spMk id="6" creationId="{CD594752-0F72-4784-AE0E-FCD1E0DCFA19}"/>
          </ac:spMkLst>
        </pc:spChg>
      </pc:sldChg>
      <pc:sldChg chg="modSp add del mod">
        <pc:chgData name="Molehe Wesi" userId="4117d35f-ac08-40a1-bca4-3113e8237687" providerId="ADAL" clId="{9C3BCC46-352E-442A-A456-F948B173DBBA}" dt="2022-04-12T07:18:38.976" v="230" actId="47"/>
        <pc:sldMkLst>
          <pc:docMk/>
          <pc:sldMk cId="3099708727" sldId="528"/>
        </pc:sldMkLst>
        <pc:graphicFrameChg chg="mod modGraphic">
          <ac:chgData name="Molehe Wesi" userId="4117d35f-ac08-40a1-bca4-3113e8237687" providerId="ADAL" clId="{9C3BCC46-352E-442A-A456-F948B173DBBA}" dt="2022-04-12T06:55:20.229" v="120" actId="14727"/>
          <ac:graphicFrameMkLst>
            <pc:docMk/>
            <pc:sldMk cId="3099708727" sldId="528"/>
            <ac:graphicFrameMk id="3" creationId="{E44AD195-275A-439D-86F3-FA015E937290}"/>
          </ac:graphicFrameMkLst>
        </pc:graphicFrameChg>
      </pc:sldChg>
      <pc:sldChg chg="modSp add mod">
        <pc:chgData name="Molehe Wesi" userId="4117d35f-ac08-40a1-bca4-3113e8237687" providerId="ADAL" clId="{9C3BCC46-352E-442A-A456-F948B173DBBA}" dt="2022-04-12T08:29:34.429" v="1016" actId="20577"/>
        <pc:sldMkLst>
          <pc:docMk/>
          <pc:sldMk cId="3582272140" sldId="529"/>
        </pc:sldMkLst>
        <pc:spChg chg="mod">
          <ac:chgData name="Molehe Wesi" userId="4117d35f-ac08-40a1-bca4-3113e8237687" providerId="ADAL" clId="{9C3BCC46-352E-442A-A456-F948B173DBBA}" dt="2022-04-12T08:29:34.429" v="1016" actId="20577"/>
          <ac:spMkLst>
            <pc:docMk/>
            <pc:sldMk cId="3582272140" sldId="529"/>
            <ac:spMk id="6" creationId="{CD594752-0F72-4784-AE0E-FCD1E0DCFA19}"/>
          </ac:spMkLst>
        </pc:spChg>
      </pc:sldChg>
      <pc:sldChg chg="addSp delSp modSp add del mod">
        <pc:chgData name="Molehe Wesi" userId="4117d35f-ac08-40a1-bca4-3113e8237687" providerId="ADAL" clId="{9C3BCC46-352E-442A-A456-F948B173DBBA}" dt="2022-04-12T07:31:16.676" v="376" actId="2696"/>
        <pc:sldMkLst>
          <pc:docMk/>
          <pc:sldMk cId="4081968126" sldId="529"/>
        </pc:sldMkLst>
        <pc:spChg chg="mod">
          <ac:chgData name="Molehe Wesi" userId="4117d35f-ac08-40a1-bca4-3113e8237687" providerId="ADAL" clId="{9C3BCC46-352E-442A-A456-F948B173DBBA}" dt="2022-04-12T07:29:18.061" v="372" actId="14100"/>
          <ac:spMkLst>
            <pc:docMk/>
            <pc:sldMk cId="4081968126" sldId="529"/>
            <ac:spMk id="4" creationId="{32C63D39-61AE-48FB-9E98-8B3CB7FEC2E9}"/>
          </ac:spMkLst>
        </pc:spChg>
        <pc:spChg chg="mod">
          <ac:chgData name="Molehe Wesi" userId="4117d35f-ac08-40a1-bca4-3113e8237687" providerId="ADAL" clId="{9C3BCC46-352E-442A-A456-F948B173DBBA}" dt="2022-04-12T07:28:36.448" v="368" actId="2711"/>
          <ac:spMkLst>
            <pc:docMk/>
            <pc:sldMk cId="4081968126" sldId="529"/>
            <ac:spMk id="8" creationId="{63451490-F568-4BC1-87AC-EAB51E98FF75}"/>
          </ac:spMkLst>
        </pc:spChg>
        <pc:spChg chg="mod">
          <ac:chgData name="Molehe Wesi" userId="4117d35f-ac08-40a1-bca4-3113e8237687" providerId="ADAL" clId="{9C3BCC46-352E-442A-A456-F948B173DBBA}" dt="2022-04-12T07:28:43.066" v="369" actId="2711"/>
          <ac:spMkLst>
            <pc:docMk/>
            <pc:sldMk cId="4081968126" sldId="529"/>
            <ac:spMk id="9" creationId="{F15126CB-CBDA-44DF-9BC7-E34EB04B693C}"/>
          </ac:spMkLst>
        </pc:spChg>
        <pc:grpChg chg="add mod">
          <ac:chgData name="Molehe Wesi" userId="4117d35f-ac08-40a1-bca4-3113e8237687" providerId="ADAL" clId="{9C3BCC46-352E-442A-A456-F948B173DBBA}" dt="2022-04-12T07:22:42.119" v="342" actId="14100"/>
          <ac:grpSpMkLst>
            <pc:docMk/>
            <pc:sldMk cId="4081968126" sldId="529"/>
            <ac:grpSpMk id="7" creationId="{7B823A49-1A1A-4483-9C91-2EB36DA6CF6C}"/>
          </ac:grpSpMkLst>
        </pc:grpChg>
        <pc:graphicFrameChg chg="del">
          <ac:chgData name="Molehe Wesi" userId="4117d35f-ac08-40a1-bca4-3113e8237687" providerId="ADAL" clId="{9C3BCC46-352E-442A-A456-F948B173DBBA}" dt="2022-04-12T07:20:32.796" v="285" actId="478"/>
          <ac:graphicFrameMkLst>
            <pc:docMk/>
            <pc:sldMk cId="4081968126" sldId="529"/>
            <ac:graphicFrameMk id="7" creationId="{AD239B8A-3E5F-4012-B0D0-88C0AA809F65}"/>
          </ac:graphicFrameMkLst>
        </pc:graphicFrameChg>
        <pc:graphicFrameChg chg="add mod modGraphic">
          <ac:chgData name="Molehe Wesi" userId="4117d35f-ac08-40a1-bca4-3113e8237687" providerId="ADAL" clId="{9C3BCC46-352E-442A-A456-F948B173DBBA}" dt="2022-04-12T07:24:36.953" v="357" actId="255"/>
          <ac:graphicFrameMkLst>
            <pc:docMk/>
            <pc:sldMk cId="4081968126" sldId="529"/>
            <ac:graphicFrameMk id="10" creationId="{96ABA49C-DD90-438C-9B02-FA4E133039B1}"/>
          </ac:graphicFrameMkLst>
        </pc:graphicFrameChg>
        <pc:cxnChg chg="mod">
          <ac:chgData name="Molehe Wesi" userId="4117d35f-ac08-40a1-bca4-3113e8237687" providerId="ADAL" clId="{9C3BCC46-352E-442A-A456-F948B173DBBA}" dt="2022-04-12T07:29:15.624" v="371" actId="14100"/>
          <ac:cxnSpMkLst>
            <pc:docMk/>
            <pc:sldMk cId="4081968126" sldId="529"/>
            <ac:cxnSpMk id="5" creationId="{C754E828-03EC-41CA-B345-EAB6077AB45D}"/>
          </ac:cxnSpMkLst>
        </pc:cxnChg>
      </pc:sldChg>
      <pc:sldChg chg="addSp delSp modSp add del mod">
        <pc:chgData name="Molehe Wesi" userId="4117d35f-ac08-40a1-bca4-3113e8237687" providerId="ADAL" clId="{9C3BCC46-352E-442A-A456-F948B173DBBA}" dt="2022-04-12T07:31:16.676" v="376" actId="2696"/>
        <pc:sldMkLst>
          <pc:docMk/>
          <pc:sldMk cId="2049017178" sldId="530"/>
        </pc:sldMkLst>
        <pc:spChg chg="mod">
          <ac:chgData name="Molehe Wesi" userId="4117d35f-ac08-40a1-bca4-3113e8237687" providerId="ADAL" clId="{9C3BCC46-352E-442A-A456-F948B173DBBA}" dt="2022-04-12T07:29:29.518" v="375" actId="14100"/>
          <ac:spMkLst>
            <pc:docMk/>
            <pc:sldMk cId="2049017178" sldId="530"/>
            <ac:spMk id="4" creationId="{32C63D39-61AE-48FB-9E98-8B3CB7FEC2E9}"/>
          </ac:spMkLst>
        </pc:spChg>
        <pc:spChg chg="mod">
          <ac:chgData name="Molehe Wesi" userId="4117d35f-ac08-40a1-bca4-3113e8237687" providerId="ADAL" clId="{9C3BCC46-352E-442A-A456-F948B173DBBA}" dt="2022-04-12T07:28:26.278" v="367" actId="2711"/>
          <ac:spMkLst>
            <pc:docMk/>
            <pc:sldMk cId="2049017178" sldId="530"/>
            <ac:spMk id="8" creationId="{8E78858D-18F2-439E-9C2B-1D14CD07D1C0}"/>
          </ac:spMkLst>
        </pc:spChg>
        <pc:spChg chg="mod">
          <ac:chgData name="Molehe Wesi" userId="4117d35f-ac08-40a1-bca4-3113e8237687" providerId="ADAL" clId="{9C3BCC46-352E-442A-A456-F948B173DBBA}" dt="2022-04-12T07:26:53.740" v="365" actId="2711"/>
          <ac:spMkLst>
            <pc:docMk/>
            <pc:sldMk cId="2049017178" sldId="530"/>
            <ac:spMk id="9" creationId="{838309A5-72D7-4061-8CEA-6CDDDB121C9E}"/>
          </ac:spMkLst>
        </pc:spChg>
        <pc:grpChg chg="add mod">
          <ac:chgData name="Molehe Wesi" userId="4117d35f-ac08-40a1-bca4-3113e8237687" providerId="ADAL" clId="{9C3BCC46-352E-442A-A456-F948B173DBBA}" dt="2022-04-12T07:26:25.518" v="358" actId="1076"/>
          <ac:grpSpMkLst>
            <pc:docMk/>
            <pc:sldMk cId="2049017178" sldId="530"/>
            <ac:grpSpMk id="7" creationId="{B56268C6-38AA-4F14-B85E-B7F65987B752}"/>
          </ac:grpSpMkLst>
        </pc:grpChg>
        <pc:graphicFrameChg chg="del">
          <ac:chgData name="Molehe Wesi" userId="4117d35f-ac08-40a1-bca4-3113e8237687" providerId="ADAL" clId="{9C3BCC46-352E-442A-A456-F948B173DBBA}" dt="2022-04-12T07:20:35.533" v="286" actId="478"/>
          <ac:graphicFrameMkLst>
            <pc:docMk/>
            <pc:sldMk cId="2049017178" sldId="530"/>
            <ac:graphicFrameMk id="7" creationId="{AD239B8A-3E5F-4012-B0D0-88C0AA809F65}"/>
          </ac:graphicFrameMkLst>
        </pc:graphicFrameChg>
        <pc:graphicFrameChg chg="add mod modGraphic">
          <ac:chgData name="Molehe Wesi" userId="4117d35f-ac08-40a1-bca4-3113e8237687" providerId="ADAL" clId="{9C3BCC46-352E-442A-A456-F948B173DBBA}" dt="2022-04-12T07:26:47.686" v="364" actId="1076"/>
          <ac:graphicFrameMkLst>
            <pc:docMk/>
            <pc:sldMk cId="2049017178" sldId="530"/>
            <ac:graphicFrameMk id="10" creationId="{35BAE5D0-98B1-4567-A380-012F5D777A04}"/>
          </ac:graphicFrameMkLst>
        </pc:graphicFrameChg>
        <pc:cxnChg chg="mod">
          <ac:chgData name="Molehe Wesi" userId="4117d35f-ac08-40a1-bca4-3113e8237687" providerId="ADAL" clId="{9C3BCC46-352E-442A-A456-F948B173DBBA}" dt="2022-04-12T07:29:26.426" v="374" actId="14100"/>
          <ac:cxnSpMkLst>
            <pc:docMk/>
            <pc:sldMk cId="2049017178" sldId="530"/>
            <ac:cxnSpMk id="5" creationId="{C754E828-03EC-41CA-B345-EAB6077AB45D}"/>
          </ac:cxnSpMkLst>
        </pc:cxnChg>
      </pc:sldChg>
      <pc:sldChg chg="modSp add mod">
        <pc:chgData name="Molehe Wesi" userId="4117d35f-ac08-40a1-bca4-3113e8237687" providerId="ADAL" clId="{9C3BCC46-352E-442A-A456-F948B173DBBA}" dt="2022-04-12T08:29:39.519" v="1017" actId="20577"/>
        <pc:sldMkLst>
          <pc:docMk/>
          <pc:sldMk cId="2243181879" sldId="530"/>
        </pc:sldMkLst>
        <pc:spChg chg="mod">
          <ac:chgData name="Molehe Wesi" userId="4117d35f-ac08-40a1-bca4-3113e8237687" providerId="ADAL" clId="{9C3BCC46-352E-442A-A456-F948B173DBBA}" dt="2022-04-12T08:29:39.519" v="1017" actId="20577"/>
          <ac:spMkLst>
            <pc:docMk/>
            <pc:sldMk cId="2243181879" sldId="530"/>
            <ac:spMk id="6" creationId="{CD594752-0F72-4784-AE0E-FCD1E0DCFA19}"/>
          </ac:spMkLst>
        </pc:spChg>
      </pc:sldChg>
      <pc:sldChg chg="addSp delSp modSp add mod">
        <pc:chgData name="Molehe Wesi" userId="4117d35f-ac08-40a1-bca4-3113e8237687" providerId="ADAL" clId="{9C3BCC46-352E-442A-A456-F948B173DBBA}" dt="2022-04-12T08:30:05.659" v="1020" actId="20577"/>
        <pc:sldMkLst>
          <pc:docMk/>
          <pc:sldMk cId="2616722574" sldId="531"/>
        </pc:sldMkLst>
        <pc:spChg chg="mod">
          <ac:chgData name="Molehe Wesi" userId="4117d35f-ac08-40a1-bca4-3113e8237687" providerId="ADAL" clId="{9C3BCC46-352E-442A-A456-F948B173DBBA}" dt="2022-04-12T07:33:51.086" v="408" actId="20577"/>
          <ac:spMkLst>
            <pc:docMk/>
            <pc:sldMk cId="2616722574" sldId="531"/>
            <ac:spMk id="4" creationId="{32C63D39-61AE-48FB-9E98-8B3CB7FEC2E9}"/>
          </ac:spMkLst>
        </pc:spChg>
        <pc:spChg chg="mod">
          <ac:chgData name="Molehe Wesi" userId="4117d35f-ac08-40a1-bca4-3113e8237687" providerId="ADAL" clId="{9C3BCC46-352E-442A-A456-F948B173DBBA}" dt="2022-04-12T08:30:05.659" v="1020" actId="20577"/>
          <ac:spMkLst>
            <pc:docMk/>
            <pc:sldMk cId="2616722574" sldId="531"/>
            <ac:spMk id="6" creationId="{CD594752-0F72-4784-AE0E-FCD1E0DCFA19}"/>
          </ac:spMkLst>
        </pc:spChg>
        <pc:graphicFrameChg chg="del modGraphic">
          <ac:chgData name="Molehe Wesi" userId="4117d35f-ac08-40a1-bca4-3113e8237687" providerId="ADAL" clId="{9C3BCC46-352E-442A-A456-F948B173DBBA}" dt="2022-04-12T07:33:59.563" v="410" actId="478"/>
          <ac:graphicFrameMkLst>
            <pc:docMk/>
            <pc:sldMk cId="2616722574" sldId="531"/>
            <ac:graphicFrameMk id="7" creationId="{AD239B8A-3E5F-4012-B0D0-88C0AA809F65}"/>
          </ac:graphicFrameMkLst>
        </pc:graphicFrameChg>
        <pc:graphicFrameChg chg="add mod modGraphic">
          <ac:chgData name="Molehe Wesi" userId="4117d35f-ac08-40a1-bca4-3113e8237687" providerId="ADAL" clId="{9C3BCC46-352E-442A-A456-F948B173DBBA}" dt="2022-04-12T08:12:24.599" v="539" actId="108"/>
          <ac:graphicFrameMkLst>
            <pc:docMk/>
            <pc:sldMk cId="2616722574" sldId="531"/>
            <ac:graphicFrameMk id="8" creationId="{5FC26196-D745-4217-A7CB-6ECD4463ABB9}"/>
          </ac:graphicFrameMkLst>
        </pc:graphicFrameChg>
      </pc:sldChg>
      <pc:sldChg chg="addSp delSp modSp add mod">
        <pc:chgData name="Molehe Wesi" userId="4117d35f-ac08-40a1-bca4-3113e8237687" providerId="ADAL" clId="{9C3BCC46-352E-442A-A456-F948B173DBBA}" dt="2022-04-12T08:30:30.872" v="1027" actId="20577"/>
        <pc:sldMkLst>
          <pc:docMk/>
          <pc:sldMk cId="1065233137" sldId="532"/>
        </pc:sldMkLst>
        <pc:spChg chg="mod">
          <ac:chgData name="Molehe Wesi" userId="4117d35f-ac08-40a1-bca4-3113e8237687" providerId="ADAL" clId="{9C3BCC46-352E-442A-A456-F948B173DBBA}" dt="2022-04-12T07:34:39.281" v="416" actId="20577"/>
          <ac:spMkLst>
            <pc:docMk/>
            <pc:sldMk cId="1065233137" sldId="532"/>
            <ac:spMk id="4" creationId="{32C63D39-61AE-48FB-9E98-8B3CB7FEC2E9}"/>
          </ac:spMkLst>
        </pc:spChg>
        <pc:spChg chg="mod">
          <ac:chgData name="Molehe Wesi" userId="4117d35f-ac08-40a1-bca4-3113e8237687" providerId="ADAL" clId="{9C3BCC46-352E-442A-A456-F948B173DBBA}" dt="2022-04-12T08:30:30.872" v="1027" actId="20577"/>
          <ac:spMkLst>
            <pc:docMk/>
            <pc:sldMk cId="1065233137" sldId="532"/>
            <ac:spMk id="6" creationId="{CD594752-0F72-4784-AE0E-FCD1E0DCFA19}"/>
          </ac:spMkLst>
        </pc:spChg>
        <pc:graphicFrameChg chg="del">
          <ac:chgData name="Molehe Wesi" userId="4117d35f-ac08-40a1-bca4-3113e8237687" providerId="ADAL" clId="{9C3BCC46-352E-442A-A456-F948B173DBBA}" dt="2022-04-12T07:34:42.731" v="417" actId="478"/>
          <ac:graphicFrameMkLst>
            <pc:docMk/>
            <pc:sldMk cId="1065233137" sldId="532"/>
            <ac:graphicFrameMk id="7" creationId="{AD239B8A-3E5F-4012-B0D0-88C0AA809F65}"/>
          </ac:graphicFrameMkLst>
        </pc:graphicFrameChg>
        <pc:graphicFrameChg chg="add mod modGraphic">
          <ac:chgData name="Molehe Wesi" userId="4117d35f-ac08-40a1-bca4-3113e8237687" providerId="ADAL" clId="{9C3BCC46-352E-442A-A456-F948B173DBBA}" dt="2022-04-12T08:12:22.270" v="538"/>
          <ac:graphicFrameMkLst>
            <pc:docMk/>
            <pc:sldMk cId="1065233137" sldId="532"/>
            <ac:graphicFrameMk id="8" creationId="{3E6D938F-1327-45A0-AB93-0C5522392F64}"/>
          </ac:graphicFrameMkLst>
        </pc:graphicFrameChg>
      </pc:sldChg>
      <pc:sldChg chg="add del">
        <pc:chgData name="Molehe Wesi" userId="4117d35f-ac08-40a1-bca4-3113e8237687" providerId="ADAL" clId="{9C3BCC46-352E-442A-A456-F948B173DBBA}" dt="2022-04-12T07:54:37.148" v="436" actId="47"/>
        <pc:sldMkLst>
          <pc:docMk/>
          <pc:sldMk cId="1343451077" sldId="533"/>
        </pc:sldMkLst>
      </pc:sldChg>
      <pc:sldChg chg="add del">
        <pc:chgData name="Molehe Wesi" userId="4117d35f-ac08-40a1-bca4-3113e8237687" providerId="ADAL" clId="{9C3BCC46-352E-442A-A456-F948B173DBBA}" dt="2022-04-12T07:54:38.306" v="437" actId="47"/>
        <pc:sldMkLst>
          <pc:docMk/>
          <pc:sldMk cId="2658227378" sldId="534"/>
        </pc:sldMkLst>
      </pc:sldChg>
      <pc:sldChg chg="add del">
        <pc:chgData name="Molehe Wesi" userId="4117d35f-ac08-40a1-bca4-3113e8237687" providerId="ADAL" clId="{9C3BCC46-352E-442A-A456-F948B173DBBA}" dt="2022-04-12T07:54:42.758" v="438" actId="47"/>
        <pc:sldMkLst>
          <pc:docMk/>
          <pc:sldMk cId="3916868753" sldId="535"/>
        </pc:sldMkLst>
      </pc:sldChg>
      <pc:sldChg chg="addSp delSp modSp add mod">
        <pc:chgData name="Molehe Wesi" userId="4117d35f-ac08-40a1-bca4-3113e8237687" providerId="ADAL" clId="{9C3BCC46-352E-442A-A456-F948B173DBBA}" dt="2022-04-12T08:30:35.294" v="1028" actId="20577"/>
        <pc:sldMkLst>
          <pc:docMk/>
          <pc:sldMk cId="980630037" sldId="536"/>
        </pc:sldMkLst>
        <pc:spChg chg="mod">
          <ac:chgData name="Molehe Wesi" userId="4117d35f-ac08-40a1-bca4-3113e8237687" providerId="ADAL" clId="{9C3BCC46-352E-442A-A456-F948B173DBBA}" dt="2022-04-12T07:55:18.908" v="442" actId="20577"/>
          <ac:spMkLst>
            <pc:docMk/>
            <pc:sldMk cId="980630037" sldId="536"/>
            <ac:spMk id="4" creationId="{32C63D39-61AE-48FB-9E98-8B3CB7FEC2E9}"/>
          </ac:spMkLst>
        </pc:spChg>
        <pc:spChg chg="mod">
          <ac:chgData name="Molehe Wesi" userId="4117d35f-ac08-40a1-bca4-3113e8237687" providerId="ADAL" clId="{9C3BCC46-352E-442A-A456-F948B173DBBA}" dt="2022-04-12T08:30:35.294" v="1028" actId="20577"/>
          <ac:spMkLst>
            <pc:docMk/>
            <pc:sldMk cId="980630037" sldId="536"/>
            <ac:spMk id="6" creationId="{CD594752-0F72-4784-AE0E-FCD1E0DCFA19}"/>
          </ac:spMkLst>
        </pc:spChg>
        <pc:graphicFrameChg chg="add mod modGraphic">
          <ac:chgData name="Molehe Wesi" userId="4117d35f-ac08-40a1-bca4-3113e8237687" providerId="ADAL" clId="{9C3BCC46-352E-442A-A456-F948B173DBBA}" dt="2022-04-12T08:11:56.157" v="534"/>
          <ac:graphicFrameMkLst>
            <pc:docMk/>
            <pc:sldMk cId="980630037" sldId="536"/>
            <ac:graphicFrameMk id="2" creationId="{B055999B-0AA0-471A-BAD9-7838F42B33B2}"/>
          </ac:graphicFrameMkLst>
        </pc:graphicFrameChg>
        <pc:graphicFrameChg chg="del">
          <ac:chgData name="Molehe Wesi" userId="4117d35f-ac08-40a1-bca4-3113e8237687" providerId="ADAL" clId="{9C3BCC46-352E-442A-A456-F948B173DBBA}" dt="2022-04-12T07:55:16.065" v="441" actId="478"/>
          <ac:graphicFrameMkLst>
            <pc:docMk/>
            <pc:sldMk cId="980630037" sldId="536"/>
            <ac:graphicFrameMk id="8" creationId="{3E6D938F-1327-45A0-AB93-0C5522392F64}"/>
          </ac:graphicFrameMkLst>
        </pc:graphicFrameChg>
      </pc:sldChg>
      <pc:sldChg chg="addSp delSp modSp add mod">
        <pc:chgData name="Molehe Wesi" userId="4117d35f-ac08-40a1-bca4-3113e8237687" providerId="ADAL" clId="{9C3BCC46-352E-442A-A456-F948B173DBBA}" dt="2022-04-12T08:30:38.568" v="1029" actId="20577"/>
        <pc:sldMkLst>
          <pc:docMk/>
          <pc:sldMk cId="2333752978" sldId="537"/>
        </pc:sldMkLst>
        <pc:spChg chg="mod">
          <ac:chgData name="Molehe Wesi" userId="4117d35f-ac08-40a1-bca4-3113e8237687" providerId="ADAL" clId="{9C3BCC46-352E-442A-A456-F948B173DBBA}" dt="2022-04-12T07:56:03.886" v="453" actId="20577"/>
          <ac:spMkLst>
            <pc:docMk/>
            <pc:sldMk cId="2333752978" sldId="537"/>
            <ac:spMk id="4" creationId="{32C63D39-61AE-48FB-9E98-8B3CB7FEC2E9}"/>
          </ac:spMkLst>
        </pc:spChg>
        <pc:spChg chg="mod">
          <ac:chgData name="Molehe Wesi" userId="4117d35f-ac08-40a1-bca4-3113e8237687" providerId="ADAL" clId="{9C3BCC46-352E-442A-A456-F948B173DBBA}" dt="2022-04-12T08:30:38.568" v="1029" actId="20577"/>
          <ac:spMkLst>
            <pc:docMk/>
            <pc:sldMk cId="2333752978" sldId="537"/>
            <ac:spMk id="6" creationId="{CD594752-0F72-4784-AE0E-FCD1E0DCFA19}"/>
          </ac:spMkLst>
        </pc:spChg>
        <pc:graphicFrameChg chg="add mod modGraphic">
          <ac:chgData name="Molehe Wesi" userId="4117d35f-ac08-40a1-bca4-3113e8237687" providerId="ADAL" clId="{9C3BCC46-352E-442A-A456-F948B173DBBA}" dt="2022-04-12T08:11:42.543" v="532"/>
          <ac:graphicFrameMkLst>
            <pc:docMk/>
            <pc:sldMk cId="2333752978" sldId="537"/>
            <ac:graphicFrameMk id="2" creationId="{025347C6-1D97-4CA5-9FBA-D66B67D08D31}"/>
          </ac:graphicFrameMkLst>
        </pc:graphicFrameChg>
        <pc:graphicFrameChg chg="del modGraphic">
          <ac:chgData name="Molehe Wesi" userId="4117d35f-ac08-40a1-bca4-3113e8237687" providerId="ADAL" clId="{9C3BCC46-352E-442A-A456-F948B173DBBA}" dt="2022-04-12T07:56:56.095" v="456" actId="478"/>
          <ac:graphicFrameMkLst>
            <pc:docMk/>
            <pc:sldMk cId="2333752978" sldId="537"/>
            <ac:graphicFrameMk id="8" creationId="{3E6D938F-1327-45A0-AB93-0C5522392F64}"/>
          </ac:graphicFrameMkLst>
        </pc:graphicFrameChg>
      </pc:sldChg>
      <pc:sldChg chg="addSp delSp modSp add mod setBg">
        <pc:chgData name="Molehe Wesi" userId="4117d35f-ac08-40a1-bca4-3113e8237687" providerId="ADAL" clId="{9C3BCC46-352E-442A-A456-F948B173DBBA}" dt="2022-04-12T08:30:41.977" v="1030" actId="20577"/>
        <pc:sldMkLst>
          <pc:docMk/>
          <pc:sldMk cId="1519623042" sldId="538"/>
        </pc:sldMkLst>
        <pc:spChg chg="mod">
          <ac:chgData name="Molehe Wesi" userId="4117d35f-ac08-40a1-bca4-3113e8237687" providerId="ADAL" clId="{9C3BCC46-352E-442A-A456-F948B173DBBA}" dt="2022-04-12T07:57:20.085" v="461" actId="20577"/>
          <ac:spMkLst>
            <pc:docMk/>
            <pc:sldMk cId="1519623042" sldId="538"/>
            <ac:spMk id="4" creationId="{32C63D39-61AE-48FB-9E98-8B3CB7FEC2E9}"/>
          </ac:spMkLst>
        </pc:spChg>
        <pc:spChg chg="mod">
          <ac:chgData name="Molehe Wesi" userId="4117d35f-ac08-40a1-bca4-3113e8237687" providerId="ADAL" clId="{9C3BCC46-352E-442A-A456-F948B173DBBA}" dt="2022-04-12T08:30:41.977" v="1030" actId="20577"/>
          <ac:spMkLst>
            <pc:docMk/>
            <pc:sldMk cId="1519623042" sldId="538"/>
            <ac:spMk id="6" creationId="{CD594752-0F72-4784-AE0E-FCD1E0DCFA19}"/>
          </ac:spMkLst>
        </pc:spChg>
        <pc:graphicFrameChg chg="add mod modGraphic">
          <ac:chgData name="Molehe Wesi" userId="4117d35f-ac08-40a1-bca4-3113e8237687" providerId="ADAL" clId="{9C3BCC46-352E-442A-A456-F948B173DBBA}" dt="2022-04-12T08:10:44.112" v="527" actId="113"/>
          <ac:graphicFrameMkLst>
            <pc:docMk/>
            <pc:sldMk cId="1519623042" sldId="538"/>
            <ac:graphicFrameMk id="2" creationId="{A03078B5-6872-4F6E-9BC8-4ADF1042B3F7}"/>
          </ac:graphicFrameMkLst>
        </pc:graphicFrameChg>
        <pc:graphicFrameChg chg="del">
          <ac:chgData name="Molehe Wesi" userId="4117d35f-ac08-40a1-bca4-3113e8237687" providerId="ADAL" clId="{9C3BCC46-352E-442A-A456-F948B173DBBA}" dt="2022-04-12T07:57:31.967" v="462" actId="478"/>
          <ac:graphicFrameMkLst>
            <pc:docMk/>
            <pc:sldMk cId="1519623042" sldId="538"/>
            <ac:graphicFrameMk id="8" creationId="{3E6D938F-1327-45A0-AB93-0C5522392F64}"/>
          </ac:graphicFrameMkLst>
        </pc:graphicFrameChg>
      </pc:sldChg>
      <pc:sldChg chg="addSp delSp modSp add mod setBg chgLayout">
        <pc:chgData name="Molehe Wesi" userId="4117d35f-ac08-40a1-bca4-3113e8237687" providerId="ADAL" clId="{9C3BCC46-352E-442A-A456-F948B173DBBA}" dt="2022-04-12T08:28:12.765" v="998" actId="20577"/>
        <pc:sldMkLst>
          <pc:docMk/>
          <pc:sldMk cId="3774566511" sldId="539"/>
        </pc:sldMkLst>
        <pc:spChg chg="mod">
          <ac:chgData name="Molehe Wesi" userId="4117d35f-ac08-40a1-bca4-3113e8237687" providerId="ADAL" clId="{9C3BCC46-352E-442A-A456-F948B173DBBA}" dt="2022-04-12T08:24:33.195" v="607" actId="6549"/>
          <ac:spMkLst>
            <pc:docMk/>
            <pc:sldMk cId="3774566511" sldId="539"/>
            <ac:spMk id="4" creationId="{32C63D39-61AE-48FB-9E98-8B3CB7FEC2E9}"/>
          </ac:spMkLst>
        </pc:spChg>
        <pc:spChg chg="add del mod ord">
          <ac:chgData name="Molehe Wesi" userId="4117d35f-ac08-40a1-bca4-3113e8237687" providerId="ADAL" clId="{9C3BCC46-352E-442A-A456-F948B173DBBA}" dt="2022-04-12T08:24:50.946" v="610" actId="478"/>
          <ac:spMkLst>
            <pc:docMk/>
            <pc:sldMk cId="3774566511" sldId="539"/>
            <ac:spMk id="7" creationId="{5D6AEB83-4D6D-497C-ACD7-E859307DC201}"/>
          </ac:spMkLst>
        </pc:spChg>
        <pc:spChg chg="add mod ord">
          <ac:chgData name="Molehe Wesi" userId="4117d35f-ac08-40a1-bca4-3113e8237687" providerId="ADAL" clId="{9C3BCC46-352E-442A-A456-F948B173DBBA}" dt="2022-04-12T08:28:12.765" v="998" actId="20577"/>
          <ac:spMkLst>
            <pc:docMk/>
            <pc:sldMk cId="3774566511" sldId="539"/>
            <ac:spMk id="8" creationId="{3B6DF88C-E07F-4488-A164-1A40F142E100}"/>
          </ac:spMkLst>
        </pc:spChg>
        <pc:graphicFrameChg chg="del modGraphic">
          <ac:chgData name="Molehe Wesi" userId="4117d35f-ac08-40a1-bca4-3113e8237687" providerId="ADAL" clId="{9C3BCC46-352E-442A-A456-F948B173DBBA}" dt="2022-04-12T08:24:23.774" v="593" actId="478"/>
          <ac:graphicFrameMkLst>
            <pc:docMk/>
            <pc:sldMk cId="3774566511" sldId="539"/>
            <ac:graphicFrameMk id="2" creationId="{A03078B5-6872-4F6E-9BC8-4ADF1042B3F7}"/>
          </ac:graphicFrameMkLst>
        </pc:graphicFrameChg>
        <pc:cxnChg chg="mod">
          <ac:chgData name="Molehe Wesi" userId="4117d35f-ac08-40a1-bca4-3113e8237687" providerId="ADAL" clId="{9C3BCC46-352E-442A-A456-F948B173DBBA}" dt="2022-04-12T08:24:36.387" v="608" actId="14100"/>
          <ac:cxnSpMkLst>
            <pc:docMk/>
            <pc:sldMk cId="3774566511" sldId="539"/>
            <ac:cxnSpMk id="5" creationId="{C754E828-03EC-41CA-B345-EAB6077AB45D}"/>
          </ac:cxnSpMkLst>
        </pc:cxnChg>
      </pc:sldChg>
      <pc:sldChg chg="modSp add mod">
        <pc:chgData name="Molehe Wesi" userId="4117d35f-ac08-40a1-bca4-3113e8237687" providerId="ADAL" clId="{9C3BCC46-352E-442A-A456-F948B173DBBA}" dt="2022-04-12T08:31:36.673" v="1039" actId="6549"/>
        <pc:sldMkLst>
          <pc:docMk/>
          <pc:sldMk cId="817509271" sldId="540"/>
        </pc:sldMkLst>
        <pc:spChg chg="mod">
          <ac:chgData name="Molehe Wesi" userId="4117d35f-ac08-40a1-bca4-3113e8237687" providerId="ADAL" clId="{9C3BCC46-352E-442A-A456-F948B173DBBA}" dt="2022-04-12T08:29:02.056" v="1009" actId="20577"/>
          <ac:spMkLst>
            <pc:docMk/>
            <pc:sldMk cId="817509271" sldId="540"/>
            <ac:spMk id="44" creationId="{C036D7FA-15F7-477D-A486-A8EAD69CECA3}"/>
          </ac:spMkLst>
        </pc:spChg>
        <pc:spChg chg="mod">
          <ac:chgData name="Molehe Wesi" userId="4117d35f-ac08-40a1-bca4-3113e8237687" providerId="ADAL" clId="{9C3BCC46-352E-442A-A456-F948B173DBBA}" dt="2022-04-12T08:29:24.936" v="1012"/>
          <ac:spMkLst>
            <pc:docMk/>
            <pc:sldMk cId="817509271" sldId="540"/>
            <ac:spMk id="54" creationId="{A6873706-1027-4270-9C2D-5BF7780FD6F0}"/>
          </ac:spMkLst>
        </pc:spChg>
        <pc:spChg chg="mod">
          <ac:chgData name="Molehe Wesi" userId="4117d35f-ac08-40a1-bca4-3113e8237687" providerId="ADAL" clId="{9C3BCC46-352E-442A-A456-F948B173DBBA}" dt="2022-04-12T08:29:58.361" v="1019"/>
          <ac:spMkLst>
            <pc:docMk/>
            <pc:sldMk cId="817509271" sldId="540"/>
            <ac:spMk id="56" creationId="{31E996E8-8375-4AD1-B2C6-1053D4797F24}"/>
          </ac:spMkLst>
        </pc:spChg>
        <pc:spChg chg="mod">
          <ac:chgData name="Molehe Wesi" userId="4117d35f-ac08-40a1-bca4-3113e8237687" providerId="ADAL" clId="{9C3BCC46-352E-442A-A456-F948B173DBBA}" dt="2022-04-12T08:30:23.373" v="1026" actId="20577"/>
          <ac:spMkLst>
            <pc:docMk/>
            <pc:sldMk cId="817509271" sldId="540"/>
            <ac:spMk id="58" creationId="{512F17A9-221F-40C4-903D-47D1BE88569E}"/>
          </ac:spMkLst>
        </pc:spChg>
        <pc:spChg chg="mod">
          <ac:chgData name="Molehe Wesi" userId="4117d35f-ac08-40a1-bca4-3113e8237687" providerId="ADAL" clId="{9C3BCC46-352E-442A-A456-F948B173DBBA}" dt="2022-04-12T08:31:20.117" v="1037" actId="20577"/>
          <ac:spMkLst>
            <pc:docMk/>
            <pc:sldMk cId="817509271" sldId="540"/>
            <ac:spMk id="60" creationId="{52906832-170B-43F3-9C05-4C95AB2A7674}"/>
          </ac:spMkLst>
        </pc:spChg>
        <pc:spChg chg="mod">
          <ac:chgData name="Molehe Wesi" userId="4117d35f-ac08-40a1-bca4-3113e8237687" providerId="ADAL" clId="{9C3BCC46-352E-442A-A456-F948B173DBBA}" dt="2022-04-12T08:31:36.673" v="1039" actId="6549"/>
          <ac:spMkLst>
            <pc:docMk/>
            <pc:sldMk cId="817509271" sldId="540"/>
            <ac:spMk id="62" creationId="{668CB581-116B-4718-985A-CE84CF1AB7FF}"/>
          </ac:spMkLst>
        </pc:spChg>
      </pc:sldChg>
      <pc:sldChg chg="add del">
        <pc:chgData name="Molehe Wesi" userId="4117d35f-ac08-40a1-bca4-3113e8237687" providerId="ADAL" clId="{9C3BCC46-352E-442A-A456-F948B173DBBA}" dt="2022-04-12T08:36:34.647" v="1104" actId="47"/>
        <pc:sldMkLst>
          <pc:docMk/>
          <pc:sldMk cId="645740271" sldId="541"/>
        </pc:sldMkLst>
      </pc:sldChg>
      <pc:sldChg chg="add del">
        <pc:chgData name="Molehe Wesi" userId="4117d35f-ac08-40a1-bca4-3113e8237687" providerId="ADAL" clId="{9C3BCC46-352E-442A-A456-F948B173DBBA}" dt="2022-04-12T08:36:32.746" v="1103" actId="47"/>
        <pc:sldMkLst>
          <pc:docMk/>
          <pc:sldMk cId="3190218612" sldId="54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D7A70-EB7A-4407-BCCD-06A86886E3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7536517-2AF9-4BCF-B068-24E5CD5287A3}">
      <dgm:prSet phldrT="[Text]"/>
      <dgm:spPr/>
      <dgm:t>
        <a:bodyPr/>
        <a:lstStyle/>
        <a:p>
          <a:r>
            <a:rPr lang="en-US" dirty="0"/>
            <a:t>Ms. Palesa Legoze –  ZADNA Board Chairperson</a:t>
          </a:r>
          <a:endParaRPr lang="en-ZA" dirty="0"/>
        </a:p>
      </dgm:t>
    </dgm:pt>
    <dgm:pt modelId="{8AE2E9C5-F252-4816-9FD2-DC975A2CDAED}" type="parTrans" cxnId="{FC4FC0D0-3632-4BFC-A025-D16ECDDA54C5}">
      <dgm:prSet/>
      <dgm:spPr/>
      <dgm:t>
        <a:bodyPr/>
        <a:lstStyle/>
        <a:p>
          <a:endParaRPr lang="en-ZA"/>
        </a:p>
      </dgm:t>
    </dgm:pt>
    <dgm:pt modelId="{92634AC2-72CB-48DC-82FE-C0072BAE6D2F}" type="sibTrans" cxnId="{FC4FC0D0-3632-4BFC-A025-D16ECDDA54C5}">
      <dgm:prSet/>
      <dgm:spPr/>
      <dgm:t>
        <a:bodyPr/>
        <a:lstStyle/>
        <a:p>
          <a:endParaRPr lang="en-ZA"/>
        </a:p>
      </dgm:t>
    </dgm:pt>
    <dgm:pt modelId="{D22FB7EA-E464-425E-9F80-F39589340F99}">
      <dgm:prSet phldrT="[Text]"/>
      <dgm:spPr/>
      <dgm:t>
        <a:bodyPr/>
        <a:lstStyle/>
        <a:p>
          <a:r>
            <a:rPr lang="en-US" dirty="0"/>
            <a:t>Mr. Nicholas Msibi – ZADNA ARC Chairperson</a:t>
          </a:r>
          <a:endParaRPr lang="en-ZA" dirty="0"/>
        </a:p>
      </dgm:t>
    </dgm:pt>
    <dgm:pt modelId="{0729B179-F938-49C7-99A1-A21582EE2D54}" type="parTrans" cxnId="{7FB29D0E-7B96-4BB8-80D6-C332A88ADD15}">
      <dgm:prSet/>
      <dgm:spPr/>
      <dgm:t>
        <a:bodyPr/>
        <a:lstStyle/>
        <a:p>
          <a:endParaRPr lang="en-ZA"/>
        </a:p>
      </dgm:t>
    </dgm:pt>
    <dgm:pt modelId="{85933348-0CEE-48D9-878C-E583A037DA16}" type="sibTrans" cxnId="{7FB29D0E-7B96-4BB8-80D6-C332A88ADD15}">
      <dgm:prSet/>
      <dgm:spPr/>
      <dgm:t>
        <a:bodyPr/>
        <a:lstStyle/>
        <a:p>
          <a:endParaRPr lang="en-ZA"/>
        </a:p>
      </dgm:t>
    </dgm:pt>
    <dgm:pt modelId="{64E98D68-87A4-49EF-A5D2-71ED96F62416}">
      <dgm:prSet phldrT="[Text]"/>
      <dgm:spPr/>
      <dgm:t>
        <a:bodyPr/>
        <a:lstStyle/>
        <a:p>
          <a:r>
            <a:rPr lang="en-US" dirty="0"/>
            <a:t>Mr. Molehe Wesi – ZADNA CEO</a:t>
          </a:r>
          <a:endParaRPr lang="en-ZA" dirty="0"/>
        </a:p>
      </dgm:t>
    </dgm:pt>
    <dgm:pt modelId="{FD68D725-AF9B-48DE-BC11-C719763B8B59}" type="parTrans" cxnId="{3D236805-7E9D-4F40-AC7F-369B70E834E0}">
      <dgm:prSet/>
      <dgm:spPr/>
      <dgm:t>
        <a:bodyPr/>
        <a:lstStyle/>
        <a:p>
          <a:endParaRPr lang="en-ZA"/>
        </a:p>
      </dgm:t>
    </dgm:pt>
    <dgm:pt modelId="{D4A719B6-1158-45DC-BA60-D7A0917D9B51}" type="sibTrans" cxnId="{3D236805-7E9D-4F40-AC7F-369B70E834E0}">
      <dgm:prSet/>
      <dgm:spPr/>
      <dgm:t>
        <a:bodyPr/>
        <a:lstStyle/>
        <a:p>
          <a:endParaRPr lang="en-ZA"/>
        </a:p>
      </dgm:t>
    </dgm:pt>
    <dgm:pt modelId="{643C40CA-9C6A-4C30-B39E-6DAC587C4EE5}">
      <dgm:prSet phldrT="[Text]"/>
      <dgm:spPr/>
      <dgm:t>
        <a:bodyPr/>
        <a:lstStyle/>
        <a:p>
          <a:r>
            <a:rPr lang="en-US" dirty="0"/>
            <a:t>Ms. Kedibone Mpholeng – ZADNA Finance Manager</a:t>
          </a:r>
          <a:endParaRPr lang="en-ZA" dirty="0"/>
        </a:p>
      </dgm:t>
    </dgm:pt>
    <dgm:pt modelId="{E5776028-BB35-40B3-9963-67C94C444D6B}" type="parTrans" cxnId="{719CF66F-5F51-4980-B693-F74CA8FF3742}">
      <dgm:prSet/>
      <dgm:spPr/>
      <dgm:t>
        <a:bodyPr/>
        <a:lstStyle/>
        <a:p>
          <a:endParaRPr lang="en-ZA"/>
        </a:p>
      </dgm:t>
    </dgm:pt>
    <dgm:pt modelId="{2F367691-ADE3-4903-9707-71E301BCBB79}" type="sibTrans" cxnId="{719CF66F-5F51-4980-B693-F74CA8FF3742}">
      <dgm:prSet/>
      <dgm:spPr/>
      <dgm:t>
        <a:bodyPr/>
        <a:lstStyle/>
        <a:p>
          <a:endParaRPr lang="en-ZA"/>
        </a:p>
      </dgm:t>
    </dgm:pt>
    <dgm:pt modelId="{31E177DA-C71C-BA4A-80BB-7F8007965563}">
      <dgm:prSet phldrT="[Text]"/>
      <dgm:spPr/>
      <dgm:t>
        <a:bodyPr/>
        <a:lstStyle/>
        <a:p>
          <a:r>
            <a:rPr lang="en-US" dirty="0"/>
            <a:t>Mr. Peter </a:t>
          </a:r>
          <a:r>
            <a:rPr lang="en-US" dirty="0" err="1"/>
            <a:t>Madavhu</a:t>
          </a:r>
          <a:r>
            <a:rPr lang="en-US" dirty="0"/>
            <a:t>- ZADNA Operations Manager </a:t>
          </a:r>
        </a:p>
        <a:p>
          <a:endParaRPr lang="en-US" dirty="0"/>
        </a:p>
        <a:p>
          <a:endParaRPr lang="en-ZA" dirty="0"/>
        </a:p>
      </dgm:t>
    </dgm:pt>
    <dgm:pt modelId="{19473E2F-536A-1543-8F91-478ED1F1E7EA}" type="parTrans" cxnId="{2B5182ED-32CA-1B4D-8CA4-9EE6F2DA5B88}">
      <dgm:prSet/>
      <dgm:spPr/>
      <dgm:t>
        <a:bodyPr/>
        <a:lstStyle/>
        <a:p>
          <a:endParaRPr lang="en-GB"/>
        </a:p>
      </dgm:t>
    </dgm:pt>
    <dgm:pt modelId="{E09AB5ED-DB0D-844F-9820-AABA2ACD3FEC}" type="sibTrans" cxnId="{2B5182ED-32CA-1B4D-8CA4-9EE6F2DA5B88}">
      <dgm:prSet/>
      <dgm:spPr/>
      <dgm:t>
        <a:bodyPr/>
        <a:lstStyle/>
        <a:p>
          <a:endParaRPr lang="en-GB"/>
        </a:p>
      </dgm:t>
    </dgm:pt>
    <dgm:pt modelId="{85ED5085-B77D-4D3A-98ED-2FBE171CC19A}" type="pres">
      <dgm:prSet presAssocID="{3EBD7A70-EB7A-4407-BCCD-06A86886E3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6DCB944-AFFF-4A63-86B9-5C0FE53C1209}" type="pres">
      <dgm:prSet presAssocID="{3EBD7A70-EB7A-4407-BCCD-06A86886E318}" presName="Name1" presStyleCnt="0"/>
      <dgm:spPr/>
    </dgm:pt>
    <dgm:pt modelId="{D0BF3AF4-F3CE-42E3-B622-E3D4C3563888}" type="pres">
      <dgm:prSet presAssocID="{3EBD7A70-EB7A-4407-BCCD-06A86886E318}" presName="cycle" presStyleCnt="0"/>
      <dgm:spPr/>
    </dgm:pt>
    <dgm:pt modelId="{F7E14C2B-2D38-4C75-8C49-D12219985A81}" type="pres">
      <dgm:prSet presAssocID="{3EBD7A70-EB7A-4407-BCCD-06A86886E318}" presName="srcNode" presStyleLbl="node1" presStyleIdx="0" presStyleCnt="5"/>
      <dgm:spPr/>
    </dgm:pt>
    <dgm:pt modelId="{3C6EE09E-63D0-4564-BCB7-EBF88065ACCD}" type="pres">
      <dgm:prSet presAssocID="{3EBD7A70-EB7A-4407-BCCD-06A86886E318}" presName="conn" presStyleLbl="parChTrans1D2" presStyleIdx="0" presStyleCnt="1"/>
      <dgm:spPr/>
      <dgm:t>
        <a:bodyPr/>
        <a:lstStyle/>
        <a:p>
          <a:endParaRPr lang="en-US"/>
        </a:p>
      </dgm:t>
    </dgm:pt>
    <dgm:pt modelId="{C266D69A-BE7F-4705-B184-81B9B5BC971F}" type="pres">
      <dgm:prSet presAssocID="{3EBD7A70-EB7A-4407-BCCD-06A86886E318}" presName="extraNode" presStyleLbl="node1" presStyleIdx="0" presStyleCnt="5"/>
      <dgm:spPr/>
    </dgm:pt>
    <dgm:pt modelId="{F97DBB41-3158-4CDA-BB6A-E368A8FA8B68}" type="pres">
      <dgm:prSet presAssocID="{3EBD7A70-EB7A-4407-BCCD-06A86886E318}" presName="dstNode" presStyleLbl="node1" presStyleIdx="0" presStyleCnt="5"/>
      <dgm:spPr/>
    </dgm:pt>
    <dgm:pt modelId="{49C4F89D-35E5-4E6C-8CE8-D841BB8C21D0}" type="pres">
      <dgm:prSet presAssocID="{97536517-2AF9-4BCF-B068-24E5CD5287A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BBB72-6064-4FBC-A0DA-0C2463205930}" type="pres">
      <dgm:prSet presAssocID="{97536517-2AF9-4BCF-B068-24E5CD5287A3}" presName="accent_1" presStyleCnt="0"/>
      <dgm:spPr/>
    </dgm:pt>
    <dgm:pt modelId="{E25C3107-5E94-4697-B2FB-CD29723CA0E0}" type="pres">
      <dgm:prSet presAssocID="{97536517-2AF9-4BCF-B068-24E5CD5287A3}" presName="accentRepeatNode" presStyleLbl="solidFgAcc1" presStyleIdx="0" presStyleCnt="5"/>
      <dgm:spPr/>
    </dgm:pt>
    <dgm:pt modelId="{23531444-39E4-4542-AE10-26FE925B98AA}" type="pres">
      <dgm:prSet presAssocID="{D22FB7EA-E464-425E-9F80-F39589340F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CB7B8-B735-48EB-A860-00C1FB342590}" type="pres">
      <dgm:prSet presAssocID="{D22FB7EA-E464-425E-9F80-F39589340F99}" presName="accent_2" presStyleCnt="0"/>
      <dgm:spPr/>
    </dgm:pt>
    <dgm:pt modelId="{9AF3010C-B6D8-4263-A0B0-9DBC764C7DB6}" type="pres">
      <dgm:prSet presAssocID="{D22FB7EA-E464-425E-9F80-F39589340F99}" presName="accentRepeatNode" presStyleLbl="solidFgAcc1" presStyleIdx="1" presStyleCnt="5"/>
      <dgm:spPr/>
    </dgm:pt>
    <dgm:pt modelId="{0FA613A8-7793-45F2-86C7-14C4AC7CC797}" type="pres">
      <dgm:prSet presAssocID="{64E98D68-87A4-49EF-A5D2-71ED96F6241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47AB8-3CBC-4CB2-B31F-9021DBDFF841}" type="pres">
      <dgm:prSet presAssocID="{64E98D68-87A4-49EF-A5D2-71ED96F62416}" presName="accent_3" presStyleCnt="0"/>
      <dgm:spPr/>
    </dgm:pt>
    <dgm:pt modelId="{CA3FD6F8-F5AD-472B-B7B4-3E38FF7C723A}" type="pres">
      <dgm:prSet presAssocID="{64E98D68-87A4-49EF-A5D2-71ED96F62416}" presName="accentRepeatNode" presStyleLbl="solidFgAcc1" presStyleIdx="2" presStyleCnt="5"/>
      <dgm:spPr/>
    </dgm:pt>
    <dgm:pt modelId="{00D88221-E203-4FA3-9ED5-DE3136812B29}" type="pres">
      <dgm:prSet presAssocID="{643C40CA-9C6A-4C30-B39E-6DAC587C4EE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B2E2A-80DE-4482-84C9-9282B81D4430}" type="pres">
      <dgm:prSet presAssocID="{643C40CA-9C6A-4C30-B39E-6DAC587C4EE5}" presName="accent_4" presStyleCnt="0"/>
      <dgm:spPr/>
    </dgm:pt>
    <dgm:pt modelId="{8D2D8A01-2DAC-4C51-8A7B-874728C09C8E}" type="pres">
      <dgm:prSet presAssocID="{643C40CA-9C6A-4C30-B39E-6DAC587C4EE5}" presName="accentRepeatNode" presStyleLbl="solidFgAcc1" presStyleIdx="3" presStyleCnt="5"/>
      <dgm:spPr/>
    </dgm:pt>
    <dgm:pt modelId="{97BF73AC-C787-E04C-A538-DA49419DB3F4}" type="pres">
      <dgm:prSet presAssocID="{31E177DA-C71C-BA4A-80BB-7F800796556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1A382-3991-5446-AB18-9AA61DC54C0D}" type="pres">
      <dgm:prSet presAssocID="{31E177DA-C71C-BA4A-80BB-7F8007965563}" presName="accent_5" presStyleCnt="0"/>
      <dgm:spPr/>
    </dgm:pt>
    <dgm:pt modelId="{929B7F85-F972-644E-9B94-F77F95D7D864}" type="pres">
      <dgm:prSet presAssocID="{31E177DA-C71C-BA4A-80BB-7F8007965563}" presName="accentRepeatNode" presStyleLbl="solidFgAcc1" presStyleIdx="4" presStyleCnt="5"/>
      <dgm:spPr/>
    </dgm:pt>
  </dgm:ptLst>
  <dgm:cxnLst>
    <dgm:cxn modelId="{096B6D7B-818E-434C-856B-498A4FA6BC36}" type="presOf" srcId="{92634AC2-72CB-48DC-82FE-C0072BAE6D2F}" destId="{3C6EE09E-63D0-4564-BCB7-EBF88065ACCD}" srcOrd="0" destOrd="0" presId="urn:microsoft.com/office/officeart/2008/layout/VerticalCurvedList"/>
    <dgm:cxn modelId="{3082493D-A07F-4487-AAE1-C7A64DDF99CD}" type="presOf" srcId="{D22FB7EA-E464-425E-9F80-F39589340F99}" destId="{23531444-39E4-4542-AE10-26FE925B98AA}" srcOrd="0" destOrd="0" presId="urn:microsoft.com/office/officeart/2008/layout/VerticalCurvedList"/>
    <dgm:cxn modelId="{D8A8DECB-A082-4B03-AAE0-D895CC3E0705}" type="presOf" srcId="{643C40CA-9C6A-4C30-B39E-6DAC587C4EE5}" destId="{00D88221-E203-4FA3-9ED5-DE3136812B29}" srcOrd="0" destOrd="0" presId="urn:microsoft.com/office/officeart/2008/layout/VerticalCurvedList"/>
    <dgm:cxn modelId="{719CF66F-5F51-4980-B693-F74CA8FF3742}" srcId="{3EBD7A70-EB7A-4407-BCCD-06A86886E318}" destId="{643C40CA-9C6A-4C30-B39E-6DAC587C4EE5}" srcOrd="3" destOrd="0" parTransId="{E5776028-BB35-40B3-9963-67C94C444D6B}" sibTransId="{2F367691-ADE3-4903-9707-71E301BCBB79}"/>
    <dgm:cxn modelId="{989C389F-B503-434B-AB81-79DC20B2CF56}" type="presOf" srcId="{64E98D68-87A4-49EF-A5D2-71ED96F62416}" destId="{0FA613A8-7793-45F2-86C7-14C4AC7CC797}" srcOrd="0" destOrd="0" presId="urn:microsoft.com/office/officeart/2008/layout/VerticalCurvedList"/>
    <dgm:cxn modelId="{7FB29D0E-7B96-4BB8-80D6-C332A88ADD15}" srcId="{3EBD7A70-EB7A-4407-BCCD-06A86886E318}" destId="{D22FB7EA-E464-425E-9F80-F39589340F99}" srcOrd="1" destOrd="0" parTransId="{0729B179-F938-49C7-99A1-A21582EE2D54}" sibTransId="{85933348-0CEE-48D9-878C-E583A037DA16}"/>
    <dgm:cxn modelId="{B4101133-C781-4B40-A281-D1CE29AABC83}" type="presOf" srcId="{31E177DA-C71C-BA4A-80BB-7F8007965563}" destId="{97BF73AC-C787-E04C-A538-DA49419DB3F4}" srcOrd="0" destOrd="0" presId="urn:microsoft.com/office/officeart/2008/layout/VerticalCurvedList"/>
    <dgm:cxn modelId="{3D236805-7E9D-4F40-AC7F-369B70E834E0}" srcId="{3EBD7A70-EB7A-4407-BCCD-06A86886E318}" destId="{64E98D68-87A4-49EF-A5D2-71ED96F62416}" srcOrd="2" destOrd="0" parTransId="{FD68D725-AF9B-48DE-BC11-C719763B8B59}" sibTransId="{D4A719B6-1158-45DC-BA60-D7A0917D9B51}"/>
    <dgm:cxn modelId="{748B3BD1-8372-411D-B794-220662F97B95}" type="presOf" srcId="{97536517-2AF9-4BCF-B068-24E5CD5287A3}" destId="{49C4F89D-35E5-4E6C-8CE8-D841BB8C21D0}" srcOrd="0" destOrd="0" presId="urn:microsoft.com/office/officeart/2008/layout/VerticalCurvedList"/>
    <dgm:cxn modelId="{2B5182ED-32CA-1B4D-8CA4-9EE6F2DA5B88}" srcId="{3EBD7A70-EB7A-4407-BCCD-06A86886E318}" destId="{31E177DA-C71C-BA4A-80BB-7F8007965563}" srcOrd="4" destOrd="0" parTransId="{19473E2F-536A-1543-8F91-478ED1F1E7EA}" sibTransId="{E09AB5ED-DB0D-844F-9820-AABA2ACD3FEC}"/>
    <dgm:cxn modelId="{CE59B771-D113-46EF-A74A-2156D16D1DD6}" type="presOf" srcId="{3EBD7A70-EB7A-4407-BCCD-06A86886E318}" destId="{85ED5085-B77D-4D3A-98ED-2FBE171CC19A}" srcOrd="0" destOrd="0" presId="urn:microsoft.com/office/officeart/2008/layout/VerticalCurvedList"/>
    <dgm:cxn modelId="{FC4FC0D0-3632-4BFC-A025-D16ECDDA54C5}" srcId="{3EBD7A70-EB7A-4407-BCCD-06A86886E318}" destId="{97536517-2AF9-4BCF-B068-24E5CD5287A3}" srcOrd="0" destOrd="0" parTransId="{8AE2E9C5-F252-4816-9FD2-DC975A2CDAED}" sibTransId="{92634AC2-72CB-48DC-82FE-C0072BAE6D2F}"/>
    <dgm:cxn modelId="{C7F8C2F0-3803-43D8-9DA6-04EF32ECE471}" type="presParOf" srcId="{85ED5085-B77D-4D3A-98ED-2FBE171CC19A}" destId="{B6DCB944-AFFF-4A63-86B9-5C0FE53C1209}" srcOrd="0" destOrd="0" presId="urn:microsoft.com/office/officeart/2008/layout/VerticalCurvedList"/>
    <dgm:cxn modelId="{B6C3C414-8A6C-47F7-8B17-8D2D16677806}" type="presParOf" srcId="{B6DCB944-AFFF-4A63-86B9-5C0FE53C1209}" destId="{D0BF3AF4-F3CE-42E3-B622-E3D4C3563888}" srcOrd="0" destOrd="0" presId="urn:microsoft.com/office/officeart/2008/layout/VerticalCurvedList"/>
    <dgm:cxn modelId="{A5B22D42-8A38-44A2-BE46-34CEB773DA96}" type="presParOf" srcId="{D0BF3AF4-F3CE-42E3-B622-E3D4C3563888}" destId="{F7E14C2B-2D38-4C75-8C49-D12219985A81}" srcOrd="0" destOrd="0" presId="urn:microsoft.com/office/officeart/2008/layout/VerticalCurvedList"/>
    <dgm:cxn modelId="{25E739CB-F4E0-4744-B62F-DD1F221FE955}" type="presParOf" srcId="{D0BF3AF4-F3CE-42E3-B622-E3D4C3563888}" destId="{3C6EE09E-63D0-4564-BCB7-EBF88065ACCD}" srcOrd="1" destOrd="0" presId="urn:microsoft.com/office/officeart/2008/layout/VerticalCurvedList"/>
    <dgm:cxn modelId="{64F283DA-A7D6-4BEF-AF74-B73B96248FB2}" type="presParOf" srcId="{D0BF3AF4-F3CE-42E3-B622-E3D4C3563888}" destId="{C266D69A-BE7F-4705-B184-81B9B5BC971F}" srcOrd="2" destOrd="0" presId="urn:microsoft.com/office/officeart/2008/layout/VerticalCurvedList"/>
    <dgm:cxn modelId="{F480D84C-112A-4F75-842C-CBF5FF836AC9}" type="presParOf" srcId="{D0BF3AF4-F3CE-42E3-B622-E3D4C3563888}" destId="{F97DBB41-3158-4CDA-BB6A-E368A8FA8B68}" srcOrd="3" destOrd="0" presId="urn:microsoft.com/office/officeart/2008/layout/VerticalCurvedList"/>
    <dgm:cxn modelId="{4179CF83-D71C-4E10-B44E-83E3E9B0FC8F}" type="presParOf" srcId="{B6DCB944-AFFF-4A63-86B9-5C0FE53C1209}" destId="{49C4F89D-35E5-4E6C-8CE8-D841BB8C21D0}" srcOrd="1" destOrd="0" presId="urn:microsoft.com/office/officeart/2008/layout/VerticalCurvedList"/>
    <dgm:cxn modelId="{33D032B3-A1AA-4D5E-AE68-307942E6139C}" type="presParOf" srcId="{B6DCB944-AFFF-4A63-86B9-5C0FE53C1209}" destId="{F3FBBB72-6064-4FBC-A0DA-0C2463205930}" srcOrd="2" destOrd="0" presId="urn:microsoft.com/office/officeart/2008/layout/VerticalCurvedList"/>
    <dgm:cxn modelId="{8DF22A4E-A380-40F8-A6CD-5EB4489D5454}" type="presParOf" srcId="{F3FBBB72-6064-4FBC-A0DA-0C2463205930}" destId="{E25C3107-5E94-4697-B2FB-CD29723CA0E0}" srcOrd="0" destOrd="0" presId="urn:microsoft.com/office/officeart/2008/layout/VerticalCurvedList"/>
    <dgm:cxn modelId="{7B784AAA-E7FB-42A5-AF2E-AA92724C56EA}" type="presParOf" srcId="{B6DCB944-AFFF-4A63-86B9-5C0FE53C1209}" destId="{23531444-39E4-4542-AE10-26FE925B98AA}" srcOrd="3" destOrd="0" presId="urn:microsoft.com/office/officeart/2008/layout/VerticalCurvedList"/>
    <dgm:cxn modelId="{B3E55408-4ADC-4D51-9418-F2546C986122}" type="presParOf" srcId="{B6DCB944-AFFF-4A63-86B9-5C0FE53C1209}" destId="{3BACB7B8-B735-48EB-A860-00C1FB342590}" srcOrd="4" destOrd="0" presId="urn:microsoft.com/office/officeart/2008/layout/VerticalCurvedList"/>
    <dgm:cxn modelId="{3D704E40-6DEC-4180-913E-34824D235548}" type="presParOf" srcId="{3BACB7B8-B735-48EB-A860-00C1FB342590}" destId="{9AF3010C-B6D8-4263-A0B0-9DBC764C7DB6}" srcOrd="0" destOrd="0" presId="urn:microsoft.com/office/officeart/2008/layout/VerticalCurvedList"/>
    <dgm:cxn modelId="{431A79B2-F29C-43CA-A328-4919B9B5ACED}" type="presParOf" srcId="{B6DCB944-AFFF-4A63-86B9-5C0FE53C1209}" destId="{0FA613A8-7793-45F2-86C7-14C4AC7CC797}" srcOrd="5" destOrd="0" presId="urn:microsoft.com/office/officeart/2008/layout/VerticalCurvedList"/>
    <dgm:cxn modelId="{62ABBAA4-DF72-4754-9B53-476552DA45E3}" type="presParOf" srcId="{B6DCB944-AFFF-4A63-86B9-5C0FE53C1209}" destId="{76C47AB8-3CBC-4CB2-B31F-9021DBDFF841}" srcOrd="6" destOrd="0" presId="urn:microsoft.com/office/officeart/2008/layout/VerticalCurvedList"/>
    <dgm:cxn modelId="{FFD913B5-1AAF-4249-BD0F-6C3DC1471EA6}" type="presParOf" srcId="{76C47AB8-3CBC-4CB2-B31F-9021DBDFF841}" destId="{CA3FD6F8-F5AD-472B-B7B4-3E38FF7C723A}" srcOrd="0" destOrd="0" presId="urn:microsoft.com/office/officeart/2008/layout/VerticalCurvedList"/>
    <dgm:cxn modelId="{EFD75130-82F9-4C36-81AE-7906A4F87A9C}" type="presParOf" srcId="{B6DCB944-AFFF-4A63-86B9-5C0FE53C1209}" destId="{00D88221-E203-4FA3-9ED5-DE3136812B29}" srcOrd="7" destOrd="0" presId="urn:microsoft.com/office/officeart/2008/layout/VerticalCurvedList"/>
    <dgm:cxn modelId="{C82D5757-A6CA-42D9-A547-153A914138AA}" type="presParOf" srcId="{B6DCB944-AFFF-4A63-86B9-5C0FE53C1209}" destId="{AFEB2E2A-80DE-4482-84C9-9282B81D4430}" srcOrd="8" destOrd="0" presId="urn:microsoft.com/office/officeart/2008/layout/VerticalCurvedList"/>
    <dgm:cxn modelId="{20C2F260-2DA3-47FA-A1A9-986E018DB5BB}" type="presParOf" srcId="{AFEB2E2A-80DE-4482-84C9-9282B81D4430}" destId="{8D2D8A01-2DAC-4C51-8A7B-874728C09C8E}" srcOrd="0" destOrd="0" presId="urn:microsoft.com/office/officeart/2008/layout/VerticalCurvedList"/>
    <dgm:cxn modelId="{D2F1F8FC-91EC-EE43-A42B-36FD92B0A518}" type="presParOf" srcId="{B6DCB944-AFFF-4A63-86B9-5C0FE53C1209}" destId="{97BF73AC-C787-E04C-A538-DA49419DB3F4}" srcOrd="9" destOrd="0" presId="urn:microsoft.com/office/officeart/2008/layout/VerticalCurvedList"/>
    <dgm:cxn modelId="{E40884D4-03FC-324C-B810-C467B99FAC17}" type="presParOf" srcId="{B6DCB944-AFFF-4A63-86B9-5C0FE53C1209}" destId="{4EC1A382-3991-5446-AB18-9AA61DC54C0D}" srcOrd="10" destOrd="0" presId="urn:microsoft.com/office/officeart/2008/layout/VerticalCurvedList"/>
    <dgm:cxn modelId="{C3CD3354-CC87-F249-AC62-21B99266640B}" type="presParOf" srcId="{4EC1A382-3991-5446-AB18-9AA61DC54C0D}" destId="{929B7F85-F972-644E-9B94-F77F95D7D8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6EE09E-63D0-4564-BCB7-EBF88065ACCD}">
      <dsp:nvSpPr>
        <dsp:cNvPr id="0" name=""/>
        <dsp:cNvSpPr/>
      </dsp:nvSpPr>
      <dsp:spPr>
        <a:xfrm>
          <a:off x="-5612152" y="-859143"/>
          <a:ext cx="6681909" cy="6681909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4F89D-35E5-4E6C-8CE8-D841BB8C21D0}">
      <dsp:nvSpPr>
        <dsp:cNvPr id="0" name=""/>
        <dsp:cNvSpPr/>
      </dsp:nvSpPr>
      <dsp:spPr>
        <a:xfrm>
          <a:off x="467668" y="310127"/>
          <a:ext cx="7436769" cy="62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642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Ms. Palesa Legoze –  ZADNA Board Chairperson</a:t>
          </a:r>
          <a:endParaRPr lang="en-ZA" sz="1000" kern="1200" dirty="0"/>
        </a:p>
      </dsp:txBody>
      <dsp:txXfrm>
        <a:off x="467668" y="310127"/>
        <a:ext cx="7436769" cy="620651"/>
      </dsp:txXfrm>
    </dsp:sp>
    <dsp:sp modelId="{E25C3107-5E94-4697-B2FB-CD29723CA0E0}">
      <dsp:nvSpPr>
        <dsp:cNvPr id="0" name=""/>
        <dsp:cNvSpPr/>
      </dsp:nvSpPr>
      <dsp:spPr>
        <a:xfrm>
          <a:off x="79761" y="232545"/>
          <a:ext cx="775814" cy="775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31444-39E4-4542-AE10-26FE925B98AA}">
      <dsp:nvSpPr>
        <dsp:cNvPr id="0" name=""/>
        <dsp:cNvSpPr/>
      </dsp:nvSpPr>
      <dsp:spPr>
        <a:xfrm>
          <a:off x="912409" y="1240806"/>
          <a:ext cx="6992029" cy="62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642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Mr. Nicholas Msibi – ZADNA ARC Chairperson</a:t>
          </a:r>
          <a:endParaRPr lang="en-ZA" sz="1000" kern="1200" dirty="0"/>
        </a:p>
      </dsp:txBody>
      <dsp:txXfrm>
        <a:off x="912409" y="1240806"/>
        <a:ext cx="6992029" cy="620651"/>
      </dsp:txXfrm>
    </dsp:sp>
    <dsp:sp modelId="{9AF3010C-B6D8-4263-A0B0-9DBC764C7DB6}">
      <dsp:nvSpPr>
        <dsp:cNvPr id="0" name=""/>
        <dsp:cNvSpPr/>
      </dsp:nvSpPr>
      <dsp:spPr>
        <a:xfrm>
          <a:off x="524502" y="1163225"/>
          <a:ext cx="775814" cy="775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613A8-7793-45F2-86C7-14C4AC7CC797}">
      <dsp:nvSpPr>
        <dsp:cNvPr id="0" name=""/>
        <dsp:cNvSpPr/>
      </dsp:nvSpPr>
      <dsp:spPr>
        <a:xfrm>
          <a:off x="1048909" y="2171485"/>
          <a:ext cx="6855529" cy="62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642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Mr. Molehe Wesi – ZADNA CEO</a:t>
          </a:r>
          <a:endParaRPr lang="en-ZA" sz="1000" kern="1200" dirty="0"/>
        </a:p>
      </dsp:txBody>
      <dsp:txXfrm>
        <a:off x="1048909" y="2171485"/>
        <a:ext cx="6855529" cy="620651"/>
      </dsp:txXfrm>
    </dsp:sp>
    <dsp:sp modelId="{CA3FD6F8-F5AD-472B-B7B4-3E38FF7C723A}">
      <dsp:nvSpPr>
        <dsp:cNvPr id="0" name=""/>
        <dsp:cNvSpPr/>
      </dsp:nvSpPr>
      <dsp:spPr>
        <a:xfrm>
          <a:off x="661001" y="2093904"/>
          <a:ext cx="775814" cy="775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88221-E203-4FA3-9ED5-DE3136812B29}">
      <dsp:nvSpPr>
        <dsp:cNvPr id="0" name=""/>
        <dsp:cNvSpPr/>
      </dsp:nvSpPr>
      <dsp:spPr>
        <a:xfrm>
          <a:off x="912409" y="3102165"/>
          <a:ext cx="6992029" cy="62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642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Ms. Kedibone Mpholeng – ZADNA Finance Manager</a:t>
          </a:r>
          <a:endParaRPr lang="en-ZA" sz="1000" kern="1200" dirty="0"/>
        </a:p>
      </dsp:txBody>
      <dsp:txXfrm>
        <a:off x="912409" y="3102165"/>
        <a:ext cx="6992029" cy="620651"/>
      </dsp:txXfrm>
    </dsp:sp>
    <dsp:sp modelId="{8D2D8A01-2DAC-4C51-8A7B-874728C09C8E}">
      <dsp:nvSpPr>
        <dsp:cNvPr id="0" name=""/>
        <dsp:cNvSpPr/>
      </dsp:nvSpPr>
      <dsp:spPr>
        <a:xfrm>
          <a:off x="524502" y="3024583"/>
          <a:ext cx="775814" cy="775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F73AC-C787-E04C-A538-DA49419DB3F4}">
      <dsp:nvSpPr>
        <dsp:cNvPr id="0" name=""/>
        <dsp:cNvSpPr/>
      </dsp:nvSpPr>
      <dsp:spPr>
        <a:xfrm>
          <a:off x="467668" y="4032844"/>
          <a:ext cx="7436769" cy="62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642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Mr. Peter </a:t>
          </a:r>
          <a:r>
            <a:rPr lang="en-US" sz="1000" kern="1200" dirty="0" err="1"/>
            <a:t>Madavhu</a:t>
          </a:r>
          <a:r>
            <a:rPr lang="en-US" sz="1000" kern="1200" dirty="0"/>
            <a:t>- ZADNA Operations Manager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000" kern="1200" dirty="0"/>
        </a:p>
      </dsp:txBody>
      <dsp:txXfrm>
        <a:off x="467668" y="4032844"/>
        <a:ext cx="7436769" cy="620651"/>
      </dsp:txXfrm>
    </dsp:sp>
    <dsp:sp modelId="{929B7F85-F972-644E-9B94-F77F95D7D864}">
      <dsp:nvSpPr>
        <dsp:cNvPr id="0" name=""/>
        <dsp:cNvSpPr/>
      </dsp:nvSpPr>
      <dsp:spPr>
        <a:xfrm>
          <a:off x="79761" y="3955262"/>
          <a:ext cx="775814" cy="775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E577804-7A26-4F48-A032-713B896188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1C4E97-87F9-46A7-ACDA-7E85DF8299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492E0A-5D43-4790-AD90-E04586F5AD36}" type="datetimeFigureOut">
              <a:rPr lang="en-ZA" smtClean="0"/>
              <a:pPr/>
              <a:t>2022/05/06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D17EEA-A1D4-4D48-B813-C0DE7A26C0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B6452B-CCF9-43FA-9FE4-82FBA4EE11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AA9D39-81CC-45E1-BEAB-CE2491F9B6A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18423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99529-2963-4DC8-967E-38034C0FA79B}" type="datetimeFigureOut">
              <a:rPr lang="en-ZA" smtClean="0"/>
              <a:pPr/>
              <a:t>2022/05/06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39C61-ACD9-4DE8-9D87-6E737194ABB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1835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40571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67306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30098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05851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91629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8200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65105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73187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18139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245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4133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69267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80774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73365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6622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6372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92834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15434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2062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35740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86159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39C61-ACD9-4DE8-9D87-6E737194ABBD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9415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E6BE4-6A86-457D-9BAD-D73DCC015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E0EAF3-723B-4B7D-9676-6C0E4BB74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9B6299-8D94-4019-97B4-27956EBE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  <a:pPr/>
              <a:t>2022/05/06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A2FBAB-CBB6-4643-93FE-109B84FE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C6227-0754-4307-AA9B-56C75C3B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9238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9D54C2-1C87-4806-ACE3-049D8363D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CAFACD-8E32-4789-AA42-3499A6CC7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666572-4215-4FF2-A00E-0FCF2111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  <a:pPr/>
              <a:t>2022/05/06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61CEC7-9527-4388-AA22-0A944F1F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C27D06-E42F-405D-9E01-9DAE019A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6356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827A719-3139-4C91-9F83-4DE8B6FD5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39306F-AC08-40E4-A4F0-427E923F1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50B3C9-DD07-4BF9-AC84-734FA4FE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  <a:pPr/>
              <a:t>2022/05/06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F4942E-DEB6-4227-9C89-E2BA758CC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C9F357-2DA9-4FF9-BC27-C0EF40E6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7707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508C4C-60D7-4C52-B8B6-02813FC55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3C014-E633-47F9-A0A6-AAC5A65BD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738CF4-ABB4-43AB-B485-E90DD2D2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  <a:pPr/>
              <a:t>2022/05/06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2BDCED-4E18-410F-B444-A8DEF7FE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D57DB6-B54A-4A44-BBB0-0B104B81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6074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00866F-01E9-4C6F-9737-E81DD673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E5A013-BE77-4AB4-B8CB-F8A86DF7D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FE3C09-4204-4D65-86EA-1190C30B5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  <a:pPr/>
              <a:t>2022/05/06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6CFDD1-D825-4B1F-B410-31446311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16B1A7-B04D-4C33-AC9B-59ECE80E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1567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8006F9-12A3-4A33-8701-524A8CC9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97DCD1-B1AA-43C1-819C-95E94B981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D24FC0-9886-47B1-9933-8E4421892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825C6F-8375-488E-A006-2E3E53EEE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  <a:pPr/>
              <a:t>2022/05/06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12B1B5-6D37-4B03-9171-654E2589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2DC91F-D34E-4682-8441-B9BA60EB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6653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50D03-3F62-479D-A843-0B80DF34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CFD495-5B31-4AF8-B1EC-9D485C06F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BB96D7-E192-4BA3-B428-588F438D7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F3D8B6-9A10-47AC-8B7F-C22D50377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3CE4A6-7747-44B1-A1A2-484555D60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F8583CE-4442-42F5-9817-B30AC1B7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  <a:pPr/>
              <a:t>2022/05/06</a:t>
            </a:fld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884975-F4A4-4CCC-AF42-ABB75707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BB7AB41-48C8-4B3F-9AD6-68151F05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0787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B731F-6E76-470B-9C42-15B2A882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DF314E-90C6-423C-9A94-A9B2791A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  <a:pPr/>
              <a:t>2022/05/06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1F6476-B41C-44AC-9DAA-7E5BBF1D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2AA53E-1944-4CAD-8606-0044BC47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3610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E534C7F-DDF8-40F8-891A-E0AE040A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  <a:pPr/>
              <a:t>2022/05/06</a:t>
            </a:fld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69406C-17DF-4776-BED6-4E70257AD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14192A-1905-4162-BF35-7E0B6473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3060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451486-D2B1-453C-A878-3D0B03DD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A36B9B-5D81-47A5-9FD9-8102CB7F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1E9891-FBB4-4769-AC0A-707962239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B33549-3C3A-4FED-AB0D-472693C8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  <a:pPr/>
              <a:t>2022/05/06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7A560C-4247-48B3-B579-88448DF7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FBB28B-42BF-46EC-BCD4-DBC3551C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6940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022F0-43BA-49B5-8959-E9C6495E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295F4E-1349-4E6D-BBDA-E85D63C9F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CA0971-1BC8-43F4-9840-F390FC449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6AC4EA-EC51-4811-A7AF-ACA94E3C3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70C-ECCC-4738-9FC9-ED0103284A0F}" type="datetimeFigureOut">
              <a:rPr lang="en-ZA" smtClean="0"/>
              <a:pPr/>
              <a:t>2022/05/06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1A8C40-FBBB-4B7D-96BA-B2A4CC648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871CE7-2A68-43CE-BDE5-29C2B051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32EA-09DC-48A1-B93B-1694F33923D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6275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84B8ACC-59E7-4CA4-9DE6-480E5050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9D37D5-3D33-4293-9223-553870BE4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B0199F-C9C0-41AE-9990-E57C1CAA0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870C-ECCC-4738-9FC9-ED0103284A0F}" type="datetimeFigureOut">
              <a:rPr lang="en-ZA" smtClean="0"/>
              <a:pPr/>
              <a:t>2022/05/06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9F153A-0CB0-401C-B1A2-0DE08F4C8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04B556-F701-4C8A-8B18-24EEE1D15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C32EA-09DC-48A1-B93B-1694F33923D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9508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9AC131-9263-4544-A9C1-297A155751E9}"/>
              </a:ext>
            </a:extLst>
          </p:cNvPr>
          <p:cNvSpPr txBox="1"/>
          <p:nvPr/>
        </p:nvSpPr>
        <p:spPr>
          <a:xfrm>
            <a:off x="305667" y="6208316"/>
            <a:ext cx="5536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PowerPoint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Title 1 </a:t>
            </a:r>
            <a:endParaRPr lang="en-ZA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A picture containing text, person, suit&#10;&#10;Description automatically generated">
            <a:extLst>
              <a:ext uri="{FF2B5EF4-FFF2-40B4-BE49-F238E27FC236}">
                <a16:creationId xmlns:a16="http://schemas.microsoft.com/office/drawing/2014/main" xmlns="" id="{CE794AC3-25CD-4EDB-9F52-8847BCE6E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9177CB-3B5D-474C-AF19-77FB155568E7}"/>
              </a:ext>
            </a:extLst>
          </p:cNvPr>
          <p:cNvSpPr txBox="1"/>
          <p:nvPr/>
        </p:nvSpPr>
        <p:spPr>
          <a:xfrm>
            <a:off x="305667" y="6269871"/>
            <a:ext cx="791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4C4C4"/>
                </a:solidFill>
                <a:latin typeface="Century Gothic" panose="020B0502020202020204" pitchFamily="34" charset="0"/>
              </a:rPr>
              <a:t>Annual Performance Plan for </a:t>
            </a:r>
            <a:r>
              <a:rPr lang="en-US" sz="2000" b="1">
                <a:solidFill>
                  <a:srgbClr val="54C4C4"/>
                </a:solidFill>
                <a:latin typeface="Century Gothic" panose="020B0502020202020204" pitchFamily="34" charset="0"/>
              </a:rPr>
              <a:t>the 2022/23 </a:t>
            </a:r>
            <a:r>
              <a:rPr lang="en-US" sz="2000" b="1" dirty="0">
                <a:solidFill>
                  <a:srgbClr val="54C4C4"/>
                </a:solidFill>
                <a:latin typeface="Century Gothic" panose="020B0502020202020204" pitchFamily="34" charset="0"/>
              </a:rPr>
              <a:t>Financial Year</a:t>
            </a:r>
          </a:p>
        </p:txBody>
      </p:sp>
    </p:spTree>
    <p:extLst>
      <p:ext uri="{BB962C8B-B14F-4D97-AF65-F5344CB8AC3E}">
        <p14:creationId xmlns:p14="http://schemas.microsoft.com/office/powerpoint/2010/main" xmlns="" val="240254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C63D39-61AE-48FB-9E98-8B3CB7FEC2E9}"/>
              </a:ext>
            </a:extLst>
          </p:cNvPr>
          <p:cNvSpPr txBox="1"/>
          <p:nvPr/>
        </p:nvSpPr>
        <p:spPr>
          <a:xfrm>
            <a:off x="1543050" y="562863"/>
            <a:ext cx="520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ZADNA Strategic</a:t>
            </a:r>
            <a:r>
              <a:rPr lang="en-US" sz="2800" dirty="0">
                <a:latin typeface="Century Gothic" panose="020B0502020202020204" pitchFamily="34" charset="0"/>
              </a:rPr>
              <a:t> Outcomes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754E828-03EC-41CA-B345-EAB6077AB45D}"/>
              </a:ext>
            </a:extLst>
          </p:cNvPr>
          <p:cNvCxnSpPr>
            <a:cxnSpLocks/>
          </p:cNvCxnSpPr>
          <p:nvPr/>
        </p:nvCxnSpPr>
        <p:spPr>
          <a:xfrm>
            <a:off x="6370320" y="963038"/>
            <a:ext cx="5821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594752-0F72-4784-AE0E-FCD1E0DCFA19}"/>
              </a:ext>
            </a:extLst>
          </p:cNvPr>
          <p:cNvSpPr txBox="1"/>
          <p:nvPr/>
        </p:nvSpPr>
        <p:spPr>
          <a:xfrm>
            <a:off x="-121715" y="-345747"/>
            <a:ext cx="21596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04</a:t>
            </a:r>
            <a:endParaRPr lang="en-ZA" sz="9900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B823A49-1A1A-4483-9C91-2EB36DA6CF6C}"/>
              </a:ext>
            </a:extLst>
          </p:cNvPr>
          <p:cNvGrpSpPr>
            <a:grpSpLocks/>
          </p:cNvGrpSpPr>
          <p:nvPr/>
        </p:nvGrpSpPr>
        <p:grpSpPr bwMode="auto">
          <a:xfrm>
            <a:off x="1064800" y="1363214"/>
            <a:ext cx="10466800" cy="604801"/>
            <a:chOff x="1430" y="210"/>
            <a:chExt cx="9065" cy="380"/>
          </a:xfrm>
        </p:grpSpPr>
        <p:sp>
          <p:nvSpPr>
            <p:cNvPr id="8" name="Text Box 15">
              <a:extLst>
                <a:ext uri="{FF2B5EF4-FFF2-40B4-BE49-F238E27FC236}">
                  <a16:creationId xmlns:a16="http://schemas.microsoft.com/office/drawing/2014/main" xmlns="" id="{63451490-F568-4BC1-87AC-EAB51E98F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5" y="210"/>
              <a:ext cx="6820" cy="380"/>
            </a:xfrm>
            <a:prstGeom prst="rect">
              <a:avLst/>
            </a:prstGeom>
            <a:solidFill>
              <a:srgbClr val="164B86"/>
            </a:solidFill>
            <a:ln w="6096">
              <a:solidFill>
                <a:srgbClr val="0072B6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69850">
                <a:spcBef>
                  <a:spcPts val="34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To contribute to an economically prosperous and empowered communities by enabling a regulated, secure and vibrant ZA domain name space.</a:t>
              </a:r>
              <a:endParaRPr lang="en-ZA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xmlns="" id="{F15126CB-CBDA-44DF-9BC7-E34EB04B6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210"/>
              <a:ext cx="2245" cy="380"/>
            </a:xfrm>
            <a:prstGeom prst="rect">
              <a:avLst/>
            </a:prstGeom>
            <a:solidFill>
              <a:srgbClr val="164B86"/>
            </a:solidFill>
            <a:ln w="6096">
              <a:solidFill>
                <a:srgbClr val="0072B6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69850">
                <a:spcBef>
                  <a:spcPts val="34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Impact statement</a:t>
              </a:r>
              <a:endParaRPr lang="en-ZA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96ABA49C-DD90-438C-9B02-FA4E133039B1}"/>
              </a:ext>
            </a:extLst>
          </p:cNvPr>
          <p:cNvGraphicFramePr>
            <a:graphicFrameLocks noGrp="1"/>
          </p:cNvGraphicFramePr>
          <p:nvPr/>
        </p:nvGraphicFramePr>
        <p:xfrm>
          <a:off x="1064798" y="2117498"/>
          <a:ext cx="10466801" cy="39155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07912">
                  <a:extLst>
                    <a:ext uri="{9D8B030D-6E8A-4147-A177-3AD203B41FA5}">
                      <a16:colId xmlns:a16="http://schemas.microsoft.com/office/drawing/2014/main" xmlns="" val="751135614"/>
                    </a:ext>
                  </a:extLst>
                </a:gridCol>
                <a:gridCol w="2696544">
                  <a:extLst>
                    <a:ext uri="{9D8B030D-6E8A-4147-A177-3AD203B41FA5}">
                      <a16:colId xmlns:a16="http://schemas.microsoft.com/office/drawing/2014/main" xmlns="" val="3633916194"/>
                    </a:ext>
                  </a:extLst>
                </a:gridCol>
                <a:gridCol w="2634424">
                  <a:extLst>
                    <a:ext uri="{9D8B030D-6E8A-4147-A177-3AD203B41FA5}">
                      <a16:colId xmlns:a16="http://schemas.microsoft.com/office/drawing/2014/main" xmlns="" val="2074572017"/>
                    </a:ext>
                  </a:extLst>
                </a:gridCol>
                <a:gridCol w="3227921">
                  <a:extLst>
                    <a:ext uri="{9D8B030D-6E8A-4147-A177-3AD203B41FA5}">
                      <a16:colId xmlns:a16="http://schemas.microsoft.com/office/drawing/2014/main" xmlns="" val="649008198"/>
                    </a:ext>
                  </a:extLst>
                </a:gridCol>
              </a:tblGrid>
              <a:tr h="688887">
                <a:tc>
                  <a:txBody>
                    <a:bodyPr/>
                    <a:lstStyle/>
                    <a:p>
                      <a:pPr marL="415290">
                        <a:spcBef>
                          <a:spcPts val="340"/>
                        </a:spcBef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Outcomes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>
                        <a:spcBef>
                          <a:spcPts val="340"/>
                        </a:spcBef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Outcome indicator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5290" marR="496570" algn="l" defTabSz="342905" rtl="0" eaLnBrk="1" latinLnBrk="0" hangingPunct="1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Baseline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5290" algn="l" defTabSz="342905" rtl="0" eaLnBrk="1" latinLnBrk="0" hangingPunct="1">
                        <a:spcBef>
                          <a:spcPts val="340"/>
                        </a:spcBef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Five-year target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48465019"/>
                  </a:ext>
                </a:extLst>
              </a:tr>
              <a:tr h="636059">
                <a:tc rowSpan="2">
                  <a:txBody>
                    <a:bodyPr/>
                    <a:lstStyle/>
                    <a:p>
                      <a:pPr marL="75565" algn="l" defTabSz="342905" rtl="0" eaLnBrk="1" latinLnBrk="0" hangingPunct="1">
                        <a:spcBef>
                          <a:spcPts val="340"/>
                        </a:spcBef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Engaged Stakeholders 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Number of stakeholder engagement conducted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 stakeholder engagement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336550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60 stakeholder engagement conducted</a:t>
                      </a:r>
                      <a:endParaRPr lang="en-ZA" sz="1200" b="1" kern="120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87735289"/>
                  </a:ext>
                </a:extLst>
              </a:tr>
              <a:tr h="5431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Unique Value Proposition (UVP)  by Client Type and by Industry defined</a:t>
                      </a:r>
                      <a:endParaRPr lang="en-ZA" sz="1200" kern="120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New Indicator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336550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Up to date Stakeholder segmentation and defined needs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09116699"/>
                  </a:ext>
                </a:extLst>
              </a:tr>
              <a:tr h="543177">
                <a:tc rowSpan="3">
                  <a:txBody>
                    <a:bodyPr/>
                    <a:lstStyle/>
                    <a:p>
                      <a:pPr marL="75565" algn="l" defTabSz="342905" rtl="0" eaLnBrk="1" latinLnBrk="0" hangingPunct="1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Effectively regulate the Domain Namespace (Ecosystem)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Approved and promulgated Registrar and Registry Licensing Regulations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None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336550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Implemented  and operational Registry &amp; Registrar Licensing Regulations </a:t>
                      </a:r>
                      <a:endParaRPr lang="en-ZA" sz="1200" b="1" kern="120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304486"/>
                  </a:ext>
                </a:extLst>
              </a:tr>
              <a:tr h="8229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Percentage of compliant Registries, Operators, Administrators, Registrars and Registrants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None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336550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80 % Compliance of  Registries, Operators, Administrators and Registrars with ZADNA approved policies and regulations.</a:t>
                      </a:r>
                      <a:endParaRPr lang="en-ZA" sz="1200" b="1" kern="120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66524904"/>
                  </a:ext>
                </a:extLst>
              </a:tr>
              <a:tr h="5431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Skilled technical stakeholders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None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336550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Conduct four annual Domain Name Technical Training for Registrars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02540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227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C63D39-61AE-48FB-9E98-8B3CB7FEC2E9}"/>
              </a:ext>
            </a:extLst>
          </p:cNvPr>
          <p:cNvSpPr txBox="1"/>
          <p:nvPr/>
        </p:nvSpPr>
        <p:spPr>
          <a:xfrm>
            <a:off x="1543050" y="562863"/>
            <a:ext cx="525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ZADNA Strategic</a:t>
            </a:r>
            <a:r>
              <a:rPr lang="en-US" sz="2800" dirty="0">
                <a:latin typeface="Century Gothic" panose="020B0502020202020204" pitchFamily="34" charset="0"/>
              </a:rPr>
              <a:t> Outcomes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754E828-03EC-41CA-B345-EAB6077AB45D}"/>
              </a:ext>
            </a:extLst>
          </p:cNvPr>
          <p:cNvCxnSpPr>
            <a:cxnSpLocks/>
          </p:cNvCxnSpPr>
          <p:nvPr/>
        </p:nvCxnSpPr>
        <p:spPr>
          <a:xfrm>
            <a:off x="6370320" y="963038"/>
            <a:ext cx="5821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594752-0F72-4784-AE0E-FCD1E0DCFA19}"/>
              </a:ext>
            </a:extLst>
          </p:cNvPr>
          <p:cNvSpPr txBox="1"/>
          <p:nvPr/>
        </p:nvSpPr>
        <p:spPr>
          <a:xfrm>
            <a:off x="-121715" y="-345747"/>
            <a:ext cx="21596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04</a:t>
            </a:r>
            <a:endParaRPr lang="en-ZA" sz="9900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6268C6-38AA-4F14-B85E-B7F65987B752}"/>
              </a:ext>
            </a:extLst>
          </p:cNvPr>
          <p:cNvGrpSpPr>
            <a:grpSpLocks/>
          </p:cNvGrpSpPr>
          <p:nvPr/>
        </p:nvGrpSpPr>
        <p:grpSpPr bwMode="auto">
          <a:xfrm>
            <a:off x="958115" y="1328701"/>
            <a:ext cx="10467767" cy="604801"/>
            <a:chOff x="1430" y="210"/>
            <a:chExt cx="9065" cy="380"/>
          </a:xfrm>
        </p:grpSpPr>
        <p:sp>
          <p:nvSpPr>
            <p:cNvPr id="8" name="Text Box 15">
              <a:extLst>
                <a:ext uri="{FF2B5EF4-FFF2-40B4-BE49-F238E27FC236}">
                  <a16:creationId xmlns:a16="http://schemas.microsoft.com/office/drawing/2014/main" xmlns="" id="{8E78858D-18F2-439E-9C2B-1D14CD07D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5" y="210"/>
              <a:ext cx="6820" cy="380"/>
            </a:xfrm>
            <a:prstGeom prst="rect">
              <a:avLst/>
            </a:prstGeom>
            <a:solidFill>
              <a:srgbClr val="164B86"/>
            </a:solidFill>
            <a:ln w="6096">
              <a:solidFill>
                <a:srgbClr val="0072B6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69850">
                <a:spcBef>
                  <a:spcPts val="34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To contribute to an economically prosperous and empowered communities by enabling a regulated, secure and vibrant ZA domain name space.</a:t>
              </a:r>
              <a:endParaRPr lang="en-ZA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xmlns="" id="{838309A5-72D7-4061-8CEA-6CDDDB121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210"/>
              <a:ext cx="2245" cy="380"/>
            </a:xfrm>
            <a:prstGeom prst="rect">
              <a:avLst/>
            </a:prstGeom>
            <a:solidFill>
              <a:srgbClr val="164B86"/>
            </a:solidFill>
            <a:ln w="6096">
              <a:solidFill>
                <a:srgbClr val="0072B6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69850">
                <a:spcBef>
                  <a:spcPts val="34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Impact statement</a:t>
              </a:r>
              <a:endParaRPr lang="en-ZA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35BAE5D0-98B1-4567-A380-012F5D777A04}"/>
              </a:ext>
            </a:extLst>
          </p:cNvPr>
          <p:cNvGraphicFramePr>
            <a:graphicFrameLocks noGrp="1"/>
          </p:cNvGraphicFramePr>
          <p:nvPr/>
        </p:nvGraphicFramePr>
        <p:xfrm>
          <a:off x="958115" y="1992123"/>
          <a:ext cx="10487121" cy="34127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11616">
                  <a:extLst>
                    <a:ext uri="{9D8B030D-6E8A-4147-A177-3AD203B41FA5}">
                      <a16:colId xmlns:a16="http://schemas.microsoft.com/office/drawing/2014/main" xmlns="" val="751135614"/>
                    </a:ext>
                  </a:extLst>
                </a:gridCol>
                <a:gridCol w="2701779">
                  <a:extLst>
                    <a:ext uri="{9D8B030D-6E8A-4147-A177-3AD203B41FA5}">
                      <a16:colId xmlns:a16="http://schemas.microsoft.com/office/drawing/2014/main" xmlns="" val="3633916194"/>
                    </a:ext>
                  </a:extLst>
                </a:gridCol>
                <a:gridCol w="2639538">
                  <a:extLst>
                    <a:ext uri="{9D8B030D-6E8A-4147-A177-3AD203B41FA5}">
                      <a16:colId xmlns:a16="http://schemas.microsoft.com/office/drawing/2014/main" xmlns="" val="2074572017"/>
                    </a:ext>
                  </a:extLst>
                </a:gridCol>
                <a:gridCol w="3234188">
                  <a:extLst>
                    <a:ext uri="{9D8B030D-6E8A-4147-A177-3AD203B41FA5}">
                      <a16:colId xmlns:a16="http://schemas.microsoft.com/office/drawing/2014/main" xmlns="" val="649008198"/>
                    </a:ext>
                  </a:extLst>
                </a:gridCol>
              </a:tblGrid>
              <a:tr h="786080">
                <a:tc>
                  <a:txBody>
                    <a:bodyPr/>
                    <a:lstStyle/>
                    <a:p>
                      <a:pPr marL="415290">
                        <a:spcBef>
                          <a:spcPts val="340"/>
                        </a:spcBef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Outcomes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>
                        <a:spcBef>
                          <a:spcPts val="340"/>
                        </a:spcBef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Outcome indicator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5290" marR="496570" algn="l" defTabSz="342905" rtl="0" eaLnBrk="1" latinLnBrk="0" hangingPunct="1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Baseline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5290" algn="l" defTabSz="342905" rtl="0" eaLnBrk="1" latinLnBrk="0" hangingPunct="1">
                        <a:spcBef>
                          <a:spcPts val="340"/>
                        </a:spcBef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Five-year target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48465019"/>
                  </a:ext>
                </a:extLst>
              </a:tr>
              <a:tr h="619812">
                <a:tc rowSpan="5">
                  <a:txBody>
                    <a:bodyPr/>
                    <a:lstStyle/>
                    <a:p>
                      <a:pPr marL="75565" algn="l" defTabSz="342905" rtl="0" eaLnBrk="1" latinLnBrk="0" hangingPunct="1">
                        <a:spcBef>
                          <a:spcPts val="340"/>
                        </a:spcBef>
                      </a:pPr>
                      <a:r>
                        <a:rPr lang="en-ZA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Become a Smart Regulator </a:t>
                      </a: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Percentage of audit findings resolved within prescribed timelines 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80%  of audit findings resolved within prescribed timelines 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336550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80% of Audit findings resolved 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37017200"/>
                  </a:ext>
                </a:extLst>
              </a:tr>
              <a:tr h="365885">
                <a:tc vMerge="1">
                  <a:txBody>
                    <a:bodyPr/>
                    <a:lstStyle/>
                    <a:p>
                      <a:pPr marL="75565" algn="l" defTabSz="342905" rtl="0" eaLnBrk="1" latinLnBrk="0" hangingPunct="1">
                        <a:spcBef>
                          <a:spcPts val="340"/>
                        </a:spcBef>
                      </a:pPr>
                      <a:endParaRPr lang="en-ZA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 Audit findings</a:t>
                      </a:r>
                      <a:endParaRPr lang="en-ZA" sz="1200" kern="120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336550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Reduce findings by 20%</a:t>
                      </a:r>
                      <a:endParaRPr lang="en-ZA" sz="1200" b="1" kern="120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89505543"/>
                  </a:ext>
                </a:extLst>
              </a:tr>
              <a:tr h="365885">
                <a:tc vMerge="1">
                  <a:txBody>
                    <a:bodyPr/>
                    <a:lstStyle/>
                    <a:p>
                      <a:pPr marL="75565" algn="l" defTabSz="342905" rtl="0" eaLnBrk="1" latinLnBrk="0" hangingPunct="1">
                        <a:spcBef>
                          <a:spcPts val="340"/>
                        </a:spcBef>
                      </a:pPr>
                      <a:endParaRPr lang="en-ZA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 repeat findings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336550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&lt;20%  of reported findings to be repeat findings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83564088"/>
                  </a:ext>
                </a:extLst>
              </a:tr>
              <a:tr h="619812">
                <a:tc vMerge="1">
                  <a:txBody>
                    <a:bodyPr/>
                    <a:lstStyle/>
                    <a:p>
                      <a:pPr marL="75565" algn="l" defTabSz="342905" rtl="0" eaLnBrk="1" latinLnBrk="0" hangingPunct="1">
                        <a:spcBef>
                          <a:spcPts val="340"/>
                        </a:spcBef>
                      </a:pPr>
                      <a:endParaRPr lang="en-ZA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Increased Staff satisfaction index percentile</a:t>
                      </a:r>
                      <a:endParaRPr lang="en-ZA" sz="1200" kern="120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None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336550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Staff satisfaction (incorporating manager effectiveness) index  &gt;80%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24419352"/>
                  </a:ext>
                </a:extLst>
              </a:tr>
              <a:tr h="619812">
                <a:tc vMerge="1">
                  <a:txBody>
                    <a:bodyPr/>
                    <a:lstStyle/>
                    <a:p>
                      <a:pPr marL="75565" algn="l" defTabSz="342905" rtl="0" eaLnBrk="1" latinLnBrk="0" hangingPunct="1">
                        <a:spcBef>
                          <a:spcPts val="340"/>
                        </a:spcBef>
                      </a:pPr>
                      <a:endParaRPr lang="en-ZA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Defined and codified the internal business process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None</a:t>
                      </a:r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336550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Documented and accessible Standard Operating Procedures.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01517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318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C63D39-61AE-48FB-9E98-8B3CB7FEC2E9}"/>
              </a:ext>
            </a:extLst>
          </p:cNvPr>
          <p:cNvSpPr txBox="1"/>
          <p:nvPr/>
        </p:nvSpPr>
        <p:spPr>
          <a:xfrm>
            <a:off x="1543051" y="562863"/>
            <a:ext cx="41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2021/22</a:t>
            </a:r>
            <a:r>
              <a:rPr lang="en-US" sz="2800" dirty="0">
                <a:latin typeface="Century Gothic" panose="020B0502020202020204" pitchFamily="34" charset="0"/>
              </a:rPr>
              <a:t> Performance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754E828-03EC-41CA-B345-EAB6077AB45D}"/>
              </a:ext>
            </a:extLst>
          </p:cNvPr>
          <p:cNvCxnSpPr>
            <a:cxnSpLocks/>
          </p:cNvCxnSpPr>
          <p:nvPr/>
        </p:nvCxnSpPr>
        <p:spPr>
          <a:xfrm>
            <a:off x="5445760" y="963038"/>
            <a:ext cx="67462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594752-0F72-4784-AE0E-FCD1E0DCFA19}"/>
              </a:ext>
            </a:extLst>
          </p:cNvPr>
          <p:cNvSpPr txBox="1"/>
          <p:nvPr/>
        </p:nvSpPr>
        <p:spPr>
          <a:xfrm>
            <a:off x="-121715" y="-345747"/>
            <a:ext cx="21596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05</a:t>
            </a:r>
            <a:endParaRPr lang="en-ZA" sz="9900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D239B8A-3E5F-4012-B0D0-88C0AA809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9919434"/>
              </p:ext>
            </p:extLst>
          </p:nvPr>
        </p:nvGraphicFramePr>
        <p:xfrm>
          <a:off x="858520" y="1270079"/>
          <a:ext cx="10642599" cy="54762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44884">
                  <a:extLst>
                    <a:ext uri="{9D8B030D-6E8A-4147-A177-3AD203B41FA5}">
                      <a16:colId xmlns:a16="http://schemas.microsoft.com/office/drawing/2014/main" xmlns="" val="141046058"/>
                    </a:ext>
                  </a:extLst>
                </a:gridCol>
                <a:gridCol w="5175774">
                  <a:extLst>
                    <a:ext uri="{9D8B030D-6E8A-4147-A177-3AD203B41FA5}">
                      <a16:colId xmlns:a16="http://schemas.microsoft.com/office/drawing/2014/main" xmlns="" val="1497140522"/>
                    </a:ext>
                  </a:extLst>
                </a:gridCol>
                <a:gridCol w="2821941">
                  <a:extLst>
                    <a:ext uri="{9D8B030D-6E8A-4147-A177-3AD203B41FA5}">
                      <a16:colId xmlns:a16="http://schemas.microsoft.com/office/drawing/2014/main" xmlns="" val="2507482150"/>
                    </a:ext>
                  </a:extLst>
                </a:gridCol>
              </a:tblGrid>
              <a:tr h="425586">
                <a:tc>
                  <a:txBody>
                    <a:bodyPr/>
                    <a:lstStyle/>
                    <a:p>
                      <a:pPr marL="415290">
                        <a:spcBef>
                          <a:spcPts val="340"/>
                        </a:spcBef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Outcomes</a:t>
                      </a:r>
                      <a:endParaRPr lang="en-ZA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>
                        <a:spcBef>
                          <a:spcPts val="340"/>
                        </a:spcBef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Outcome indicator</a:t>
                      </a:r>
                      <a:endParaRPr lang="en-ZA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5290" marR="496570" lvl="0" indent="0" algn="l" defTabSz="342905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2020/21 Achievement</a:t>
                      </a:r>
                      <a:endParaRPr lang="en-ZA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15290" marR="496570" algn="l" defTabSz="342905" rtl="0" eaLnBrk="1" latinLnBrk="0" hangingPunct="1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en-ZA" sz="10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21593081"/>
                  </a:ext>
                </a:extLst>
              </a:tr>
              <a:tr h="392948">
                <a:tc rowSpan="2">
                  <a:txBody>
                    <a:bodyPr/>
                    <a:lstStyle/>
                    <a:p>
                      <a:pPr marL="75565" algn="l" defTabSz="342905" rtl="0" eaLnBrk="1" latinLnBrk="0" hangingPunct="1">
                        <a:spcBef>
                          <a:spcPts val="340"/>
                        </a:spcBef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Sustainable and resilient domain namespace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spcBef>
                          <a:spcPts val="340"/>
                        </a:spcBef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</a:rPr>
                        <a:t>Number of domain names registered</a:t>
                      </a:r>
                      <a:endParaRPr lang="en-ZA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496570">
                        <a:spcBef>
                          <a:spcPts val="340"/>
                        </a:spcBef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Not achieved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7420464"/>
                  </a:ext>
                </a:extLst>
              </a:tr>
              <a:tr h="1980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5565">
                        <a:spcBef>
                          <a:spcPts val="340"/>
                        </a:spcBef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</a:rPr>
                        <a:t>Increased net growth  rate</a:t>
                      </a:r>
                      <a:endParaRPr lang="en-ZA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496570">
                        <a:spcBef>
                          <a:spcPts val="340"/>
                        </a:spcBef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Not achieved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2946095"/>
                  </a:ext>
                </a:extLst>
              </a:tr>
              <a:tr h="335567">
                <a:tc rowSpan="6">
                  <a:txBody>
                    <a:bodyPr/>
                    <a:lstStyle/>
                    <a:p>
                      <a:pPr marL="73025" marR="321945">
                        <a:lnSpc>
                          <a:spcPct val="11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Empowered Communities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</a:rPr>
                        <a:t>Number of awareness events conducted</a:t>
                      </a:r>
                      <a:endParaRPr lang="en-ZA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321945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Achieved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367972"/>
                  </a:ext>
                </a:extLst>
              </a:tr>
              <a:tr h="3634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</a:rPr>
                        <a:t>Number of Registrar reseller training conducted</a:t>
                      </a:r>
                      <a:endParaRPr lang="en-ZA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64135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Achieved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8814534"/>
                  </a:ext>
                </a:extLst>
              </a:tr>
              <a:tr h="4704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321945">
                        <a:lnSpc>
                          <a:spcPts val="14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</a:rPr>
                        <a:t>Number of media coverage achieved</a:t>
                      </a:r>
                      <a:endParaRPr lang="en-ZA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15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Achieved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108927"/>
                  </a:ext>
                </a:extLst>
              </a:tr>
              <a:tr h="33034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</a:rPr>
                        <a:t>Number of strategic partnerships agreements signed</a:t>
                      </a:r>
                      <a:endParaRPr lang="en-ZA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Achieved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5994664"/>
                  </a:ext>
                </a:extLst>
              </a:tr>
              <a:tr h="33034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</a:rPr>
                        <a:t>Number of research or Benchmark studies conducted</a:t>
                      </a:r>
                      <a:endParaRPr lang="en-ZA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Achieved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4878212"/>
                  </a:ext>
                </a:extLst>
              </a:tr>
              <a:tr h="3006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entury Gothic" panose="020B0502020202020204" pitchFamily="34" charset="0"/>
                        </a:rPr>
                        <a:t>Number of public schools with a domain name</a:t>
                      </a:r>
                      <a:endParaRPr lang="en-ZA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Achieved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9168113"/>
                  </a:ext>
                </a:extLst>
              </a:tr>
              <a:tr h="300633">
                <a:tc rowSpan="2">
                  <a:txBody>
                    <a:bodyPr/>
                    <a:lstStyle/>
                    <a:p>
                      <a:pPr marL="73025" marR="321945" lvl="0" indent="0" algn="l" defTabSz="914400" rtl="0" eaLnBrk="1" fontAlgn="auto" latinLnBrk="0" hangingPunct="1">
                        <a:lnSpc>
                          <a:spcPct val="11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Engaged Stakeholders 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73025" marR="321945">
                        <a:lnSpc>
                          <a:spcPct val="11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Number of stakeholder engagement conducted</a:t>
                      </a:r>
                      <a:endParaRPr lang="en-ZA" sz="11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Achieved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5534065"/>
                  </a:ext>
                </a:extLst>
              </a:tr>
              <a:tr h="300633">
                <a:tc vMerge="1">
                  <a:txBody>
                    <a:bodyPr/>
                    <a:lstStyle/>
                    <a:p>
                      <a:pPr marL="73025" marR="321945">
                        <a:lnSpc>
                          <a:spcPct val="11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en-ZA" sz="105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Unique Value Proposition (UVP)  by Client Type and by Industry defined</a:t>
                      </a:r>
                      <a:endParaRPr lang="en-ZA" sz="11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Achieved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5102284"/>
                  </a:ext>
                </a:extLst>
              </a:tr>
              <a:tr h="660290">
                <a:tc>
                  <a:txBody>
                    <a:bodyPr/>
                    <a:lstStyle/>
                    <a:p>
                      <a:pPr marL="73025" marR="321945" lvl="0" indent="0" algn="l" defTabSz="914400" rtl="0" eaLnBrk="1" fontAlgn="auto" latinLnBrk="0" hangingPunct="1">
                        <a:lnSpc>
                          <a:spcPct val="11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Effectively regulate the Domain Namespace (Ecosystem)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73025" marR="321945">
                        <a:lnSpc>
                          <a:spcPct val="11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Approved and promulgated Registrar and Registry Licensing Regulations</a:t>
                      </a:r>
                      <a:endParaRPr lang="en-ZA" sz="11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Not achieved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1079768"/>
                  </a:ext>
                </a:extLst>
              </a:tr>
              <a:tr h="191569">
                <a:tc rowSpan="3">
                  <a:txBody>
                    <a:bodyPr/>
                    <a:lstStyle/>
                    <a:p>
                      <a:pPr marL="73025" marR="321945" lvl="0" indent="0" algn="l" defTabSz="914400" rtl="0" eaLnBrk="1" fontAlgn="auto" latinLnBrk="0" hangingPunct="1">
                        <a:lnSpc>
                          <a:spcPct val="11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Become a Smart Regulator </a:t>
                      </a:r>
                    </a:p>
                    <a:p>
                      <a:pPr marL="73025" marR="321945">
                        <a:lnSpc>
                          <a:spcPct val="11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Percentage of audit findings resolved within prescribed timelines </a:t>
                      </a:r>
                      <a:endParaRPr lang="en-ZA" sz="12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Achieved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9905796"/>
                  </a:ext>
                </a:extLst>
              </a:tr>
              <a:tr h="300633">
                <a:tc vMerge="1">
                  <a:txBody>
                    <a:bodyPr/>
                    <a:lstStyle/>
                    <a:p>
                      <a:pPr marL="73025" marR="321945">
                        <a:lnSpc>
                          <a:spcPct val="11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en-ZA" sz="105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Increased Staff satisfaction index percentile</a:t>
                      </a:r>
                      <a:endParaRPr lang="en-ZA" sz="11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Achieved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0038863"/>
                  </a:ext>
                </a:extLst>
              </a:tr>
              <a:tr h="300633">
                <a:tc vMerge="1">
                  <a:txBody>
                    <a:bodyPr/>
                    <a:lstStyle/>
                    <a:p>
                      <a:pPr marL="73025" marR="321945">
                        <a:lnSpc>
                          <a:spcPct val="11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en-ZA" sz="105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 algn="l" defTabSz="342905" rtl="0" eaLnBrk="1" latinLnBrk="0" hangingPunct="1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Defined and codified the internal business process</a:t>
                      </a:r>
                      <a:endParaRPr lang="en-ZA" sz="11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Achieved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7704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085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">
            <a:extLst>
              <a:ext uri="{FF2B5EF4-FFF2-40B4-BE49-F238E27FC236}">
                <a16:creationId xmlns:a16="http://schemas.microsoft.com/office/drawing/2014/main" xmlns="" id="{D2CB5C92-BBFB-447A-BF1E-73EDC329C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9" y="0"/>
            <a:ext cx="1218946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2B5926-CA03-4C00-958A-8E5635BEB883}"/>
              </a:ext>
            </a:extLst>
          </p:cNvPr>
          <p:cNvSpPr txBox="1"/>
          <p:nvPr/>
        </p:nvSpPr>
        <p:spPr>
          <a:xfrm>
            <a:off x="305667" y="6208316"/>
            <a:ext cx="1065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4C4C4"/>
                </a:solidFill>
                <a:latin typeface="Century Gothic" panose="020B0502020202020204" pitchFamily="34" charset="0"/>
              </a:rPr>
              <a:t>Annual Performance Targets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2022-2023</a:t>
            </a:r>
          </a:p>
        </p:txBody>
      </p:sp>
    </p:spTree>
    <p:extLst>
      <p:ext uri="{BB962C8B-B14F-4D97-AF65-F5344CB8AC3E}">
        <p14:creationId xmlns:p14="http://schemas.microsoft.com/office/powerpoint/2010/main" xmlns="" val="346360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C63D39-61AE-48FB-9E98-8B3CB7FEC2E9}"/>
              </a:ext>
            </a:extLst>
          </p:cNvPr>
          <p:cNvSpPr txBox="1"/>
          <p:nvPr/>
        </p:nvSpPr>
        <p:spPr>
          <a:xfrm>
            <a:off x="1543051" y="562863"/>
            <a:ext cx="41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Strategic</a:t>
            </a:r>
            <a:r>
              <a:rPr lang="en-US" sz="2800" dirty="0">
                <a:latin typeface="Century Gothic" panose="020B0502020202020204" pitchFamily="34" charset="0"/>
              </a:rPr>
              <a:t> Outcome 1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754E828-03EC-41CA-B345-EAB6077AB45D}"/>
              </a:ext>
            </a:extLst>
          </p:cNvPr>
          <p:cNvCxnSpPr>
            <a:cxnSpLocks/>
          </p:cNvCxnSpPr>
          <p:nvPr/>
        </p:nvCxnSpPr>
        <p:spPr>
          <a:xfrm>
            <a:off x="5445760" y="963038"/>
            <a:ext cx="67462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594752-0F72-4784-AE0E-FCD1E0DCFA19}"/>
              </a:ext>
            </a:extLst>
          </p:cNvPr>
          <p:cNvSpPr txBox="1"/>
          <p:nvPr/>
        </p:nvSpPr>
        <p:spPr>
          <a:xfrm>
            <a:off x="-121715" y="-345747"/>
            <a:ext cx="21596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06</a:t>
            </a:r>
            <a:endParaRPr lang="en-ZA" sz="9900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FC26196-D745-4217-A7CB-6ECD4463A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1424358"/>
              </p:ext>
            </p:extLst>
          </p:nvPr>
        </p:nvGraphicFramePr>
        <p:xfrm>
          <a:off x="958115" y="1363214"/>
          <a:ext cx="10382837" cy="24160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03273">
                  <a:extLst>
                    <a:ext uri="{9D8B030D-6E8A-4147-A177-3AD203B41FA5}">
                      <a16:colId xmlns:a16="http://schemas.microsoft.com/office/drawing/2014/main" xmlns="" val="3843522607"/>
                    </a:ext>
                  </a:extLst>
                </a:gridCol>
                <a:gridCol w="3803273">
                  <a:extLst>
                    <a:ext uri="{9D8B030D-6E8A-4147-A177-3AD203B41FA5}">
                      <a16:colId xmlns:a16="http://schemas.microsoft.com/office/drawing/2014/main" xmlns="" val="3246637216"/>
                    </a:ext>
                  </a:extLst>
                </a:gridCol>
                <a:gridCol w="2776291">
                  <a:extLst>
                    <a:ext uri="{9D8B030D-6E8A-4147-A177-3AD203B41FA5}">
                      <a16:colId xmlns:a16="http://schemas.microsoft.com/office/drawing/2014/main" xmlns="" val="2375619052"/>
                    </a:ext>
                  </a:extLst>
                </a:gridCol>
              </a:tblGrid>
              <a:tr h="613699">
                <a:tc>
                  <a:txBody>
                    <a:bodyPr/>
                    <a:lstStyle/>
                    <a:p>
                      <a:pPr marL="37465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Outcomes</a:t>
                      </a:r>
                      <a:endParaRPr lang="en-ZA" sz="27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Output indicators</a:t>
                      </a:r>
                      <a:endParaRPr lang="en-ZA" sz="27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l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2022/23 Annual Target</a:t>
                      </a:r>
                      <a:endParaRPr lang="en-ZA" sz="2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18808289"/>
                  </a:ext>
                </a:extLst>
              </a:tr>
              <a:tr h="873760">
                <a:tc rowSpan="2">
                  <a:txBody>
                    <a:bodyPr/>
                    <a:lstStyle/>
                    <a:p>
                      <a:pPr marL="39370" marR="28702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Sustainable and resilient domain namespace</a:t>
                      </a:r>
                      <a:endParaRPr lang="en-ZA" sz="2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 marR="273685" algn="l" defTabSz="914400" rtl="0" eaLnBrk="1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Number of domain names registered</a:t>
                      </a:r>
                      <a:endParaRPr lang="en-ZA" sz="1600" b="1" kern="1200">
                        <a:solidFill>
                          <a:srgbClr val="231F2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marR="90805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20 000 domain names registered</a:t>
                      </a:r>
                      <a:endParaRPr lang="en-ZA" sz="16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871255144"/>
                  </a:ext>
                </a:extLst>
              </a:tr>
              <a:tr h="9286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640" marR="273685" algn="l" defTabSz="914400" rtl="0" eaLnBrk="1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Increased net growth  rate</a:t>
                      </a:r>
                      <a:endParaRPr lang="en-ZA" sz="1600" b="1" kern="1200" dirty="0">
                        <a:solidFill>
                          <a:srgbClr val="231F2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marR="90805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1% increase in net growth</a:t>
                      </a:r>
                      <a:endParaRPr lang="en-ZA" sz="16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5197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672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C63D39-61AE-48FB-9E98-8B3CB7FEC2E9}"/>
              </a:ext>
            </a:extLst>
          </p:cNvPr>
          <p:cNvSpPr txBox="1"/>
          <p:nvPr/>
        </p:nvSpPr>
        <p:spPr>
          <a:xfrm>
            <a:off x="1543051" y="562863"/>
            <a:ext cx="41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Strategic</a:t>
            </a:r>
            <a:r>
              <a:rPr lang="en-US" sz="2800" dirty="0">
                <a:latin typeface="Century Gothic" panose="020B0502020202020204" pitchFamily="34" charset="0"/>
              </a:rPr>
              <a:t> Outcome 2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754E828-03EC-41CA-B345-EAB6077AB45D}"/>
              </a:ext>
            </a:extLst>
          </p:cNvPr>
          <p:cNvCxnSpPr>
            <a:cxnSpLocks/>
          </p:cNvCxnSpPr>
          <p:nvPr/>
        </p:nvCxnSpPr>
        <p:spPr>
          <a:xfrm>
            <a:off x="5445760" y="963038"/>
            <a:ext cx="67462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594752-0F72-4784-AE0E-FCD1E0DCFA19}"/>
              </a:ext>
            </a:extLst>
          </p:cNvPr>
          <p:cNvSpPr txBox="1"/>
          <p:nvPr/>
        </p:nvSpPr>
        <p:spPr>
          <a:xfrm>
            <a:off x="-121715" y="-345747"/>
            <a:ext cx="21596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06</a:t>
            </a:r>
            <a:endParaRPr lang="en-ZA" sz="9900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3E6D938F-1327-45A0-AB93-0C5522392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5415784"/>
              </p:ext>
            </p:extLst>
          </p:nvPr>
        </p:nvGraphicFramePr>
        <p:xfrm>
          <a:off x="874446" y="1261329"/>
          <a:ext cx="10829874" cy="47127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91213">
                  <a:extLst>
                    <a:ext uri="{9D8B030D-6E8A-4147-A177-3AD203B41FA5}">
                      <a16:colId xmlns:a16="http://schemas.microsoft.com/office/drawing/2014/main" xmlns="" val="1950249670"/>
                    </a:ext>
                  </a:extLst>
                </a:gridCol>
                <a:gridCol w="4393628">
                  <a:extLst>
                    <a:ext uri="{9D8B030D-6E8A-4147-A177-3AD203B41FA5}">
                      <a16:colId xmlns:a16="http://schemas.microsoft.com/office/drawing/2014/main" xmlns="" val="2403859432"/>
                    </a:ext>
                  </a:extLst>
                </a:gridCol>
                <a:gridCol w="3845033">
                  <a:extLst>
                    <a:ext uri="{9D8B030D-6E8A-4147-A177-3AD203B41FA5}">
                      <a16:colId xmlns:a16="http://schemas.microsoft.com/office/drawing/2014/main" xmlns="" val="3363270896"/>
                    </a:ext>
                  </a:extLst>
                </a:gridCol>
              </a:tblGrid>
              <a:tr h="614207">
                <a:tc>
                  <a:txBody>
                    <a:bodyPr/>
                    <a:lstStyle/>
                    <a:p>
                      <a:pPr marL="37465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Outcome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Output indicators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l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2022/23 Annual Target</a:t>
                      </a:r>
                      <a:endParaRPr lang="en-ZA" sz="2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38463858"/>
                  </a:ext>
                </a:extLst>
              </a:tr>
              <a:tr h="775010">
                <a:tc rowSpan="6">
                  <a:txBody>
                    <a:bodyPr/>
                    <a:lstStyle/>
                    <a:p>
                      <a:pPr marL="39370" marR="28702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Empowered Communities</a:t>
                      </a:r>
                      <a:endParaRPr lang="en-ZA" sz="18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 marR="273685" algn="l" defTabSz="914400" rtl="0" eaLnBrk="1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Number of awareness events conducted</a:t>
                      </a:r>
                      <a:endParaRPr lang="en-ZA" sz="1600" b="1" kern="1200" dirty="0">
                        <a:solidFill>
                          <a:srgbClr val="231F2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marR="90805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 awareness events conducted</a:t>
                      </a:r>
                      <a:endParaRPr lang="en-ZA" sz="16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04947495"/>
                  </a:ext>
                </a:extLst>
              </a:tr>
              <a:tr h="53083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640" marR="273685" algn="l" defTabSz="914400" rtl="0" eaLnBrk="1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Number of registrar reseller training conducted</a:t>
                      </a:r>
                      <a:endParaRPr lang="en-ZA" sz="1600" b="1" kern="1200" dirty="0">
                        <a:solidFill>
                          <a:srgbClr val="231F2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 registrar reseller training conducted</a:t>
                      </a:r>
                      <a:endParaRPr lang="en-ZA" sz="16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36762050"/>
                  </a:ext>
                </a:extLst>
              </a:tr>
              <a:tr h="5573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640" marR="273685" algn="l" defTabSz="914400" rtl="0" eaLnBrk="1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Number of media Coverages achieved</a:t>
                      </a:r>
                      <a:endParaRPr lang="en-ZA" sz="1600" b="1" kern="1200" dirty="0">
                        <a:solidFill>
                          <a:srgbClr val="231F2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marR="156845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 media coverage achieved</a:t>
                      </a:r>
                      <a:endParaRPr lang="en-ZA" sz="16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30514466"/>
                  </a:ext>
                </a:extLst>
              </a:tr>
              <a:tr h="5983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640" marR="273685" algn="l" defTabSz="914400" rtl="0" eaLnBrk="1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Number of strategic partnership agreements signed</a:t>
                      </a:r>
                      <a:endParaRPr lang="en-ZA" sz="1600" b="1" kern="1200">
                        <a:solidFill>
                          <a:srgbClr val="231F2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 strategic partnership agreement</a:t>
                      </a:r>
                      <a:endParaRPr lang="en-ZA" sz="16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40005" marR="90805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signed</a:t>
                      </a:r>
                      <a:endParaRPr lang="en-ZA" sz="16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2636131"/>
                  </a:ext>
                </a:extLst>
              </a:tr>
              <a:tr h="5859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640" marR="273685" algn="l" defTabSz="914400" rtl="0" eaLnBrk="1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Number of research and Benchmark studies conducted</a:t>
                      </a:r>
                      <a:endParaRPr lang="en-ZA" sz="1600" b="1" kern="1200">
                        <a:solidFill>
                          <a:srgbClr val="231F2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 Research and 1 Benchmark studies conducted</a:t>
                      </a:r>
                      <a:endParaRPr lang="en-ZA" sz="16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172807632"/>
                  </a:ext>
                </a:extLst>
              </a:tr>
              <a:tr h="105100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640" marR="273685" algn="l" defTabSz="914400" rtl="0" eaLnBrk="1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Number of public schools with a domain name</a:t>
                      </a:r>
                      <a:endParaRPr lang="en-ZA" sz="1600" b="1" kern="1200" dirty="0">
                        <a:solidFill>
                          <a:srgbClr val="231F2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734 Public Schools domain names</a:t>
                      </a:r>
                    </a:p>
                    <a:p>
                      <a:pPr marL="40005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registered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12457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5233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C63D39-61AE-48FB-9E98-8B3CB7FEC2E9}"/>
              </a:ext>
            </a:extLst>
          </p:cNvPr>
          <p:cNvSpPr txBox="1"/>
          <p:nvPr/>
        </p:nvSpPr>
        <p:spPr>
          <a:xfrm>
            <a:off x="1543051" y="562863"/>
            <a:ext cx="41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Strategic</a:t>
            </a:r>
            <a:r>
              <a:rPr lang="en-US" sz="2800" dirty="0">
                <a:latin typeface="Century Gothic" panose="020B0502020202020204" pitchFamily="34" charset="0"/>
              </a:rPr>
              <a:t> Outcome 3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754E828-03EC-41CA-B345-EAB6077AB45D}"/>
              </a:ext>
            </a:extLst>
          </p:cNvPr>
          <p:cNvCxnSpPr>
            <a:cxnSpLocks/>
          </p:cNvCxnSpPr>
          <p:nvPr/>
        </p:nvCxnSpPr>
        <p:spPr>
          <a:xfrm>
            <a:off x="5445760" y="963038"/>
            <a:ext cx="67462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594752-0F72-4784-AE0E-FCD1E0DCFA19}"/>
              </a:ext>
            </a:extLst>
          </p:cNvPr>
          <p:cNvSpPr txBox="1"/>
          <p:nvPr/>
        </p:nvSpPr>
        <p:spPr>
          <a:xfrm>
            <a:off x="-121715" y="-345747"/>
            <a:ext cx="21596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06</a:t>
            </a:r>
            <a:endParaRPr lang="en-ZA" sz="9900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055999B-0AA0-471A-BAD9-7838F42B3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994849"/>
              </p:ext>
            </p:extLst>
          </p:nvPr>
        </p:nvGraphicFramePr>
        <p:xfrm>
          <a:off x="958115" y="1486258"/>
          <a:ext cx="10583645" cy="26388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42598">
                  <a:extLst>
                    <a:ext uri="{9D8B030D-6E8A-4147-A177-3AD203B41FA5}">
                      <a16:colId xmlns:a16="http://schemas.microsoft.com/office/drawing/2014/main" xmlns="" val="1458595948"/>
                    </a:ext>
                  </a:extLst>
                </a:gridCol>
                <a:gridCol w="4612932">
                  <a:extLst>
                    <a:ext uri="{9D8B030D-6E8A-4147-A177-3AD203B41FA5}">
                      <a16:colId xmlns:a16="http://schemas.microsoft.com/office/drawing/2014/main" xmlns="" val="1260742005"/>
                    </a:ext>
                  </a:extLst>
                </a:gridCol>
                <a:gridCol w="3428115">
                  <a:extLst>
                    <a:ext uri="{9D8B030D-6E8A-4147-A177-3AD203B41FA5}">
                      <a16:colId xmlns:a16="http://schemas.microsoft.com/office/drawing/2014/main" xmlns="" val="669040149"/>
                    </a:ext>
                  </a:extLst>
                </a:gridCol>
              </a:tblGrid>
              <a:tr h="704226">
                <a:tc>
                  <a:txBody>
                    <a:bodyPr/>
                    <a:lstStyle/>
                    <a:p>
                      <a:pPr marL="37465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Outcome</a:t>
                      </a:r>
                      <a:endParaRPr lang="en-ZA" sz="19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Output indicators</a:t>
                      </a:r>
                      <a:endParaRPr lang="en-ZA" sz="19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l">
                        <a:lnSpc>
                          <a:spcPts val="935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2022/23 Annual Target</a:t>
                      </a:r>
                      <a:endParaRPr lang="en-ZA" sz="2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2150539"/>
                  </a:ext>
                </a:extLst>
              </a:tr>
              <a:tr h="671855">
                <a:tc rowSpan="2">
                  <a:txBody>
                    <a:bodyPr/>
                    <a:lstStyle/>
                    <a:p>
                      <a:r>
                        <a:rPr lang="en-ZA" sz="1600" dirty="0">
                          <a:latin typeface="Century Gothic" panose="020B0502020202020204" pitchFamily="34" charset="0"/>
                        </a:rPr>
                        <a:t>Engaged Stakeholders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40640" marR="273685" algn="l" defTabSz="914400" rtl="0" eaLnBrk="1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Number of stakeholder engagement conducted</a:t>
                      </a:r>
                      <a:endParaRPr lang="en-ZA" sz="1600" b="1" kern="1200" dirty="0">
                        <a:solidFill>
                          <a:srgbClr val="231F2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algn="l" defTabSz="342905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 Internet Governance engagements conducted</a:t>
                      </a:r>
                      <a:endParaRPr lang="en-ZA" sz="16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17812180"/>
                  </a:ext>
                </a:extLst>
              </a:tr>
              <a:tr h="12016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640" marR="273685" algn="l" defTabSz="914400" rtl="0" eaLnBrk="1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Unique Value Proposition (UVP)  by Client Type and by Industry defined</a:t>
                      </a:r>
                      <a:endParaRPr lang="en-ZA" sz="1600" b="1" kern="1200" dirty="0">
                        <a:solidFill>
                          <a:srgbClr val="231F2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13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Reviewed and approved stakeholder analysis and market segmentation</a:t>
                      </a:r>
                    </a:p>
                    <a:p>
                      <a:pPr marL="40005">
                        <a:lnSpc>
                          <a:spcPct val="113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ZA" sz="2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44930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0630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C63D39-61AE-48FB-9E98-8B3CB7FEC2E9}"/>
              </a:ext>
            </a:extLst>
          </p:cNvPr>
          <p:cNvSpPr txBox="1"/>
          <p:nvPr/>
        </p:nvSpPr>
        <p:spPr>
          <a:xfrm>
            <a:off x="1543051" y="562863"/>
            <a:ext cx="41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Strategic</a:t>
            </a:r>
            <a:r>
              <a:rPr lang="en-US" sz="2800" dirty="0">
                <a:latin typeface="Century Gothic" panose="020B0502020202020204" pitchFamily="34" charset="0"/>
              </a:rPr>
              <a:t> Outcome 4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754E828-03EC-41CA-B345-EAB6077AB45D}"/>
              </a:ext>
            </a:extLst>
          </p:cNvPr>
          <p:cNvCxnSpPr>
            <a:cxnSpLocks/>
          </p:cNvCxnSpPr>
          <p:nvPr/>
        </p:nvCxnSpPr>
        <p:spPr>
          <a:xfrm>
            <a:off x="5445760" y="963038"/>
            <a:ext cx="67462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594752-0F72-4784-AE0E-FCD1E0DCFA19}"/>
              </a:ext>
            </a:extLst>
          </p:cNvPr>
          <p:cNvSpPr txBox="1"/>
          <p:nvPr/>
        </p:nvSpPr>
        <p:spPr>
          <a:xfrm>
            <a:off x="-121715" y="-345747"/>
            <a:ext cx="21596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06</a:t>
            </a:r>
            <a:endParaRPr lang="en-ZA" sz="9900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25347C6-1D97-4CA5-9FBA-D66B67D08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9362891"/>
              </p:ext>
            </p:extLst>
          </p:nvPr>
        </p:nvGraphicFramePr>
        <p:xfrm>
          <a:off x="958115" y="1486258"/>
          <a:ext cx="10461725" cy="30640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13308">
                  <a:extLst>
                    <a:ext uri="{9D8B030D-6E8A-4147-A177-3AD203B41FA5}">
                      <a16:colId xmlns:a16="http://schemas.microsoft.com/office/drawing/2014/main" xmlns="" val="720188737"/>
                    </a:ext>
                  </a:extLst>
                </a:gridCol>
                <a:gridCol w="4559793">
                  <a:extLst>
                    <a:ext uri="{9D8B030D-6E8A-4147-A177-3AD203B41FA5}">
                      <a16:colId xmlns:a16="http://schemas.microsoft.com/office/drawing/2014/main" xmlns="" val="1064887979"/>
                    </a:ext>
                  </a:extLst>
                </a:gridCol>
                <a:gridCol w="3388624">
                  <a:extLst>
                    <a:ext uri="{9D8B030D-6E8A-4147-A177-3AD203B41FA5}">
                      <a16:colId xmlns:a16="http://schemas.microsoft.com/office/drawing/2014/main" xmlns="" val="2453198667"/>
                    </a:ext>
                  </a:extLst>
                </a:gridCol>
              </a:tblGrid>
              <a:tr h="691463">
                <a:tc>
                  <a:txBody>
                    <a:bodyPr/>
                    <a:lstStyle/>
                    <a:p>
                      <a:pPr marL="37465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Outcome</a:t>
                      </a:r>
                      <a:endParaRPr lang="en-ZA" sz="19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Output indicators</a:t>
                      </a:r>
                      <a:endParaRPr lang="en-ZA" sz="19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l">
                        <a:lnSpc>
                          <a:spcPts val="935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2022/23 Annual Target</a:t>
                      </a:r>
                      <a:endParaRPr lang="en-ZA" sz="2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53386425"/>
                  </a:ext>
                </a:extLst>
              </a:tr>
              <a:tr h="1251278">
                <a:tc rowSpan="2">
                  <a:txBody>
                    <a:bodyPr/>
                    <a:lstStyle/>
                    <a:p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Effectively regulate the Domain Namespace (Ecosystem)</a:t>
                      </a:r>
                      <a:endParaRPr lang="en-ZA" sz="1600" b="1" dirty="0">
                        <a:latin typeface="Century Gothic" panose="020B0502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40640" marR="273685" algn="l" defTabSz="914400" rtl="0" eaLnBrk="1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A baseline compliance rate determined</a:t>
                      </a:r>
                      <a:endParaRPr lang="en-ZA" sz="1600" b="1" kern="1200" dirty="0">
                        <a:solidFill>
                          <a:srgbClr val="231F2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</a:rPr>
                        <a:t>A baseline compliance rate for</a:t>
                      </a:r>
                    </a:p>
                    <a:p>
                      <a:pPr marL="4000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</a:rPr>
                        <a:t>Registries, Operators, Administrators</a:t>
                      </a:r>
                    </a:p>
                    <a:p>
                      <a:pPr marL="4000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</a:rPr>
                        <a:t>and Registrars determined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9586620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ZA" sz="1600" b="1" dirty="0">
                        <a:latin typeface="Century Gothic" panose="020B0502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40640" marR="273685" algn="l" defTabSz="914400" rtl="0" eaLnBrk="1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Skilled technical stakeholders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(1) advance technical training</a:t>
                      </a:r>
                    </a:p>
                    <a:p>
                      <a:pPr marL="4000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the South African DNS industry</a:t>
                      </a:r>
                    </a:p>
                    <a:p>
                      <a:pPr marL="4000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conducted.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92633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3752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C63D39-61AE-48FB-9E98-8B3CB7FEC2E9}"/>
              </a:ext>
            </a:extLst>
          </p:cNvPr>
          <p:cNvSpPr txBox="1"/>
          <p:nvPr/>
        </p:nvSpPr>
        <p:spPr>
          <a:xfrm>
            <a:off x="1543051" y="562863"/>
            <a:ext cx="41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Strategic</a:t>
            </a:r>
            <a:r>
              <a:rPr lang="en-US" sz="2800" dirty="0">
                <a:latin typeface="Century Gothic" panose="020B0502020202020204" pitchFamily="34" charset="0"/>
              </a:rPr>
              <a:t> Outcome 5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754E828-03EC-41CA-B345-EAB6077AB45D}"/>
              </a:ext>
            </a:extLst>
          </p:cNvPr>
          <p:cNvCxnSpPr>
            <a:cxnSpLocks/>
          </p:cNvCxnSpPr>
          <p:nvPr/>
        </p:nvCxnSpPr>
        <p:spPr>
          <a:xfrm>
            <a:off x="5445760" y="963038"/>
            <a:ext cx="67462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594752-0F72-4784-AE0E-FCD1E0DCFA19}"/>
              </a:ext>
            </a:extLst>
          </p:cNvPr>
          <p:cNvSpPr txBox="1"/>
          <p:nvPr/>
        </p:nvSpPr>
        <p:spPr>
          <a:xfrm>
            <a:off x="-121715" y="-345747"/>
            <a:ext cx="21596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06</a:t>
            </a:r>
            <a:endParaRPr lang="en-ZA" sz="9900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03078B5-6872-4F6E-9BC8-4ADF1042B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9195689"/>
              </p:ext>
            </p:extLst>
          </p:nvPr>
        </p:nvGraphicFramePr>
        <p:xfrm>
          <a:off x="958115" y="1363214"/>
          <a:ext cx="10685245" cy="49319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7006">
                  <a:extLst>
                    <a:ext uri="{9D8B030D-6E8A-4147-A177-3AD203B41FA5}">
                      <a16:colId xmlns:a16="http://schemas.microsoft.com/office/drawing/2014/main" xmlns="" val="2911128161"/>
                    </a:ext>
                  </a:extLst>
                </a:gridCol>
                <a:gridCol w="4657215">
                  <a:extLst>
                    <a:ext uri="{9D8B030D-6E8A-4147-A177-3AD203B41FA5}">
                      <a16:colId xmlns:a16="http://schemas.microsoft.com/office/drawing/2014/main" xmlns="" val="4156158065"/>
                    </a:ext>
                  </a:extLst>
                </a:gridCol>
                <a:gridCol w="3461024">
                  <a:extLst>
                    <a:ext uri="{9D8B030D-6E8A-4147-A177-3AD203B41FA5}">
                      <a16:colId xmlns:a16="http://schemas.microsoft.com/office/drawing/2014/main" xmlns="" val="3086350931"/>
                    </a:ext>
                  </a:extLst>
                </a:gridCol>
              </a:tblGrid>
              <a:tr h="649993">
                <a:tc>
                  <a:txBody>
                    <a:bodyPr/>
                    <a:lstStyle/>
                    <a:p>
                      <a:pPr marL="37465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Outcome</a:t>
                      </a:r>
                      <a:endParaRPr lang="en-ZA" sz="1900" dirty="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Output indicators</a:t>
                      </a:r>
                      <a:endParaRPr lang="en-ZA" sz="1900"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005" algn="l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2022/23 Annual Target</a:t>
                      </a:r>
                      <a:endParaRPr lang="en-ZA" sz="2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50656567"/>
                  </a:ext>
                </a:extLst>
              </a:tr>
              <a:tr h="620115">
                <a:tc rowSpan="4">
                  <a:txBody>
                    <a:bodyPr/>
                    <a:lstStyle/>
                    <a:p>
                      <a:r>
                        <a:rPr lang="en-ZA" sz="1600" dirty="0">
                          <a:latin typeface="Century Gothic" panose="020B0502020202020204" pitchFamily="34" charset="0"/>
                        </a:rPr>
                        <a:t>Become a Smart Regulator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audit findings resolved within prescribed timelines</a:t>
                      </a:r>
                      <a:endParaRPr lang="en-ZA" sz="27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marR="32385" algn="l" defTabSz="342905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 audit findings resolved</a:t>
                      </a:r>
                      <a:endParaRPr lang="en-ZA" sz="16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42254629"/>
                  </a:ext>
                </a:extLst>
              </a:tr>
              <a:tr h="12206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640" marR="1797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Defined and codified the internal business process</a:t>
                      </a:r>
                      <a:endParaRPr lang="en-ZA" sz="27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marR="32385" algn="l" defTabSz="342905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Documented internal processes</a:t>
                      </a:r>
                    </a:p>
                    <a:p>
                      <a:pPr marL="40005" marR="32385" algn="l" defTabSz="342905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(HR, Fin and Ops) with 50% of the</a:t>
                      </a:r>
                    </a:p>
                    <a:p>
                      <a:pPr marL="40005" marR="32385" algn="l" defTabSz="342905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documented processes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digitised</a:t>
                      </a:r>
                      <a:endParaRPr lang="en-ZA" sz="16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28391361"/>
                  </a:ext>
                </a:extLst>
              </a:tr>
              <a:tr h="915946">
                <a:tc vMerge="1">
                  <a:txBody>
                    <a:bodyPr/>
                    <a:lstStyle/>
                    <a:p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Reduction of repeat findings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marR="32385" lvl="0" indent="0" algn="l" defTabSz="342905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Reported repeat audit findings maintained at 20%</a:t>
                      </a:r>
                    </a:p>
                    <a:p>
                      <a:pPr marL="40005" marR="32385" algn="l" defTabSz="342905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ZA" sz="16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654573829"/>
                  </a:ext>
                </a:extLst>
              </a:tr>
              <a:tr h="1525264">
                <a:tc vMerge="1">
                  <a:txBody>
                    <a:bodyPr/>
                    <a:lstStyle/>
                    <a:p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40640" marR="0" lvl="0" indent="0" algn="l" defTabSz="342905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Staff Satisfaction index</a:t>
                      </a:r>
                      <a:endParaRPr lang="en-ZA" sz="27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marR="32385" lvl="0" indent="0" algn="l" defTabSz="342905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Staff turnover rate</a:t>
                      </a:r>
                    </a:p>
                    <a:p>
                      <a:pPr marL="40005" marR="32385" lvl="0" indent="0" algn="l" defTabSz="342905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below 20%</a:t>
                      </a:r>
                      <a:endParaRPr lang="en-ZA" sz="16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6897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19623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C01299B4-E833-47EB-99F6-00D002E07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358D5F-9081-409D-A752-2D5B3379E62B}"/>
              </a:ext>
            </a:extLst>
          </p:cNvPr>
          <p:cNvSpPr txBox="1"/>
          <p:nvPr/>
        </p:nvSpPr>
        <p:spPr>
          <a:xfrm>
            <a:off x="305667" y="6208316"/>
            <a:ext cx="5536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4C4C4"/>
                </a:solidFill>
                <a:latin typeface="Century Gothic" panose="020B0502020202020204" pitchFamily="34" charset="0"/>
              </a:rPr>
              <a:t>2022/23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Financials</a:t>
            </a:r>
          </a:p>
          <a:p>
            <a:endParaRPr lang="en-ZA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96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C0DB64-D3BC-4746-BA58-AF319871011B}"/>
              </a:ext>
            </a:extLst>
          </p:cNvPr>
          <p:cNvSpPr txBox="1"/>
          <p:nvPr/>
        </p:nvSpPr>
        <p:spPr>
          <a:xfrm>
            <a:off x="2742188" y="591438"/>
            <a:ext cx="320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PRESENTERS</a:t>
            </a: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6DE8DAE-73B9-48FE-B63A-17F861D7858C}"/>
              </a:ext>
            </a:extLst>
          </p:cNvPr>
          <p:cNvCxnSpPr>
            <a:cxnSpLocks/>
          </p:cNvCxnSpPr>
          <p:nvPr/>
        </p:nvCxnSpPr>
        <p:spPr>
          <a:xfrm>
            <a:off x="5043792" y="963038"/>
            <a:ext cx="7148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6894E7CC-0AFC-400C-B5A6-BE5351236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71987520"/>
              </p:ext>
            </p:extLst>
          </p:nvPr>
        </p:nvGraphicFramePr>
        <p:xfrm>
          <a:off x="1718806" y="1334639"/>
          <a:ext cx="7973834" cy="496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7359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C0DB64-D3BC-4746-BA58-AF319871011B}"/>
              </a:ext>
            </a:extLst>
          </p:cNvPr>
          <p:cNvSpPr txBox="1"/>
          <p:nvPr/>
        </p:nvSpPr>
        <p:spPr>
          <a:xfrm>
            <a:off x="2110363" y="542239"/>
            <a:ext cx="320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2022-23 </a:t>
            </a:r>
            <a:r>
              <a:rPr lang="en-US" sz="2800" dirty="0">
                <a:latin typeface="Century Gothic" panose="020B0502020202020204" pitchFamily="34" charset="0"/>
              </a:rPr>
              <a:t>Budget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6DE8DAE-73B9-48FE-B63A-17F861D7858C}"/>
              </a:ext>
            </a:extLst>
          </p:cNvPr>
          <p:cNvCxnSpPr>
            <a:cxnSpLocks/>
          </p:cNvCxnSpPr>
          <p:nvPr/>
        </p:nvCxnSpPr>
        <p:spPr>
          <a:xfrm>
            <a:off x="5043792" y="963038"/>
            <a:ext cx="7148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8203DD-BF1A-4A31-9E21-044518875401}"/>
              </a:ext>
            </a:extLst>
          </p:cNvPr>
          <p:cNvSpPr txBox="1"/>
          <p:nvPr/>
        </p:nvSpPr>
        <p:spPr>
          <a:xfrm>
            <a:off x="-121715" y="-345747"/>
            <a:ext cx="21596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07</a:t>
            </a:r>
            <a:endParaRPr lang="en-ZA" sz="9900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CA676DC-1EB3-4B3C-B461-9A34D00F2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7313463"/>
              </p:ext>
            </p:extLst>
          </p:nvPr>
        </p:nvGraphicFramePr>
        <p:xfrm>
          <a:off x="1247643" y="1020755"/>
          <a:ext cx="10019796" cy="5558382"/>
        </p:xfrm>
        <a:graphic>
          <a:graphicData uri="http://schemas.openxmlformats.org/drawingml/2006/table">
            <a:tbl>
              <a:tblPr/>
              <a:tblGrid>
                <a:gridCol w="1942370">
                  <a:extLst>
                    <a:ext uri="{9D8B030D-6E8A-4147-A177-3AD203B41FA5}">
                      <a16:colId xmlns:a16="http://schemas.microsoft.com/office/drawing/2014/main" xmlns="" val="3172269053"/>
                    </a:ext>
                  </a:extLst>
                </a:gridCol>
                <a:gridCol w="1442947">
                  <a:extLst>
                    <a:ext uri="{9D8B030D-6E8A-4147-A177-3AD203B41FA5}">
                      <a16:colId xmlns:a16="http://schemas.microsoft.com/office/drawing/2014/main" xmlns="" val="2153410794"/>
                    </a:ext>
                  </a:extLst>
                </a:gridCol>
                <a:gridCol w="3247169">
                  <a:extLst>
                    <a:ext uri="{9D8B030D-6E8A-4147-A177-3AD203B41FA5}">
                      <a16:colId xmlns:a16="http://schemas.microsoft.com/office/drawing/2014/main" xmlns="" val="2728840707"/>
                    </a:ext>
                  </a:extLst>
                </a:gridCol>
                <a:gridCol w="686938">
                  <a:extLst>
                    <a:ext uri="{9D8B030D-6E8A-4147-A177-3AD203B41FA5}">
                      <a16:colId xmlns:a16="http://schemas.microsoft.com/office/drawing/2014/main" xmlns="" val="2004082307"/>
                    </a:ext>
                  </a:extLst>
                </a:gridCol>
                <a:gridCol w="2700372">
                  <a:extLst>
                    <a:ext uri="{9D8B030D-6E8A-4147-A177-3AD203B41FA5}">
                      <a16:colId xmlns:a16="http://schemas.microsoft.com/office/drawing/2014/main" xmlns="" val="2319718092"/>
                    </a:ext>
                  </a:extLst>
                </a:gridCol>
              </a:tblGrid>
              <a:tr h="172788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2022/2023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0326217"/>
                  </a:ext>
                </a:extLst>
              </a:tr>
              <a:tr h="39818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Budget item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Description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Description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2022/2023 @R15 Proposed Budget  (Rands)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6088665"/>
                  </a:ext>
                </a:extLst>
              </a:tr>
              <a:tr h="17278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INCOME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21 816 200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7502718"/>
                  </a:ext>
                </a:extLst>
              </a:tr>
              <a:tr h="1727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Revenue: ZACR 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Revenue: ZACR 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20 475 000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4858176"/>
                  </a:ext>
                </a:extLst>
              </a:tr>
              <a:tr h="17278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Other Income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723878"/>
                  </a:ext>
                </a:extLst>
              </a:tr>
              <a:tr h="1727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Interest Income 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Interest Income 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1 341 200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4155558"/>
                  </a:ext>
                </a:extLst>
              </a:tr>
              <a:tr h="17278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EXPENDITURE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21 746 947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235557"/>
                  </a:ext>
                </a:extLst>
              </a:tr>
              <a:tr h="17278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6253158"/>
                  </a:ext>
                </a:extLst>
              </a:tr>
              <a:tr h="21087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Basic office costs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1 819 102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109714"/>
                  </a:ext>
                </a:extLst>
              </a:tr>
              <a:tr h="172788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Stakeholders Engagement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42" marR="4042" marT="40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1 310 000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4413448"/>
                  </a:ext>
                </a:extLst>
              </a:tr>
              <a:tr h="17278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Vehicle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40 000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249460"/>
                  </a:ext>
                </a:extLst>
              </a:tr>
              <a:tr h="17278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ICT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991 732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5867555"/>
                  </a:ext>
                </a:extLst>
              </a:tr>
              <a:tr h="21087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Legal Expenses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500 000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622033"/>
                  </a:ext>
                </a:extLst>
              </a:tr>
              <a:tr h="20974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Meetings &amp; events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2 013 536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8502895"/>
                  </a:ext>
                </a:extLst>
              </a:tr>
              <a:tr h="238511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Namespace Development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2 000 000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384263"/>
                  </a:ext>
                </a:extLst>
              </a:tr>
              <a:tr h="21087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Professional Fees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1 611 400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794616"/>
                  </a:ext>
                </a:extLst>
              </a:tr>
              <a:tr h="21087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Employee cost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10 414 177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9870545"/>
                  </a:ext>
                </a:extLst>
              </a:tr>
              <a:tr h="268656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Training &amp; Development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612 000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8411971"/>
                  </a:ext>
                </a:extLst>
              </a:tr>
              <a:tr h="202596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Systems &amp; controls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185 000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3756390"/>
                  </a:ext>
                </a:extLst>
              </a:tr>
              <a:tr h="172788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Travel, accommodation &amp; subsistence other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42" marR="4042" marT="40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250 000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0618777"/>
                  </a:ext>
                </a:extLst>
              </a:tr>
              <a:tr h="172788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"Surplus for the year"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ZA" sz="12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42" marR="4042" marT="40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69 253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1621155"/>
                  </a:ext>
                </a:extLst>
              </a:tr>
              <a:tr h="172788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388751"/>
                  </a:ext>
                </a:extLst>
              </a:tr>
              <a:tr h="172788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2273704"/>
                  </a:ext>
                </a:extLst>
              </a:tr>
              <a:tr h="172788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ZA" sz="12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ZA" sz="12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8382169"/>
                  </a:ext>
                </a:extLst>
              </a:tr>
              <a:tr h="172788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CAPEX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677322"/>
                  </a:ext>
                </a:extLst>
              </a:tr>
              <a:tr h="172788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Allocation 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Allocation from reserves.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1 900 000 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5862881"/>
                  </a:ext>
                </a:extLst>
              </a:tr>
              <a:tr h="172788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042" marR="4042" marT="404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42" marR="4042" marT="404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-  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02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5298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C63D39-61AE-48FB-9E98-8B3CB7FEC2E9}"/>
              </a:ext>
            </a:extLst>
          </p:cNvPr>
          <p:cNvSpPr txBox="1"/>
          <p:nvPr/>
        </p:nvSpPr>
        <p:spPr>
          <a:xfrm>
            <a:off x="1543051" y="562863"/>
            <a:ext cx="41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Conclusion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754E828-03EC-41CA-B345-EAB6077AB45D}"/>
              </a:ext>
            </a:extLst>
          </p:cNvPr>
          <p:cNvCxnSpPr>
            <a:cxnSpLocks/>
          </p:cNvCxnSpPr>
          <p:nvPr/>
        </p:nvCxnSpPr>
        <p:spPr>
          <a:xfrm>
            <a:off x="3759200" y="963038"/>
            <a:ext cx="8432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594752-0F72-4784-AE0E-FCD1E0DCFA19}"/>
              </a:ext>
            </a:extLst>
          </p:cNvPr>
          <p:cNvSpPr txBox="1"/>
          <p:nvPr/>
        </p:nvSpPr>
        <p:spPr>
          <a:xfrm>
            <a:off x="-121715" y="-345747"/>
            <a:ext cx="21596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02</a:t>
            </a:r>
            <a:endParaRPr lang="en-ZA" sz="9900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B6DF88C-E07F-4488-A164-1A40F142E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203"/>
            <a:ext cx="10515600" cy="3393717"/>
          </a:xfrm>
        </p:spPr>
        <p:txBody>
          <a:bodyPr/>
          <a:lstStyle/>
          <a:p>
            <a:r>
              <a:rPr lang="en-ZA" dirty="0"/>
              <a:t>In 2022 ZADNA will finalised the Registry-Registrar Licencing framework, conducting public participation.</a:t>
            </a:r>
          </a:p>
          <a:p>
            <a:r>
              <a:rPr lang="en-ZA" dirty="0"/>
              <a:t>Member driven engagements.</a:t>
            </a:r>
          </a:p>
          <a:p>
            <a:r>
              <a:rPr lang="en-ZA" dirty="0"/>
              <a:t>Thought leadership through Research Chairs.</a:t>
            </a:r>
          </a:p>
          <a:p>
            <a:r>
              <a:rPr lang="en-ZA" dirty="0"/>
              <a:t>Industry qualification for the DNS space</a:t>
            </a:r>
          </a:p>
          <a:p>
            <a:r>
              <a:rPr lang="en-ZA" dirty="0"/>
              <a:t>Enable and become a pivotal participant in the digitisation of the informal economy</a:t>
            </a:r>
          </a:p>
        </p:txBody>
      </p:sp>
    </p:spTree>
    <p:extLst>
      <p:ext uri="{BB962C8B-B14F-4D97-AF65-F5344CB8AC3E}">
        <p14:creationId xmlns:p14="http://schemas.microsoft.com/office/powerpoint/2010/main" xmlns="" val="3774566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xmlns="" id="{380F6451-5E30-45DE-ACBD-F87457E73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" y="0"/>
            <a:ext cx="1219174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BE9E09-6F03-42FF-AB89-5DB61EEAC893}"/>
              </a:ext>
            </a:extLst>
          </p:cNvPr>
          <p:cNvSpPr txBox="1"/>
          <p:nvPr/>
        </p:nvSpPr>
        <p:spPr>
          <a:xfrm>
            <a:off x="305667" y="6208316"/>
            <a:ext cx="981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4C4C4"/>
                </a:solidFill>
                <a:latin typeface="Century Gothic" panose="020B0502020202020204" pitchFamily="34" charset="0"/>
              </a:rPr>
              <a:t>Thank you –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xmlns="" val="57405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6760E0-97CC-4888-8303-3192FB2DC034}"/>
              </a:ext>
            </a:extLst>
          </p:cNvPr>
          <p:cNvSpPr txBox="1"/>
          <p:nvPr/>
        </p:nvSpPr>
        <p:spPr>
          <a:xfrm>
            <a:off x="1028700" y="591541"/>
            <a:ext cx="459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Presentation </a:t>
            </a:r>
            <a:r>
              <a:rPr lang="en-US" sz="2800" dirty="0">
                <a:latin typeface="Century Gothic" panose="020B0502020202020204" pitchFamily="34" charset="0"/>
              </a:rPr>
              <a:t>Overview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64F3359-06C4-4D40-83EF-25BB31683034}"/>
              </a:ext>
            </a:extLst>
          </p:cNvPr>
          <p:cNvCxnSpPr>
            <a:cxnSpLocks/>
          </p:cNvCxnSpPr>
          <p:nvPr/>
        </p:nvCxnSpPr>
        <p:spPr>
          <a:xfrm>
            <a:off x="5043792" y="963038"/>
            <a:ext cx="7148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8FE19C1-927D-448D-AE32-7DB50C79A030}"/>
              </a:ext>
            </a:extLst>
          </p:cNvPr>
          <p:cNvSpPr txBox="1"/>
          <p:nvPr/>
        </p:nvSpPr>
        <p:spPr>
          <a:xfrm>
            <a:off x="2642406" y="2015686"/>
            <a:ext cx="3209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Overview of ZADNA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54CCE4E-9CAF-4D57-84E6-3FC3A5A7DBBA}"/>
              </a:ext>
            </a:extLst>
          </p:cNvPr>
          <p:cNvSpPr txBox="1"/>
          <p:nvPr/>
        </p:nvSpPr>
        <p:spPr>
          <a:xfrm>
            <a:off x="2642405" y="2981244"/>
            <a:ext cx="3209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Legislated Mandate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036D7FA-15F7-477D-A486-A8EAD69CECA3}"/>
              </a:ext>
            </a:extLst>
          </p:cNvPr>
          <p:cNvSpPr txBox="1"/>
          <p:nvPr/>
        </p:nvSpPr>
        <p:spPr>
          <a:xfrm>
            <a:off x="2642405" y="4030257"/>
            <a:ext cx="3209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Strategic Overview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CB2AC57-B308-42EC-80FB-2B2ABF67B5C5}"/>
              </a:ext>
            </a:extLst>
          </p:cNvPr>
          <p:cNvSpPr txBox="1"/>
          <p:nvPr/>
        </p:nvSpPr>
        <p:spPr>
          <a:xfrm>
            <a:off x="1827753" y="1862433"/>
            <a:ext cx="972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34D8A"/>
                </a:solidFill>
                <a:latin typeface="Century Gothic" panose="020B0502020202020204" pitchFamily="34" charset="0"/>
              </a:rPr>
              <a:t>01</a:t>
            </a:r>
            <a:endParaRPr lang="en-ZA" sz="4400" dirty="0">
              <a:solidFill>
                <a:srgbClr val="134D8A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B23823B-582E-44F9-838C-9433552BF202}"/>
              </a:ext>
            </a:extLst>
          </p:cNvPr>
          <p:cNvSpPr txBox="1"/>
          <p:nvPr/>
        </p:nvSpPr>
        <p:spPr>
          <a:xfrm>
            <a:off x="1827753" y="2845789"/>
            <a:ext cx="972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34D8A"/>
                </a:solidFill>
                <a:latin typeface="Century Gothic" panose="020B0502020202020204" pitchFamily="34" charset="0"/>
              </a:rPr>
              <a:t>02</a:t>
            </a:r>
            <a:endParaRPr lang="en-ZA" sz="4400" dirty="0">
              <a:solidFill>
                <a:srgbClr val="134D8A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D50CCF7-B8D6-4F37-8FE9-42CDB4AA4024}"/>
              </a:ext>
            </a:extLst>
          </p:cNvPr>
          <p:cNvSpPr txBox="1"/>
          <p:nvPr/>
        </p:nvSpPr>
        <p:spPr>
          <a:xfrm>
            <a:off x="1827753" y="3833151"/>
            <a:ext cx="972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34D8A"/>
                </a:solidFill>
                <a:latin typeface="Century Gothic" panose="020B0502020202020204" pitchFamily="34" charset="0"/>
              </a:rPr>
              <a:t>03</a:t>
            </a:r>
            <a:endParaRPr lang="en-ZA" sz="4400" dirty="0">
              <a:solidFill>
                <a:srgbClr val="134D8A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C6BBC4D-FACC-4DEF-A40B-D6E706495B7E}"/>
              </a:ext>
            </a:extLst>
          </p:cNvPr>
          <p:cNvSpPr txBox="1"/>
          <p:nvPr/>
        </p:nvSpPr>
        <p:spPr>
          <a:xfrm>
            <a:off x="6041570" y="1873614"/>
            <a:ext cx="972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34D8A"/>
                </a:solidFill>
                <a:latin typeface="Century Gothic" panose="020B0502020202020204" pitchFamily="34" charset="0"/>
              </a:rPr>
              <a:t>05</a:t>
            </a:r>
            <a:endParaRPr lang="en-ZA" sz="4400" dirty="0">
              <a:solidFill>
                <a:srgbClr val="134D8A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593BAD6-CE93-4B4F-9E74-587801638C9A}"/>
              </a:ext>
            </a:extLst>
          </p:cNvPr>
          <p:cNvSpPr txBox="1"/>
          <p:nvPr/>
        </p:nvSpPr>
        <p:spPr>
          <a:xfrm>
            <a:off x="6041570" y="2856970"/>
            <a:ext cx="972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34D8A"/>
                </a:solidFill>
                <a:latin typeface="Century Gothic" panose="020B0502020202020204" pitchFamily="34" charset="0"/>
              </a:rPr>
              <a:t>06</a:t>
            </a:r>
            <a:endParaRPr lang="en-ZA" sz="4400" dirty="0">
              <a:solidFill>
                <a:srgbClr val="134D8A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AA64439-5719-476A-AFAE-E1BC3808DD0A}"/>
              </a:ext>
            </a:extLst>
          </p:cNvPr>
          <p:cNvSpPr txBox="1"/>
          <p:nvPr/>
        </p:nvSpPr>
        <p:spPr>
          <a:xfrm>
            <a:off x="6041570" y="3831477"/>
            <a:ext cx="972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34D8A"/>
                </a:solidFill>
                <a:latin typeface="Century Gothic" panose="020B0502020202020204" pitchFamily="34" charset="0"/>
              </a:rPr>
              <a:t>07</a:t>
            </a:r>
            <a:endParaRPr lang="en-ZA" sz="4400" dirty="0">
              <a:solidFill>
                <a:srgbClr val="134D8A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1EAA53F-B88A-4B01-98E5-00723C107CB0}"/>
              </a:ext>
            </a:extLst>
          </p:cNvPr>
          <p:cNvSpPr txBox="1"/>
          <p:nvPr/>
        </p:nvSpPr>
        <p:spPr>
          <a:xfrm>
            <a:off x="1827754" y="4818378"/>
            <a:ext cx="972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34D8A"/>
                </a:solidFill>
                <a:latin typeface="Century Gothic" panose="020B0502020202020204" pitchFamily="34" charset="0"/>
              </a:rPr>
              <a:t>04</a:t>
            </a:r>
            <a:endParaRPr lang="en-ZA" sz="4400" dirty="0">
              <a:solidFill>
                <a:srgbClr val="134D8A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F325F5-8CAD-4A85-8C8B-B20993C6E75A}"/>
              </a:ext>
            </a:extLst>
          </p:cNvPr>
          <p:cNvSpPr txBox="1"/>
          <p:nvPr/>
        </p:nvSpPr>
        <p:spPr>
          <a:xfrm>
            <a:off x="6041570" y="4818377"/>
            <a:ext cx="972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34D8A"/>
                </a:solidFill>
                <a:latin typeface="Century Gothic" panose="020B0502020202020204" pitchFamily="34" charset="0"/>
              </a:rPr>
              <a:t>08</a:t>
            </a:r>
            <a:endParaRPr lang="en-ZA" sz="4400" dirty="0">
              <a:solidFill>
                <a:srgbClr val="134D8A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6873706-1027-4270-9C2D-5BF7780FD6F0}"/>
              </a:ext>
            </a:extLst>
          </p:cNvPr>
          <p:cNvSpPr txBox="1"/>
          <p:nvPr/>
        </p:nvSpPr>
        <p:spPr>
          <a:xfrm>
            <a:off x="2642405" y="5004575"/>
            <a:ext cx="3209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ZADNA Strategic Outcomes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1E996E8-8375-4AD1-B2C6-1053D4797F24}"/>
              </a:ext>
            </a:extLst>
          </p:cNvPr>
          <p:cNvSpPr txBox="1"/>
          <p:nvPr/>
        </p:nvSpPr>
        <p:spPr>
          <a:xfrm>
            <a:off x="6892928" y="2015686"/>
            <a:ext cx="3209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ZADNA Strategic Outcomes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12F17A9-221F-40C4-903D-47D1BE88569E}"/>
              </a:ext>
            </a:extLst>
          </p:cNvPr>
          <p:cNvSpPr txBox="1"/>
          <p:nvPr/>
        </p:nvSpPr>
        <p:spPr>
          <a:xfrm>
            <a:off x="6892927" y="2981244"/>
            <a:ext cx="3209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Strategic Outcome 1 to 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2906832-170B-43F3-9C05-4C95AB2A7674}"/>
              </a:ext>
            </a:extLst>
          </p:cNvPr>
          <p:cNvSpPr txBox="1"/>
          <p:nvPr/>
        </p:nvSpPr>
        <p:spPr>
          <a:xfrm>
            <a:off x="6892927" y="4017402"/>
            <a:ext cx="3209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2022-23 Budget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68CB581-116B-4718-985A-CE84CF1AB7FF}"/>
              </a:ext>
            </a:extLst>
          </p:cNvPr>
          <p:cNvSpPr txBox="1"/>
          <p:nvPr/>
        </p:nvSpPr>
        <p:spPr>
          <a:xfrm>
            <a:off x="6892927" y="5005242"/>
            <a:ext cx="3209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Conclusion and Way Forward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3CB13793-9038-4B38-82C0-FD64079529FA}"/>
              </a:ext>
            </a:extLst>
          </p:cNvPr>
          <p:cNvCxnSpPr>
            <a:cxnSpLocks/>
          </p:cNvCxnSpPr>
          <p:nvPr/>
        </p:nvCxnSpPr>
        <p:spPr>
          <a:xfrm>
            <a:off x="1925149" y="2714017"/>
            <a:ext cx="3696270" cy="0"/>
          </a:xfrm>
          <a:prstGeom prst="line">
            <a:avLst/>
          </a:prstGeom>
          <a:ln w="6350">
            <a:solidFill>
              <a:srgbClr val="134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0A8996BC-5285-47E1-9F0E-944EBB0CF48A}"/>
              </a:ext>
            </a:extLst>
          </p:cNvPr>
          <p:cNvCxnSpPr>
            <a:cxnSpLocks/>
          </p:cNvCxnSpPr>
          <p:nvPr/>
        </p:nvCxnSpPr>
        <p:spPr>
          <a:xfrm>
            <a:off x="1925149" y="3722451"/>
            <a:ext cx="3696270" cy="0"/>
          </a:xfrm>
          <a:prstGeom prst="line">
            <a:avLst/>
          </a:prstGeom>
          <a:ln w="6350">
            <a:solidFill>
              <a:srgbClr val="134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E0D8D252-4600-4249-8C82-3223D0D70C1F}"/>
              </a:ext>
            </a:extLst>
          </p:cNvPr>
          <p:cNvCxnSpPr>
            <a:cxnSpLocks/>
          </p:cNvCxnSpPr>
          <p:nvPr/>
        </p:nvCxnSpPr>
        <p:spPr>
          <a:xfrm>
            <a:off x="1925149" y="4766434"/>
            <a:ext cx="3696270" cy="0"/>
          </a:xfrm>
          <a:prstGeom prst="line">
            <a:avLst/>
          </a:prstGeom>
          <a:ln w="6350">
            <a:solidFill>
              <a:srgbClr val="134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8060B2B9-B221-44F5-ADA7-01CD97759CB9}"/>
              </a:ext>
            </a:extLst>
          </p:cNvPr>
          <p:cNvCxnSpPr>
            <a:cxnSpLocks/>
          </p:cNvCxnSpPr>
          <p:nvPr/>
        </p:nvCxnSpPr>
        <p:spPr>
          <a:xfrm>
            <a:off x="1925149" y="5735958"/>
            <a:ext cx="3696270" cy="0"/>
          </a:xfrm>
          <a:prstGeom prst="line">
            <a:avLst/>
          </a:prstGeom>
          <a:ln w="6350">
            <a:solidFill>
              <a:srgbClr val="134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3E35D977-22A3-4E4B-A68C-390B38C1A9D7}"/>
              </a:ext>
            </a:extLst>
          </p:cNvPr>
          <p:cNvCxnSpPr>
            <a:cxnSpLocks/>
          </p:cNvCxnSpPr>
          <p:nvPr/>
        </p:nvCxnSpPr>
        <p:spPr>
          <a:xfrm>
            <a:off x="6177757" y="2700928"/>
            <a:ext cx="3696270" cy="0"/>
          </a:xfrm>
          <a:prstGeom prst="line">
            <a:avLst/>
          </a:prstGeom>
          <a:ln w="6350">
            <a:solidFill>
              <a:srgbClr val="134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D4AD882D-BE4F-4D24-8A8B-368C399F4D8C}"/>
              </a:ext>
            </a:extLst>
          </p:cNvPr>
          <p:cNvCxnSpPr>
            <a:cxnSpLocks/>
          </p:cNvCxnSpPr>
          <p:nvPr/>
        </p:nvCxnSpPr>
        <p:spPr>
          <a:xfrm>
            <a:off x="6177757" y="3709362"/>
            <a:ext cx="3696270" cy="0"/>
          </a:xfrm>
          <a:prstGeom prst="line">
            <a:avLst/>
          </a:prstGeom>
          <a:ln w="6350">
            <a:solidFill>
              <a:srgbClr val="134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90D37AE9-1AF5-484B-91A5-584C77E9CE2A}"/>
              </a:ext>
            </a:extLst>
          </p:cNvPr>
          <p:cNvCxnSpPr>
            <a:cxnSpLocks/>
          </p:cNvCxnSpPr>
          <p:nvPr/>
        </p:nvCxnSpPr>
        <p:spPr>
          <a:xfrm>
            <a:off x="6177757" y="4753345"/>
            <a:ext cx="3696270" cy="0"/>
          </a:xfrm>
          <a:prstGeom prst="line">
            <a:avLst/>
          </a:prstGeom>
          <a:ln w="6350">
            <a:solidFill>
              <a:srgbClr val="134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174417B0-CF25-4ED8-9391-54069868A6B8}"/>
              </a:ext>
            </a:extLst>
          </p:cNvPr>
          <p:cNvCxnSpPr>
            <a:cxnSpLocks/>
          </p:cNvCxnSpPr>
          <p:nvPr/>
        </p:nvCxnSpPr>
        <p:spPr>
          <a:xfrm>
            <a:off x="6177757" y="5742325"/>
            <a:ext cx="3696270" cy="0"/>
          </a:xfrm>
          <a:prstGeom prst="line">
            <a:avLst/>
          </a:prstGeom>
          <a:ln w="6350">
            <a:solidFill>
              <a:srgbClr val="134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750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C0DB64-D3BC-4746-BA58-AF319871011B}"/>
              </a:ext>
            </a:extLst>
          </p:cNvPr>
          <p:cNvSpPr txBox="1"/>
          <p:nvPr/>
        </p:nvSpPr>
        <p:spPr>
          <a:xfrm>
            <a:off x="1438275" y="562863"/>
            <a:ext cx="423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Overview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ZADNA</a:t>
            </a: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6DE8DAE-73B9-48FE-B63A-17F861D7858C}"/>
              </a:ext>
            </a:extLst>
          </p:cNvPr>
          <p:cNvCxnSpPr>
            <a:cxnSpLocks/>
          </p:cNvCxnSpPr>
          <p:nvPr/>
        </p:nvCxnSpPr>
        <p:spPr>
          <a:xfrm>
            <a:off x="5043792" y="963038"/>
            <a:ext cx="7148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8203DD-BF1A-4A31-9E21-044518875401}"/>
              </a:ext>
            </a:extLst>
          </p:cNvPr>
          <p:cNvSpPr txBox="1"/>
          <p:nvPr/>
        </p:nvSpPr>
        <p:spPr>
          <a:xfrm>
            <a:off x="-121715" y="-345747"/>
            <a:ext cx="21596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0" b="1" i="0" u="none" strike="noStrike" kern="1200" cap="none" spc="0" normalizeH="0" baseline="0" noProof="0" dirty="0">
                <a:ln>
                  <a:noFill/>
                </a:ln>
                <a:solidFill>
                  <a:srgbClr val="F5F9F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01</a:t>
            </a:r>
            <a:endParaRPr kumimoji="0" lang="en-ZA" sz="9900" b="0" i="0" u="none" strike="noStrike" kern="1200" cap="none" spc="0" normalizeH="0" baseline="0" noProof="0" dirty="0">
              <a:ln>
                <a:noFill/>
              </a:ln>
              <a:solidFill>
                <a:srgbClr val="F5F9F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hape 271">
            <a:extLst>
              <a:ext uri="{FF2B5EF4-FFF2-40B4-BE49-F238E27FC236}">
                <a16:creationId xmlns:a16="http://schemas.microsoft.com/office/drawing/2014/main" xmlns="" id="{C66F5CD9-C2A2-4E65-9721-4AE5BA9650D4}"/>
              </a:ext>
            </a:extLst>
          </p:cNvPr>
          <p:cNvSpPr/>
          <p:nvPr/>
        </p:nvSpPr>
        <p:spPr>
          <a:xfrm>
            <a:off x="3922451" y="4564888"/>
            <a:ext cx="572700" cy="572700"/>
          </a:xfrm>
          <a:prstGeom prst="ellipse">
            <a:avLst/>
          </a:prstGeom>
          <a:solidFill>
            <a:srgbClr val="595959">
              <a:alpha val="14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Shape 272">
            <a:extLst>
              <a:ext uri="{FF2B5EF4-FFF2-40B4-BE49-F238E27FC236}">
                <a16:creationId xmlns:a16="http://schemas.microsoft.com/office/drawing/2014/main" xmlns="" id="{7CA7E987-32B8-4765-85A7-24F5BB0024AD}"/>
              </a:ext>
            </a:extLst>
          </p:cNvPr>
          <p:cNvSpPr/>
          <p:nvPr/>
        </p:nvSpPr>
        <p:spPr>
          <a:xfrm>
            <a:off x="3874339" y="3598015"/>
            <a:ext cx="572700" cy="572700"/>
          </a:xfrm>
          <a:prstGeom prst="ellipse">
            <a:avLst/>
          </a:prstGeom>
          <a:solidFill>
            <a:srgbClr val="595959">
              <a:alpha val="14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Shape 273">
            <a:extLst>
              <a:ext uri="{FF2B5EF4-FFF2-40B4-BE49-F238E27FC236}">
                <a16:creationId xmlns:a16="http://schemas.microsoft.com/office/drawing/2014/main" xmlns="" id="{865E6E14-2EB3-4BE3-B6FD-54B01510C71C}"/>
              </a:ext>
            </a:extLst>
          </p:cNvPr>
          <p:cNvSpPr/>
          <p:nvPr/>
        </p:nvSpPr>
        <p:spPr>
          <a:xfrm>
            <a:off x="3886344" y="1619099"/>
            <a:ext cx="572700" cy="572700"/>
          </a:xfrm>
          <a:prstGeom prst="ellipse">
            <a:avLst/>
          </a:prstGeom>
          <a:solidFill>
            <a:srgbClr val="595959">
              <a:alpha val="14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Shape 274">
            <a:extLst>
              <a:ext uri="{FF2B5EF4-FFF2-40B4-BE49-F238E27FC236}">
                <a16:creationId xmlns:a16="http://schemas.microsoft.com/office/drawing/2014/main" xmlns="" id="{B726960C-715A-4651-8B68-403A5330E262}"/>
              </a:ext>
            </a:extLst>
          </p:cNvPr>
          <p:cNvSpPr/>
          <p:nvPr/>
        </p:nvSpPr>
        <p:spPr>
          <a:xfrm>
            <a:off x="3902278" y="2527714"/>
            <a:ext cx="572700" cy="572700"/>
          </a:xfrm>
          <a:prstGeom prst="ellipse">
            <a:avLst/>
          </a:prstGeom>
          <a:solidFill>
            <a:srgbClr val="595959">
              <a:alpha val="14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Shape 278">
            <a:extLst>
              <a:ext uri="{FF2B5EF4-FFF2-40B4-BE49-F238E27FC236}">
                <a16:creationId xmlns:a16="http://schemas.microsoft.com/office/drawing/2014/main" xmlns="" id="{D7CC95CF-68B7-45FD-8717-17E092226C43}"/>
              </a:ext>
            </a:extLst>
          </p:cNvPr>
          <p:cNvSpPr/>
          <p:nvPr/>
        </p:nvSpPr>
        <p:spPr>
          <a:xfrm>
            <a:off x="3902154" y="2515188"/>
            <a:ext cx="548700" cy="548700"/>
          </a:xfrm>
          <a:prstGeom prst="ellipse">
            <a:avLst/>
          </a:prstGeom>
          <a:solidFill>
            <a:srgbClr val="0097A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Shape 279">
            <a:extLst>
              <a:ext uri="{FF2B5EF4-FFF2-40B4-BE49-F238E27FC236}">
                <a16:creationId xmlns:a16="http://schemas.microsoft.com/office/drawing/2014/main" xmlns="" id="{826889F8-9325-4C2C-9336-8951C42356A7}"/>
              </a:ext>
            </a:extLst>
          </p:cNvPr>
          <p:cNvSpPr/>
          <p:nvPr/>
        </p:nvSpPr>
        <p:spPr>
          <a:xfrm>
            <a:off x="3898337" y="1619107"/>
            <a:ext cx="548700" cy="5487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Shape 280">
            <a:extLst>
              <a:ext uri="{FF2B5EF4-FFF2-40B4-BE49-F238E27FC236}">
                <a16:creationId xmlns:a16="http://schemas.microsoft.com/office/drawing/2014/main" xmlns="" id="{DAB74F86-8216-475A-A5F3-9C7C08DF5A2C}"/>
              </a:ext>
            </a:extLst>
          </p:cNvPr>
          <p:cNvSpPr/>
          <p:nvPr/>
        </p:nvSpPr>
        <p:spPr>
          <a:xfrm>
            <a:off x="3922132" y="4560796"/>
            <a:ext cx="548700" cy="548700"/>
          </a:xfrm>
          <a:prstGeom prst="ellipse">
            <a:avLst/>
          </a:prstGeom>
          <a:solidFill>
            <a:srgbClr val="FFAB4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Shape 281">
            <a:extLst>
              <a:ext uri="{FF2B5EF4-FFF2-40B4-BE49-F238E27FC236}">
                <a16:creationId xmlns:a16="http://schemas.microsoft.com/office/drawing/2014/main" xmlns="" id="{63B51EFA-A999-4F44-99B7-C373A33D493A}"/>
              </a:ext>
            </a:extLst>
          </p:cNvPr>
          <p:cNvSpPr/>
          <p:nvPr/>
        </p:nvSpPr>
        <p:spPr>
          <a:xfrm>
            <a:off x="3876332" y="3581425"/>
            <a:ext cx="548700" cy="548700"/>
          </a:xfrm>
          <a:prstGeom prst="ellipse">
            <a:avLst/>
          </a:prstGeom>
          <a:solidFill>
            <a:srgbClr val="78909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Shape 282">
            <a:extLst>
              <a:ext uri="{FF2B5EF4-FFF2-40B4-BE49-F238E27FC236}">
                <a16:creationId xmlns:a16="http://schemas.microsoft.com/office/drawing/2014/main" xmlns="" id="{B4DB99A3-459E-42AF-B227-494CEE9C0D40}"/>
              </a:ext>
            </a:extLst>
          </p:cNvPr>
          <p:cNvSpPr txBox="1"/>
          <p:nvPr/>
        </p:nvSpPr>
        <p:spPr>
          <a:xfrm>
            <a:off x="3886345" y="1702756"/>
            <a:ext cx="612506" cy="34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 defTabSz="342900"/>
            <a:r>
              <a:rPr lang="en-GB" sz="1200" b="1" baseline="30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PRT</a:t>
            </a:r>
            <a:r>
              <a:rPr lang="en" sz="26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1</a:t>
            </a:r>
          </a:p>
        </p:txBody>
      </p:sp>
      <p:sp>
        <p:nvSpPr>
          <p:cNvPr id="17" name="Shape 283">
            <a:extLst>
              <a:ext uri="{FF2B5EF4-FFF2-40B4-BE49-F238E27FC236}">
                <a16:creationId xmlns:a16="http://schemas.microsoft.com/office/drawing/2014/main" xmlns="" id="{3C0A3684-93C9-425C-9C8F-A29F16201CFF}"/>
              </a:ext>
            </a:extLst>
          </p:cNvPr>
          <p:cNvSpPr txBox="1"/>
          <p:nvPr/>
        </p:nvSpPr>
        <p:spPr>
          <a:xfrm>
            <a:off x="3821398" y="2582991"/>
            <a:ext cx="701467" cy="4130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 defTabSz="342900"/>
            <a:r>
              <a:rPr lang="en-GB" sz="1200" b="1" baseline="30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PRT</a:t>
            </a:r>
            <a:r>
              <a:rPr lang="en" sz="26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2</a:t>
            </a:r>
          </a:p>
        </p:txBody>
      </p:sp>
      <p:sp>
        <p:nvSpPr>
          <p:cNvPr id="18" name="Shape 284">
            <a:extLst>
              <a:ext uri="{FF2B5EF4-FFF2-40B4-BE49-F238E27FC236}">
                <a16:creationId xmlns:a16="http://schemas.microsoft.com/office/drawing/2014/main" xmlns="" id="{FEACC69D-B999-45DF-89F4-8FD458BA453B}"/>
              </a:ext>
            </a:extLst>
          </p:cNvPr>
          <p:cNvSpPr txBox="1"/>
          <p:nvPr/>
        </p:nvSpPr>
        <p:spPr>
          <a:xfrm>
            <a:off x="3795382" y="3615074"/>
            <a:ext cx="701465" cy="4450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 defTabSz="342900"/>
            <a:r>
              <a:rPr lang="en-GB" sz="1200" b="1" baseline="30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PRT</a:t>
            </a:r>
            <a:r>
              <a:rPr lang="en" sz="24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3</a:t>
            </a:r>
            <a:endParaRPr lang="en-GB" sz="1200" baseline="300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9" name="Shape 285">
            <a:extLst>
              <a:ext uri="{FF2B5EF4-FFF2-40B4-BE49-F238E27FC236}">
                <a16:creationId xmlns:a16="http://schemas.microsoft.com/office/drawing/2014/main" xmlns="" id="{F37266A0-47FC-4486-9585-8F897E37CF1D}"/>
              </a:ext>
            </a:extLst>
          </p:cNvPr>
          <p:cNvSpPr txBox="1"/>
          <p:nvPr/>
        </p:nvSpPr>
        <p:spPr>
          <a:xfrm>
            <a:off x="3821387" y="4634445"/>
            <a:ext cx="761468" cy="34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 defTabSz="342900"/>
            <a:r>
              <a:rPr lang="en-GB" sz="1200" b="1" baseline="300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PRT</a:t>
            </a:r>
            <a:r>
              <a:rPr lang="en-GB" sz="2400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4</a:t>
            </a:r>
            <a:endParaRPr lang="en" sz="26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" name="Shape 286">
            <a:extLst>
              <a:ext uri="{FF2B5EF4-FFF2-40B4-BE49-F238E27FC236}">
                <a16:creationId xmlns:a16="http://schemas.microsoft.com/office/drawing/2014/main" xmlns="" id="{30DDD685-DB27-46A4-B667-29185C857FEB}"/>
              </a:ext>
            </a:extLst>
          </p:cNvPr>
          <p:cNvSpPr txBox="1"/>
          <p:nvPr/>
        </p:nvSpPr>
        <p:spPr>
          <a:xfrm>
            <a:off x="4457040" y="3446059"/>
            <a:ext cx="4515509" cy="6865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71448" indent="-171448" algn="just" defTabSz="342900">
              <a:buFont typeface="Arial"/>
              <a:buChar char="•"/>
            </a:pPr>
            <a:r>
              <a:rPr lang="en" sz="11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Comply with international best practice in the administration of the .</a:t>
            </a:r>
            <a:r>
              <a:rPr lang="en-GB" sz="11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ZA</a:t>
            </a:r>
            <a:r>
              <a:rPr lang="en" sz="11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domain name space; license and regulate registries and  registrars and publish guidelines on .ZA domain namespace</a:t>
            </a:r>
            <a:r>
              <a:rPr lang="en-GB" sz="11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" sz="11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Shape 287">
            <a:extLst>
              <a:ext uri="{FF2B5EF4-FFF2-40B4-BE49-F238E27FC236}">
                <a16:creationId xmlns:a16="http://schemas.microsoft.com/office/drawing/2014/main" xmlns="" id="{4E62FDEA-1B8F-4CCA-BABF-730DA7B12C64}"/>
              </a:ext>
            </a:extLst>
          </p:cNvPr>
          <p:cNvSpPr txBox="1"/>
          <p:nvPr/>
        </p:nvSpPr>
        <p:spPr>
          <a:xfrm>
            <a:off x="4502282" y="2544580"/>
            <a:ext cx="4470267" cy="54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71448" indent="-171448" algn="just" defTabSz="342900">
              <a:buFont typeface="Arial"/>
              <a:buChar char="•"/>
            </a:pPr>
            <a:r>
              <a:rPr lang="en-GB" sz="11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The Authority must enhance public awareness on the economic and commercial benefits of domain name registration. </a:t>
            </a:r>
          </a:p>
        </p:txBody>
      </p:sp>
      <p:pic>
        <p:nvPicPr>
          <p:cNvPr id="22" name="Shape 289" descr="z1280.png">
            <a:extLst>
              <a:ext uri="{FF2B5EF4-FFF2-40B4-BE49-F238E27FC236}">
                <a16:creationId xmlns:a16="http://schemas.microsoft.com/office/drawing/2014/main" xmlns="" id="{DD6C464B-07DE-4280-9789-C2372D45F741}"/>
              </a:ext>
            </a:extLst>
          </p:cNvPr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77317" y="2483408"/>
            <a:ext cx="2542107" cy="146499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88">
            <a:extLst>
              <a:ext uri="{FF2B5EF4-FFF2-40B4-BE49-F238E27FC236}">
                <a16:creationId xmlns:a16="http://schemas.microsoft.com/office/drawing/2014/main" xmlns="" id="{A1EDCCF2-2A05-4435-9549-991DF48FEC4D}"/>
              </a:ext>
            </a:extLst>
          </p:cNvPr>
          <p:cNvSpPr txBox="1"/>
          <p:nvPr/>
        </p:nvSpPr>
        <p:spPr>
          <a:xfrm>
            <a:off x="4582855" y="4485351"/>
            <a:ext cx="4284920" cy="54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71448" indent="-171448" algn="just" defTabSz="342900">
              <a:buFont typeface="Arial"/>
              <a:buChar char="•"/>
            </a:pPr>
            <a:r>
              <a:rPr lang="en" sz="11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ZADNA is the custodian of the Internet Governance in South Africa</a:t>
            </a:r>
            <a:r>
              <a:rPr lang="en-GB" sz="11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" sz="11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Shape 286">
            <a:extLst>
              <a:ext uri="{FF2B5EF4-FFF2-40B4-BE49-F238E27FC236}">
                <a16:creationId xmlns:a16="http://schemas.microsoft.com/office/drawing/2014/main" xmlns="" id="{FB2E041D-3E99-47A4-8B3F-09CC468C8EBE}"/>
              </a:ext>
            </a:extLst>
          </p:cNvPr>
          <p:cNvSpPr txBox="1"/>
          <p:nvPr/>
        </p:nvSpPr>
        <p:spPr>
          <a:xfrm>
            <a:off x="4496847" y="1546380"/>
            <a:ext cx="4475703" cy="7587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71448" indent="-171448" algn="just" defTabSz="342900">
              <a:buFont typeface="Arial"/>
              <a:buChar char="•"/>
            </a:pPr>
            <a:r>
              <a:rPr lang="en-US" sz="11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The .za Domain Name Authority (ZADNA) is statutory regulator and manager of .ZA Namespace</a:t>
            </a:r>
            <a:endParaRPr lang="en" sz="11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69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8B554A4-26C4-4D37-8638-856645ACF1A1}"/>
              </a:ext>
            </a:extLst>
          </p:cNvPr>
          <p:cNvSpPr txBox="1"/>
          <p:nvPr/>
        </p:nvSpPr>
        <p:spPr>
          <a:xfrm>
            <a:off x="1447801" y="562863"/>
            <a:ext cx="4228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Legislated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Mandate</a:t>
            </a: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ZA" sz="2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95A2384-B4E8-42A2-B37C-6E73005EAE1B}"/>
              </a:ext>
            </a:extLst>
          </p:cNvPr>
          <p:cNvCxnSpPr>
            <a:cxnSpLocks/>
          </p:cNvCxnSpPr>
          <p:nvPr/>
        </p:nvCxnSpPr>
        <p:spPr>
          <a:xfrm>
            <a:off x="5043792" y="963038"/>
            <a:ext cx="7148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ABA9587-5C6F-4B81-9326-80AE0C2A3732}"/>
              </a:ext>
            </a:extLst>
          </p:cNvPr>
          <p:cNvSpPr txBox="1"/>
          <p:nvPr/>
        </p:nvSpPr>
        <p:spPr>
          <a:xfrm>
            <a:off x="-121715" y="-345747"/>
            <a:ext cx="21596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02</a:t>
            </a:r>
            <a:endParaRPr lang="en-ZA" sz="9900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E2DADD9-6D57-4555-A052-C0910C18C0C9}"/>
              </a:ext>
            </a:extLst>
          </p:cNvPr>
          <p:cNvSpPr/>
          <p:nvPr/>
        </p:nvSpPr>
        <p:spPr>
          <a:xfrm>
            <a:off x="1447801" y="1633294"/>
            <a:ext cx="6610349" cy="489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>
              <a:lnSpc>
                <a:spcPct val="150000"/>
              </a:lnSpc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ZADNA is a statutory, not-for-profit entity established in terms of Chapter X of the ECT Act 25 of 2002 to administer, manage and regulate the .ZA namespace. The mandate can be summed up as follows:</a:t>
            </a:r>
          </a:p>
          <a:p>
            <a:pPr marL="342900" lvl="2">
              <a:lnSpc>
                <a:spcPct val="150000"/>
              </a:lnSpc>
            </a:pP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685800" lvl="3" indent="-257178">
              <a:lnSpc>
                <a:spcPct val="150000"/>
              </a:lnSpc>
              <a:buFont typeface="+mj-lt"/>
              <a:buAutoNum type="alphaLcParenR"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Management and administration of the .ZA namespace; </a:t>
            </a:r>
          </a:p>
          <a:p>
            <a:pPr marL="685800" lvl="3" indent="-257178">
              <a:lnSpc>
                <a:spcPct val="150000"/>
              </a:lnSpc>
              <a:buFont typeface="+mj-lt"/>
              <a:buAutoNum type="alphaLcParenR"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.ZA policy, licensing and regulation;</a:t>
            </a:r>
          </a:p>
          <a:p>
            <a:pPr marL="685800" lvl="3" indent="-257178">
              <a:lnSpc>
                <a:spcPct val="150000"/>
              </a:lnSpc>
              <a:buFont typeface="+mj-lt"/>
              <a:buAutoNum type="alphaLcParenR"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Monitoring and compliance; </a:t>
            </a:r>
          </a:p>
          <a:p>
            <a:pPr marL="685800" lvl="3" indent="-257178">
              <a:lnSpc>
                <a:spcPct val="150000"/>
              </a:lnSpc>
              <a:buFont typeface="+mj-lt"/>
              <a:buAutoNum type="alphaLcParenR"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Domain name awareness and education; </a:t>
            </a:r>
          </a:p>
          <a:p>
            <a:pPr marL="685800" lvl="3" indent="-257178">
              <a:lnSpc>
                <a:spcPct val="150000"/>
              </a:lnSpc>
              <a:buFont typeface="+mj-lt"/>
              <a:buAutoNum type="alphaLcParenR"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Research and development; and</a:t>
            </a:r>
          </a:p>
          <a:p>
            <a:pPr marL="685800" lvl="3" indent="-257178">
              <a:lnSpc>
                <a:spcPct val="150000"/>
              </a:lnSpc>
              <a:buFont typeface="+mj-lt"/>
              <a:buAutoNum type="alphaLcParenR"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Making relevant policy recommendations to the Minister.</a:t>
            </a:r>
          </a:p>
          <a:p>
            <a:pPr marL="685800" lvl="3" indent="-257178">
              <a:lnSpc>
                <a:spcPct val="150000"/>
              </a:lnSpc>
              <a:buFont typeface="+mj-lt"/>
              <a:buAutoNum type="alphaLcParenR"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Alternate Dispute Resolution Regulations</a:t>
            </a:r>
          </a:p>
          <a:p>
            <a:pPr marL="428622" lvl="3">
              <a:lnSpc>
                <a:spcPct val="150000"/>
              </a:lnSpc>
            </a:pP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Additional non-ECT Act Responsibilities</a:t>
            </a:r>
          </a:p>
          <a:p>
            <a:pPr marL="714372" lvl="3" indent="-285750">
              <a:lnSpc>
                <a:spcPct val="150000"/>
              </a:lnSpc>
              <a:buFont typeface="+mj-lt"/>
              <a:buAutoNum type="romanLcPeriod"/>
            </a:pPr>
            <a:r>
              <a:rPr lang="en-ZA" sz="1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dotCities</a:t>
            </a:r>
          </a:p>
          <a:p>
            <a:pPr marL="714372" lvl="3" indent="-285750">
              <a:lnSpc>
                <a:spcPct val="150000"/>
              </a:lnSpc>
              <a:buFont typeface="+mj-lt"/>
              <a:buAutoNum type="romanLcPeriod"/>
            </a:pPr>
            <a:r>
              <a:rPr lang="en-ZA" sz="1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Internet Governance</a:t>
            </a:r>
          </a:p>
        </p:txBody>
      </p:sp>
    </p:spTree>
    <p:extLst>
      <p:ext uri="{BB962C8B-B14F-4D97-AF65-F5344CB8AC3E}">
        <p14:creationId xmlns:p14="http://schemas.microsoft.com/office/powerpoint/2010/main" xmlns="" val="344682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C63D39-61AE-48FB-9E98-8B3CB7FEC2E9}"/>
              </a:ext>
            </a:extLst>
          </p:cNvPr>
          <p:cNvSpPr txBox="1"/>
          <p:nvPr/>
        </p:nvSpPr>
        <p:spPr>
          <a:xfrm>
            <a:off x="1543051" y="562863"/>
            <a:ext cx="41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Strategic</a:t>
            </a:r>
            <a:r>
              <a:rPr lang="en-US" sz="2800" dirty="0">
                <a:latin typeface="Century Gothic" panose="020B0502020202020204" pitchFamily="34" charset="0"/>
              </a:rPr>
              <a:t> Overview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754E828-03EC-41CA-B345-EAB6077AB45D}"/>
              </a:ext>
            </a:extLst>
          </p:cNvPr>
          <p:cNvCxnSpPr>
            <a:cxnSpLocks/>
          </p:cNvCxnSpPr>
          <p:nvPr/>
        </p:nvCxnSpPr>
        <p:spPr>
          <a:xfrm>
            <a:off x="5043792" y="963038"/>
            <a:ext cx="7148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594752-0F72-4784-AE0E-FCD1E0DCFA19}"/>
              </a:ext>
            </a:extLst>
          </p:cNvPr>
          <p:cNvSpPr txBox="1"/>
          <p:nvPr/>
        </p:nvSpPr>
        <p:spPr>
          <a:xfrm>
            <a:off x="-121715" y="-345747"/>
            <a:ext cx="21596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03</a:t>
            </a:r>
            <a:endParaRPr lang="en-ZA" sz="9900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DAE9725-3F06-47D9-8C45-8B32DD4F3145}"/>
              </a:ext>
            </a:extLst>
          </p:cNvPr>
          <p:cNvGrpSpPr/>
          <p:nvPr/>
        </p:nvGrpSpPr>
        <p:grpSpPr>
          <a:xfrm>
            <a:off x="5935646" y="2986410"/>
            <a:ext cx="4851337" cy="2058823"/>
            <a:chOff x="8342796" y="2909602"/>
            <a:chExt cx="2759100" cy="1187816"/>
          </a:xfrm>
        </p:grpSpPr>
        <p:sp>
          <p:nvSpPr>
            <p:cNvPr id="8" name="Text Placeholder 80">
              <a:extLst>
                <a:ext uri="{FF2B5EF4-FFF2-40B4-BE49-F238E27FC236}">
                  <a16:creationId xmlns:a16="http://schemas.microsoft.com/office/drawing/2014/main" xmlns="" id="{6E621F31-A2EF-4BC8-9E9B-819EF47381D8}"/>
                </a:ext>
              </a:extLst>
            </p:cNvPr>
            <p:cNvSpPr txBox="1">
              <a:spLocks/>
            </p:cNvSpPr>
            <p:nvPr/>
          </p:nvSpPr>
          <p:spPr>
            <a:xfrm>
              <a:off x="8967862" y="2909602"/>
              <a:ext cx="754484" cy="283233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OUR MISISON</a:t>
              </a:r>
            </a:p>
          </p:txBody>
        </p:sp>
        <p:sp>
          <p:nvSpPr>
            <p:cNvPr id="9" name="Text Placeholder 80">
              <a:extLst>
                <a:ext uri="{FF2B5EF4-FFF2-40B4-BE49-F238E27FC236}">
                  <a16:creationId xmlns:a16="http://schemas.microsoft.com/office/drawing/2014/main" xmlns="" id="{29C5F2B6-7F05-4089-B554-16EFF52EDE3D}"/>
                </a:ext>
              </a:extLst>
            </p:cNvPr>
            <p:cNvSpPr txBox="1">
              <a:spLocks/>
            </p:cNvSpPr>
            <p:nvPr/>
          </p:nvSpPr>
          <p:spPr>
            <a:xfrm>
              <a:off x="8342796" y="3192828"/>
              <a:ext cx="2759100" cy="904590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Century Gothic" panose="020B0502020202020204" pitchFamily="34" charset="0"/>
                  <a:ea typeface="Roboto Lt" pitchFamily="2" charset="0"/>
                </a:rPr>
                <a:t>To implement an effective domain name regulatory and management framework that positions .ZA to be accessible, stable, secure, growing and competitive in serving South Africans and then the global Internet community.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4119C22-5D1D-46B6-BB0A-CB8B236C051D}"/>
              </a:ext>
            </a:extLst>
          </p:cNvPr>
          <p:cNvSpPr/>
          <p:nvPr/>
        </p:nvSpPr>
        <p:spPr>
          <a:xfrm>
            <a:off x="8514228" y="2986410"/>
            <a:ext cx="207335" cy="207335"/>
          </a:xfrm>
          <a:prstGeom prst="ellipse">
            <a:avLst/>
          </a:prstGeom>
          <a:solidFill>
            <a:srgbClr val="EC5D58"/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solidFill>
                  <a:srgbClr val="EC5D58"/>
                </a:solidFill>
              </a:ln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98E845B-DB0B-4FC4-8AA5-9F81BF568AA3}"/>
              </a:ext>
            </a:extLst>
          </p:cNvPr>
          <p:cNvSpPr/>
          <p:nvPr/>
        </p:nvSpPr>
        <p:spPr>
          <a:xfrm>
            <a:off x="3118030" y="3005474"/>
            <a:ext cx="207335" cy="207335"/>
          </a:xfrm>
          <a:prstGeom prst="ellipse">
            <a:avLst/>
          </a:prstGeom>
          <a:solidFill>
            <a:srgbClr val="134D8A"/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>
                <a:solidFill>
                  <a:srgbClr val="EC5D58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ED2A22D-6FF6-4B3A-93EB-4109C83C1E95}"/>
              </a:ext>
            </a:extLst>
          </p:cNvPr>
          <p:cNvSpPr/>
          <p:nvPr/>
        </p:nvSpPr>
        <p:spPr>
          <a:xfrm>
            <a:off x="3011835" y="1733821"/>
            <a:ext cx="4742401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</a:rPr>
              <a:t>VISION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</a:rPr>
              <a:t> – A 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</a:rPr>
              <a:t>world-class domain name regulator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13" name="Text Placeholder 80">
            <a:extLst>
              <a:ext uri="{FF2B5EF4-FFF2-40B4-BE49-F238E27FC236}">
                <a16:creationId xmlns:a16="http://schemas.microsoft.com/office/drawing/2014/main" xmlns="" id="{988D80CD-E8E7-42E0-AC15-0CBF0546AAFF}"/>
              </a:ext>
            </a:extLst>
          </p:cNvPr>
          <p:cNvSpPr txBox="1">
            <a:spLocks/>
          </p:cNvSpPr>
          <p:nvPr/>
        </p:nvSpPr>
        <p:spPr>
          <a:xfrm>
            <a:off x="1766108" y="2986410"/>
            <a:ext cx="1657552" cy="245461"/>
          </a:xfrm>
          <a:prstGeom prst="rect">
            <a:avLst/>
          </a:prstGeom>
        </p:spPr>
        <p:txBody>
          <a:bodyPr lIns="0" tIns="0" rIns="0" bIns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VALUES</a:t>
            </a:r>
          </a:p>
        </p:txBody>
      </p:sp>
      <p:sp>
        <p:nvSpPr>
          <p:cNvPr id="14" name="Text Placeholder 80">
            <a:extLst>
              <a:ext uri="{FF2B5EF4-FFF2-40B4-BE49-F238E27FC236}">
                <a16:creationId xmlns:a16="http://schemas.microsoft.com/office/drawing/2014/main" xmlns="" id="{DD0A773C-BA89-4897-BE75-E8AD3461DB4E}"/>
              </a:ext>
            </a:extLst>
          </p:cNvPr>
          <p:cNvSpPr txBox="1">
            <a:spLocks/>
          </p:cNvSpPr>
          <p:nvPr/>
        </p:nvSpPr>
        <p:spPr>
          <a:xfrm>
            <a:off x="586166" y="3467908"/>
            <a:ext cx="4851339" cy="2522445"/>
          </a:xfrm>
          <a:prstGeom prst="rect">
            <a:avLst/>
          </a:prstGeom>
        </p:spPr>
        <p:txBody>
          <a:bodyPr lIns="0" tIns="0" rIns="0" bIns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000" b="1" dirty="0">
                <a:solidFill>
                  <a:schemeClr val="tx2"/>
                </a:solidFill>
                <a:latin typeface="Century Gothic" panose="020B0502020202020204" pitchFamily="34" charset="0"/>
                <a:ea typeface="Roboto Lt" pitchFamily="2" charset="0"/>
              </a:rPr>
              <a:t>Transparency</a:t>
            </a:r>
            <a:r>
              <a:rPr lang="en-US" sz="1000" dirty="0">
                <a:solidFill>
                  <a:schemeClr val="tx2"/>
                </a:solidFill>
                <a:latin typeface="Century Gothic" panose="020B0502020202020204" pitchFamily="34" charset="0"/>
                <a:ea typeface="Roboto Lt" pitchFamily="2" charset="0"/>
              </a:rPr>
              <a:t> - ZADNA maintains active consultations with interested and affected parties in carrying out its mandate, in developing policies for .ZA.</a:t>
            </a:r>
          </a:p>
          <a:p>
            <a:pPr algn="just">
              <a:lnSpc>
                <a:spcPct val="150000"/>
              </a:lnSpc>
            </a:pPr>
            <a:r>
              <a:rPr lang="en-US" sz="1000" b="1" dirty="0">
                <a:solidFill>
                  <a:schemeClr val="tx2"/>
                </a:solidFill>
                <a:latin typeface="Century Gothic" panose="020B0502020202020204" pitchFamily="34" charset="0"/>
                <a:ea typeface="Roboto Lt" pitchFamily="2" charset="0"/>
              </a:rPr>
              <a:t>Accountability </a:t>
            </a:r>
            <a:r>
              <a:rPr lang="en-US" sz="1000" dirty="0">
                <a:solidFill>
                  <a:schemeClr val="tx2"/>
                </a:solidFill>
                <a:latin typeface="Century Gothic" panose="020B0502020202020204" pitchFamily="34" charset="0"/>
                <a:ea typeface="Roboto Lt" pitchFamily="2" charset="0"/>
              </a:rPr>
              <a:t>- ZADNA takes responsibility for its decisions and is able to objectively and fairly justifying its actions.</a:t>
            </a:r>
          </a:p>
          <a:p>
            <a:pPr algn="just">
              <a:lnSpc>
                <a:spcPct val="150000"/>
              </a:lnSpc>
            </a:pPr>
            <a:r>
              <a:rPr lang="en-US" sz="1000" b="1" dirty="0">
                <a:solidFill>
                  <a:schemeClr val="tx2"/>
                </a:solidFill>
                <a:latin typeface="Century Gothic" panose="020B0502020202020204" pitchFamily="34" charset="0"/>
                <a:ea typeface="Roboto Lt" pitchFamily="2" charset="0"/>
              </a:rPr>
              <a:t>Inclusivity</a:t>
            </a:r>
            <a:r>
              <a:rPr lang="en-US" sz="1000" dirty="0">
                <a:solidFill>
                  <a:schemeClr val="tx2"/>
                </a:solidFill>
                <a:latin typeface="Century Gothic" panose="020B0502020202020204" pitchFamily="34" charset="0"/>
                <a:ea typeface="Roboto Lt" pitchFamily="2" charset="0"/>
              </a:rPr>
              <a:t> - ZADNA ensures that its stakeholders can participate actively in its policy and regulatory processes and that none should feel constrained from making a meaningful contribution in such processes.</a:t>
            </a:r>
          </a:p>
          <a:p>
            <a:pPr algn="just">
              <a:lnSpc>
                <a:spcPct val="150000"/>
              </a:lnSpc>
            </a:pPr>
            <a:r>
              <a:rPr lang="en-US" sz="1000" b="1" dirty="0">
                <a:solidFill>
                  <a:schemeClr val="tx2"/>
                </a:solidFill>
                <a:latin typeface="Century Gothic" panose="020B0502020202020204" pitchFamily="34" charset="0"/>
                <a:ea typeface="Roboto Lt" pitchFamily="2" charset="0"/>
              </a:rPr>
              <a:t>Integrity</a:t>
            </a:r>
            <a:r>
              <a:rPr lang="en-US" sz="1000" dirty="0">
                <a:solidFill>
                  <a:schemeClr val="tx2"/>
                </a:solidFill>
                <a:latin typeface="Century Gothic" panose="020B0502020202020204" pitchFamily="34" charset="0"/>
                <a:ea typeface="Roboto Lt" pitchFamily="2" charset="0"/>
              </a:rPr>
              <a:t> - We act with integrity in all we do (doing what’s right).</a:t>
            </a:r>
          </a:p>
        </p:txBody>
      </p:sp>
    </p:spTree>
    <p:extLst>
      <p:ext uri="{BB962C8B-B14F-4D97-AF65-F5344CB8AC3E}">
        <p14:creationId xmlns:p14="http://schemas.microsoft.com/office/powerpoint/2010/main" xmlns="" val="354861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C63D39-61AE-48FB-9E98-8B3CB7FEC2E9}"/>
              </a:ext>
            </a:extLst>
          </p:cNvPr>
          <p:cNvSpPr txBox="1"/>
          <p:nvPr/>
        </p:nvSpPr>
        <p:spPr>
          <a:xfrm>
            <a:off x="1543051" y="562863"/>
            <a:ext cx="41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Strategic</a:t>
            </a:r>
            <a:r>
              <a:rPr lang="en-US" sz="2800" dirty="0">
                <a:latin typeface="Century Gothic" panose="020B0502020202020204" pitchFamily="34" charset="0"/>
              </a:rPr>
              <a:t> Overview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754E828-03EC-41CA-B345-EAB6077AB45D}"/>
              </a:ext>
            </a:extLst>
          </p:cNvPr>
          <p:cNvCxnSpPr>
            <a:cxnSpLocks/>
          </p:cNvCxnSpPr>
          <p:nvPr/>
        </p:nvCxnSpPr>
        <p:spPr>
          <a:xfrm>
            <a:off x="5043792" y="963038"/>
            <a:ext cx="7148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594752-0F72-4784-AE0E-FCD1E0DCFA19}"/>
              </a:ext>
            </a:extLst>
          </p:cNvPr>
          <p:cNvSpPr txBox="1"/>
          <p:nvPr/>
        </p:nvSpPr>
        <p:spPr>
          <a:xfrm>
            <a:off x="-121715" y="-345747"/>
            <a:ext cx="21596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03</a:t>
            </a:r>
            <a:endParaRPr lang="en-ZA" sz="9900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B24023-3DF5-4B94-9BA6-635426663A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115" y="1486258"/>
            <a:ext cx="822421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27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xmlns="" id="{26C8AA35-0B90-4787-AA64-5C4B24F1B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" y="0"/>
            <a:ext cx="1219174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CA2C90-A86F-47A7-8097-471E1631EB90}"/>
              </a:ext>
            </a:extLst>
          </p:cNvPr>
          <p:cNvSpPr txBox="1"/>
          <p:nvPr/>
        </p:nvSpPr>
        <p:spPr>
          <a:xfrm>
            <a:off x="305667" y="6208316"/>
            <a:ext cx="1164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4C4C4"/>
                </a:solidFill>
                <a:latin typeface="Century Gothic" panose="020B0502020202020204" pitchFamily="34" charset="0"/>
              </a:rPr>
              <a:t>2021-2022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Performance Summary</a:t>
            </a:r>
          </a:p>
        </p:txBody>
      </p:sp>
    </p:spTree>
    <p:extLst>
      <p:ext uri="{BB962C8B-B14F-4D97-AF65-F5344CB8AC3E}">
        <p14:creationId xmlns:p14="http://schemas.microsoft.com/office/powerpoint/2010/main" xmlns="" val="204157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C63D39-61AE-48FB-9E98-8B3CB7FEC2E9}"/>
              </a:ext>
            </a:extLst>
          </p:cNvPr>
          <p:cNvSpPr txBox="1"/>
          <p:nvPr/>
        </p:nvSpPr>
        <p:spPr>
          <a:xfrm>
            <a:off x="1543050" y="562863"/>
            <a:ext cx="525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ZADNA Strategic</a:t>
            </a:r>
            <a:r>
              <a:rPr lang="en-US" sz="2800" dirty="0">
                <a:latin typeface="Century Gothic" panose="020B0502020202020204" pitchFamily="34" charset="0"/>
              </a:rPr>
              <a:t> Outcomes</a:t>
            </a:r>
            <a:endParaRPr lang="en-ZA" sz="28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754E828-03EC-41CA-B345-EAB6077AB45D}"/>
              </a:ext>
            </a:extLst>
          </p:cNvPr>
          <p:cNvCxnSpPr>
            <a:cxnSpLocks/>
          </p:cNvCxnSpPr>
          <p:nvPr/>
        </p:nvCxnSpPr>
        <p:spPr>
          <a:xfrm>
            <a:off x="6522720" y="963038"/>
            <a:ext cx="5669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594752-0F72-4784-AE0E-FCD1E0DCFA19}"/>
              </a:ext>
            </a:extLst>
          </p:cNvPr>
          <p:cNvSpPr txBox="1"/>
          <p:nvPr/>
        </p:nvSpPr>
        <p:spPr>
          <a:xfrm>
            <a:off x="-121715" y="-345747"/>
            <a:ext cx="21596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 b="1" dirty="0">
                <a:solidFill>
                  <a:srgbClr val="F5F9FD"/>
                </a:solidFill>
                <a:latin typeface="Century Gothic" panose="020B0502020202020204" pitchFamily="34" charset="0"/>
              </a:rPr>
              <a:t>04</a:t>
            </a:r>
            <a:endParaRPr lang="en-ZA" sz="9900" dirty="0">
              <a:solidFill>
                <a:srgbClr val="F5F9FD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FC0EC4-B0F2-4672-B158-3644A083079C}"/>
              </a:ext>
            </a:extLst>
          </p:cNvPr>
          <p:cNvGrpSpPr>
            <a:grpSpLocks/>
          </p:cNvGrpSpPr>
          <p:nvPr/>
        </p:nvGrpSpPr>
        <p:grpSpPr bwMode="auto">
          <a:xfrm>
            <a:off x="860633" y="1424405"/>
            <a:ext cx="10569367" cy="604801"/>
            <a:chOff x="1430" y="210"/>
            <a:chExt cx="9065" cy="380"/>
          </a:xfrm>
        </p:grpSpPr>
        <p:sp>
          <p:nvSpPr>
            <p:cNvPr id="9" name="Text Box 15">
              <a:extLst>
                <a:ext uri="{FF2B5EF4-FFF2-40B4-BE49-F238E27FC236}">
                  <a16:creationId xmlns:a16="http://schemas.microsoft.com/office/drawing/2014/main" xmlns="" id="{47249E0C-80D3-417C-8005-CC9ED19DC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5" y="210"/>
              <a:ext cx="6820" cy="380"/>
            </a:xfrm>
            <a:prstGeom prst="rect">
              <a:avLst/>
            </a:prstGeom>
            <a:solidFill>
              <a:srgbClr val="164B86"/>
            </a:solidFill>
            <a:ln w="6096">
              <a:solidFill>
                <a:srgbClr val="0072B6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69850">
                <a:spcBef>
                  <a:spcPts val="34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To contribute to an economically prosperous and empowered communities by enabling a regulated, secure and vibrant ZA domain name space.</a:t>
              </a:r>
              <a:endParaRPr lang="en-ZA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xmlns="" id="{DBB932EB-58E0-4F18-BF0C-79C00FEC0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210"/>
              <a:ext cx="2245" cy="380"/>
            </a:xfrm>
            <a:prstGeom prst="rect">
              <a:avLst/>
            </a:prstGeom>
            <a:solidFill>
              <a:srgbClr val="164B86"/>
            </a:solidFill>
            <a:ln w="6096">
              <a:solidFill>
                <a:srgbClr val="0072B6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69850">
                <a:spcBef>
                  <a:spcPts val="34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</a:rPr>
                <a:t>Impact statement</a:t>
              </a:r>
              <a:endParaRPr lang="en-ZA" sz="1100" dirty="0">
                <a:effectLst/>
                <a:latin typeface="Century Gothic" panose="020B0502020202020204" pitchFamily="34" charset="0"/>
                <a:ea typeface="Calibri" panose="020F0502020204030204" pitchFamily="34" charset="0"/>
              </a:endParaRP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493C51B8-D914-407D-ADBB-BC19DF32F1B4}"/>
              </a:ext>
            </a:extLst>
          </p:cNvPr>
          <p:cNvGraphicFramePr>
            <a:graphicFrameLocks noGrp="1"/>
          </p:cNvGraphicFramePr>
          <p:nvPr/>
        </p:nvGraphicFramePr>
        <p:xfrm>
          <a:off x="860632" y="2178690"/>
          <a:ext cx="10569368" cy="42368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24616">
                  <a:extLst>
                    <a:ext uri="{9D8B030D-6E8A-4147-A177-3AD203B41FA5}">
                      <a16:colId xmlns:a16="http://schemas.microsoft.com/office/drawing/2014/main" xmlns="" val="751135614"/>
                    </a:ext>
                  </a:extLst>
                </a:gridCol>
                <a:gridCol w="2994720">
                  <a:extLst>
                    <a:ext uri="{9D8B030D-6E8A-4147-A177-3AD203B41FA5}">
                      <a16:colId xmlns:a16="http://schemas.microsoft.com/office/drawing/2014/main" xmlns="" val="3633916194"/>
                    </a:ext>
                  </a:extLst>
                </a:gridCol>
                <a:gridCol w="2825016">
                  <a:extLst>
                    <a:ext uri="{9D8B030D-6E8A-4147-A177-3AD203B41FA5}">
                      <a16:colId xmlns:a16="http://schemas.microsoft.com/office/drawing/2014/main" xmlns="" val="2074572017"/>
                    </a:ext>
                  </a:extLst>
                </a:gridCol>
                <a:gridCol w="2825016">
                  <a:extLst>
                    <a:ext uri="{9D8B030D-6E8A-4147-A177-3AD203B41FA5}">
                      <a16:colId xmlns:a16="http://schemas.microsoft.com/office/drawing/2014/main" xmlns="" val="649008198"/>
                    </a:ext>
                  </a:extLst>
                </a:gridCol>
              </a:tblGrid>
              <a:tr h="526935">
                <a:tc>
                  <a:txBody>
                    <a:bodyPr/>
                    <a:lstStyle/>
                    <a:p>
                      <a:pPr marL="415290">
                        <a:spcBef>
                          <a:spcPts val="340"/>
                        </a:spcBef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Outcomes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>
                        <a:spcBef>
                          <a:spcPts val="340"/>
                        </a:spcBef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Outcome indicator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5290" marR="496570" algn="l" defTabSz="342905" rtl="0" eaLnBrk="1" latinLnBrk="0" hangingPunct="1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Baseline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5290" algn="l" defTabSz="342905" rtl="0" eaLnBrk="1" latinLnBrk="0" hangingPunct="1">
                        <a:spcBef>
                          <a:spcPts val="340"/>
                        </a:spcBef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Five-year target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48465019"/>
                  </a:ext>
                </a:extLst>
              </a:tr>
              <a:tr h="486526">
                <a:tc rowSpan="2">
                  <a:txBody>
                    <a:bodyPr/>
                    <a:lstStyle/>
                    <a:p>
                      <a:pPr marL="75565" algn="l" defTabSz="342905" rtl="0" eaLnBrk="1" latinLnBrk="0" hangingPunct="1">
                        <a:spcBef>
                          <a:spcPts val="340"/>
                        </a:spcBef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Sustainable and resilient domain namespace</a:t>
                      </a:r>
                      <a:endParaRPr lang="en-ZA" sz="1200" b="1" kern="1200" dirty="0">
                        <a:solidFill>
                          <a:schemeClr val="lt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spcBef>
                          <a:spcPts val="340"/>
                        </a:spcBef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Number of domain names registered</a:t>
                      </a:r>
                      <a:endParaRPr lang="en-ZA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496570">
                        <a:spcBef>
                          <a:spcPts val="340"/>
                        </a:spcBef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1.24 million domain names registered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496570">
                        <a:spcBef>
                          <a:spcPts val="340"/>
                        </a:spcBef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125 000 domain name registered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87735289"/>
                  </a:ext>
                </a:extLst>
              </a:tr>
              <a:tr h="2452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5565">
                        <a:spcBef>
                          <a:spcPts val="340"/>
                        </a:spcBef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 Increased net growth  rate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marR="496570">
                        <a:spcBef>
                          <a:spcPts val="340"/>
                        </a:spcBef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New Indicator</a:t>
                      </a:r>
                      <a:endParaRPr lang="en-ZA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spcBef>
                          <a:spcPts val="340"/>
                        </a:spcBef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 Addition 1% increase (62 500 domain names)</a:t>
                      </a:r>
                      <a:endParaRPr lang="en-ZA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09116699"/>
                  </a:ext>
                </a:extLst>
              </a:tr>
              <a:tr h="415480">
                <a:tc rowSpan="6">
                  <a:txBody>
                    <a:bodyPr/>
                    <a:lstStyle/>
                    <a:p>
                      <a:pPr marL="73025" marR="321945">
                        <a:lnSpc>
                          <a:spcPct val="11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Empowered Communities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321945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Number of awareness events conducted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321945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12 awareness campaigns conducted in 2019/20 financial year</a:t>
                      </a:r>
                      <a:endParaRPr lang="en-ZA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336550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60 awareness campaigns conducted</a:t>
                      </a:r>
                      <a:endParaRPr lang="en-ZA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51190669"/>
                  </a:ext>
                </a:extLst>
              </a:tr>
              <a:tr h="4500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Number of Registrar reseller training conducted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64135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12 registrar reseller training conducted in 2019/20 financial year</a:t>
                      </a:r>
                      <a:endParaRPr lang="en-ZA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640080">
                        <a:lnSpc>
                          <a:spcPct val="11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60 registrar reseller training conducted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06905094"/>
                  </a:ext>
                </a:extLst>
              </a:tr>
              <a:tr h="58247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321945">
                        <a:lnSpc>
                          <a:spcPts val="14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Number of media coverage achieved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15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16 media coverage in 2019/20 financial year</a:t>
                      </a:r>
                      <a:endParaRPr lang="en-ZA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336550">
                        <a:lnSpc>
                          <a:spcPct val="116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72 media coverage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63258909"/>
                  </a:ext>
                </a:extLst>
              </a:tr>
              <a:tr h="4090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Number of strategic partnerships agreements signed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4 strategic partnership agreement</a:t>
                      </a:r>
                      <a:endParaRPr lang="en-ZA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15 strategic partnership agreement signed</a:t>
                      </a:r>
                      <a:endParaRPr lang="en-ZA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49961358"/>
                  </a:ext>
                </a:extLst>
              </a:tr>
              <a:tr h="4090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Number of research or Benchmark studies conducted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3 Research studies</a:t>
                      </a:r>
                      <a:endParaRPr lang="en-ZA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20 Research and Benchmark Studies conducted</a:t>
                      </a:r>
                      <a:endParaRPr lang="en-ZA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26048663"/>
                  </a:ext>
                </a:extLst>
              </a:tr>
              <a:tr h="3722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Number of public schools with a domain name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13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New Indicator</a:t>
                      </a:r>
                      <a:endParaRPr lang="en-ZA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2300 of Quintile 1 and 2 Public Schools nation-wide</a:t>
                      </a:r>
                      <a:endParaRPr lang="en-ZA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87352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17326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4469</TotalTime>
  <Words>1477</Words>
  <Application>Microsoft Office PowerPoint</Application>
  <PresentationFormat>Custom</PresentationFormat>
  <Paragraphs>386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Albuquerque</dc:creator>
  <cp:lastModifiedBy>USER</cp:lastModifiedBy>
  <cp:revision>18</cp:revision>
  <cp:lastPrinted>2021-08-17T06:40:37Z</cp:lastPrinted>
  <dcterms:created xsi:type="dcterms:W3CDTF">2021-06-01T10:07:57Z</dcterms:created>
  <dcterms:modified xsi:type="dcterms:W3CDTF">2022-05-06T08:53:16Z</dcterms:modified>
</cp:coreProperties>
</file>