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sldIdLst>
    <p:sldId id="256" r:id="rId3"/>
    <p:sldId id="258" r:id="rId4"/>
    <p:sldId id="268" r:id="rId5"/>
    <p:sldId id="260" r:id="rId6"/>
    <p:sldId id="266" r:id="rId7"/>
    <p:sldId id="262" r:id="rId8"/>
    <p:sldId id="269" r:id="rId9"/>
    <p:sldId id="288" r:id="rId10"/>
    <p:sldId id="263" r:id="rId11"/>
    <p:sldId id="280" r:id="rId12"/>
    <p:sldId id="271" r:id="rId13"/>
    <p:sldId id="272" r:id="rId14"/>
    <p:sldId id="273" r:id="rId15"/>
    <p:sldId id="274" r:id="rId16"/>
    <p:sldId id="275" r:id="rId17"/>
    <p:sldId id="289" r:id="rId18"/>
    <p:sldId id="283" r:id="rId19"/>
    <p:sldId id="281" r:id="rId20"/>
    <p:sldId id="276" r:id="rId21"/>
    <p:sldId id="277" r:id="rId22"/>
    <p:sldId id="282" r:id="rId23"/>
    <p:sldId id="287" r:id="rId24"/>
    <p:sldId id="286" r:id="rId25"/>
    <p:sldId id="285" r:id="rId26"/>
    <p:sldId id="290" r:id="rId27"/>
    <p:sldId id="264" r:id="rId28"/>
    <p:sldId id="265"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p:restoredTop sz="93750" autoAdjust="0"/>
  </p:normalViewPr>
  <p:slideViewPr>
    <p:cSldViewPr snapToGrid="0">
      <p:cViewPr varScale="1">
        <p:scale>
          <a:sx n="34" d="100"/>
          <a:sy n="34" d="100"/>
        </p:scale>
        <p:origin x="-444" y="-84"/>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7AF26-FC8B-42EA-B3FF-0B44EAC13F64}"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B78083A0-CE3D-4E0A-85C2-022279682EC4}">
      <dgm:prSet phldrT="[Text]" custT="1"/>
      <dgm:spPr/>
      <dgm:t>
        <a:bodyPr/>
        <a:lstStyle/>
        <a:p>
          <a:r>
            <a:rPr lang="en-GB" sz="6000" dirty="0" smtClean="0"/>
            <a:t>Return to sporting Activities </a:t>
          </a:r>
          <a:endParaRPr lang="en-US" sz="6000" dirty="0"/>
        </a:p>
      </dgm:t>
    </dgm:pt>
    <dgm:pt modelId="{4EE31B92-D348-4439-A77F-6E982178B52F}" type="parTrans" cxnId="{F697EE9B-1465-4B50-A677-7E8D30AA1F4B}">
      <dgm:prSet/>
      <dgm:spPr/>
      <dgm:t>
        <a:bodyPr/>
        <a:lstStyle/>
        <a:p>
          <a:endParaRPr lang="en-US"/>
        </a:p>
      </dgm:t>
    </dgm:pt>
    <dgm:pt modelId="{9FDE608B-E6D6-4E9A-A10D-8400304FA126}" type="sibTrans" cxnId="{F697EE9B-1465-4B50-A677-7E8D30AA1F4B}">
      <dgm:prSet/>
      <dgm:spPr/>
      <dgm:t>
        <a:bodyPr/>
        <a:lstStyle/>
        <a:p>
          <a:endParaRPr lang="en-US"/>
        </a:p>
      </dgm:t>
    </dgm:pt>
    <dgm:pt modelId="{B7D82CA9-0466-45FA-A2FA-062630D4C9D1}">
      <dgm:prSet phldrT="[Text]" custT="1"/>
      <dgm:spPr/>
      <dgm:t>
        <a:bodyPr/>
        <a:lstStyle/>
        <a:p>
          <a:r>
            <a:rPr lang="en-GB" sz="4000" b="1" dirty="0" smtClean="0"/>
            <a:t>Return to Play </a:t>
          </a:r>
        </a:p>
        <a:p>
          <a:r>
            <a:rPr lang="en-GB" sz="4000" b="1" dirty="0" smtClean="0"/>
            <a:t>“Its in your hands” Vaxx Social Mobilisation Campaign</a:t>
          </a:r>
          <a:endParaRPr lang="en-US" sz="4000" b="1" dirty="0"/>
        </a:p>
      </dgm:t>
    </dgm:pt>
    <dgm:pt modelId="{E4E8E6B0-F717-438E-8C0E-9BD7E64D14BE}" type="parTrans" cxnId="{A00357D6-17A8-4CF2-8098-8D9F9A1D036F}">
      <dgm:prSet/>
      <dgm:spPr/>
      <dgm:t>
        <a:bodyPr/>
        <a:lstStyle/>
        <a:p>
          <a:endParaRPr lang="en-US"/>
        </a:p>
      </dgm:t>
    </dgm:pt>
    <dgm:pt modelId="{0A2DD83B-81EF-49D7-8FCB-454BABDC6FAE}" type="sibTrans" cxnId="{A00357D6-17A8-4CF2-8098-8D9F9A1D036F}">
      <dgm:prSet/>
      <dgm:spPr/>
      <dgm:t>
        <a:bodyPr/>
        <a:lstStyle/>
        <a:p>
          <a:endParaRPr lang="en-US"/>
        </a:p>
      </dgm:t>
    </dgm:pt>
    <dgm:pt modelId="{70BC01BC-4B59-4EF1-9CBB-E932668FB106}">
      <dgm:prSet phldrT="[Text]" custT="1"/>
      <dgm:spPr/>
      <dgm:t>
        <a:bodyPr/>
        <a:lstStyle/>
        <a:p>
          <a:r>
            <a:rPr lang="en-GB" sz="4800" b="1" dirty="0" smtClean="0"/>
            <a:t>Return of Spectators </a:t>
          </a:r>
          <a:endParaRPr lang="en-US" sz="4800" b="1" dirty="0"/>
        </a:p>
      </dgm:t>
    </dgm:pt>
    <dgm:pt modelId="{3CBD4C24-8CEB-47E9-B64E-B82409F2D179}" type="parTrans" cxnId="{C9AA3550-E35F-4C2F-92BA-FD58F7309467}">
      <dgm:prSet/>
      <dgm:spPr/>
      <dgm:t>
        <a:bodyPr/>
        <a:lstStyle/>
        <a:p>
          <a:endParaRPr lang="en-US"/>
        </a:p>
      </dgm:t>
    </dgm:pt>
    <dgm:pt modelId="{87064445-D310-4B25-B0FE-14F3066D7473}" type="sibTrans" cxnId="{C9AA3550-E35F-4C2F-92BA-FD58F7309467}">
      <dgm:prSet/>
      <dgm:spPr/>
      <dgm:t>
        <a:bodyPr/>
        <a:lstStyle/>
        <a:p>
          <a:endParaRPr lang="en-US"/>
        </a:p>
      </dgm:t>
    </dgm:pt>
    <dgm:pt modelId="{BE883FF1-F327-4A5B-9B57-C746F58AEBBB}" type="pres">
      <dgm:prSet presAssocID="{4027AF26-FC8B-42EA-B3FF-0B44EAC13F64}" presName="Name0" presStyleCnt="0">
        <dgm:presLayoutVars>
          <dgm:chMax val="11"/>
          <dgm:chPref val="11"/>
          <dgm:dir/>
          <dgm:resizeHandles/>
        </dgm:presLayoutVars>
      </dgm:prSet>
      <dgm:spPr/>
      <dgm:t>
        <a:bodyPr/>
        <a:lstStyle/>
        <a:p>
          <a:endParaRPr lang="en-US"/>
        </a:p>
      </dgm:t>
    </dgm:pt>
    <dgm:pt modelId="{082D11C9-746D-4AC6-B115-AF4CA5768996}" type="pres">
      <dgm:prSet presAssocID="{70BC01BC-4B59-4EF1-9CBB-E932668FB106}" presName="Accent3" presStyleCnt="0"/>
      <dgm:spPr/>
    </dgm:pt>
    <dgm:pt modelId="{A3BF4613-782A-48F3-A926-0D360FAEDA4D}" type="pres">
      <dgm:prSet presAssocID="{70BC01BC-4B59-4EF1-9CBB-E932668FB106}" presName="Accent" presStyleLbl="node1" presStyleIdx="0" presStyleCnt="3"/>
      <dgm:spPr/>
    </dgm:pt>
    <dgm:pt modelId="{48A9FDBE-CD4C-4E7B-A722-636F0D9B452A}" type="pres">
      <dgm:prSet presAssocID="{70BC01BC-4B59-4EF1-9CBB-E932668FB106}" presName="ParentBackground3" presStyleCnt="0"/>
      <dgm:spPr/>
    </dgm:pt>
    <dgm:pt modelId="{D39B0541-7002-4FCF-94C3-9863946F711A}" type="pres">
      <dgm:prSet presAssocID="{70BC01BC-4B59-4EF1-9CBB-E932668FB106}" presName="ParentBackground" presStyleLbl="fgAcc1" presStyleIdx="0" presStyleCnt="3"/>
      <dgm:spPr/>
      <dgm:t>
        <a:bodyPr/>
        <a:lstStyle/>
        <a:p>
          <a:endParaRPr lang="en-US"/>
        </a:p>
      </dgm:t>
    </dgm:pt>
    <dgm:pt modelId="{8B65E6AF-8200-43AE-9532-A2CFA3FF81D0}" type="pres">
      <dgm:prSet presAssocID="{70BC01BC-4B59-4EF1-9CBB-E932668FB106}" presName="Parent3" presStyleLbl="revTx" presStyleIdx="0" presStyleCnt="0">
        <dgm:presLayoutVars>
          <dgm:chMax val="1"/>
          <dgm:chPref val="1"/>
          <dgm:bulletEnabled val="1"/>
        </dgm:presLayoutVars>
      </dgm:prSet>
      <dgm:spPr/>
      <dgm:t>
        <a:bodyPr/>
        <a:lstStyle/>
        <a:p>
          <a:endParaRPr lang="en-US"/>
        </a:p>
      </dgm:t>
    </dgm:pt>
    <dgm:pt modelId="{1C007A2C-28C9-4A7D-9423-71E159C1ABD2}" type="pres">
      <dgm:prSet presAssocID="{B7D82CA9-0466-45FA-A2FA-062630D4C9D1}" presName="Accent2" presStyleCnt="0"/>
      <dgm:spPr/>
    </dgm:pt>
    <dgm:pt modelId="{4F52DE0D-1283-42F8-A9A6-2F120D456C61}" type="pres">
      <dgm:prSet presAssocID="{B7D82CA9-0466-45FA-A2FA-062630D4C9D1}" presName="Accent" presStyleLbl="node1" presStyleIdx="1" presStyleCnt="3"/>
      <dgm:spPr/>
    </dgm:pt>
    <dgm:pt modelId="{6229531F-4F92-4864-9755-9240C87ED959}" type="pres">
      <dgm:prSet presAssocID="{B7D82CA9-0466-45FA-A2FA-062630D4C9D1}" presName="ParentBackground2" presStyleCnt="0"/>
      <dgm:spPr/>
    </dgm:pt>
    <dgm:pt modelId="{23A49DA9-0A5D-4073-B673-D05B347C852F}" type="pres">
      <dgm:prSet presAssocID="{B7D82CA9-0466-45FA-A2FA-062630D4C9D1}" presName="ParentBackground" presStyleLbl="fgAcc1" presStyleIdx="1" presStyleCnt="3"/>
      <dgm:spPr/>
      <dgm:t>
        <a:bodyPr/>
        <a:lstStyle/>
        <a:p>
          <a:endParaRPr lang="en-US"/>
        </a:p>
      </dgm:t>
    </dgm:pt>
    <dgm:pt modelId="{11662809-5A76-49A2-B6D8-64A9D80CE770}" type="pres">
      <dgm:prSet presAssocID="{B7D82CA9-0466-45FA-A2FA-062630D4C9D1}" presName="Parent2" presStyleLbl="revTx" presStyleIdx="0" presStyleCnt="0">
        <dgm:presLayoutVars>
          <dgm:chMax val="1"/>
          <dgm:chPref val="1"/>
          <dgm:bulletEnabled val="1"/>
        </dgm:presLayoutVars>
      </dgm:prSet>
      <dgm:spPr/>
      <dgm:t>
        <a:bodyPr/>
        <a:lstStyle/>
        <a:p>
          <a:endParaRPr lang="en-US"/>
        </a:p>
      </dgm:t>
    </dgm:pt>
    <dgm:pt modelId="{B2E22E26-5185-4AD3-A27D-394E837F9F6C}" type="pres">
      <dgm:prSet presAssocID="{B78083A0-CE3D-4E0A-85C2-022279682EC4}" presName="Accent1" presStyleCnt="0"/>
      <dgm:spPr/>
    </dgm:pt>
    <dgm:pt modelId="{A0F12050-CDE8-4426-BEB2-9CE84A1D6426}" type="pres">
      <dgm:prSet presAssocID="{B78083A0-CE3D-4E0A-85C2-022279682EC4}" presName="Accent" presStyleLbl="node1" presStyleIdx="2" presStyleCnt="3"/>
      <dgm:spPr/>
    </dgm:pt>
    <dgm:pt modelId="{C0004A33-BA24-474B-8253-147D768F9EB1}" type="pres">
      <dgm:prSet presAssocID="{B78083A0-CE3D-4E0A-85C2-022279682EC4}" presName="ParentBackground1" presStyleCnt="0"/>
      <dgm:spPr/>
    </dgm:pt>
    <dgm:pt modelId="{B5A22F63-7C21-4811-AFF6-D09469DACEFA}" type="pres">
      <dgm:prSet presAssocID="{B78083A0-CE3D-4E0A-85C2-022279682EC4}" presName="ParentBackground" presStyleLbl="fgAcc1" presStyleIdx="2" presStyleCnt="3"/>
      <dgm:spPr/>
      <dgm:t>
        <a:bodyPr/>
        <a:lstStyle/>
        <a:p>
          <a:endParaRPr lang="en-US"/>
        </a:p>
      </dgm:t>
    </dgm:pt>
    <dgm:pt modelId="{7E754E9F-D7C3-4F60-B83E-6704C6C50A67}" type="pres">
      <dgm:prSet presAssocID="{B78083A0-CE3D-4E0A-85C2-022279682EC4}" presName="Parent1" presStyleLbl="revTx" presStyleIdx="0" presStyleCnt="0">
        <dgm:presLayoutVars>
          <dgm:chMax val="1"/>
          <dgm:chPref val="1"/>
          <dgm:bulletEnabled val="1"/>
        </dgm:presLayoutVars>
      </dgm:prSet>
      <dgm:spPr/>
      <dgm:t>
        <a:bodyPr/>
        <a:lstStyle/>
        <a:p>
          <a:endParaRPr lang="en-US"/>
        </a:p>
      </dgm:t>
    </dgm:pt>
  </dgm:ptLst>
  <dgm:cxnLst>
    <dgm:cxn modelId="{F697EE9B-1465-4B50-A677-7E8D30AA1F4B}" srcId="{4027AF26-FC8B-42EA-B3FF-0B44EAC13F64}" destId="{B78083A0-CE3D-4E0A-85C2-022279682EC4}" srcOrd="0" destOrd="0" parTransId="{4EE31B92-D348-4439-A77F-6E982178B52F}" sibTransId="{9FDE608B-E6D6-4E9A-A10D-8400304FA126}"/>
    <dgm:cxn modelId="{A00357D6-17A8-4CF2-8098-8D9F9A1D036F}" srcId="{4027AF26-FC8B-42EA-B3FF-0B44EAC13F64}" destId="{B7D82CA9-0466-45FA-A2FA-062630D4C9D1}" srcOrd="1" destOrd="0" parTransId="{E4E8E6B0-F717-438E-8C0E-9BD7E64D14BE}" sibTransId="{0A2DD83B-81EF-49D7-8FCB-454BABDC6FAE}"/>
    <dgm:cxn modelId="{75677D53-6710-47D6-8DE4-5C18B09E1EF6}" type="presOf" srcId="{B78083A0-CE3D-4E0A-85C2-022279682EC4}" destId="{B5A22F63-7C21-4811-AFF6-D09469DACEFA}" srcOrd="0" destOrd="0" presId="urn:microsoft.com/office/officeart/2011/layout/CircleProcess"/>
    <dgm:cxn modelId="{CE9FBCB4-A18A-4D99-845F-8B05360EDBB2}" type="presOf" srcId="{B78083A0-CE3D-4E0A-85C2-022279682EC4}" destId="{7E754E9F-D7C3-4F60-B83E-6704C6C50A67}" srcOrd="1" destOrd="0" presId="urn:microsoft.com/office/officeart/2011/layout/CircleProcess"/>
    <dgm:cxn modelId="{A0740129-FF79-47B4-B0F3-C2D5318BC8B9}" type="presOf" srcId="{B7D82CA9-0466-45FA-A2FA-062630D4C9D1}" destId="{23A49DA9-0A5D-4073-B673-D05B347C852F}" srcOrd="0" destOrd="0" presId="urn:microsoft.com/office/officeart/2011/layout/CircleProcess"/>
    <dgm:cxn modelId="{F10893D5-9859-4A18-AF42-D0D5A1CDADBC}" type="presOf" srcId="{B7D82CA9-0466-45FA-A2FA-062630D4C9D1}" destId="{11662809-5A76-49A2-B6D8-64A9D80CE770}" srcOrd="1" destOrd="0" presId="urn:microsoft.com/office/officeart/2011/layout/CircleProcess"/>
    <dgm:cxn modelId="{26C95A6F-6C14-4360-865D-08243FE04D44}" type="presOf" srcId="{70BC01BC-4B59-4EF1-9CBB-E932668FB106}" destId="{D39B0541-7002-4FCF-94C3-9863946F711A}" srcOrd="0" destOrd="0" presId="urn:microsoft.com/office/officeart/2011/layout/CircleProcess"/>
    <dgm:cxn modelId="{10393EDF-B51A-4B52-9320-F04FAB27FF57}" type="presOf" srcId="{4027AF26-FC8B-42EA-B3FF-0B44EAC13F64}" destId="{BE883FF1-F327-4A5B-9B57-C746F58AEBBB}" srcOrd="0" destOrd="0" presId="urn:microsoft.com/office/officeart/2011/layout/CircleProcess"/>
    <dgm:cxn modelId="{D4BC82A0-7A0D-4ACF-BF84-4BF6C8B9364F}" type="presOf" srcId="{70BC01BC-4B59-4EF1-9CBB-E932668FB106}" destId="{8B65E6AF-8200-43AE-9532-A2CFA3FF81D0}" srcOrd="1" destOrd="0" presId="urn:microsoft.com/office/officeart/2011/layout/CircleProcess"/>
    <dgm:cxn modelId="{C9AA3550-E35F-4C2F-92BA-FD58F7309467}" srcId="{4027AF26-FC8B-42EA-B3FF-0B44EAC13F64}" destId="{70BC01BC-4B59-4EF1-9CBB-E932668FB106}" srcOrd="2" destOrd="0" parTransId="{3CBD4C24-8CEB-47E9-B64E-B82409F2D179}" sibTransId="{87064445-D310-4B25-B0FE-14F3066D7473}"/>
    <dgm:cxn modelId="{430154E4-B9D8-4CFF-A440-37A4BFFFC169}" type="presParOf" srcId="{BE883FF1-F327-4A5B-9B57-C746F58AEBBB}" destId="{082D11C9-746D-4AC6-B115-AF4CA5768996}" srcOrd="0" destOrd="0" presId="urn:microsoft.com/office/officeart/2011/layout/CircleProcess"/>
    <dgm:cxn modelId="{215A3FD3-D134-48AD-B5A6-FB2CFBEDDC04}" type="presParOf" srcId="{082D11C9-746D-4AC6-B115-AF4CA5768996}" destId="{A3BF4613-782A-48F3-A926-0D360FAEDA4D}" srcOrd="0" destOrd="0" presId="urn:microsoft.com/office/officeart/2011/layout/CircleProcess"/>
    <dgm:cxn modelId="{AC5A96FD-76D2-4AC4-AD39-D90BBD44E209}" type="presParOf" srcId="{BE883FF1-F327-4A5B-9B57-C746F58AEBBB}" destId="{48A9FDBE-CD4C-4E7B-A722-636F0D9B452A}" srcOrd="1" destOrd="0" presId="urn:microsoft.com/office/officeart/2011/layout/CircleProcess"/>
    <dgm:cxn modelId="{3D5FB943-5996-4D67-B332-E8F42A1FD74C}" type="presParOf" srcId="{48A9FDBE-CD4C-4E7B-A722-636F0D9B452A}" destId="{D39B0541-7002-4FCF-94C3-9863946F711A}" srcOrd="0" destOrd="0" presId="urn:microsoft.com/office/officeart/2011/layout/CircleProcess"/>
    <dgm:cxn modelId="{D50060CC-8ECE-4D6C-BB51-D301732E9257}" type="presParOf" srcId="{BE883FF1-F327-4A5B-9B57-C746F58AEBBB}" destId="{8B65E6AF-8200-43AE-9532-A2CFA3FF81D0}" srcOrd="2" destOrd="0" presId="urn:microsoft.com/office/officeart/2011/layout/CircleProcess"/>
    <dgm:cxn modelId="{C17CCAB7-5D5B-41E2-905C-FEDC75AB10E7}" type="presParOf" srcId="{BE883FF1-F327-4A5B-9B57-C746F58AEBBB}" destId="{1C007A2C-28C9-4A7D-9423-71E159C1ABD2}" srcOrd="3" destOrd="0" presId="urn:microsoft.com/office/officeart/2011/layout/CircleProcess"/>
    <dgm:cxn modelId="{909D23BA-31B2-4527-8BBF-4523011D36AE}" type="presParOf" srcId="{1C007A2C-28C9-4A7D-9423-71E159C1ABD2}" destId="{4F52DE0D-1283-42F8-A9A6-2F120D456C61}" srcOrd="0" destOrd="0" presId="urn:microsoft.com/office/officeart/2011/layout/CircleProcess"/>
    <dgm:cxn modelId="{9F886FC4-ECBB-445D-B8D3-ECC7C28958A2}" type="presParOf" srcId="{BE883FF1-F327-4A5B-9B57-C746F58AEBBB}" destId="{6229531F-4F92-4864-9755-9240C87ED959}" srcOrd="4" destOrd="0" presId="urn:microsoft.com/office/officeart/2011/layout/CircleProcess"/>
    <dgm:cxn modelId="{E7905EE8-FA9A-46A0-B400-5707443352F1}" type="presParOf" srcId="{6229531F-4F92-4864-9755-9240C87ED959}" destId="{23A49DA9-0A5D-4073-B673-D05B347C852F}" srcOrd="0" destOrd="0" presId="urn:microsoft.com/office/officeart/2011/layout/CircleProcess"/>
    <dgm:cxn modelId="{9B8A1BA6-8539-4383-9C72-5046D6188D97}" type="presParOf" srcId="{BE883FF1-F327-4A5B-9B57-C746F58AEBBB}" destId="{11662809-5A76-49A2-B6D8-64A9D80CE770}" srcOrd="5" destOrd="0" presId="urn:microsoft.com/office/officeart/2011/layout/CircleProcess"/>
    <dgm:cxn modelId="{FD8151F5-FEAE-495B-87C7-4A02A2A19A17}" type="presParOf" srcId="{BE883FF1-F327-4A5B-9B57-C746F58AEBBB}" destId="{B2E22E26-5185-4AD3-A27D-394E837F9F6C}" srcOrd="6" destOrd="0" presId="urn:microsoft.com/office/officeart/2011/layout/CircleProcess"/>
    <dgm:cxn modelId="{1D325410-7E76-495F-AA00-71F77A435C2F}" type="presParOf" srcId="{B2E22E26-5185-4AD3-A27D-394E837F9F6C}" destId="{A0F12050-CDE8-4426-BEB2-9CE84A1D6426}" srcOrd="0" destOrd="0" presId="urn:microsoft.com/office/officeart/2011/layout/CircleProcess"/>
    <dgm:cxn modelId="{4D8673B9-B238-4CB4-BAA6-8E61967FF7CC}" type="presParOf" srcId="{BE883FF1-F327-4A5B-9B57-C746F58AEBBB}" destId="{C0004A33-BA24-474B-8253-147D768F9EB1}" srcOrd="7" destOrd="0" presId="urn:microsoft.com/office/officeart/2011/layout/CircleProcess"/>
    <dgm:cxn modelId="{6D7F2B41-D2D0-4A8B-96E1-2DA4781DB6C2}" type="presParOf" srcId="{C0004A33-BA24-474B-8253-147D768F9EB1}" destId="{B5A22F63-7C21-4811-AFF6-D09469DACEFA}" srcOrd="0" destOrd="0" presId="urn:microsoft.com/office/officeart/2011/layout/CircleProcess"/>
    <dgm:cxn modelId="{BB1D57B9-32A1-4683-BB63-FD160D7DBC5F}" type="presParOf" srcId="{BE883FF1-F327-4A5B-9B57-C746F58AEBBB}" destId="{7E754E9F-D7C3-4F60-B83E-6704C6C50A67}"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7AF26-FC8B-42EA-B3FF-0B44EAC13F64}"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B78083A0-CE3D-4E0A-85C2-022279682EC4}">
      <dgm:prSet phldrT="[Text]" custT="1"/>
      <dgm:spPr/>
      <dgm:t>
        <a:bodyPr/>
        <a:lstStyle/>
        <a:p>
          <a:r>
            <a:rPr lang="en-GB" sz="6000" dirty="0" smtClean="0"/>
            <a:t>Return to sporting Activities</a:t>
          </a:r>
          <a:endParaRPr lang="en-US" sz="6000" dirty="0"/>
        </a:p>
      </dgm:t>
    </dgm:pt>
    <dgm:pt modelId="{4EE31B92-D348-4439-A77F-6E982178B52F}" type="parTrans" cxnId="{F697EE9B-1465-4B50-A677-7E8D30AA1F4B}">
      <dgm:prSet/>
      <dgm:spPr/>
      <dgm:t>
        <a:bodyPr/>
        <a:lstStyle/>
        <a:p>
          <a:endParaRPr lang="en-US"/>
        </a:p>
      </dgm:t>
    </dgm:pt>
    <dgm:pt modelId="{9FDE608B-E6D6-4E9A-A10D-8400304FA126}" type="sibTrans" cxnId="{F697EE9B-1465-4B50-A677-7E8D30AA1F4B}">
      <dgm:prSet/>
      <dgm:spPr/>
      <dgm:t>
        <a:bodyPr/>
        <a:lstStyle/>
        <a:p>
          <a:endParaRPr lang="en-US"/>
        </a:p>
      </dgm:t>
    </dgm:pt>
    <dgm:pt modelId="{BE883FF1-F327-4A5B-9B57-C746F58AEBBB}" type="pres">
      <dgm:prSet presAssocID="{4027AF26-FC8B-42EA-B3FF-0B44EAC13F64}" presName="Name0" presStyleCnt="0">
        <dgm:presLayoutVars>
          <dgm:chMax val="11"/>
          <dgm:chPref val="11"/>
          <dgm:dir/>
          <dgm:resizeHandles/>
        </dgm:presLayoutVars>
      </dgm:prSet>
      <dgm:spPr/>
      <dgm:t>
        <a:bodyPr/>
        <a:lstStyle/>
        <a:p>
          <a:endParaRPr lang="en-US"/>
        </a:p>
      </dgm:t>
    </dgm:pt>
    <dgm:pt modelId="{B2E22E26-5185-4AD3-A27D-394E837F9F6C}" type="pres">
      <dgm:prSet presAssocID="{B78083A0-CE3D-4E0A-85C2-022279682EC4}" presName="Accent1" presStyleCnt="0"/>
      <dgm:spPr/>
    </dgm:pt>
    <dgm:pt modelId="{A0F12050-CDE8-4426-BEB2-9CE84A1D6426}" type="pres">
      <dgm:prSet presAssocID="{B78083A0-CE3D-4E0A-85C2-022279682EC4}" presName="Accent" presStyleLbl="node1" presStyleIdx="0" presStyleCnt="1"/>
      <dgm:spPr/>
    </dgm:pt>
    <dgm:pt modelId="{C0004A33-BA24-474B-8253-147D768F9EB1}" type="pres">
      <dgm:prSet presAssocID="{B78083A0-CE3D-4E0A-85C2-022279682EC4}" presName="ParentBackground1" presStyleCnt="0"/>
      <dgm:spPr/>
    </dgm:pt>
    <dgm:pt modelId="{B5A22F63-7C21-4811-AFF6-D09469DACEFA}" type="pres">
      <dgm:prSet presAssocID="{B78083A0-CE3D-4E0A-85C2-022279682EC4}" presName="ParentBackground" presStyleLbl="fgAcc1" presStyleIdx="0" presStyleCnt="1"/>
      <dgm:spPr/>
      <dgm:t>
        <a:bodyPr/>
        <a:lstStyle/>
        <a:p>
          <a:endParaRPr lang="en-US"/>
        </a:p>
      </dgm:t>
    </dgm:pt>
    <dgm:pt modelId="{7E754E9F-D7C3-4F60-B83E-6704C6C50A67}" type="pres">
      <dgm:prSet presAssocID="{B78083A0-CE3D-4E0A-85C2-022279682EC4}" presName="Parent1" presStyleLbl="revTx" presStyleIdx="0" presStyleCnt="0">
        <dgm:presLayoutVars>
          <dgm:chMax val="1"/>
          <dgm:chPref val="1"/>
          <dgm:bulletEnabled val="1"/>
        </dgm:presLayoutVars>
      </dgm:prSet>
      <dgm:spPr/>
      <dgm:t>
        <a:bodyPr/>
        <a:lstStyle/>
        <a:p>
          <a:endParaRPr lang="en-US"/>
        </a:p>
      </dgm:t>
    </dgm:pt>
  </dgm:ptLst>
  <dgm:cxnLst>
    <dgm:cxn modelId="{CE9FBCB4-A18A-4D99-845F-8B05360EDBB2}" type="presOf" srcId="{B78083A0-CE3D-4E0A-85C2-022279682EC4}" destId="{7E754E9F-D7C3-4F60-B83E-6704C6C50A67}" srcOrd="1" destOrd="0" presId="urn:microsoft.com/office/officeart/2011/layout/CircleProcess"/>
    <dgm:cxn modelId="{75677D53-6710-47D6-8DE4-5C18B09E1EF6}" type="presOf" srcId="{B78083A0-CE3D-4E0A-85C2-022279682EC4}" destId="{B5A22F63-7C21-4811-AFF6-D09469DACEFA}" srcOrd="0" destOrd="0" presId="urn:microsoft.com/office/officeart/2011/layout/CircleProcess"/>
    <dgm:cxn modelId="{F697EE9B-1465-4B50-A677-7E8D30AA1F4B}" srcId="{4027AF26-FC8B-42EA-B3FF-0B44EAC13F64}" destId="{B78083A0-CE3D-4E0A-85C2-022279682EC4}" srcOrd="0" destOrd="0" parTransId="{4EE31B92-D348-4439-A77F-6E982178B52F}" sibTransId="{9FDE608B-E6D6-4E9A-A10D-8400304FA126}"/>
    <dgm:cxn modelId="{10393EDF-B51A-4B52-9320-F04FAB27FF57}" type="presOf" srcId="{4027AF26-FC8B-42EA-B3FF-0B44EAC13F64}" destId="{BE883FF1-F327-4A5B-9B57-C746F58AEBBB}" srcOrd="0" destOrd="0" presId="urn:microsoft.com/office/officeart/2011/layout/CircleProcess"/>
    <dgm:cxn modelId="{FD8151F5-FEAE-495B-87C7-4A02A2A19A17}" type="presParOf" srcId="{BE883FF1-F327-4A5B-9B57-C746F58AEBBB}" destId="{B2E22E26-5185-4AD3-A27D-394E837F9F6C}" srcOrd="0" destOrd="0" presId="urn:microsoft.com/office/officeart/2011/layout/CircleProcess"/>
    <dgm:cxn modelId="{1D325410-7E76-495F-AA00-71F77A435C2F}" type="presParOf" srcId="{B2E22E26-5185-4AD3-A27D-394E837F9F6C}" destId="{A0F12050-CDE8-4426-BEB2-9CE84A1D6426}" srcOrd="0" destOrd="0" presId="urn:microsoft.com/office/officeart/2011/layout/CircleProcess"/>
    <dgm:cxn modelId="{4D8673B9-B238-4CB4-BAA6-8E61967FF7CC}" type="presParOf" srcId="{BE883FF1-F327-4A5B-9B57-C746F58AEBBB}" destId="{C0004A33-BA24-474B-8253-147D768F9EB1}" srcOrd="1" destOrd="0" presId="urn:microsoft.com/office/officeart/2011/layout/CircleProcess"/>
    <dgm:cxn modelId="{6D7F2B41-D2D0-4A8B-96E1-2DA4781DB6C2}" type="presParOf" srcId="{C0004A33-BA24-474B-8253-147D768F9EB1}" destId="{B5A22F63-7C21-4811-AFF6-D09469DACEFA}" srcOrd="0" destOrd="0" presId="urn:microsoft.com/office/officeart/2011/layout/CircleProcess"/>
    <dgm:cxn modelId="{BB1D57B9-32A1-4683-BB63-FD160D7DBC5F}" type="presParOf" srcId="{BE883FF1-F327-4A5B-9B57-C746F58AEBBB}" destId="{7E754E9F-D7C3-4F60-B83E-6704C6C50A67}" srcOrd="2"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0CED09-6A08-4288-A130-64262140539C}" type="doc">
      <dgm:prSet loTypeId="urn:microsoft.com/office/officeart/2008/layout/VerticalCurvedList" loCatId="list" qsTypeId="urn:microsoft.com/office/officeart/2005/8/quickstyle/simple1" qsCatId="simple" csTypeId="urn:microsoft.com/office/officeart/2005/8/colors/accent4_3" csCatId="accent4" phldr="1"/>
      <dgm:spPr/>
      <dgm:t>
        <a:bodyPr/>
        <a:lstStyle/>
        <a:p>
          <a:endParaRPr lang="en-US"/>
        </a:p>
      </dgm:t>
    </dgm:pt>
    <dgm:pt modelId="{0E74ED0B-FACC-4A73-B285-3801CEA79B16}">
      <dgm:prSet phldrT="[Text]"/>
      <dgm:spPr/>
      <dgm:t>
        <a:bodyPr/>
        <a:lstStyle/>
        <a:p>
          <a:r>
            <a:rPr lang="en-GB" b="1" dirty="0" smtClean="0">
              <a:solidFill>
                <a:schemeClr val="bg2"/>
              </a:solidFill>
            </a:rPr>
            <a:t>Presentations of proposals to the Covid 19 Work streams Sectors </a:t>
          </a:r>
          <a:endParaRPr lang="en-US" dirty="0"/>
        </a:p>
      </dgm:t>
    </dgm:pt>
    <dgm:pt modelId="{C2D8DA27-3F72-4614-A7E8-CC3DDB20B7C2}" type="parTrans" cxnId="{DE90076D-BB63-47EF-ABC5-94ED98E50C6A}">
      <dgm:prSet/>
      <dgm:spPr/>
      <dgm:t>
        <a:bodyPr/>
        <a:lstStyle/>
        <a:p>
          <a:endParaRPr lang="en-US"/>
        </a:p>
      </dgm:t>
    </dgm:pt>
    <dgm:pt modelId="{631E2597-F5EE-49C9-A396-A9B0C639EE4E}" type="sibTrans" cxnId="{DE90076D-BB63-47EF-ABC5-94ED98E50C6A}">
      <dgm:prSet/>
      <dgm:spPr/>
      <dgm:t>
        <a:bodyPr/>
        <a:lstStyle/>
        <a:p>
          <a:endParaRPr lang="en-US"/>
        </a:p>
      </dgm:t>
    </dgm:pt>
    <dgm:pt modelId="{878921BF-13ED-4B60-B732-E8B6EFFF552C}">
      <dgm:prSet phldrT="[Text]"/>
      <dgm:spPr/>
      <dgm:t>
        <a:bodyPr/>
        <a:lstStyle/>
        <a:p>
          <a:r>
            <a:rPr lang="en-GB" b="1" dirty="0" smtClean="0">
              <a:solidFill>
                <a:schemeClr val="bg2"/>
              </a:solidFill>
            </a:rPr>
            <a:t>Inputs into   Regulations from Level 3  to include Sport , Arts and Culture </a:t>
          </a:r>
          <a:endParaRPr lang="en-US" dirty="0"/>
        </a:p>
      </dgm:t>
    </dgm:pt>
    <dgm:pt modelId="{4140F77F-1F96-4F91-B3D2-1A749DE3734E}" type="parTrans" cxnId="{E7C4CFED-B480-4A95-92C1-43DB66056E01}">
      <dgm:prSet/>
      <dgm:spPr/>
      <dgm:t>
        <a:bodyPr/>
        <a:lstStyle/>
        <a:p>
          <a:endParaRPr lang="en-US"/>
        </a:p>
      </dgm:t>
    </dgm:pt>
    <dgm:pt modelId="{596D64EB-9662-46CA-BEAC-658687BE86AC}" type="sibTrans" cxnId="{E7C4CFED-B480-4A95-92C1-43DB66056E01}">
      <dgm:prSet/>
      <dgm:spPr/>
      <dgm:t>
        <a:bodyPr/>
        <a:lstStyle/>
        <a:p>
          <a:endParaRPr lang="en-US"/>
        </a:p>
      </dgm:t>
    </dgm:pt>
    <dgm:pt modelId="{86F32129-561D-4382-96ED-82ABEDF5C8CE}">
      <dgm:prSet/>
      <dgm:spPr/>
      <dgm:t>
        <a:bodyPr/>
        <a:lstStyle/>
        <a:p>
          <a:r>
            <a:rPr lang="en-GB" b="1" dirty="0" smtClean="0">
              <a:solidFill>
                <a:schemeClr val="bg2"/>
              </a:solidFill>
            </a:rPr>
            <a:t>Engaged with sector and SASCOC /Artists</a:t>
          </a:r>
          <a:endParaRPr lang="en-US" dirty="0">
            <a:solidFill>
              <a:schemeClr val="bg2"/>
            </a:solidFill>
          </a:endParaRPr>
        </a:p>
      </dgm:t>
    </dgm:pt>
    <dgm:pt modelId="{A128427A-FC2E-4784-96F1-344CE1A2B2FC}" type="parTrans" cxnId="{F97CC789-4ACC-411F-A119-AAA9F9D9F85E}">
      <dgm:prSet/>
      <dgm:spPr/>
      <dgm:t>
        <a:bodyPr/>
        <a:lstStyle/>
        <a:p>
          <a:endParaRPr lang="en-US"/>
        </a:p>
      </dgm:t>
    </dgm:pt>
    <dgm:pt modelId="{FC0E1163-0852-4C1E-9E80-C2A0D8F089EB}" type="sibTrans" cxnId="{F97CC789-4ACC-411F-A119-AAA9F9D9F85E}">
      <dgm:prSet/>
      <dgm:spPr/>
      <dgm:t>
        <a:bodyPr/>
        <a:lstStyle/>
        <a:p>
          <a:endParaRPr lang="en-US"/>
        </a:p>
      </dgm:t>
    </dgm:pt>
    <dgm:pt modelId="{FD0DAC96-4BD1-4B45-BBC4-B2165A494DB5}">
      <dgm:prSet/>
      <dgm:spPr/>
      <dgm:t>
        <a:bodyPr/>
        <a:lstStyle/>
        <a:p>
          <a:r>
            <a:rPr lang="en-GB" dirty="0" smtClean="0">
              <a:solidFill>
                <a:schemeClr val="bg2"/>
              </a:solidFill>
            </a:rPr>
            <a:t>  </a:t>
          </a:r>
          <a:r>
            <a:rPr lang="en-GB" b="1" dirty="0" smtClean="0">
              <a:solidFill>
                <a:schemeClr val="bg2"/>
              </a:solidFill>
            </a:rPr>
            <a:t>Developed guidelines for the Sport and Arts Sectors </a:t>
          </a:r>
          <a:endParaRPr lang="en-US" dirty="0">
            <a:solidFill>
              <a:schemeClr val="bg2"/>
            </a:solidFill>
          </a:endParaRPr>
        </a:p>
      </dgm:t>
    </dgm:pt>
    <dgm:pt modelId="{A4D2D8AC-74E8-42FC-9A18-1CB3F1429BE8}" type="parTrans" cxnId="{9FB9C116-7398-40E0-B9D8-6767F35A7A27}">
      <dgm:prSet/>
      <dgm:spPr/>
      <dgm:t>
        <a:bodyPr/>
        <a:lstStyle/>
        <a:p>
          <a:endParaRPr lang="en-US"/>
        </a:p>
      </dgm:t>
    </dgm:pt>
    <dgm:pt modelId="{63D8F285-137D-4B3F-AB3E-DC5CA1AA64DA}" type="sibTrans" cxnId="{9FB9C116-7398-40E0-B9D8-6767F35A7A27}">
      <dgm:prSet/>
      <dgm:spPr/>
      <dgm:t>
        <a:bodyPr/>
        <a:lstStyle/>
        <a:p>
          <a:endParaRPr lang="en-US"/>
        </a:p>
      </dgm:t>
    </dgm:pt>
    <dgm:pt modelId="{D061F7AD-D23F-4327-A695-BA8143D9070A}">
      <dgm:prSet/>
      <dgm:spPr/>
      <dgm:t>
        <a:bodyPr/>
        <a:lstStyle/>
        <a:p>
          <a:r>
            <a:rPr lang="en-GB" b="1" dirty="0" smtClean="0">
              <a:solidFill>
                <a:schemeClr val="bg2"/>
              </a:solidFill>
            </a:rPr>
            <a:t>Submitted and motivated for amendments of regulations to take sport and the arts out of the lockdown</a:t>
          </a:r>
          <a:endParaRPr lang="en-US" dirty="0">
            <a:solidFill>
              <a:schemeClr val="bg2"/>
            </a:solidFill>
          </a:endParaRPr>
        </a:p>
      </dgm:t>
    </dgm:pt>
    <dgm:pt modelId="{A2645991-C1C4-4C37-9418-9872C8E0D860}" type="parTrans" cxnId="{3BD0075A-F0CC-4C30-B64D-E461F090F9F5}">
      <dgm:prSet/>
      <dgm:spPr/>
      <dgm:t>
        <a:bodyPr/>
        <a:lstStyle/>
        <a:p>
          <a:endParaRPr lang="en-US"/>
        </a:p>
      </dgm:t>
    </dgm:pt>
    <dgm:pt modelId="{A07159E1-08F9-489F-85B4-E25881A3607A}" type="sibTrans" cxnId="{3BD0075A-F0CC-4C30-B64D-E461F090F9F5}">
      <dgm:prSet/>
      <dgm:spPr/>
      <dgm:t>
        <a:bodyPr/>
        <a:lstStyle/>
        <a:p>
          <a:endParaRPr lang="en-US"/>
        </a:p>
      </dgm:t>
    </dgm:pt>
    <dgm:pt modelId="{C11C5758-8859-4C3A-922F-76B984486F61}">
      <dgm:prSet phldrT="[Text]"/>
      <dgm:spPr/>
      <dgm:t>
        <a:bodyPr/>
        <a:lstStyle/>
        <a:p>
          <a:r>
            <a:rPr lang="en-GB" b="1" dirty="0" smtClean="0">
              <a:solidFill>
                <a:schemeClr val="bg2"/>
              </a:solidFill>
            </a:rPr>
            <a:t>Return of Sporting Activities included into Regulations </a:t>
          </a:r>
          <a:endParaRPr lang="en-US" dirty="0"/>
        </a:p>
      </dgm:t>
    </dgm:pt>
    <dgm:pt modelId="{95A8A6C1-AEBF-49C3-BED5-A2FDB2C62141}" type="parTrans" cxnId="{3C5352F0-A3A0-462B-B4C4-5126BC0F2241}">
      <dgm:prSet/>
      <dgm:spPr/>
      <dgm:t>
        <a:bodyPr/>
        <a:lstStyle/>
        <a:p>
          <a:endParaRPr lang="en-US"/>
        </a:p>
      </dgm:t>
    </dgm:pt>
    <dgm:pt modelId="{3F086766-4EA1-4A9E-BE3C-9F9C9FC459C1}" type="sibTrans" cxnId="{3C5352F0-A3A0-462B-B4C4-5126BC0F2241}">
      <dgm:prSet/>
      <dgm:spPr/>
      <dgm:t>
        <a:bodyPr/>
        <a:lstStyle/>
        <a:p>
          <a:endParaRPr lang="en-US"/>
        </a:p>
      </dgm:t>
    </dgm:pt>
    <dgm:pt modelId="{76F1ECBE-6FB9-4CD7-9CC7-29B699BA6489}">
      <dgm:prSet phldrT="[Text]"/>
      <dgm:spPr/>
      <dgm:t>
        <a:bodyPr/>
        <a:lstStyle/>
        <a:p>
          <a:r>
            <a:rPr lang="en-GB" b="1" dirty="0" smtClean="0">
              <a:solidFill>
                <a:schemeClr val="bg2"/>
              </a:solidFill>
            </a:rPr>
            <a:t>Minister’s Directions developed and gazetted </a:t>
          </a:r>
          <a:endParaRPr lang="en-US" dirty="0"/>
        </a:p>
      </dgm:t>
    </dgm:pt>
    <dgm:pt modelId="{78E49E0B-751E-4AB0-BBE8-E3A45FC4C846}" type="parTrans" cxnId="{D2304CDF-3B0D-4F54-A9D4-1DE068E9EEC3}">
      <dgm:prSet/>
      <dgm:spPr/>
      <dgm:t>
        <a:bodyPr/>
        <a:lstStyle/>
        <a:p>
          <a:endParaRPr lang="en-US"/>
        </a:p>
      </dgm:t>
    </dgm:pt>
    <dgm:pt modelId="{6518E4E8-E463-489C-BD8C-170950A29E89}" type="sibTrans" cxnId="{D2304CDF-3B0D-4F54-A9D4-1DE068E9EEC3}">
      <dgm:prSet/>
      <dgm:spPr/>
      <dgm:t>
        <a:bodyPr/>
        <a:lstStyle/>
        <a:p>
          <a:endParaRPr lang="en-US"/>
        </a:p>
      </dgm:t>
    </dgm:pt>
    <dgm:pt modelId="{03F23359-BCC0-493C-9F12-FA215EC95670}" type="pres">
      <dgm:prSet presAssocID="{520CED09-6A08-4288-A130-64262140539C}" presName="Name0" presStyleCnt="0">
        <dgm:presLayoutVars>
          <dgm:chMax val="7"/>
          <dgm:chPref val="7"/>
          <dgm:dir/>
        </dgm:presLayoutVars>
      </dgm:prSet>
      <dgm:spPr/>
      <dgm:t>
        <a:bodyPr/>
        <a:lstStyle/>
        <a:p>
          <a:endParaRPr lang="en-US"/>
        </a:p>
      </dgm:t>
    </dgm:pt>
    <dgm:pt modelId="{7F1DE2B9-F3A5-4C7D-9472-F008A3C13570}" type="pres">
      <dgm:prSet presAssocID="{520CED09-6A08-4288-A130-64262140539C}" presName="Name1" presStyleCnt="0"/>
      <dgm:spPr/>
    </dgm:pt>
    <dgm:pt modelId="{289B3A2E-B0C8-41E9-AAC0-3926C4FE0688}" type="pres">
      <dgm:prSet presAssocID="{520CED09-6A08-4288-A130-64262140539C}" presName="cycle" presStyleCnt="0"/>
      <dgm:spPr/>
    </dgm:pt>
    <dgm:pt modelId="{EDCC2497-A8AB-4033-8415-78E12E74BB2A}" type="pres">
      <dgm:prSet presAssocID="{520CED09-6A08-4288-A130-64262140539C}" presName="srcNode" presStyleLbl="node1" presStyleIdx="0" presStyleCnt="7"/>
      <dgm:spPr/>
    </dgm:pt>
    <dgm:pt modelId="{018827FE-2615-4DAB-9F49-03FBA3C4EF28}" type="pres">
      <dgm:prSet presAssocID="{520CED09-6A08-4288-A130-64262140539C}" presName="conn" presStyleLbl="parChTrans1D2" presStyleIdx="0" presStyleCnt="1"/>
      <dgm:spPr/>
      <dgm:t>
        <a:bodyPr/>
        <a:lstStyle/>
        <a:p>
          <a:endParaRPr lang="en-US"/>
        </a:p>
      </dgm:t>
    </dgm:pt>
    <dgm:pt modelId="{42D2BDED-CB1C-42AA-944A-E89B75655A40}" type="pres">
      <dgm:prSet presAssocID="{520CED09-6A08-4288-A130-64262140539C}" presName="extraNode" presStyleLbl="node1" presStyleIdx="0" presStyleCnt="7"/>
      <dgm:spPr/>
    </dgm:pt>
    <dgm:pt modelId="{CE0F70D1-3AC0-4B8C-87B3-B016C29D03DD}" type="pres">
      <dgm:prSet presAssocID="{520CED09-6A08-4288-A130-64262140539C}" presName="dstNode" presStyleLbl="node1" presStyleIdx="0" presStyleCnt="7"/>
      <dgm:spPr/>
    </dgm:pt>
    <dgm:pt modelId="{CCE6183C-A5E9-4674-8731-7F1C47DD2563}" type="pres">
      <dgm:prSet presAssocID="{86F32129-561D-4382-96ED-82ABEDF5C8CE}" presName="text_1" presStyleLbl="node1" presStyleIdx="0" presStyleCnt="7">
        <dgm:presLayoutVars>
          <dgm:bulletEnabled val="1"/>
        </dgm:presLayoutVars>
      </dgm:prSet>
      <dgm:spPr/>
      <dgm:t>
        <a:bodyPr/>
        <a:lstStyle/>
        <a:p>
          <a:endParaRPr lang="en-US"/>
        </a:p>
      </dgm:t>
    </dgm:pt>
    <dgm:pt modelId="{0FD51523-4946-43E8-958E-5AA0DDF70CA2}" type="pres">
      <dgm:prSet presAssocID="{86F32129-561D-4382-96ED-82ABEDF5C8CE}" presName="accent_1" presStyleCnt="0"/>
      <dgm:spPr/>
    </dgm:pt>
    <dgm:pt modelId="{077FBABF-794C-458E-828F-CF06BA04E1F8}" type="pres">
      <dgm:prSet presAssocID="{86F32129-561D-4382-96ED-82ABEDF5C8CE}" presName="accentRepeatNode" presStyleLbl="solidFgAcc1" presStyleIdx="0" presStyleCnt="7"/>
      <dgm:spPr/>
    </dgm:pt>
    <dgm:pt modelId="{04EB31D0-FCC9-4102-9891-B2774F80A198}" type="pres">
      <dgm:prSet presAssocID="{FD0DAC96-4BD1-4B45-BBC4-B2165A494DB5}" presName="text_2" presStyleLbl="node1" presStyleIdx="1" presStyleCnt="7">
        <dgm:presLayoutVars>
          <dgm:bulletEnabled val="1"/>
        </dgm:presLayoutVars>
      </dgm:prSet>
      <dgm:spPr/>
      <dgm:t>
        <a:bodyPr/>
        <a:lstStyle/>
        <a:p>
          <a:endParaRPr lang="en-US"/>
        </a:p>
      </dgm:t>
    </dgm:pt>
    <dgm:pt modelId="{102D27F5-8176-4DAD-ACF4-DD3396CC5FDB}" type="pres">
      <dgm:prSet presAssocID="{FD0DAC96-4BD1-4B45-BBC4-B2165A494DB5}" presName="accent_2" presStyleCnt="0"/>
      <dgm:spPr/>
    </dgm:pt>
    <dgm:pt modelId="{696AAB2F-D4BF-4149-A1FD-0FF1F6FC0714}" type="pres">
      <dgm:prSet presAssocID="{FD0DAC96-4BD1-4B45-BBC4-B2165A494DB5}" presName="accentRepeatNode" presStyleLbl="solidFgAcc1" presStyleIdx="1" presStyleCnt="7"/>
      <dgm:spPr/>
    </dgm:pt>
    <dgm:pt modelId="{CDB107BF-6F1A-448E-80B7-627D3043E181}" type="pres">
      <dgm:prSet presAssocID="{D061F7AD-D23F-4327-A695-BA8143D9070A}" presName="text_3" presStyleLbl="node1" presStyleIdx="2" presStyleCnt="7">
        <dgm:presLayoutVars>
          <dgm:bulletEnabled val="1"/>
        </dgm:presLayoutVars>
      </dgm:prSet>
      <dgm:spPr/>
      <dgm:t>
        <a:bodyPr/>
        <a:lstStyle/>
        <a:p>
          <a:endParaRPr lang="en-US"/>
        </a:p>
      </dgm:t>
    </dgm:pt>
    <dgm:pt modelId="{125F4FD7-AC49-4F23-BF11-783D8DE89AAF}" type="pres">
      <dgm:prSet presAssocID="{D061F7AD-D23F-4327-A695-BA8143D9070A}" presName="accent_3" presStyleCnt="0"/>
      <dgm:spPr/>
    </dgm:pt>
    <dgm:pt modelId="{26D6EA08-1A4F-457D-B137-EE002BC52230}" type="pres">
      <dgm:prSet presAssocID="{D061F7AD-D23F-4327-A695-BA8143D9070A}" presName="accentRepeatNode" presStyleLbl="solidFgAcc1" presStyleIdx="2" presStyleCnt="7"/>
      <dgm:spPr/>
    </dgm:pt>
    <dgm:pt modelId="{FED697A6-A957-464F-96E9-1E79B7DDABB5}" type="pres">
      <dgm:prSet presAssocID="{0E74ED0B-FACC-4A73-B285-3801CEA79B16}" presName="text_4" presStyleLbl="node1" presStyleIdx="3" presStyleCnt="7">
        <dgm:presLayoutVars>
          <dgm:bulletEnabled val="1"/>
        </dgm:presLayoutVars>
      </dgm:prSet>
      <dgm:spPr/>
      <dgm:t>
        <a:bodyPr/>
        <a:lstStyle/>
        <a:p>
          <a:endParaRPr lang="en-US"/>
        </a:p>
      </dgm:t>
    </dgm:pt>
    <dgm:pt modelId="{938CB5E7-1FD1-44D4-9CFE-9CC5D94C4795}" type="pres">
      <dgm:prSet presAssocID="{0E74ED0B-FACC-4A73-B285-3801CEA79B16}" presName="accent_4" presStyleCnt="0"/>
      <dgm:spPr/>
    </dgm:pt>
    <dgm:pt modelId="{90810391-C8FE-4850-9391-8218C8F13B7D}" type="pres">
      <dgm:prSet presAssocID="{0E74ED0B-FACC-4A73-B285-3801CEA79B16}" presName="accentRepeatNode" presStyleLbl="solidFgAcc1" presStyleIdx="3" presStyleCnt="7"/>
      <dgm:spPr/>
    </dgm:pt>
    <dgm:pt modelId="{00A05BDC-32A3-48F4-964A-BCA5CFC324C4}" type="pres">
      <dgm:prSet presAssocID="{878921BF-13ED-4B60-B732-E8B6EFFF552C}" presName="text_5" presStyleLbl="node1" presStyleIdx="4" presStyleCnt="7">
        <dgm:presLayoutVars>
          <dgm:bulletEnabled val="1"/>
        </dgm:presLayoutVars>
      </dgm:prSet>
      <dgm:spPr/>
      <dgm:t>
        <a:bodyPr/>
        <a:lstStyle/>
        <a:p>
          <a:endParaRPr lang="en-US"/>
        </a:p>
      </dgm:t>
    </dgm:pt>
    <dgm:pt modelId="{6CD1A670-855A-463E-BDC6-84E3A84FBA07}" type="pres">
      <dgm:prSet presAssocID="{878921BF-13ED-4B60-B732-E8B6EFFF552C}" presName="accent_5" presStyleCnt="0"/>
      <dgm:spPr/>
    </dgm:pt>
    <dgm:pt modelId="{CFCE967E-123F-434E-97EB-92E472CE50AF}" type="pres">
      <dgm:prSet presAssocID="{878921BF-13ED-4B60-B732-E8B6EFFF552C}" presName="accentRepeatNode" presStyleLbl="solidFgAcc1" presStyleIdx="4" presStyleCnt="7"/>
      <dgm:spPr/>
    </dgm:pt>
    <dgm:pt modelId="{0CF70906-D9D3-4335-8ACE-1F5B3BFDDCEA}" type="pres">
      <dgm:prSet presAssocID="{C11C5758-8859-4C3A-922F-76B984486F61}" presName="text_6" presStyleLbl="node1" presStyleIdx="5" presStyleCnt="7">
        <dgm:presLayoutVars>
          <dgm:bulletEnabled val="1"/>
        </dgm:presLayoutVars>
      </dgm:prSet>
      <dgm:spPr/>
      <dgm:t>
        <a:bodyPr/>
        <a:lstStyle/>
        <a:p>
          <a:endParaRPr lang="en-US"/>
        </a:p>
      </dgm:t>
    </dgm:pt>
    <dgm:pt modelId="{47C0FBB5-4671-4A83-8A8F-15F63E1FC8C0}" type="pres">
      <dgm:prSet presAssocID="{C11C5758-8859-4C3A-922F-76B984486F61}" presName="accent_6" presStyleCnt="0"/>
      <dgm:spPr/>
    </dgm:pt>
    <dgm:pt modelId="{889667EC-1D1E-4FB7-BAB4-36B66EF8A75E}" type="pres">
      <dgm:prSet presAssocID="{C11C5758-8859-4C3A-922F-76B984486F61}" presName="accentRepeatNode" presStyleLbl="solidFgAcc1" presStyleIdx="5" presStyleCnt="7"/>
      <dgm:spPr/>
    </dgm:pt>
    <dgm:pt modelId="{8C41250F-AF6E-4FC4-921D-209EDE605823}" type="pres">
      <dgm:prSet presAssocID="{76F1ECBE-6FB9-4CD7-9CC7-29B699BA6489}" presName="text_7" presStyleLbl="node1" presStyleIdx="6" presStyleCnt="7">
        <dgm:presLayoutVars>
          <dgm:bulletEnabled val="1"/>
        </dgm:presLayoutVars>
      </dgm:prSet>
      <dgm:spPr/>
      <dgm:t>
        <a:bodyPr/>
        <a:lstStyle/>
        <a:p>
          <a:endParaRPr lang="en-US"/>
        </a:p>
      </dgm:t>
    </dgm:pt>
    <dgm:pt modelId="{649E3894-387D-4F57-AB58-66281917BDB9}" type="pres">
      <dgm:prSet presAssocID="{76F1ECBE-6FB9-4CD7-9CC7-29B699BA6489}" presName="accent_7" presStyleCnt="0"/>
      <dgm:spPr/>
    </dgm:pt>
    <dgm:pt modelId="{73555F9A-40EA-4C94-B0CF-CEE518BA1AF9}" type="pres">
      <dgm:prSet presAssocID="{76F1ECBE-6FB9-4CD7-9CC7-29B699BA6489}" presName="accentRepeatNode" presStyleLbl="solidFgAcc1" presStyleIdx="6" presStyleCnt="7"/>
      <dgm:spPr/>
    </dgm:pt>
  </dgm:ptLst>
  <dgm:cxnLst>
    <dgm:cxn modelId="{D2304CDF-3B0D-4F54-A9D4-1DE068E9EEC3}" srcId="{520CED09-6A08-4288-A130-64262140539C}" destId="{76F1ECBE-6FB9-4CD7-9CC7-29B699BA6489}" srcOrd="6" destOrd="0" parTransId="{78E49E0B-751E-4AB0-BBE8-E3A45FC4C846}" sibTransId="{6518E4E8-E463-489C-BD8C-170950A29E89}"/>
    <dgm:cxn modelId="{E0BF5C13-2033-4023-BEB2-D06132B45B67}" type="presOf" srcId="{86F32129-561D-4382-96ED-82ABEDF5C8CE}" destId="{CCE6183C-A5E9-4674-8731-7F1C47DD2563}" srcOrd="0" destOrd="0" presId="urn:microsoft.com/office/officeart/2008/layout/VerticalCurvedList"/>
    <dgm:cxn modelId="{DE90076D-BB63-47EF-ABC5-94ED98E50C6A}" srcId="{520CED09-6A08-4288-A130-64262140539C}" destId="{0E74ED0B-FACC-4A73-B285-3801CEA79B16}" srcOrd="3" destOrd="0" parTransId="{C2D8DA27-3F72-4614-A7E8-CC3DDB20B7C2}" sibTransId="{631E2597-F5EE-49C9-A396-A9B0C639EE4E}"/>
    <dgm:cxn modelId="{3BD0075A-F0CC-4C30-B64D-E461F090F9F5}" srcId="{520CED09-6A08-4288-A130-64262140539C}" destId="{D061F7AD-D23F-4327-A695-BA8143D9070A}" srcOrd="2" destOrd="0" parTransId="{A2645991-C1C4-4C37-9418-9872C8E0D860}" sibTransId="{A07159E1-08F9-489F-85B4-E25881A3607A}"/>
    <dgm:cxn modelId="{B097F4F1-0A68-4EF9-8B11-9297FBE91324}" type="presOf" srcId="{878921BF-13ED-4B60-B732-E8B6EFFF552C}" destId="{00A05BDC-32A3-48F4-964A-BCA5CFC324C4}" srcOrd="0" destOrd="0" presId="urn:microsoft.com/office/officeart/2008/layout/VerticalCurvedList"/>
    <dgm:cxn modelId="{E7C4CFED-B480-4A95-92C1-43DB66056E01}" srcId="{520CED09-6A08-4288-A130-64262140539C}" destId="{878921BF-13ED-4B60-B732-E8B6EFFF552C}" srcOrd="4" destOrd="0" parTransId="{4140F77F-1F96-4F91-B3D2-1A749DE3734E}" sibTransId="{596D64EB-9662-46CA-BEAC-658687BE86AC}"/>
    <dgm:cxn modelId="{F97CC789-4ACC-411F-A119-AAA9F9D9F85E}" srcId="{520CED09-6A08-4288-A130-64262140539C}" destId="{86F32129-561D-4382-96ED-82ABEDF5C8CE}" srcOrd="0" destOrd="0" parTransId="{A128427A-FC2E-4784-96F1-344CE1A2B2FC}" sibTransId="{FC0E1163-0852-4C1E-9E80-C2A0D8F089EB}"/>
    <dgm:cxn modelId="{FFB3BC41-6246-4E21-B9F8-92FE808FA21E}" type="presOf" srcId="{FC0E1163-0852-4C1E-9E80-C2A0D8F089EB}" destId="{018827FE-2615-4DAB-9F49-03FBA3C4EF28}" srcOrd="0" destOrd="0" presId="urn:microsoft.com/office/officeart/2008/layout/VerticalCurvedList"/>
    <dgm:cxn modelId="{9DF54AE8-4C9C-4355-B405-17EDD8F3D3F8}" type="presOf" srcId="{FD0DAC96-4BD1-4B45-BBC4-B2165A494DB5}" destId="{04EB31D0-FCC9-4102-9891-B2774F80A198}" srcOrd="0" destOrd="0" presId="urn:microsoft.com/office/officeart/2008/layout/VerticalCurvedList"/>
    <dgm:cxn modelId="{481CBE22-8525-4295-86A8-720C2AD7FEEE}" type="presOf" srcId="{C11C5758-8859-4C3A-922F-76B984486F61}" destId="{0CF70906-D9D3-4335-8ACE-1F5B3BFDDCEA}" srcOrd="0" destOrd="0" presId="urn:microsoft.com/office/officeart/2008/layout/VerticalCurvedList"/>
    <dgm:cxn modelId="{6B724FBA-D501-4820-A37B-C43AC8D084D1}" type="presOf" srcId="{76F1ECBE-6FB9-4CD7-9CC7-29B699BA6489}" destId="{8C41250F-AF6E-4FC4-921D-209EDE605823}" srcOrd="0" destOrd="0" presId="urn:microsoft.com/office/officeart/2008/layout/VerticalCurvedList"/>
    <dgm:cxn modelId="{7ABD02E6-FB63-4770-BEDD-438AB6E1879C}" type="presOf" srcId="{D061F7AD-D23F-4327-A695-BA8143D9070A}" destId="{CDB107BF-6F1A-448E-80B7-627D3043E181}" srcOrd="0" destOrd="0" presId="urn:microsoft.com/office/officeart/2008/layout/VerticalCurvedList"/>
    <dgm:cxn modelId="{3C5352F0-A3A0-462B-B4C4-5126BC0F2241}" srcId="{520CED09-6A08-4288-A130-64262140539C}" destId="{C11C5758-8859-4C3A-922F-76B984486F61}" srcOrd="5" destOrd="0" parTransId="{95A8A6C1-AEBF-49C3-BED5-A2FDB2C62141}" sibTransId="{3F086766-4EA1-4A9E-BE3C-9F9C9FC459C1}"/>
    <dgm:cxn modelId="{648D06B3-3081-488F-832D-3FB458100610}" type="presOf" srcId="{520CED09-6A08-4288-A130-64262140539C}" destId="{03F23359-BCC0-493C-9F12-FA215EC95670}" srcOrd="0" destOrd="0" presId="urn:microsoft.com/office/officeart/2008/layout/VerticalCurvedList"/>
    <dgm:cxn modelId="{776B1F9D-FE1B-4821-AA12-792001F0329D}" type="presOf" srcId="{0E74ED0B-FACC-4A73-B285-3801CEA79B16}" destId="{FED697A6-A957-464F-96E9-1E79B7DDABB5}" srcOrd="0" destOrd="0" presId="urn:microsoft.com/office/officeart/2008/layout/VerticalCurvedList"/>
    <dgm:cxn modelId="{9FB9C116-7398-40E0-B9D8-6767F35A7A27}" srcId="{520CED09-6A08-4288-A130-64262140539C}" destId="{FD0DAC96-4BD1-4B45-BBC4-B2165A494DB5}" srcOrd="1" destOrd="0" parTransId="{A4D2D8AC-74E8-42FC-9A18-1CB3F1429BE8}" sibTransId="{63D8F285-137D-4B3F-AB3E-DC5CA1AA64DA}"/>
    <dgm:cxn modelId="{F4A962CB-47A5-4926-BC01-1FA77AF2F7F4}" type="presParOf" srcId="{03F23359-BCC0-493C-9F12-FA215EC95670}" destId="{7F1DE2B9-F3A5-4C7D-9472-F008A3C13570}" srcOrd="0" destOrd="0" presId="urn:microsoft.com/office/officeart/2008/layout/VerticalCurvedList"/>
    <dgm:cxn modelId="{01D75108-8B8E-4C3E-A55D-B32F84307F0F}" type="presParOf" srcId="{7F1DE2B9-F3A5-4C7D-9472-F008A3C13570}" destId="{289B3A2E-B0C8-41E9-AAC0-3926C4FE0688}" srcOrd="0" destOrd="0" presId="urn:microsoft.com/office/officeart/2008/layout/VerticalCurvedList"/>
    <dgm:cxn modelId="{46AAD3F6-5C98-4F6F-8D78-989B4B450046}" type="presParOf" srcId="{289B3A2E-B0C8-41E9-AAC0-3926C4FE0688}" destId="{EDCC2497-A8AB-4033-8415-78E12E74BB2A}" srcOrd="0" destOrd="0" presId="urn:microsoft.com/office/officeart/2008/layout/VerticalCurvedList"/>
    <dgm:cxn modelId="{B27C7B65-5EA0-4C64-AB73-114C17DC542E}" type="presParOf" srcId="{289B3A2E-B0C8-41E9-AAC0-3926C4FE0688}" destId="{018827FE-2615-4DAB-9F49-03FBA3C4EF28}" srcOrd="1" destOrd="0" presId="urn:microsoft.com/office/officeart/2008/layout/VerticalCurvedList"/>
    <dgm:cxn modelId="{8D798791-B1E1-4DA3-B21C-40F4858DBE3C}" type="presParOf" srcId="{289B3A2E-B0C8-41E9-AAC0-3926C4FE0688}" destId="{42D2BDED-CB1C-42AA-944A-E89B75655A40}" srcOrd="2" destOrd="0" presId="urn:microsoft.com/office/officeart/2008/layout/VerticalCurvedList"/>
    <dgm:cxn modelId="{7666A5E7-AF96-434A-BABE-126222CA5395}" type="presParOf" srcId="{289B3A2E-B0C8-41E9-AAC0-3926C4FE0688}" destId="{CE0F70D1-3AC0-4B8C-87B3-B016C29D03DD}" srcOrd="3" destOrd="0" presId="urn:microsoft.com/office/officeart/2008/layout/VerticalCurvedList"/>
    <dgm:cxn modelId="{163D2AF5-6CA5-48BD-8C47-973D87080E4B}" type="presParOf" srcId="{7F1DE2B9-F3A5-4C7D-9472-F008A3C13570}" destId="{CCE6183C-A5E9-4674-8731-7F1C47DD2563}" srcOrd="1" destOrd="0" presId="urn:microsoft.com/office/officeart/2008/layout/VerticalCurvedList"/>
    <dgm:cxn modelId="{0F0788F9-0DE9-454E-B4E8-6CEA6A702544}" type="presParOf" srcId="{7F1DE2B9-F3A5-4C7D-9472-F008A3C13570}" destId="{0FD51523-4946-43E8-958E-5AA0DDF70CA2}" srcOrd="2" destOrd="0" presId="urn:microsoft.com/office/officeart/2008/layout/VerticalCurvedList"/>
    <dgm:cxn modelId="{8AFB6295-69A9-4D7A-A8D2-85F204A192E7}" type="presParOf" srcId="{0FD51523-4946-43E8-958E-5AA0DDF70CA2}" destId="{077FBABF-794C-458E-828F-CF06BA04E1F8}" srcOrd="0" destOrd="0" presId="urn:microsoft.com/office/officeart/2008/layout/VerticalCurvedList"/>
    <dgm:cxn modelId="{79379F80-843E-4A6A-BC57-702A1EF076DD}" type="presParOf" srcId="{7F1DE2B9-F3A5-4C7D-9472-F008A3C13570}" destId="{04EB31D0-FCC9-4102-9891-B2774F80A198}" srcOrd="3" destOrd="0" presId="urn:microsoft.com/office/officeart/2008/layout/VerticalCurvedList"/>
    <dgm:cxn modelId="{B0588271-7686-4E24-B9C7-B6F7D5D12385}" type="presParOf" srcId="{7F1DE2B9-F3A5-4C7D-9472-F008A3C13570}" destId="{102D27F5-8176-4DAD-ACF4-DD3396CC5FDB}" srcOrd="4" destOrd="0" presId="urn:microsoft.com/office/officeart/2008/layout/VerticalCurvedList"/>
    <dgm:cxn modelId="{CFEE71FC-4D5D-41C4-85AC-676CE995AA99}" type="presParOf" srcId="{102D27F5-8176-4DAD-ACF4-DD3396CC5FDB}" destId="{696AAB2F-D4BF-4149-A1FD-0FF1F6FC0714}" srcOrd="0" destOrd="0" presId="urn:microsoft.com/office/officeart/2008/layout/VerticalCurvedList"/>
    <dgm:cxn modelId="{97DDDEDA-EF89-4D53-A221-2CB345048834}" type="presParOf" srcId="{7F1DE2B9-F3A5-4C7D-9472-F008A3C13570}" destId="{CDB107BF-6F1A-448E-80B7-627D3043E181}" srcOrd="5" destOrd="0" presId="urn:microsoft.com/office/officeart/2008/layout/VerticalCurvedList"/>
    <dgm:cxn modelId="{A8675780-5A14-4699-97BD-7C184FA1CBFF}" type="presParOf" srcId="{7F1DE2B9-F3A5-4C7D-9472-F008A3C13570}" destId="{125F4FD7-AC49-4F23-BF11-783D8DE89AAF}" srcOrd="6" destOrd="0" presId="urn:microsoft.com/office/officeart/2008/layout/VerticalCurvedList"/>
    <dgm:cxn modelId="{B22B6256-3B3E-427A-855D-D3B57EA5E07D}" type="presParOf" srcId="{125F4FD7-AC49-4F23-BF11-783D8DE89AAF}" destId="{26D6EA08-1A4F-457D-B137-EE002BC52230}" srcOrd="0" destOrd="0" presId="urn:microsoft.com/office/officeart/2008/layout/VerticalCurvedList"/>
    <dgm:cxn modelId="{97B744AE-EE0B-4E47-875D-15224DD7D13D}" type="presParOf" srcId="{7F1DE2B9-F3A5-4C7D-9472-F008A3C13570}" destId="{FED697A6-A957-464F-96E9-1E79B7DDABB5}" srcOrd="7" destOrd="0" presId="urn:microsoft.com/office/officeart/2008/layout/VerticalCurvedList"/>
    <dgm:cxn modelId="{8FE4D848-2B62-47FC-97F9-716EABD6DC2E}" type="presParOf" srcId="{7F1DE2B9-F3A5-4C7D-9472-F008A3C13570}" destId="{938CB5E7-1FD1-44D4-9CFE-9CC5D94C4795}" srcOrd="8" destOrd="0" presId="urn:microsoft.com/office/officeart/2008/layout/VerticalCurvedList"/>
    <dgm:cxn modelId="{9D257CB8-EA1C-4FC3-B115-0A2B11AB9356}" type="presParOf" srcId="{938CB5E7-1FD1-44D4-9CFE-9CC5D94C4795}" destId="{90810391-C8FE-4850-9391-8218C8F13B7D}" srcOrd="0" destOrd="0" presId="urn:microsoft.com/office/officeart/2008/layout/VerticalCurvedList"/>
    <dgm:cxn modelId="{3DDDA11A-987E-49B9-A64C-8641A2FE5233}" type="presParOf" srcId="{7F1DE2B9-F3A5-4C7D-9472-F008A3C13570}" destId="{00A05BDC-32A3-48F4-964A-BCA5CFC324C4}" srcOrd="9" destOrd="0" presId="urn:microsoft.com/office/officeart/2008/layout/VerticalCurvedList"/>
    <dgm:cxn modelId="{1E865368-474A-4C8F-9CD0-3B75571853F7}" type="presParOf" srcId="{7F1DE2B9-F3A5-4C7D-9472-F008A3C13570}" destId="{6CD1A670-855A-463E-BDC6-84E3A84FBA07}" srcOrd="10" destOrd="0" presId="urn:microsoft.com/office/officeart/2008/layout/VerticalCurvedList"/>
    <dgm:cxn modelId="{975AE36A-6856-4B84-B52F-8C4C96E29E4E}" type="presParOf" srcId="{6CD1A670-855A-463E-BDC6-84E3A84FBA07}" destId="{CFCE967E-123F-434E-97EB-92E472CE50AF}" srcOrd="0" destOrd="0" presId="urn:microsoft.com/office/officeart/2008/layout/VerticalCurvedList"/>
    <dgm:cxn modelId="{3F8BC677-78D8-47D8-94FD-6CE53DC04A3E}" type="presParOf" srcId="{7F1DE2B9-F3A5-4C7D-9472-F008A3C13570}" destId="{0CF70906-D9D3-4335-8ACE-1F5B3BFDDCEA}" srcOrd="11" destOrd="0" presId="urn:microsoft.com/office/officeart/2008/layout/VerticalCurvedList"/>
    <dgm:cxn modelId="{7D9B1306-67FE-4165-A33C-7081978F8BF2}" type="presParOf" srcId="{7F1DE2B9-F3A5-4C7D-9472-F008A3C13570}" destId="{47C0FBB5-4671-4A83-8A8F-15F63E1FC8C0}" srcOrd="12" destOrd="0" presId="urn:microsoft.com/office/officeart/2008/layout/VerticalCurvedList"/>
    <dgm:cxn modelId="{396A143A-4247-4AB9-B1F9-D2466F998680}" type="presParOf" srcId="{47C0FBB5-4671-4A83-8A8F-15F63E1FC8C0}" destId="{889667EC-1D1E-4FB7-BAB4-36B66EF8A75E}" srcOrd="0" destOrd="0" presId="urn:microsoft.com/office/officeart/2008/layout/VerticalCurvedList"/>
    <dgm:cxn modelId="{BE7DC2A3-BA69-4DB7-AEA8-5E83738FD135}" type="presParOf" srcId="{7F1DE2B9-F3A5-4C7D-9472-F008A3C13570}" destId="{8C41250F-AF6E-4FC4-921D-209EDE605823}" srcOrd="13" destOrd="0" presId="urn:microsoft.com/office/officeart/2008/layout/VerticalCurvedList"/>
    <dgm:cxn modelId="{C9E5BD33-C583-47B1-AE0A-D4D95E3FEEB3}" type="presParOf" srcId="{7F1DE2B9-F3A5-4C7D-9472-F008A3C13570}" destId="{649E3894-387D-4F57-AB58-66281917BDB9}" srcOrd="14" destOrd="0" presId="urn:microsoft.com/office/officeart/2008/layout/VerticalCurvedList"/>
    <dgm:cxn modelId="{339A1628-AEE7-4657-BA88-B986DFB332E8}" type="presParOf" srcId="{649E3894-387D-4F57-AB58-66281917BDB9}" destId="{73555F9A-40EA-4C94-B0CF-CEE518BA1AF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0C42BE-E4AC-4F0B-B5CD-7EB0316A95E7}" type="doc">
      <dgm:prSet loTypeId="urn:microsoft.com/office/officeart/2005/8/layout/chevron2" loCatId="process" qsTypeId="urn:microsoft.com/office/officeart/2005/8/quickstyle/simple1" qsCatId="simple" csTypeId="urn:microsoft.com/office/officeart/2005/8/colors/accent4_3" csCatId="accent4" phldr="1"/>
      <dgm:spPr/>
      <dgm:t>
        <a:bodyPr/>
        <a:lstStyle/>
        <a:p>
          <a:endParaRPr lang="en-US"/>
        </a:p>
      </dgm:t>
    </dgm:pt>
    <dgm:pt modelId="{9FA373D9-D9F7-44E2-A7C0-798A591EEF2C}" type="pres">
      <dgm:prSet presAssocID="{7D0C42BE-E4AC-4F0B-B5CD-7EB0316A95E7}" presName="linearFlow" presStyleCnt="0">
        <dgm:presLayoutVars>
          <dgm:dir/>
          <dgm:animLvl val="lvl"/>
          <dgm:resizeHandles val="exact"/>
        </dgm:presLayoutVars>
      </dgm:prSet>
      <dgm:spPr/>
      <dgm:t>
        <a:bodyPr/>
        <a:lstStyle/>
        <a:p>
          <a:endParaRPr lang="en-US"/>
        </a:p>
      </dgm:t>
    </dgm:pt>
  </dgm:ptLst>
  <dgm:cxnLst>
    <dgm:cxn modelId="{11966BFD-FF92-42AC-9AB1-C5EFAA13FA68}" type="presOf" srcId="{7D0C42BE-E4AC-4F0B-B5CD-7EB0316A95E7}" destId="{9FA373D9-D9F7-44E2-A7C0-798A591EEF2C}" srcOrd="0"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9CD7E-2BC9-4E5F-B80D-57BEE31556CD}" type="doc">
      <dgm:prSet loTypeId="urn:microsoft.com/office/officeart/2005/8/layout/vList2" loCatId="list" qsTypeId="urn:microsoft.com/office/officeart/2005/8/quickstyle/simple4" qsCatId="simple" csTypeId="urn:microsoft.com/office/officeart/2005/8/colors/accent4_4" csCatId="accent4" phldr="1"/>
      <dgm:spPr/>
      <dgm:t>
        <a:bodyPr/>
        <a:lstStyle/>
        <a:p>
          <a:endParaRPr lang="en-US"/>
        </a:p>
      </dgm:t>
    </dgm:pt>
    <dgm:pt modelId="{05DFC675-9AC1-4417-881E-C882BBE54D41}">
      <dgm:prSet phldrT="[Text]" custT="1"/>
      <dgm:spPr/>
      <dgm:t>
        <a:bodyPr/>
        <a:lstStyle/>
        <a:p>
          <a:r>
            <a:rPr lang="en-GB" sz="4800" dirty="0" smtClean="0">
              <a:solidFill>
                <a:schemeClr val="bg2"/>
              </a:solidFill>
            </a:rPr>
            <a:t>Call to sector to submit Plans</a:t>
          </a:r>
          <a:endParaRPr lang="en-US" sz="4800" dirty="0">
            <a:solidFill>
              <a:schemeClr val="bg2"/>
            </a:solidFill>
          </a:endParaRPr>
        </a:p>
      </dgm:t>
    </dgm:pt>
    <dgm:pt modelId="{5BEFA2B7-E4C5-49BB-94C7-D0B4068F6E83}" type="parTrans" cxnId="{8C7FC8FA-B5B6-4895-9A13-A4BD8926418B}">
      <dgm:prSet/>
      <dgm:spPr/>
      <dgm:t>
        <a:bodyPr/>
        <a:lstStyle/>
        <a:p>
          <a:endParaRPr lang="en-US"/>
        </a:p>
      </dgm:t>
    </dgm:pt>
    <dgm:pt modelId="{7332E6AA-DCFD-4E1E-A50E-D4A8BE230D8F}" type="sibTrans" cxnId="{8C7FC8FA-B5B6-4895-9A13-A4BD8926418B}">
      <dgm:prSet/>
      <dgm:spPr/>
      <dgm:t>
        <a:bodyPr/>
        <a:lstStyle/>
        <a:p>
          <a:endParaRPr lang="en-US"/>
        </a:p>
      </dgm:t>
    </dgm:pt>
    <dgm:pt modelId="{CFACF558-ECAB-450A-B693-76F38EBA3840}">
      <dgm:prSet phldrT="[Text]" custT="1"/>
      <dgm:spPr/>
      <dgm:t>
        <a:bodyPr/>
        <a:lstStyle/>
        <a:p>
          <a:r>
            <a:rPr lang="en-GB" sz="4800" dirty="0" smtClean="0">
              <a:solidFill>
                <a:schemeClr val="bg2"/>
              </a:solidFill>
            </a:rPr>
            <a:t>Portal set up for submission of Plans </a:t>
          </a:r>
          <a:endParaRPr lang="en-US" sz="4800" dirty="0">
            <a:solidFill>
              <a:schemeClr val="bg2"/>
            </a:solidFill>
          </a:endParaRPr>
        </a:p>
      </dgm:t>
    </dgm:pt>
    <dgm:pt modelId="{22552EEB-1941-4E8A-9B36-8FCB204DF467}" type="parTrans" cxnId="{93A5AFFB-B2CD-4770-A8BA-59644E9DE83B}">
      <dgm:prSet/>
      <dgm:spPr/>
      <dgm:t>
        <a:bodyPr/>
        <a:lstStyle/>
        <a:p>
          <a:endParaRPr lang="en-US"/>
        </a:p>
      </dgm:t>
    </dgm:pt>
    <dgm:pt modelId="{48A0CA45-A2B4-4949-A5D2-F90352F8656C}" type="sibTrans" cxnId="{93A5AFFB-B2CD-4770-A8BA-59644E9DE83B}">
      <dgm:prSet/>
      <dgm:spPr/>
      <dgm:t>
        <a:bodyPr/>
        <a:lstStyle/>
        <a:p>
          <a:endParaRPr lang="en-US"/>
        </a:p>
      </dgm:t>
    </dgm:pt>
    <dgm:pt modelId="{376D8FDF-09AA-4120-B16E-D582ECC6B93C}">
      <dgm:prSet phldrT="[Text]" custT="1"/>
      <dgm:spPr/>
      <dgm:t>
        <a:bodyPr/>
        <a:lstStyle/>
        <a:p>
          <a:r>
            <a:rPr lang="en-GB" sz="4800" dirty="0" smtClean="0">
              <a:solidFill>
                <a:schemeClr val="bg2"/>
              </a:solidFill>
            </a:rPr>
            <a:t>Analysis team set up </a:t>
          </a:r>
          <a:endParaRPr lang="en-US" sz="4800" dirty="0">
            <a:solidFill>
              <a:schemeClr val="bg2"/>
            </a:solidFill>
          </a:endParaRPr>
        </a:p>
      </dgm:t>
    </dgm:pt>
    <dgm:pt modelId="{7D4FF3AC-8E29-4787-8B45-BF05D57B5AC5}" type="parTrans" cxnId="{ECB890A6-5EC6-4CC5-8383-2B9795A8D7CA}">
      <dgm:prSet/>
      <dgm:spPr/>
      <dgm:t>
        <a:bodyPr/>
        <a:lstStyle/>
        <a:p>
          <a:endParaRPr lang="en-US"/>
        </a:p>
      </dgm:t>
    </dgm:pt>
    <dgm:pt modelId="{4547F717-E47C-406B-8AD7-F70A3E1B4CD6}" type="sibTrans" cxnId="{ECB890A6-5EC6-4CC5-8383-2B9795A8D7CA}">
      <dgm:prSet/>
      <dgm:spPr/>
      <dgm:t>
        <a:bodyPr/>
        <a:lstStyle/>
        <a:p>
          <a:endParaRPr lang="en-US"/>
        </a:p>
      </dgm:t>
    </dgm:pt>
    <dgm:pt modelId="{CBB5A496-7F0C-46ED-852C-B456AC690947}">
      <dgm:prSet phldrT="[Text]" custT="1"/>
      <dgm:spPr/>
      <dgm:t>
        <a:bodyPr/>
        <a:lstStyle/>
        <a:p>
          <a:r>
            <a:rPr lang="en-GB" sz="4800" dirty="0" smtClean="0">
              <a:solidFill>
                <a:schemeClr val="bg2"/>
              </a:solidFill>
            </a:rPr>
            <a:t>Analysis Team workshopped  by Health Authorities</a:t>
          </a:r>
          <a:endParaRPr lang="en-US" sz="4800" dirty="0">
            <a:solidFill>
              <a:schemeClr val="bg2"/>
            </a:solidFill>
          </a:endParaRPr>
        </a:p>
      </dgm:t>
    </dgm:pt>
    <dgm:pt modelId="{4AB30A6E-ED27-41A6-864E-4A32F1081245}" type="parTrans" cxnId="{ABEAF7C7-0415-4557-AFA5-05F8E4735818}">
      <dgm:prSet/>
      <dgm:spPr/>
      <dgm:t>
        <a:bodyPr/>
        <a:lstStyle/>
        <a:p>
          <a:endParaRPr lang="en-US"/>
        </a:p>
      </dgm:t>
    </dgm:pt>
    <dgm:pt modelId="{029E40C7-DD94-4967-8C7C-DA0F5453D357}" type="sibTrans" cxnId="{ABEAF7C7-0415-4557-AFA5-05F8E4735818}">
      <dgm:prSet/>
      <dgm:spPr/>
      <dgm:t>
        <a:bodyPr/>
        <a:lstStyle/>
        <a:p>
          <a:endParaRPr lang="en-US"/>
        </a:p>
      </dgm:t>
    </dgm:pt>
    <dgm:pt modelId="{4A65CA10-8DEE-46A7-AF29-9F32501C5BD7}">
      <dgm:prSet phldrT="[Text]" custT="1"/>
      <dgm:spPr/>
      <dgm:t>
        <a:bodyPr/>
        <a:lstStyle/>
        <a:p>
          <a:r>
            <a:rPr lang="en-GB" sz="4800" dirty="0" smtClean="0">
              <a:solidFill>
                <a:schemeClr val="bg2"/>
              </a:solidFill>
            </a:rPr>
            <a:t>Analysis completed as plans were submitted </a:t>
          </a:r>
          <a:endParaRPr lang="en-US" sz="4800" dirty="0">
            <a:solidFill>
              <a:schemeClr val="bg2"/>
            </a:solidFill>
          </a:endParaRPr>
        </a:p>
      </dgm:t>
    </dgm:pt>
    <dgm:pt modelId="{39F7D57D-1365-4CD3-9BC7-F6F78CEE63F6}" type="parTrans" cxnId="{E1649C55-FEF3-40D5-9602-CAE8B4B4E171}">
      <dgm:prSet/>
      <dgm:spPr/>
      <dgm:t>
        <a:bodyPr/>
        <a:lstStyle/>
        <a:p>
          <a:endParaRPr lang="en-US"/>
        </a:p>
      </dgm:t>
    </dgm:pt>
    <dgm:pt modelId="{F3F6C315-6103-4C84-B230-476651D75A96}" type="sibTrans" cxnId="{E1649C55-FEF3-40D5-9602-CAE8B4B4E171}">
      <dgm:prSet/>
      <dgm:spPr/>
      <dgm:t>
        <a:bodyPr/>
        <a:lstStyle/>
        <a:p>
          <a:endParaRPr lang="en-US"/>
        </a:p>
      </dgm:t>
    </dgm:pt>
    <dgm:pt modelId="{C87C8F7E-196F-4D84-92E0-BB7FC02BDB96}">
      <dgm:prSet phldrT="[Text]" custT="1"/>
      <dgm:spPr/>
      <dgm:t>
        <a:bodyPr/>
        <a:lstStyle/>
        <a:p>
          <a:r>
            <a:rPr lang="en-GB" sz="4800" dirty="0" smtClean="0">
              <a:solidFill>
                <a:schemeClr val="bg2"/>
              </a:solidFill>
            </a:rPr>
            <a:t>Analysed Plans sent to Health Authorities for assessment</a:t>
          </a:r>
          <a:endParaRPr lang="en-US" sz="4800" dirty="0">
            <a:solidFill>
              <a:schemeClr val="bg2"/>
            </a:solidFill>
          </a:endParaRPr>
        </a:p>
      </dgm:t>
    </dgm:pt>
    <dgm:pt modelId="{B729ADBA-354A-4AFC-B776-D7C85BBE4916}" type="parTrans" cxnId="{85E245AA-A230-48F0-9BFC-0DB26922E3B0}">
      <dgm:prSet/>
      <dgm:spPr/>
      <dgm:t>
        <a:bodyPr/>
        <a:lstStyle/>
        <a:p>
          <a:endParaRPr lang="en-US"/>
        </a:p>
      </dgm:t>
    </dgm:pt>
    <dgm:pt modelId="{AB2B4BA6-D781-40D1-9EDA-378D7729F0AA}" type="sibTrans" cxnId="{85E245AA-A230-48F0-9BFC-0DB26922E3B0}">
      <dgm:prSet/>
      <dgm:spPr/>
      <dgm:t>
        <a:bodyPr/>
        <a:lstStyle/>
        <a:p>
          <a:endParaRPr lang="en-US"/>
        </a:p>
      </dgm:t>
    </dgm:pt>
    <dgm:pt modelId="{16CF127F-BE2B-40DD-824A-B1C525B01897}">
      <dgm:prSet phldrT="[Text]" custT="1"/>
      <dgm:spPr/>
      <dgm:t>
        <a:bodyPr/>
        <a:lstStyle/>
        <a:p>
          <a:r>
            <a:rPr lang="en-GB" sz="4800" dirty="0" smtClean="0">
              <a:solidFill>
                <a:schemeClr val="bg2"/>
              </a:solidFill>
            </a:rPr>
            <a:t>Letters of Approval sent to NFS </a:t>
          </a:r>
          <a:endParaRPr lang="en-US" sz="4800" dirty="0">
            <a:solidFill>
              <a:schemeClr val="bg2"/>
            </a:solidFill>
          </a:endParaRPr>
        </a:p>
      </dgm:t>
    </dgm:pt>
    <dgm:pt modelId="{88CC0189-C220-4F6A-AEE6-2F2642D39E45}" type="parTrans" cxnId="{01D4C612-BCA0-416E-B3A0-CEA0BF6C762C}">
      <dgm:prSet/>
      <dgm:spPr/>
      <dgm:t>
        <a:bodyPr/>
        <a:lstStyle/>
        <a:p>
          <a:endParaRPr lang="en-US"/>
        </a:p>
      </dgm:t>
    </dgm:pt>
    <dgm:pt modelId="{2486A9BD-0488-4D52-96A3-81F412FBDEE4}" type="sibTrans" cxnId="{01D4C612-BCA0-416E-B3A0-CEA0BF6C762C}">
      <dgm:prSet/>
      <dgm:spPr/>
      <dgm:t>
        <a:bodyPr/>
        <a:lstStyle/>
        <a:p>
          <a:endParaRPr lang="en-US"/>
        </a:p>
      </dgm:t>
    </dgm:pt>
    <dgm:pt modelId="{A8CE6A69-9C02-4FA6-8687-EE47120AEAEB}">
      <dgm:prSet phldrT="[Text]" custT="1"/>
      <dgm:spPr/>
      <dgm:t>
        <a:bodyPr/>
        <a:lstStyle/>
        <a:p>
          <a:r>
            <a:rPr lang="en-GB" sz="4800" dirty="0" smtClean="0">
              <a:solidFill>
                <a:schemeClr val="bg2"/>
              </a:solidFill>
            </a:rPr>
            <a:t>Monitoring team set up to sample</a:t>
          </a:r>
          <a:endParaRPr lang="en-US" sz="4800" dirty="0">
            <a:solidFill>
              <a:schemeClr val="bg2"/>
            </a:solidFill>
          </a:endParaRPr>
        </a:p>
      </dgm:t>
    </dgm:pt>
    <dgm:pt modelId="{B4F8D3EF-7968-4B17-9F48-BBB2E83FD291}" type="parTrans" cxnId="{D2C8A69E-0AAA-445C-B57E-3818411EDECB}">
      <dgm:prSet/>
      <dgm:spPr/>
      <dgm:t>
        <a:bodyPr/>
        <a:lstStyle/>
        <a:p>
          <a:endParaRPr lang="en-US"/>
        </a:p>
      </dgm:t>
    </dgm:pt>
    <dgm:pt modelId="{F3BC048B-A158-474A-9B1E-DD0CCF2E989D}" type="sibTrans" cxnId="{D2C8A69E-0AAA-445C-B57E-3818411EDECB}">
      <dgm:prSet/>
      <dgm:spPr/>
      <dgm:t>
        <a:bodyPr/>
        <a:lstStyle/>
        <a:p>
          <a:endParaRPr lang="en-US"/>
        </a:p>
      </dgm:t>
    </dgm:pt>
    <dgm:pt modelId="{B775D079-890C-4092-AACA-C16B6F3145D6}" type="pres">
      <dgm:prSet presAssocID="{33A9CD7E-2BC9-4E5F-B80D-57BEE31556CD}" presName="linear" presStyleCnt="0">
        <dgm:presLayoutVars>
          <dgm:animLvl val="lvl"/>
          <dgm:resizeHandles val="exact"/>
        </dgm:presLayoutVars>
      </dgm:prSet>
      <dgm:spPr/>
      <dgm:t>
        <a:bodyPr/>
        <a:lstStyle/>
        <a:p>
          <a:endParaRPr lang="en-US"/>
        </a:p>
      </dgm:t>
    </dgm:pt>
    <dgm:pt modelId="{C91DC31D-725D-47E5-A859-24EE5D0C3F06}" type="pres">
      <dgm:prSet presAssocID="{05DFC675-9AC1-4417-881E-C882BBE54D41}" presName="parentText" presStyleLbl="node1" presStyleIdx="0" presStyleCnt="8">
        <dgm:presLayoutVars>
          <dgm:chMax val="0"/>
          <dgm:bulletEnabled val="1"/>
        </dgm:presLayoutVars>
      </dgm:prSet>
      <dgm:spPr/>
      <dgm:t>
        <a:bodyPr/>
        <a:lstStyle/>
        <a:p>
          <a:endParaRPr lang="en-US"/>
        </a:p>
      </dgm:t>
    </dgm:pt>
    <dgm:pt modelId="{9B1AF836-20C0-42CE-83F2-C58E8A188753}" type="pres">
      <dgm:prSet presAssocID="{7332E6AA-DCFD-4E1E-A50E-D4A8BE230D8F}" presName="spacer" presStyleCnt="0"/>
      <dgm:spPr/>
    </dgm:pt>
    <dgm:pt modelId="{B12682DB-A2B5-4158-9D3E-CA4D1A87D60B}" type="pres">
      <dgm:prSet presAssocID="{CFACF558-ECAB-450A-B693-76F38EBA3840}" presName="parentText" presStyleLbl="node1" presStyleIdx="1" presStyleCnt="8">
        <dgm:presLayoutVars>
          <dgm:chMax val="0"/>
          <dgm:bulletEnabled val="1"/>
        </dgm:presLayoutVars>
      </dgm:prSet>
      <dgm:spPr/>
      <dgm:t>
        <a:bodyPr/>
        <a:lstStyle/>
        <a:p>
          <a:endParaRPr lang="en-US"/>
        </a:p>
      </dgm:t>
    </dgm:pt>
    <dgm:pt modelId="{8A7165AF-4BE1-4D04-B958-03FF8777CCD0}" type="pres">
      <dgm:prSet presAssocID="{48A0CA45-A2B4-4949-A5D2-F90352F8656C}" presName="spacer" presStyleCnt="0"/>
      <dgm:spPr/>
    </dgm:pt>
    <dgm:pt modelId="{9260D622-E87F-49CE-8191-2DCD73CECF82}" type="pres">
      <dgm:prSet presAssocID="{376D8FDF-09AA-4120-B16E-D582ECC6B93C}" presName="parentText" presStyleLbl="node1" presStyleIdx="2" presStyleCnt="8">
        <dgm:presLayoutVars>
          <dgm:chMax val="0"/>
          <dgm:bulletEnabled val="1"/>
        </dgm:presLayoutVars>
      </dgm:prSet>
      <dgm:spPr/>
      <dgm:t>
        <a:bodyPr/>
        <a:lstStyle/>
        <a:p>
          <a:endParaRPr lang="en-US"/>
        </a:p>
      </dgm:t>
    </dgm:pt>
    <dgm:pt modelId="{3C5C78B0-AED9-45D4-B7F9-39211E714924}" type="pres">
      <dgm:prSet presAssocID="{4547F717-E47C-406B-8AD7-F70A3E1B4CD6}" presName="spacer" presStyleCnt="0"/>
      <dgm:spPr/>
    </dgm:pt>
    <dgm:pt modelId="{3970B8A1-4814-46E9-B76A-3B7F76F3AC34}" type="pres">
      <dgm:prSet presAssocID="{CBB5A496-7F0C-46ED-852C-B456AC690947}" presName="parentText" presStyleLbl="node1" presStyleIdx="3" presStyleCnt="8">
        <dgm:presLayoutVars>
          <dgm:chMax val="0"/>
          <dgm:bulletEnabled val="1"/>
        </dgm:presLayoutVars>
      </dgm:prSet>
      <dgm:spPr/>
      <dgm:t>
        <a:bodyPr/>
        <a:lstStyle/>
        <a:p>
          <a:endParaRPr lang="en-US"/>
        </a:p>
      </dgm:t>
    </dgm:pt>
    <dgm:pt modelId="{36DEDBFC-B2FE-4719-9798-C84A0D9EDD28}" type="pres">
      <dgm:prSet presAssocID="{029E40C7-DD94-4967-8C7C-DA0F5453D357}" presName="spacer" presStyleCnt="0"/>
      <dgm:spPr/>
    </dgm:pt>
    <dgm:pt modelId="{7F46E017-D45A-4927-B647-F3B2DE084F34}" type="pres">
      <dgm:prSet presAssocID="{4A65CA10-8DEE-46A7-AF29-9F32501C5BD7}" presName="parentText" presStyleLbl="node1" presStyleIdx="4" presStyleCnt="8">
        <dgm:presLayoutVars>
          <dgm:chMax val="0"/>
          <dgm:bulletEnabled val="1"/>
        </dgm:presLayoutVars>
      </dgm:prSet>
      <dgm:spPr/>
      <dgm:t>
        <a:bodyPr/>
        <a:lstStyle/>
        <a:p>
          <a:endParaRPr lang="en-US"/>
        </a:p>
      </dgm:t>
    </dgm:pt>
    <dgm:pt modelId="{72B3CEDA-1C1C-4205-B8A9-7293B9B7E0F6}" type="pres">
      <dgm:prSet presAssocID="{F3F6C315-6103-4C84-B230-476651D75A96}" presName="spacer" presStyleCnt="0"/>
      <dgm:spPr/>
    </dgm:pt>
    <dgm:pt modelId="{6A0B1F15-E22F-4D91-A926-BF9EC0AC07CB}" type="pres">
      <dgm:prSet presAssocID="{C87C8F7E-196F-4D84-92E0-BB7FC02BDB96}" presName="parentText" presStyleLbl="node1" presStyleIdx="5" presStyleCnt="8">
        <dgm:presLayoutVars>
          <dgm:chMax val="0"/>
          <dgm:bulletEnabled val="1"/>
        </dgm:presLayoutVars>
      </dgm:prSet>
      <dgm:spPr/>
      <dgm:t>
        <a:bodyPr/>
        <a:lstStyle/>
        <a:p>
          <a:endParaRPr lang="en-US"/>
        </a:p>
      </dgm:t>
    </dgm:pt>
    <dgm:pt modelId="{8C0A4D42-A049-4C76-A6BD-CE5ECB6AEB10}" type="pres">
      <dgm:prSet presAssocID="{AB2B4BA6-D781-40D1-9EDA-378D7729F0AA}" presName="spacer" presStyleCnt="0"/>
      <dgm:spPr/>
    </dgm:pt>
    <dgm:pt modelId="{090FA420-3BB7-4100-B710-9103ADE8B5F7}" type="pres">
      <dgm:prSet presAssocID="{16CF127F-BE2B-40DD-824A-B1C525B01897}" presName="parentText" presStyleLbl="node1" presStyleIdx="6" presStyleCnt="8">
        <dgm:presLayoutVars>
          <dgm:chMax val="0"/>
          <dgm:bulletEnabled val="1"/>
        </dgm:presLayoutVars>
      </dgm:prSet>
      <dgm:spPr/>
      <dgm:t>
        <a:bodyPr/>
        <a:lstStyle/>
        <a:p>
          <a:endParaRPr lang="en-US"/>
        </a:p>
      </dgm:t>
    </dgm:pt>
    <dgm:pt modelId="{DA966215-269F-4D0A-B70E-A714AC376C4C}" type="pres">
      <dgm:prSet presAssocID="{2486A9BD-0488-4D52-96A3-81F412FBDEE4}" presName="spacer" presStyleCnt="0"/>
      <dgm:spPr/>
    </dgm:pt>
    <dgm:pt modelId="{0382871F-9D4B-4D0D-9C0F-D57A74B50C08}" type="pres">
      <dgm:prSet presAssocID="{A8CE6A69-9C02-4FA6-8687-EE47120AEAEB}" presName="parentText" presStyleLbl="node1" presStyleIdx="7" presStyleCnt="8">
        <dgm:presLayoutVars>
          <dgm:chMax val="0"/>
          <dgm:bulletEnabled val="1"/>
        </dgm:presLayoutVars>
      </dgm:prSet>
      <dgm:spPr/>
      <dgm:t>
        <a:bodyPr/>
        <a:lstStyle/>
        <a:p>
          <a:endParaRPr lang="en-US"/>
        </a:p>
      </dgm:t>
    </dgm:pt>
  </dgm:ptLst>
  <dgm:cxnLst>
    <dgm:cxn modelId="{C7CAFDF5-5D1C-4828-B029-8201B7E6B9D2}" type="presOf" srcId="{4A65CA10-8DEE-46A7-AF29-9F32501C5BD7}" destId="{7F46E017-D45A-4927-B647-F3B2DE084F34}" srcOrd="0" destOrd="0" presId="urn:microsoft.com/office/officeart/2005/8/layout/vList2"/>
    <dgm:cxn modelId="{ECB890A6-5EC6-4CC5-8383-2B9795A8D7CA}" srcId="{33A9CD7E-2BC9-4E5F-B80D-57BEE31556CD}" destId="{376D8FDF-09AA-4120-B16E-D582ECC6B93C}" srcOrd="2" destOrd="0" parTransId="{7D4FF3AC-8E29-4787-8B45-BF05D57B5AC5}" sibTransId="{4547F717-E47C-406B-8AD7-F70A3E1B4CD6}"/>
    <dgm:cxn modelId="{D2C8A69E-0AAA-445C-B57E-3818411EDECB}" srcId="{33A9CD7E-2BC9-4E5F-B80D-57BEE31556CD}" destId="{A8CE6A69-9C02-4FA6-8687-EE47120AEAEB}" srcOrd="7" destOrd="0" parTransId="{B4F8D3EF-7968-4B17-9F48-BBB2E83FD291}" sibTransId="{F3BC048B-A158-474A-9B1E-DD0CCF2E989D}"/>
    <dgm:cxn modelId="{85E245AA-A230-48F0-9BFC-0DB26922E3B0}" srcId="{33A9CD7E-2BC9-4E5F-B80D-57BEE31556CD}" destId="{C87C8F7E-196F-4D84-92E0-BB7FC02BDB96}" srcOrd="5" destOrd="0" parTransId="{B729ADBA-354A-4AFC-B776-D7C85BBE4916}" sibTransId="{AB2B4BA6-D781-40D1-9EDA-378D7729F0AA}"/>
    <dgm:cxn modelId="{01D4C612-BCA0-416E-B3A0-CEA0BF6C762C}" srcId="{33A9CD7E-2BC9-4E5F-B80D-57BEE31556CD}" destId="{16CF127F-BE2B-40DD-824A-B1C525B01897}" srcOrd="6" destOrd="0" parTransId="{88CC0189-C220-4F6A-AEE6-2F2642D39E45}" sibTransId="{2486A9BD-0488-4D52-96A3-81F412FBDEE4}"/>
    <dgm:cxn modelId="{3C19C402-66BE-46D9-842B-DBE525105350}" type="presOf" srcId="{A8CE6A69-9C02-4FA6-8687-EE47120AEAEB}" destId="{0382871F-9D4B-4D0D-9C0F-D57A74B50C08}" srcOrd="0" destOrd="0" presId="urn:microsoft.com/office/officeart/2005/8/layout/vList2"/>
    <dgm:cxn modelId="{8C7FC8FA-B5B6-4895-9A13-A4BD8926418B}" srcId="{33A9CD7E-2BC9-4E5F-B80D-57BEE31556CD}" destId="{05DFC675-9AC1-4417-881E-C882BBE54D41}" srcOrd="0" destOrd="0" parTransId="{5BEFA2B7-E4C5-49BB-94C7-D0B4068F6E83}" sibTransId="{7332E6AA-DCFD-4E1E-A50E-D4A8BE230D8F}"/>
    <dgm:cxn modelId="{B483D16A-35F2-405B-AC3E-7FCF511EC95C}" type="presOf" srcId="{CFACF558-ECAB-450A-B693-76F38EBA3840}" destId="{B12682DB-A2B5-4158-9D3E-CA4D1A87D60B}" srcOrd="0" destOrd="0" presId="urn:microsoft.com/office/officeart/2005/8/layout/vList2"/>
    <dgm:cxn modelId="{3168D0F0-3678-44EE-B2C7-44017A38188E}" type="presOf" srcId="{16CF127F-BE2B-40DD-824A-B1C525B01897}" destId="{090FA420-3BB7-4100-B710-9103ADE8B5F7}" srcOrd="0" destOrd="0" presId="urn:microsoft.com/office/officeart/2005/8/layout/vList2"/>
    <dgm:cxn modelId="{73AFA9B7-529A-4EF4-B1E7-1B6BAC5806A2}" type="presOf" srcId="{376D8FDF-09AA-4120-B16E-D582ECC6B93C}" destId="{9260D622-E87F-49CE-8191-2DCD73CECF82}" srcOrd="0" destOrd="0" presId="urn:microsoft.com/office/officeart/2005/8/layout/vList2"/>
    <dgm:cxn modelId="{ABEAF7C7-0415-4557-AFA5-05F8E4735818}" srcId="{33A9CD7E-2BC9-4E5F-B80D-57BEE31556CD}" destId="{CBB5A496-7F0C-46ED-852C-B456AC690947}" srcOrd="3" destOrd="0" parTransId="{4AB30A6E-ED27-41A6-864E-4A32F1081245}" sibTransId="{029E40C7-DD94-4967-8C7C-DA0F5453D357}"/>
    <dgm:cxn modelId="{93A5AFFB-B2CD-4770-A8BA-59644E9DE83B}" srcId="{33A9CD7E-2BC9-4E5F-B80D-57BEE31556CD}" destId="{CFACF558-ECAB-450A-B693-76F38EBA3840}" srcOrd="1" destOrd="0" parTransId="{22552EEB-1941-4E8A-9B36-8FCB204DF467}" sibTransId="{48A0CA45-A2B4-4949-A5D2-F90352F8656C}"/>
    <dgm:cxn modelId="{4BE47948-B9AC-4041-AADC-8E2F4BA9D12A}" type="presOf" srcId="{05DFC675-9AC1-4417-881E-C882BBE54D41}" destId="{C91DC31D-725D-47E5-A859-24EE5D0C3F06}" srcOrd="0" destOrd="0" presId="urn:microsoft.com/office/officeart/2005/8/layout/vList2"/>
    <dgm:cxn modelId="{5C1EEE19-9E18-439D-911C-6DC9ED1F4BC9}" type="presOf" srcId="{CBB5A496-7F0C-46ED-852C-B456AC690947}" destId="{3970B8A1-4814-46E9-B76A-3B7F76F3AC34}" srcOrd="0" destOrd="0" presId="urn:microsoft.com/office/officeart/2005/8/layout/vList2"/>
    <dgm:cxn modelId="{E1649C55-FEF3-40D5-9602-CAE8B4B4E171}" srcId="{33A9CD7E-2BC9-4E5F-B80D-57BEE31556CD}" destId="{4A65CA10-8DEE-46A7-AF29-9F32501C5BD7}" srcOrd="4" destOrd="0" parTransId="{39F7D57D-1365-4CD3-9BC7-F6F78CEE63F6}" sibTransId="{F3F6C315-6103-4C84-B230-476651D75A96}"/>
    <dgm:cxn modelId="{24DCBDFC-D63A-4AE1-85CD-CEC2354E1228}" type="presOf" srcId="{33A9CD7E-2BC9-4E5F-B80D-57BEE31556CD}" destId="{B775D079-890C-4092-AACA-C16B6F3145D6}" srcOrd="0" destOrd="0" presId="urn:microsoft.com/office/officeart/2005/8/layout/vList2"/>
    <dgm:cxn modelId="{0E1A075F-608E-4409-BD62-2AD6D10095EA}" type="presOf" srcId="{C87C8F7E-196F-4D84-92E0-BB7FC02BDB96}" destId="{6A0B1F15-E22F-4D91-A926-BF9EC0AC07CB}" srcOrd="0" destOrd="0" presId="urn:microsoft.com/office/officeart/2005/8/layout/vList2"/>
    <dgm:cxn modelId="{4116E99C-2382-4009-8328-F3DA4F2E2ECE}" type="presParOf" srcId="{B775D079-890C-4092-AACA-C16B6F3145D6}" destId="{C91DC31D-725D-47E5-A859-24EE5D0C3F06}" srcOrd="0" destOrd="0" presId="urn:microsoft.com/office/officeart/2005/8/layout/vList2"/>
    <dgm:cxn modelId="{FB852FB6-3DA7-4859-9D16-4A2285623ADA}" type="presParOf" srcId="{B775D079-890C-4092-AACA-C16B6F3145D6}" destId="{9B1AF836-20C0-42CE-83F2-C58E8A188753}" srcOrd="1" destOrd="0" presId="urn:microsoft.com/office/officeart/2005/8/layout/vList2"/>
    <dgm:cxn modelId="{DF0E02C0-110E-4963-AAF8-E46FAF5D9B4D}" type="presParOf" srcId="{B775D079-890C-4092-AACA-C16B6F3145D6}" destId="{B12682DB-A2B5-4158-9D3E-CA4D1A87D60B}" srcOrd="2" destOrd="0" presId="urn:microsoft.com/office/officeart/2005/8/layout/vList2"/>
    <dgm:cxn modelId="{4E4CCDCA-3079-4759-92D5-28904F02E4C7}" type="presParOf" srcId="{B775D079-890C-4092-AACA-C16B6F3145D6}" destId="{8A7165AF-4BE1-4D04-B958-03FF8777CCD0}" srcOrd="3" destOrd="0" presId="urn:microsoft.com/office/officeart/2005/8/layout/vList2"/>
    <dgm:cxn modelId="{20E11A98-EE53-460F-9706-C064FE115CBD}" type="presParOf" srcId="{B775D079-890C-4092-AACA-C16B6F3145D6}" destId="{9260D622-E87F-49CE-8191-2DCD73CECF82}" srcOrd="4" destOrd="0" presId="urn:microsoft.com/office/officeart/2005/8/layout/vList2"/>
    <dgm:cxn modelId="{0770ACEB-5B22-4B3A-93D3-0D56AEEEF5BF}" type="presParOf" srcId="{B775D079-890C-4092-AACA-C16B6F3145D6}" destId="{3C5C78B0-AED9-45D4-B7F9-39211E714924}" srcOrd="5" destOrd="0" presId="urn:microsoft.com/office/officeart/2005/8/layout/vList2"/>
    <dgm:cxn modelId="{CF49ADC0-364F-4E72-A583-C925BB7DA543}" type="presParOf" srcId="{B775D079-890C-4092-AACA-C16B6F3145D6}" destId="{3970B8A1-4814-46E9-B76A-3B7F76F3AC34}" srcOrd="6" destOrd="0" presId="urn:microsoft.com/office/officeart/2005/8/layout/vList2"/>
    <dgm:cxn modelId="{C660E1C8-F3F2-4EA2-80B4-5E3B9BC218E2}" type="presParOf" srcId="{B775D079-890C-4092-AACA-C16B6F3145D6}" destId="{36DEDBFC-B2FE-4719-9798-C84A0D9EDD28}" srcOrd="7" destOrd="0" presId="urn:microsoft.com/office/officeart/2005/8/layout/vList2"/>
    <dgm:cxn modelId="{370FB7D9-5FE7-420A-84B4-20AB36E8AB0D}" type="presParOf" srcId="{B775D079-890C-4092-AACA-C16B6F3145D6}" destId="{7F46E017-D45A-4927-B647-F3B2DE084F34}" srcOrd="8" destOrd="0" presId="urn:microsoft.com/office/officeart/2005/8/layout/vList2"/>
    <dgm:cxn modelId="{3B7687CA-3487-4EC4-A4B4-776595416D49}" type="presParOf" srcId="{B775D079-890C-4092-AACA-C16B6F3145D6}" destId="{72B3CEDA-1C1C-4205-B8A9-7293B9B7E0F6}" srcOrd="9" destOrd="0" presId="urn:microsoft.com/office/officeart/2005/8/layout/vList2"/>
    <dgm:cxn modelId="{00ADA0D4-8460-4C96-87D4-A406913F4037}" type="presParOf" srcId="{B775D079-890C-4092-AACA-C16B6F3145D6}" destId="{6A0B1F15-E22F-4D91-A926-BF9EC0AC07CB}" srcOrd="10" destOrd="0" presId="urn:microsoft.com/office/officeart/2005/8/layout/vList2"/>
    <dgm:cxn modelId="{9F5C9DD8-38E9-4CC3-B3F5-9E6442095B89}" type="presParOf" srcId="{B775D079-890C-4092-AACA-C16B6F3145D6}" destId="{8C0A4D42-A049-4C76-A6BD-CE5ECB6AEB10}" srcOrd="11" destOrd="0" presId="urn:microsoft.com/office/officeart/2005/8/layout/vList2"/>
    <dgm:cxn modelId="{951C7C01-6D86-45CF-8BD1-9BAEF83C7243}" type="presParOf" srcId="{B775D079-890C-4092-AACA-C16B6F3145D6}" destId="{090FA420-3BB7-4100-B710-9103ADE8B5F7}" srcOrd="12" destOrd="0" presId="urn:microsoft.com/office/officeart/2005/8/layout/vList2"/>
    <dgm:cxn modelId="{81CACD1F-F6CF-4DB1-AAEB-1A762B4305D7}" type="presParOf" srcId="{B775D079-890C-4092-AACA-C16B6F3145D6}" destId="{DA966215-269F-4D0A-B70E-A714AC376C4C}" srcOrd="13" destOrd="0" presId="urn:microsoft.com/office/officeart/2005/8/layout/vList2"/>
    <dgm:cxn modelId="{6DFF242B-F4BF-434C-9E49-944927553848}" type="presParOf" srcId="{B775D079-890C-4092-AACA-C16B6F3145D6}" destId="{0382871F-9D4B-4D0D-9C0F-D57A74B50C08}" srcOrd="1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27AF26-FC8B-42EA-B3FF-0B44EAC13F64}"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B78083A0-CE3D-4E0A-85C2-022279682EC4}">
      <dgm:prSet phldrT="[Text]" custT="1"/>
      <dgm:spPr/>
      <dgm:t>
        <a:bodyPr/>
        <a:lstStyle/>
        <a:p>
          <a:endParaRPr lang="en-GB" sz="4000" b="1" dirty="0" smtClean="0"/>
        </a:p>
        <a:p>
          <a:r>
            <a:rPr lang="en-GB" sz="4000" b="1" dirty="0" smtClean="0"/>
            <a:t>“</a:t>
          </a:r>
          <a:r>
            <a:rPr lang="en-GB" sz="6000" b="1" dirty="0" smtClean="0"/>
            <a:t>Its in your hands” Vaccination Social Mobilisation Campaign</a:t>
          </a:r>
          <a:endParaRPr lang="en-US" sz="6000" dirty="0"/>
        </a:p>
      </dgm:t>
    </dgm:pt>
    <dgm:pt modelId="{4EE31B92-D348-4439-A77F-6E982178B52F}" type="parTrans" cxnId="{F697EE9B-1465-4B50-A677-7E8D30AA1F4B}">
      <dgm:prSet/>
      <dgm:spPr/>
      <dgm:t>
        <a:bodyPr/>
        <a:lstStyle/>
        <a:p>
          <a:endParaRPr lang="en-US"/>
        </a:p>
      </dgm:t>
    </dgm:pt>
    <dgm:pt modelId="{9FDE608B-E6D6-4E9A-A10D-8400304FA126}" type="sibTrans" cxnId="{F697EE9B-1465-4B50-A677-7E8D30AA1F4B}">
      <dgm:prSet/>
      <dgm:spPr/>
      <dgm:t>
        <a:bodyPr/>
        <a:lstStyle/>
        <a:p>
          <a:endParaRPr lang="en-US"/>
        </a:p>
      </dgm:t>
    </dgm:pt>
    <dgm:pt modelId="{BE883FF1-F327-4A5B-9B57-C746F58AEBBB}" type="pres">
      <dgm:prSet presAssocID="{4027AF26-FC8B-42EA-B3FF-0B44EAC13F64}" presName="Name0" presStyleCnt="0">
        <dgm:presLayoutVars>
          <dgm:chMax val="11"/>
          <dgm:chPref val="11"/>
          <dgm:dir/>
          <dgm:resizeHandles/>
        </dgm:presLayoutVars>
      </dgm:prSet>
      <dgm:spPr/>
      <dgm:t>
        <a:bodyPr/>
        <a:lstStyle/>
        <a:p>
          <a:endParaRPr lang="en-US"/>
        </a:p>
      </dgm:t>
    </dgm:pt>
    <dgm:pt modelId="{B2E22E26-5185-4AD3-A27D-394E837F9F6C}" type="pres">
      <dgm:prSet presAssocID="{B78083A0-CE3D-4E0A-85C2-022279682EC4}" presName="Accent1" presStyleCnt="0"/>
      <dgm:spPr/>
    </dgm:pt>
    <dgm:pt modelId="{A0F12050-CDE8-4426-BEB2-9CE84A1D6426}" type="pres">
      <dgm:prSet presAssocID="{B78083A0-CE3D-4E0A-85C2-022279682EC4}" presName="Accent" presStyleLbl="node1" presStyleIdx="0" presStyleCnt="1"/>
      <dgm:spPr/>
    </dgm:pt>
    <dgm:pt modelId="{C0004A33-BA24-474B-8253-147D768F9EB1}" type="pres">
      <dgm:prSet presAssocID="{B78083A0-CE3D-4E0A-85C2-022279682EC4}" presName="ParentBackground1" presStyleCnt="0"/>
      <dgm:spPr/>
    </dgm:pt>
    <dgm:pt modelId="{B5A22F63-7C21-4811-AFF6-D09469DACEFA}" type="pres">
      <dgm:prSet presAssocID="{B78083A0-CE3D-4E0A-85C2-022279682EC4}" presName="ParentBackground" presStyleLbl="fgAcc1" presStyleIdx="0" presStyleCnt="1"/>
      <dgm:spPr/>
      <dgm:t>
        <a:bodyPr/>
        <a:lstStyle/>
        <a:p>
          <a:endParaRPr lang="en-US"/>
        </a:p>
      </dgm:t>
    </dgm:pt>
    <dgm:pt modelId="{7E754E9F-D7C3-4F60-B83E-6704C6C50A67}" type="pres">
      <dgm:prSet presAssocID="{B78083A0-CE3D-4E0A-85C2-022279682EC4}" presName="Parent1" presStyleLbl="revTx" presStyleIdx="0" presStyleCnt="0">
        <dgm:presLayoutVars>
          <dgm:chMax val="1"/>
          <dgm:chPref val="1"/>
          <dgm:bulletEnabled val="1"/>
        </dgm:presLayoutVars>
      </dgm:prSet>
      <dgm:spPr/>
      <dgm:t>
        <a:bodyPr/>
        <a:lstStyle/>
        <a:p>
          <a:endParaRPr lang="en-US"/>
        </a:p>
      </dgm:t>
    </dgm:pt>
  </dgm:ptLst>
  <dgm:cxnLst>
    <dgm:cxn modelId="{CE9FBCB4-A18A-4D99-845F-8B05360EDBB2}" type="presOf" srcId="{B78083A0-CE3D-4E0A-85C2-022279682EC4}" destId="{7E754E9F-D7C3-4F60-B83E-6704C6C50A67}" srcOrd="1" destOrd="0" presId="urn:microsoft.com/office/officeart/2011/layout/CircleProcess"/>
    <dgm:cxn modelId="{75677D53-6710-47D6-8DE4-5C18B09E1EF6}" type="presOf" srcId="{B78083A0-CE3D-4E0A-85C2-022279682EC4}" destId="{B5A22F63-7C21-4811-AFF6-D09469DACEFA}" srcOrd="0" destOrd="0" presId="urn:microsoft.com/office/officeart/2011/layout/CircleProcess"/>
    <dgm:cxn modelId="{F697EE9B-1465-4B50-A677-7E8D30AA1F4B}" srcId="{4027AF26-FC8B-42EA-B3FF-0B44EAC13F64}" destId="{B78083A0-CE3D-4E0A-85C2-022279682EC4}" srcOrd="0" destOrd="0" parTransId="{4EE31B92-D348-4439-A77F-6E982178B52F}" sibTransId="{9FDE608B-E6D6-4E9A-A10D-8400304FA126}"/>
    <dgm:cxn modelId="{10393EDF-B51A-4B52-9320-F04FAB27FF57}" type="presOf" srcId="{4027AF26-FC8B-42EA-B3FF-0B44EAC13F64}" destId="{BE883FF1-F327-4A5B-9B57-C746F58AEBBB}" srcOrd="0" destOrd="0" presId="urn:microsoft.com/office/officeart/2011/layout/CircleProcess"/>
    <dgm:cxn modelId="{FD8151F5-FEAE-495B-87C7-4A02A2A19A17}" type="presParOf" srcId="{BE883FF1-F327-4A5B-9B57-C746F58AEBBB}" destId="{B2E22E26-5185-4AD3-A27D-394E837F9F6C}" srcOrd="0" destOrd="0" presId="urn:microsoft.com/office/officeart/2011/layout/CircleProcess"/>
    <dgm:cxn modelId="{1D325410-7E76-495F-AA00-71F77A435C2F}" type="presParOf" srcId="{B2E22E26-5185-4AD3-A27D-394E837F9F6C}" destId="{A0F12050-CDE8-4426-BEB2-9CE84A1D6426}" srcOrd="0" destOrd="0" presId="urn:microsoft.com/office/officeart/2011/layout/CircleProcess"/>
    <dgm:cxn modelId="{4D8673B9-B238-4CB4-BAA6-8E61967FF7CC}" type="presParOf" srcId="{BE883FF1-F327-4A5B-9B57-C746F58AEBBB}" destId="{C0004A33-BA24-474B-8253-147D768F9EB1}" srcOrd="1" destOrd="0" presId="urn:microsoft.com/office/officeart/2011/layout/CircleProcess"/>
    <dgm:cxn modelId="{6D7F2B41-D2D0-4A8B-96E1-2DA4781DB6C2}" type="presParOf" srcId="{C0004A33-BA24-474B-8253-147D768F9EB1}" destId="{B5A22F63-7C21-4811-AFF6-D09469DACEFA}" srcOrd="0" destOrd="0" presId="urn:microsoft.com/office/officeart/2011/layout/CircleProcess"/>
    <dgm:cxn modelId="{BB1D57B9-32A1-4683-BB63-FD160D7DBC5F}" type="presParOf" srcId="{BE883FF1-F327-4A5B-9B57-C746F58AEBBB}" destId="{7E754E9F-D7C3-4F60-B83E-6704C6C50A67}" srcOrd="2"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7AF26-FC8B-42EA-B3FF-0B44EAC13F64}"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70BC01BC-4B59-4EF1-9CBB-E932668FB106}">
      <dgm:prSet phldrT="[Text]" custT="1"/>
      <dgm:spPr/>
      <dgm:t>
        <a:bodyPr/>
        <a:lstStyle/>
        <a:p>
          <a:r>
            <a:rPr lang="en-GB" sz="4800" b="1" dirty="0" smtClean="0"/>
            <a:t>Return of Spectators </a:t>
          </a:r>
          <a:endParaRPr lang="en-US" sz="4800" b="1" dirty="0"/>
        </a:p>
      </dgm:t>
    </dgm:pt>
    <dgm:pt modelId="{3CBD4C24-8CEB-47E9-B64E-B82409F2D179}" type="parTrans" cxnId="{C9AA3550-E35F-4C2F-92BA-FD58F7309467}">
      <dgm:prSet/>
      <dgm:spPr/>
      <dgm:t>
        <a:bodyPr/>
        <a:lstStyle/>
        <a:p>
          <a:endParaRPr lang="en-US"/>
        </a:p>
      </dgm:t>
    </dgm:pt>
    <dgm:pt modelId="{87064445-D310-4B25-B0FE-14F3066D7473}" type="sibTrans" cxnId="{C9AA3550-E35F-4C2F-92BA-FD58F7309467}">
      <dgm:prSet/>
      <dgm:spPr/>
      <dgm:t>
        <a:bodyPr/>
        <a:lstStyle/>
        <a:p>
          <a:endParaRPr lang="en-US"/>
        </a:p>
      </dgm:t>
    </dgm:pt>
    <dgm:pt modelId="{BE883FF1-F327-4A5B-9B57-C746F58AEBBB}" type="pres">
      <dgm:prSet presAssocID="{4027AF26-FC8B-42EA-B3FF-0B44EAC13F64}" presName="Name0" presStyleCnt="0">
        <dgm:presLayoutVars>
          <dgm:chMax val="11"/>
          <dgm:chPref val="11"/>
          <dgm:dir/>
          <dgm:resizeHandles/>
        </dgm:presLayoutVars>
      </dgm:prSet>
      <dgm:spPr/>
      <dgm:t>
        <a:bodyPr/>
        <a:lstStyle/>
        <a:p>
          <a:endParaRPr lang="en-US"/>
        </a:p>
      </dgm:t>
    </dgm:pt>
    <dgm:pt modelId="{64838659-60C5-4558-9C00-64F8EFDDDA1C}" type="pres">
      <dgm:prSet presAssocID="{70BC01BC-4B59-4EF1-9CBB-E932668FB106}" presName="Accent1" presStyleCnt="0"/>
      <dgm:spPr/>
    </dgm:pt>
    <dgm:pt modelId="{A3BF4613-782A-48F3-A926-0D360FAEDA4D}" type="pres">
      <dgm:prSet presAssocID="{70BC01BC-4B59-4EF1-9CBB-E932668FB106}" presName="Accent" presStyleLbl="node1" presStyleIdx="0" presStyleCnt="1"/>
      <dgm:spPr/>
    </dgm:pt>
    <dgm:pt modelId="{75DC9454-6F22-4582-928A-DBB986C4A108}" type="pres">
      <dgm:prSet presAssocID="{70BC01BC-4B59-4EF1-9CBB-E932668FB106}" presName="ParentBackground1" presStyleCnt="0"/>
      <dgm:spPr/>
    </dgm:pt>
    <dgm:pt modelId="{D39B0541-7002-4FCF-94C3-9863946F711A}" type="pres">
      <dgm:prSet presAssocID="{70BC01BC-4B59-4EF1-9CBB-E932668FB106}" presName="ParentBackground" presStyleLbl="fgAcc1" presStyleIdx="0" presStyleCnt="1"/>
      <dgm:spPr/>
      <dgm:t>
        <a:bodyPr/>
        <a:lstStyle/>
        <a:p>
          <a:endParaRPr lang="en-US"/>
        </a:p>
      </dgm:t>
    </dgm:pt>
    <dgm:pt modelId="{C5F96570-BD49-4271-BD98-652D80EEBA43}" type="pres">
      <dgm:prSet presAssocID="{70BC01BC-4B59-4EF1-9CBB-E932668FB106}" presName="Parent1" presStyleLbl="revTx" presStyleIdx="0" presStyleCnt="0">
        <dgm:presLayoutVars>
          <dgm:chMax val="1"/>
          <dgm:chPref val="1"/>
          <dgm:bulletEnabled val="1"/>
        </dgm:presLayoutVars>
      </dgm:prSet>
      <dgm:spPr/>
      <dgm:t>
        <a:bodyPr/>
        <a:lstStyle/>
        <a:p>
          <a:endParaRPr lang="en-US"/>
        </a:p>
      </dgm:t>
    </dgm:pt>
  </dgm:ptLst>
  <dgm:cxnLst>
    <dgm:cxn modelId="{E78BD120-1640-49BF-AD9A-C0BAAAA2F79F}" type="presOf" srcId="{70BC01BC-4B59-4EF1-9CBB-E932668FB106}" destId="{D39B0541-7002-4FCF-94C3-9863946F711A}" srcOrd="0" destOrd="0" presId="urn:microsoft.com/office/officeart/2011/layout/CircleProcess"/>
    <dgm:cxn modelId="{0ADA81C8-427D-44C6-988D-5545BD004CCB}" type="presOf" srcId="{70BC01BC-4B59-4EF1-9CBB-E932668FB106}" destId="{C5F96570-BD49-4271-BD98-652D80EEBA43}" srcOrd="1" destOrd="0" presId="urn:microsoft.com/office/officeart/2011/layout/CircleProcess"/>
    <dgm:cxn modelId="{C9AA3550-E35F-4C2F-92BA-FD58F7309467}" srcId="{4027AF26-FC8B-42EA-B3FF-0B44EAC13F64}" destId="{70BC01BC-4B59-4EF1-9CBB-E932668FB106}" srcOrd="0" destOrd="0" parTransId="{3CBD4C24-8CEB-47E9-B64E-B82409F2D179}" sibTransId="{87064445-D310-4B25-B0FE-14F3066D7473}"/>
    <dgm:cxn modelId="{10393EDF-B51A-4B52-9320-F04FAB27FF57}" type="presOf" srcId="{4027AF26-FC8B-42EA-B3FF-0B44EAC13F64}" destId="{BE883FF1-F327-4A5B-9B57-C746F58AEBBB}" srcOrd="0" destOrd="0" presId="urn:microsoft.com/office/officeart/2011/layout/CircleProcess"/>
    <dgm:cxn modelId="{5C0DC3A4-3302-4ED4-85FE-4BF5429FC91E}" type="presParOf" srcId="{BE883FF1-F327-4A5B-9B57-C746F58AEBBB}" destId="{64838659-60C5-4558-9C00-64F8EFDDDA1C}" srcOrd="0" destOrd="0" presId="urn:microsoft.com/office/officeart/2011/layout/CircleProcess"/>
    <dgm:cxn modelId="{4AFA2CE2-9A18-49FF-8C02-478075F18629}" type="presParOf" srcId="{64838659-60C5-4558-9C00-64F8EFDDDA1C}" destId="{A3BF4613-782A-48F3-A926-0D360FAEDA4D}" srcOrd="0" destOrd="0" presId="urn:microsoft.com/office/officeart/2011/layout/CircleProcess"/>
    <dgm:cxn modelId="{192FF74A-7415-47BB-AE55-89B9744F2FEA}" type="presParOf" srcId="{BE883FF1-F327-4A5B-9B57-C746F58AEBBB}" destId="{75DC9454-6F22-4582-928A-DBB986C4A108}" srcOrd="1" destOrd="0" presId="urn:microsoft.com/office/officeart/2011/layout/CircleProcess"/>
    <dgm:cxn modelId="{BB4BFB85-FEB4-4A39-A074-2EF2DB82DC7C}" type="presParOf" srcId="{75DC9454-6F22-4582-928A-DBB986C4A108}" destId="{D39B0541-7002-4FCF-94C3-9863946F711A}" srcOrd="0" destOrd="0" presId="urn:microsoft.com/office/officeart/2011/layout/CircleProcess"/>
    <dgm:cxn modelId="{D1E73418-2CA3-4319-9695-237AF27B3480}" type="presParOf" srcId="{BE883FF1-F327-4A5B-9B57-C746F58AEBBB}" destId="{C5F96570-BD49-4271-BD98-652D80EEBA43}" srcOrd="2"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B7807F-91A5-45F0-A932-61887B2336A6}"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B7541613-3860-447A-BB96-DB2EEDAB69BD}">
      <dgm:prSet phldrT="[Text]"/>
      <dgm:spPr/>
      <dgm:t>
        <a:bodyPr/>
        <a:lstStyle/>
        <a:p>
          <a:r>
            <a:rPr lang="en-GB" dirty="0"/>
            <a:t>1</a:t>
          </a:r>
          <a:endParaRPr lang="en-US" dirty="0"/>
        </a:p>
      </dgm:t>
    </dgm:pt>
    <dgm:pt modelId="{F30BF99E-6438-49A1-AF13-4C9551E6A7B7}" type="parTrans" cxnId="{29495C61-E64F-4BA7-B870-639A902A28D4}">
      <dgm:prSet/>
      <dgm:spPr/>
      <dgm:t>
        <a:bodyPr/>
        <a:lstStyle/>
        <a:p>
          <a:endParaRPr lang="en-US"/>
        </a:p>
      </dgm:t>
    </dgm:pt>
    <dgm:pt modelId="{4D0EA88E-04B7-45F7-96B8-1E22E98C53D1}" type="sibTrans" cxnId="{29495C61-E64F-4BA7-B870-639A902A28D4}">
      <dgm:prSet/>
      <dgm:spPr/>
      <dgm:t>
        <a:bodyPr/>
        <a:lstStyle/>
        <a:p>
          <a:endParaRPr lang="en-US"/>
        </a:p>
      </dgm:t>
    </dgm:pt>
    <dgm:pt modelId="{4640FB29-0643-4745-B10C-81E6C1CBD0A0}">
      <dgm:prSet phldrT="[Text]"/>
      <dgm:spPr/>
      <dgm:t>
        <a:bodyPr/>
        <a:lstStyle/>
        <a:p>
          <a:r>
            <a:rPr lang="en-GB" dirty="0"/>
            <a:t>2</a:t>
          </a:r>
          <a:endParaRPr lang="en-US" dirty="0"/>
        </a:p>
      </dgm:t>
    </dgm:pt>
    <dgm:pt modelId="{3C984C7A-3EAC-4D6D-A174-FFBC0AC2D3E1}" type="parTrans" cxnId="{7284018A-1D45-43C3-AE81-A5446D981B2B}">
      <dgm:prSet/>
      <dgm:spPr/>
      <dgm:t>
        <a:bodyPr/>
        <a:lstStyle/>
        <a:p>
          <a:endParaRPr lang="en-US"/>
        </a:p>
      </dgm:t>
    </dgm:pt>
    <dgm:pt modelId="{4A2FB186-B1C4-4DEB-B416-A4B5A144B1AD}" type="sibTrans" cxnId="{7284018A-1D45-43C3-AE81-A5446D981B2B}">
      <dgm:prSet/>
      <dgm:spPr/>
      <dgm:t>
        <a:bodyPr/>
        <a:lstStyle/>
        <a:p>
          <a:endParaRPr lang="en-US"/>
        </a:p>
      </dgm:t>
    </dgm:pt>
    <dgm:pt modelId="{92521FB2-091E-4D38-A60A-FFBAF39C5043}">
      <dgm:prSet phldrT="[Text]"/>
      <dgm:spPr/>
      <dgm:t>
        <a:bodyPr/>
        <a:lstStyle/>
        <a:p>
          <a:r>
            <a:rPr lang="en-GB" dirty="0"/>
            <a:t>3</a:t>
          </a:r>
          <a:endParaRPr lang="en-US" dirty="0"/>
        </a:p>
      </dgm:t>
    </dgm:pt>
    <dgm:pt modelId="{E7BA732F-9D0D-458D-9024-154B9A2D1C54}" type="parTrans" cxnId="{66CB4B84-5808-4E14-981C-3A559FD10C47}">
      <dgm:prSet/>
      <dgm:spPr/>
      <dgm:t>
        <a:bodyPr/>
        <a:lstStyle/>
        <a:p>
          <a:endParaRPr lang="en-US"/>
        </a:p>
      </dgm:t>
    </dgm:pt>
    <dgm:pt modelId="{EB6E761F-BBE1-47BB-9FBA-A1C6C16110A0}" type="sibTrans" cxnId="{66CB4B84-5808-4E14-981C-3A559FD10C47}">
      <dgm:prSet/>
      <dgm:spPr/>
      <dgm:t>
        <a:bodyPr/>
        <a:lstStyle/>
        <a:p>
          <a:endParaRPr lang="en-US"/>
        </a:p>
      </dgm:t>
    </dgm:pt>
    <dgm:pt modelId="{6F2BBE6D-E5D3-4F1F-AF0A-99410026F7EA}">
      <dgm:prSet/>
      <dgm:spPr/>
      <dgm:t>
        <a:bodyPr/>
        <a:lstStyle/>
        <a:p>
          <a:r>
            <a:rPr lang="en-GB" dirty="0"/>
            <a:t>4</a:t>
          </a:r>
          <a:endParaRPr lang="en-US" dirty="0"/>
        </a:p>
      </dgm:t>
    </dgm:pt>
    <dgm:pt modelId="{93F9D5A3-6DD8-4108-9179-B29F726721C3}" type="parTrans" cxnId="{C0D14324-DB4C-4EC8-B135-32275090AAB1}">
      <dgm:prSet/>
      <dgm:spPr/>
      <dgm:t>
        <a:bodyPr/>
        <a:lstStyle/>
        <a:p>
          <a:endParaRPr lang="en-US"/>
        </a:p>
      </dgm:t>
    </dgm:pt>
    <dgm:pt modelId="{F741D310-1A55-4DBF-93A0-2E1F5C49C5D3}" type="sibTrans" cxnId="{C0D14324-DB4C-4EC8-B135-32275090AAB1}">
      <dgm:prSet/>
      <dgm:spPr/>
      <dgm:t>
        <a:bodyPr/>
        <a:lstStyle/>
        <a:p>
          <a:endParaRPr lang="en-US"/>
        </a:p>
      </dgm:t>
    </dgm:pt>
    <dgm:pt modelId="{108D5503-3A61-4016-9B19-F85C1DB22874}">
      <dgm:prSet/>
      <dgm:spPr/>
      <dgm:t>
        <a:bodyPr/>
        <a:lstStyle/>
        <a:p>
          <a:r>
            <a:rPr lang="en-GB" dirty="0"/>
            <a:t>5</a:t>
          </a:r>
          <a:endParaRPr lang="en-US" dirty="0"/>
        </a:p>
      </dgm:t>
    </dgm:pt>
    <dgm:pt modelId="{226CFBA0-705B-42A7-8C6C-10F769DADCBE}" type="parTrans" cxnId="{B0877488-DBBB-438D-9D0A-3DADB9B5948F}">
      <dgm:prSet/>
      <dgm:spPr/>
      <dgm:t>
        <a:bodyPr/>
        <a:lstStyle/>
        <a:p>
          <a:endParaRPr lang="en-US"/>
        </a:p>
      </dgm:t>
    </dgm:pt>
    <dgm:pt modelId="{D774BA5B-2391-47EE-83E3-D40F118B04A9}" type="sibTrans" cxnId="{B0877488-DBBB-438D-9D0A-3DADB9B5948F}">
      <dgm:prSet/>
      <dgm:spPr/>
      <dgm:t>
        <a:bodyPr/>
        <a:lstStyle/>
        <a:p>
          <a:endParaRPr lang="en-US"/>
        </a:p>
      </dgm:t>
    </dgm:pt>
    <dgm:pt modelId="{20B2B049-3B0B-4335-8049-4C3EEB6FA32C}">
      <dgm:prSet/>
      <dgm:spPr/>
      <dgm:t>
        <a:bodyPr/>
        <a:lstStyle/>
        <a:p>
          <a:r>
            <a:rPr lang="en-GB" dirty="0"/>
            <a:t>6</a:t>
          </a:r>
          <a:endParaRPr lang="en-US" dirty="0"/>
        </a:p>
      </dgm:t>
    </dgm:pt>
    <dgm:pt modelId="{7C47E170-F43B-4899-AA45-9C478EBAEE05}" type="parTrans" cxnId="{D421E387-5F9E-4595-ADE6-81E65586A813}">
      <dgm:prSet/>
      <dgm:spPr/>
      <dgm:t>
        <a:bodyPr/>
        <a:lstStyle/>
        <a:p>
          <a:endParaRPr lang="en-US"/>
        </a:p>
      </dgm:t>
    </dgm:pt>
    <dgm:pt modelId="{C82EC14A-1CE0-48BF-81C3-74572CF69773}" type="sibTrans" cxnId="{D421E387-5F9E-4595-ADE6-81E65586A813}">
      <dgm:prSet/>
      <dgm:spPr/>
      <dgm:t>
        <a:bodyPr/>
        <a:lstStyle/>
        <a:p>
          <a:endParaRPr lang="en-US"/>
        </a:p>
      </dgm:t>
    </dgm:pt>
    <dgm:pt modelId="{06BD9E36-9D03-463B-B5BB-BDC1596D5D85}">
      <dgm:prSet/>
      <dgm:spPr/>
      <dgm:t>
        <a:bodyPr/>
        <a:lstStyle/>
        <a:p>
          <a:r>
            <a:rPr lang="en-GB" dirty="0"/>
            <a:t>7</a:t>
          </a:r>
          <a:endParaRPr lang="en-US" dirty="0"/>
        </a:p>
      </dgm:t>
    </dgm:pt>
    <dgm:pt modelId="{0A9E50AD-A651-4450-AC14-538CEAE907FA}" type="parTrans" cxnId="{9F8DCC8B-896F-4588-AB23-5919DA6BE28E}">
      <dgm:prSet/>
      <dgm:spPr/>
      <dgm:t>
        <a:bodyPr/>
        <a:lstStyle/>
        <a:p>
          <a:endParaRPr lang="en-US"/>
        </a:p>
      </dgm:t>
    </dgm:pt>
    <dgm:pt modelId="{240E098D-EC44-4026-A1B1-FBCD0F9FDD49}" type="sibTrans" cxnId="{9F8DCC8B-896F-4588-AB23-5919DA6BE28E}">
      <dgm:prSet/>
      <dgm:spPr/>
      <dgm:t>
        <a:bodyPr/>
        <a:lstStyle/>
        <a:p>
          <a:endParaRPr lang="en-US"/>
        </a:p>
      </dgm:t>
    </dgm:pt>
    <dgm:pt modelId="{EAE064B9-FF7F-46C8-BF8A-D86BB64DC506}">
      <dgm:prSet/>
      <dgm:spPr/>
      <dgm:t>
        <a:bodyPr/>
        <a:lstStyle/>
        <a:p>
          <a:r>
            <a:rPr lang="en-GB" dirty="0"/>
            <a:t>8</a:t>
          </a:r>
          <a:endParaRPr lang="en-US" dirty="0"/>
        </a:p>
      </dgm:t>
    </dgm:pt>
    <dgm:pt modelId="{55F30E76-8E9F-41E3-96A5-911EBFAC1C16}" type="parTrans" cxnId="{B06616F7-6359-4E6E-8384-77C3586513AF}">
      <dgm:prSet/>
      <dgm:spPr/>
      <dgm:t>
        <a:bodyPr/>
        <a:lstStyle/>
        <a:p>
          <a:endParaRPr lang="en-US"/>
        </a:p>
      </dgm:t>
    </dgm:pt>
    <dgm:pt modelId="{DEB02A6A-FF52-4727-A8DA-1A935495DF97}" type="sibTrans" cxnId="{B06616F7-6359-4E6E-8384-77C3586513AF}">
      <dgm:prSet/>
      <dgm:spPr/>
      <dgm:t>
        <a:bodyPr/>
        <a:lstStyle/>
        <a:p>
          <a:endParaRPr lang="en-US"/>
        </a:p>
      </dgm:t>
    </dgm:pt>
    <dgm:pt modelId="{4221D341-2B59-4930-992E-A039A43F9331}">
      <dgm:prSet/>
      <dgm:spPr/>
      <dgm:t>
        <a:bodyPr/>
        <a:lstStyle/>
        <a:p>
          <a:r>
            <a:rPr lang="en-GB" dirty="0"/>
            <a:t>9</a:t>
          </a:r>
          <a:endParaRPr lang="en-US" dirty="0"/>
        </a:p>
      </dgm:t>
    </dgm:pt>
    <dgm:pt modelId="{AFED5AE0-80C7-4639-AE07-AC549E78FA3F}" type="parTrans" cxnId="{95542BFC-BB5D-4DE0-B625-D58B1597D800}">
      <dgm:prSet/>
      <dgm:spPr/>
      <dgm:t>
        <a:bodyPr/>
        <a:lstStyle/>
        <a:p>
          <a:endParaRPr lang="en-US"/>
        </a:p>
      </dgm:t>
    </dgm:pt>
    <dgm:pt modelId="{466759C2-0EC4-4EBD-99AE-5FA3284D1AF0}" type="sibTrans" cxnId="{95542BFC-BB5D-4DE0-B625-D58B1597D800}">
      <dgm:prSet/>
      <dgm:spPr/>
      <dgm:t>
        <a:bodyPr/>
        <a:lstStyle/>
        <a:p>
          <a:endParaRPr lang="en-US"/>
        </a:p>
      </dgm:t>
    </dgm:pt>
    <dgm:pt modelId="{5D48296D-7B7F-43C4-B0E7-BF1749885030}">
      <dgm:prSet custT="1"/>
      <dgm:spPr/>
      <dgm:t>
        <a:bodyPr/>
        <a:lstStyle/>
        <a:p>
          <a:r>
            <a:rPr lang="en-GB" sz="5400" dirty="0"/>
            <a:t>Applicants </a:t>
          </a:r>
          <a:endParaRPr lang="en-US" sz="5400" dirty="0"/>
        </a:p>
      </dgm:t>
    </dgm:pt>
    <dgm:pt modelId="{F8DE848F-08B1-44B0-9691-2C8C4B5B465E}" type="parTrans" cxnId="{8401B687-CDAE-4273-8D8B-7EA168147839}">
      <dgm:prSet/>
      <dgm:spPr/>
      <dgm:t>
        <a:bodyPr/>
        <a:lstStyle/>
        <a:p>
          <a:endParaRPr lang="en-US"/>
        </a:p>
      </dgm:t>
    </dgm:pt>
    <dgm:pt modelId="{E11B4AB1-6E38-4003-A728-FE5F9BA79737}" type="sibTrans" cxnId="{8401B687-CDAE-4273-8D8B-7EA168147839}">
      <dgm:prSet/>
      <dgm:spPr/>
      <dgm:t>
        <a:bodyPr/>
        <a:lstStyle/>
        <a:p>
          <a:endParaRPr lang="en-US"/>
        </a:p>
      </dgm:t>
    </dgm:pt>
    <dgm:pt modelId="{BAB59B47-9C29-4AD0-BED7-68EE496EBD8F}">
      <dgm:prSet custT="1"/>
      <dgm:spPr/>
      <dgm:t>
        <a:bodyPr/>
        <a:lstStyle/>
        <a:p>
          <a:r>
            <a:rPr lang="en-GB" sz="5400" dirty="0"/>
            <a:t>Applications (guidelines template) </a:t>
          </a:r>
          <a:endParaRPr lang="en-US" sz="5400" dirty="0"/>
        </a:p>
      </dgm:t>
    </dgm:pt>
    <dgm:pt modelId="{3E8B7451-166E-45DD-AA0D-DAE23BBF2C60}" type="parTrans" cxnId="{D5E92075-8340-4908-8255-D7E3507712D2}">
      <dgm:prSet/>
      <dgm:spPr/>
      <dgm:t>
        <a:bodyPr/>
        <a:lstStyle/>
        <a:p>
          <a:endParaRPr lang="en-US"/>
        </a:p>
      </dgm:t>
    </dgm:pt>
    <dgm:pt modelId="{D9887C5A-FF85-4C42-A403-ACC6FA413195}" type="sibTrans" cxnId="{D5E92075-8340-4908-8255-D7E3507712D2}">
      <dgm:prSet/>
      <dgm:spPr/>
      <dgm:t>
        <a:bodyPr/>
        <a:lstStyle/>
        <a:p>
          <a:endParaRPr lang="en-US"/>
        </a:p>
      </dgm:t>
    </dgm:pt>
    <dgm:pt modelId="{D8EF9676-F40C-42A2-BD43-FEE8BF7B9978}">
      <dgm:prSet custT="1"/>
      <dgm:spPr/>
      <dgm:t>
        <a:bodyPr/>
        <a:lstStyle/>
        <a:p>
          <a:r>
            <a:rPr lang="en-GB" sz="5400" dirty="0"/>
            <a:t>DSAC Secretariat </a:t>
          </a:r>
          <a:endParaRPr lang="en-US" sz="5400" dirty="0"/>
        </a:p>
      </dgm:t>
    </dgm:pt>
    <dgm:pt modelId="{DC6D1B0A-F575-4C59-AEDB-B0E020601C66}" type="parTrans" cxnId="{AF275FE2-6F36-41A3-BB20-7DD0D2C9C76E}">
      <dgm:prSet/>
      <dgm:spPr/>
      <dgm:t>
        <a:bodyPr/>
        <a:lstStyle/>
        <a:p>
          <a:endParaRPr lang="en-US"/>
        </a:p>
      </dgm:t>
    </dgm:pt>
    <dgm:pt modelId="{070CC7D6-7D83-4ACF-A2A0-555639F606B0}" type="sibTrans" cxnId="{AF275FE2-6F36-41A3-BB20-7DD0D2C9C76E}">
      <dgm:prSet/>
      <dgm:spPr/>
      <dgm:t>
        <a:bodyPr/>
        <a:lstStyle/>
        <a:p>
          <a:endParaRPr lang="en-US"/>
        </a:p>
      </dgm:t>
    </dgm:pt>
    <dgm:pt modelId="{E0AA3DE2-26C2-480D-94C5-641A33786254}">
      <dgm:prSet custT="1"/>
      <dgm:spPr/>
      <dgm:t>
        <a:bodyPr/>
        <a:lstStyle/>
        <a:p>
          <a:r>
            <a:rPr lang="en-GB" sz="5400" dirty="0"/>
            <a:t>Vetting of applications </a:t>
          </a:r>
          <a:endParaRPr lang="en-US" sz="5400" dirty="0"/>
        </a:p>
      </dgm:t>
    </dgm:pt>
    <dgm:pt modelId="{A8E7DB3F-971E-485D-8BFF-B7C0B5691098}" type="parTrans" cxnId="{82EF612E-A4BB-418F-AA74-18315716BD04}">
      <dgm:prSet/>
      <dgm:spPr/>
      <dgm:t>
        <a:bodyPr/>
        <a:lstStyle/>
        <a:p>
          <a:endParaRPr lang="en-US"/>
        </a:p>
      </dgm:t>
    </dgm:pt>
    <dgm:pt modelId="{A65741CE-6060-40EE-B4EE-C3CA0151143E}" type="sibTrans" cxnId="{82EF612E-A4BB-418F-AA74-18315716BD04}">
      <dgm:prSet/>
      <dgm:spPr/>
      <dgm:t>
        <a:bodyPr/>
        <a:lstStyle/>
        <a:p>
          <a:endParaRPr lang="en-US"/>
        </a:p>
      </dgm:t>
    </dgm:pt>
    <dgm:pt modelId="{E8C2ACE8-7D56-4EEE-9A29-5CD6DE8EA6DC}">
      <dgm:prSet custT="1"/>
      <dgm:spPr/>
      <dgm:t>
        <a:bodyPr/>
        <a:lstStyle/>
        <a:p>
          <a:r>
            <a:rPr lang="en-GB" sz="5400" dirty="0"/>
            <a:t>Interaction with applicants </a:t>
          </a:r>
          <a:endParaRPr lang="en-US" sz="5400" dirty="0"/>
        </a:p>
      </dgm:t>
    </dgm:pt>
    <dgm:pt modelId="{07057564-BF77-47E5-A6D0-B56C1EEF6E32}" type="parTrans" cxnId="{279B34DE-ED5B-4C43-A544-C4843DD74033}">
      <dgm:prSet/>
      <dgm:spPr/>
      <dgm:t>
        <a:bodyPr/>
        <a:lstStyle/>
        <a:p>
          <a:endParaRPr lang="en-US"/>
        </a:p>
      </dgm:t>
    </dgm:pt>
    <dgm:pt modelId="{DD90E611-8584-44CC-A54F-F132CB52C4C4}" type="sibTrans" cxnId="{279B34DE-ED5B-4C43-A544-C4843DD74033}">
      <dgm:prSet/>
      <dgm:spPr/>
      <dgm:t>
        <a:bodyPr/>
        <a:lstStyle/>
        <a:p>
          <a:endParaRPr lang="en-US"/>
        </a:p>
      </dgm:t>
    </dgm:pt>
    <dgm:pt modelId="{DE4527F0-FFD9-49CC-910C-DBE17F2A5C2A}">
      <dgm:prSet custT="1"/>
      <dgm:spPr/>
      <dgm:t>
        <a:bodyPr/>
        <a:lstStyle/>
        <a:p>
          <a:r>
            <a:rPr lang="en-GB" sz="5400" dirty="0"/>
            <a:t>Adjudication Panel </a:t>
          </a:r>
          <a:endParaRPr lang="en-US" sz="5400" dirty="0"/>
        </a:p>
      </dgm:t>
    </dgm:pt>
    <dgm:pt modelId="{0EA5A98F-1621-4926-84E1-7B5D15BB64E3}" type="parTrans" cxnId="{16FBBDF1-F68E-4F69-9004-99460D6A14DB}">
      <dgm:prSet/>
      <dgm:spPr/>
      <dgm:t>
        <a:bodyPr/>
        <a:lstStyle/>
        <a:p>
          <a:endParaRPr lang="en-US"/>
        </a:p>
      </dgm:t>
    </dgm:pt>
    <dgm:pt modelId="{6B415D51-77A5-4AA1-980A-01FE0520F06E}" type="sibTrans" cxnId="{16FBBDF1-F68E-4F69-9004-99460D6A14DB}">
      <dgm:prSet/>
      <dgm:spPr/>
      <dgm:t>
        <a:bodyPr/>
        <a:lstStyle/>
        <a:p>
          <a:endParaRPr lang="en-US"/>
        </a:p>
      </dgm:t>
    </dgm:pt>
    <dgm:pt modelId="{6A44F6A6-B845-464E-A35B-3CD6C24D16A5}">
      <dgm:prSet custT="1"/>
      <dgm:spPr/>
      <dgm:t>
        <a:bodyPr/>
        <a:lstStyle/>
        <a:p>
          <a:r>
            <a:rPr lang="en-GB" sz="5400" dirty="0"/>
            <a:t>Adjudication </a:t>
          </a:r>
          <a:endParaRPr lang="en-US" sz="5400" dirty="0"/>
        </a:p>
      </dgm:t>
    </dgm:pt>
    <dgm:pt modelId="{00604E9D-BD7E-4B38-87B9-965A76474F3A}" type="parTrans" cxnId="{B07697EB-0BD2-45D7-AFFA-5368908BD0BD}">
      <dgm:prSet/>
      <dgm:spPr/>
      <dgm:t>
        <a:bodyPr/>
        <a:lstStyle/>
        <a:p>
          <a:endParaRPr lang="en-US"/>
        </a:p>
      </dgm:t>
    </dgm:pt>
    <dgm:pt modelId="{837E8107-8DAA-4C2D-81B3-2340F2A41AD8}" type="sibTrans" cxnId="{B07697EB-0BD2-45D7-AFFA-5368908BD0BD}">
      <dgm:prSet/>
      <dgm:spPr/>
      <dgm:t>
        <a:bodyPr/>
        <a:lstStyle/>
        <a:p>
          <a:endParaRPr lang="en-US"/>
        </a:p>
      </dgm:t>
    </dgm:pt>
    <dgm:pt modelId="{BDA82934-6DC6-477E-9AB8-22EFCE82F44E}">
      <dgm:prSet custT="1"/>
      <dgm:spPr/>
      <dgm:t>
        <a:bodyPr/>
        <a:lstStyle/>
        <a:p>
          <a:r>
            <a:rPr lang="en-GB" sz="5400" dirty="0"/>
            <a:t>Outcomes (Recommendations) </a:t>
          </a:r>
          <a:endParaRPr lang="en-US" sz="5400" dirty="0"/>
        </a:p>
      </dgm:t>
    </dgm:pt>
    <dgm:pt modelId="{3387FB05-6687-40EB-9EED-4C1C308BB949}" type="parTrans" cxnId="{B103477F-0D29-4DB3-90BF-2634AD4B1EC3}">
      <dgm:prSet/>
      <dgm:spPr/>
      <dgm:t>
        <a:bodyPr/>
        <a:lstStyle/>
        <a:p>
          <a:endParaRPr lang="en-US"/>
        </a:p>
      </dgm:t>
    </dgm:pt>
    <dgm:pt modelId="{EFDF257A-2709-42DB-ACE7-BFA01A066DC9}" type="sibTrans" cxnId="{B103477F-0D29-4DB3-90BF-2634AD4B1EC3}">
      <dgm:prSet/>
      <dgm:spPr/>
      <dgm:t>
        <a:bodyPr/>
        <a:lstStyle/>
        <a:p>
          <a:endParaRPr lang="en-US"/>
        </a:p>
      </dgm:t>
    </dgm:pt>
    <dgm:pt modelId="{E98D6EEA-7B7F-424D-8F10-E029F6129C55}">
      <dgm:prSet custT="1"/>
      <dgm:spPr/>
      <dgm:t>
        <a:bodyPr/>
        <a:lstStyle/>
        <a:p>
          <a:endParaRPr lang="en-US" sz="5400" dirty="0"/>
        </a:p>
      </dgm:t>
    </dgm:pt>
    <dgm:pt modelId="{81534604-BDB0-4A60-AF31-EB33BBC9DF0E}" type="parTrans" cxnId="{BE2E2186-0F46-4574-8045-1C2F5B30CFF1}">
      <dgm:prSet/>
      <dgm:spPr/>
      <dgm:t>
        <a:bodyPr/>
        <a:lstStyle/>
        <a:p>
          <a:endParaRPr lang="en-US"/>
        </a:p>
      </dgm:t>
    </dgm:pt>
    <dgm:pt modelId="{F510FE5F-35AB-4322-9253-B66AEE55308D}" type="sibTrans" cxnId="{BE2E2186-0F46-4574-8045-1C2F5B30CFF1}">
      <dgm:prSet/>
      <dgm:spPr/>
      <dgm:t>
        <a:bodyPr/>
        <a:lstStyle/>
        <a:p>
          <a:endParaRPr lang="en-US"/>
        </a:p>
      </dgm:t>
    </dgm:pt>
    <dgm:pt modelId="{1F3F10E6-26DF-40EF-AC3A-B0A06F785632}">
      <dgm:prSet/>
      <dgm:spPr/>
      <dgm:t>
        <a:bodyPr/>
        <a:lstStyle/>
        <a:p>
          <a:r>
            <a:rPr lang="en-GB" dirty="0"/>
            <a:t>10 </a:t>
          </a:r>
          <a:endParaRPr lang="en-US" dirty="0"/>
        </a:p>
      </dgm:t>
    </dgm:pt>
    <dgm:pt modelId="{AC5745E3-0DFE-41D8-8578-EF417CFD8C79}" type="parTrans" cxnId="{D384FB9F-3449-4846-99CC-25C59F1F6BC8}">
      <dgm:prSet/>
      <dgm:spPr/>
      <dgm:t>
        <a:bodyPr/>
        <a:lstStyle/>
        <a:p>
          <a:endParaRPr lang="en-US"/>
        </a:p>
      </dgm:t>
    </dgm:pt>
    <dgm:pt modelId="{CCFD4208-701E-47DE-8BB2-8FE3D76047ED}" type="sibTrans" cxnId="{D384FB9F-3449-4846-99CC-25C59F1F6BC8}">
      <dgm:prSet/>
      <dgm:spPr/>
      <dgm:t>
        <a:bodyPr/>
        <a:lstStyle/>
        <a:p>
          <a:endParaRPr lang="en-US"/>
        </a:p>
      </dgm:t>
    </dgm:pt>
    <dgm:pt modelId="{EA466D13-B06E-449D-921B-4B9E2ECACB9F}">
      <dgm:prSet custT="1"/>
      <dgm:spPr/>
      <dgm:t>
        <a:bodyPr/>
        <a:lstStyle/>
        <a:p>
          <a:r>
            <a:rPr lang="en-GB" sz="5400" dirty="0" smtClean="0"/>
            <a:t>Monitoring </a:t>
          </a:r>
          <a:endParaRPr lang="en-US" sz="5400" dirty="0"/>
        </a:p>
      </dgm:t>
    </dgm:pt>
    <dgm:pt modelId="{80AA3C30-E3D0-41FF-8961-6F69CF1B752C}" type="parTrans" cxnId="{687F6E67-A7EF-49B8-AEC1-2BF707DF3C7A}">
      <dgm:prSet/>
      <dgm:spPr/>
      <dgm:t>
        <a:bodyPr/>
        <a:lstStyle/>
        <a:p>
          <a:endParaRPr lang="en-US"/>
        </a:p>
      </dgm:t>
    </dgm:pt>
    <dgm:pt modelId="{C586DDF8-20CC-42C3-8AB9-A61C25D6079B}" type="sibTrans" cxnId="{687F6E67-A7EF-49B8-AEC1-2BF707DF3C7A}">
      <dgm:prSet/>
      <dgm:spPr/>
      <dgm:t>
        <a:bodyPr/>
        <a:lstStyle/>
        <a:p>
          <a:endParaRPr lang="en-US"/>
        </a:p>
      </dgm:t>
    </dgm:pt>
    <dgm:pt modelId="{00AD782D-1A27-4DF1-B153-B6C670752BAC}">
      <dgm:prSet custT="1"/>
      <dgm:spPr/>
      <dgm:t>
        <a:bodyPr/>
        <a:lstStyle/>
        <a:p>
          <a:r>
            <a:rPr lang="en-GB" sz="5400" dirty="0" smtClean="0"/>
            <a:t>DG/ Minister </a:t>
          </a:r>
          <a:endParaRPr lang="en-US" sz="5400" dirty="0"/>
        </a:p>
      </dgm:t>
    </dgm:pt>
    <dgm:pt modelId="{8D41316A-D6C1-469F-8898-EBE8182D567C}" type="parTrans" cxnId="{41AE1E86-3B20-4D88-99EB-A83A20064EEA}">
      <dgm:prSet/>
      <dgm:spPr/>
      <dgm:t>
        <a:bodyPr/>
        <a:lstStyle/>
        <a:p>
          <a:endParaRPr lang="en-US"/>
        </a:p>
      </dgm:t>
    </dgm:pt>
    <dgm:pt modelId="{F1450BA5-19B6-4E37-850F-6BB0EAF79B39}" type="sibTrans" cxnId="{41AE1E86-3B20-4D88-99EB-A83A20064EEA}">
      <dgm:prSet/>
      <dgm:spPr/>
      <dgm:t>
        <a:bodyPr/>
        <a:lstStyle/>
        <a:p>
          <a:endParaRPr lang="en-US"/>
        </a:p>
      </dgm:t>
    </dgm:pt>
    <dgm:pt modelId="{7F76027E-7AC2-4384-A335-372793979A14}" type="pres">
      <dgm:prSet presAssocID="{FDB7807F-91A5-45F0-A932-61887B2336A6}" presName="linearFlow" presStyleCnt="0">
        <dgm:presLayoutVars>
          <dgm:dir/>
          <dgm:animLvl val="lvl"/>
          <dgm:resizeHandles val="exact"/>
        </dgm:presLayoutVars>
      </dgm:prSet>
      <dgm:spPr/>
      <dgm:t>
        <a:bodyPr/>
        <a:lstStyle/>
        <a:p>
          <a:endParaRPr lang="en-US"/>
        </a:p>
      </dgm:t>
    </dgm:pt>
    <dgm:pt modelId="{F7E79459-01C3-4404-8FB4-E7D05E851467}" type="pres">
      <dgm:prSet presAssocID="{B7541613-3860-447A-BB96-DB2EEDAB69BD}" presName="composite" presStyleCnt="0"/>
      <dgm:spPr/>
    </dgm:pt>
    <dgm:pt modelId="{54F89F80-CD1E-4417-A5AE-E678438DDE47}" type="pres">
      <dgm:prSet presAssocID="{B7541613-3860-447A-BB96-DB2EEDAB69BD}" presName="parentText" presStyleLbl="alignNode1" presStyleIdx="0" presStyleCnt="10">
        <dgm:presLayoutVars>
          <dgm:chMax val="1"/>
          <dgm:bulletEnabled val="1"/>
        </dgm:presLayoutVars>
      </dgm:prSet>
      <dgm:spPr/>
      <dgm:t>
        <a:bodyPr/>
        <a:lstStyle/>
        <a:p>
          <a:endParaRPr lang="en-US"/>
        </a:p>
      </dgm:t>
    </dgm:pt>
    <dgm:pt modelId="{8BD52D32-6932-46BA-AE7A-320CE3B1B53D}" type="pres">
      <dgm:prSet presAssocID="{B7541613-3860-447A-BB96-DB2EEDAB69BD}" presName="descendantText" presStyleLbl="alignAcc1" presStyleIdx="0" presStyleCnt="10" custLinFactNeighborY="0">
        <dgm:presLayoutVars>
          <dgm:bulletEnabled val="1"/>
        </dgm:presLayoutVars>
      </dgm:prSet>
      <dgm:spPr/>
      <dgm:t>
        <a:bodyPr/>
        <a:lstStyle/>
        <a:p>
          <a:endParaRPr lang="en-US"/>
        </a:p>
      </dgm:t>
    </dgm:pt>
    <dgm:pt modelId="{45DA0928-695B-400A-9DE3-31319B671E79}" type="pres">
      <dgm:prSet presAssocID="{4D0EA88E-04B7-45F7-96B8-1E22E98C53D1}" presName="sp" presStyleCnt="0"/>
      <dgm:spPr/>
    </dgm:pt>
    <dgm:pt modelId="{93772AB8-2EDD-4DDC-ADA8-AAC84BAF146B}" type="pres">
      <dgm:prSet presAssocID="{4640FB29-0643-4745-B10C-81E6C1CBD0A0}" presName="composite" presStyleCnt="0"/>
      <dgm:spPr/>
    </dgm:pt>
    <dgm:pt modelId="{B365E066-5ED4-4000-B848-DD0E2796AFE8}" type="pres">
      <dgm:prSet presAssocID="{4640FB29-0643-4745-B10C-81E6C1CBD0A0}" presName="parentText" presStyleLbl="alignNode1" presStyleIdx="1" presStyleCnt="10">
        <dgm:presLayoutVars>
          <dgm:chMax val="1"/>
          <dgm:bulletEnabled val="1"/>
        </dgm:presLayoutVars>
      </dgm:prSet>
      <dgm:spPr/>
      <dgm:t>
        <a:bodyPr/>
        <a:lstStyle/>
        <a:p>
          <a:endParaRPr lang="en-US"/>
        </a:p>
      </dgm:t>
    </dgm:pt>
    <dgm:pt modelId="{B1DE5F4B-0D08-4E66-B01F-E204BF589859}" type="pres">
      <dgm:prSet presAssocID="{4640FB29-0643-4745-B10C-81E6C1CBD0A0}" presName="descendantText" presStyleLbl="alignAcc1" presStyleIdx="1" presStyleCnt="10" custLinFactNeighborY="0">
        <dgm:presLayoutVars>
          <dgm:bulletEnabled val="1"/>
        </dgm:presLayoutVars>
      </dgm:prSet>
      <dgm:spPr/>
      <dgm:t>
        <a:bodyPr/>
        <a:lstStyle/>
        <a:p>
          <a:endParaRPr lang="en-US"/>
        </a:p>
      </dgm:t>
    </dgm:pt>
    <dgm:pt modelId="{C91A7466-8B10-40AE-8166-F61A9C43D5C8}" type="pres">
      <dgm:prSet presAssocID="{4A2FB186-B1C4-4DEB-B416-A4B5A144B1AD}" presName="sp" presStyleCnt="0"/>
      <dgm:spPr/>
    </dgm:pt>
    <dgm:pt modelId="{04283DB6-54D4-4273-B3E0-2E72C2E60AD2}" type="pres">
      <dgm:prSet presAssocID="{92521FB2-091E-4D38-A60A-FFBAF39C5043}" presName="composite" presStyleCnt="0"/>
      <dgm:spPr/>
    </dgm:pt>
    <dgm:pt modelId="{A3384452-11FD-4178-A1C8-6DDBF38CBCD1}" type="pres">
      <dgm:prSet presAssocID="{92521FB2-091E-4D38-A60A-FFBAF39C5043}" presName="parentText" presStyleLbl="alignNode1" presStyleIdx="2" presStyleCnt="10">
        <dgm:presLayoutVars>
          <dgm:chMax val="1"/>
          <dgm:bulletEnabled val="1"/>
        </dgm:presLayoutVars>
      </dgm:prSet>
      <dgm:spPr/>
      <dgm:t>
        <a:bodyPr/>
        <a:lstStyle/>
        <a:p>
          <a:endParaRPr lang="en-US"/>
        </a:p>
      </dgm:t>
    </dgm:pt>
    <dgm:pt modelId="{E4B79EBB-4100-470A-836B-220735126CB4}" type="pres">
      <dgm:prSet presAssocID="{92521FB2-091E-4D38-A60A-FFBAF39C5043}" presName="descendantText" presStyleLbl="alignAcc1" presStyleIdx="2" presStyleCnt="10" custLinFactNeighborY="0">
        <dgm:presLayoutVars>
          <dgm:bulletEnabled val="1"/>
        </dgm:presLayoutVars>
      </dgm:prSet>
      <dgm:spPr/>
      <dgm:t>
        <a:bodyPr/>
        <a:lstStyle/>
        <a:p>
          <a:endParaRPr lang="en-US"/>
        </a:p>
      </dgm:t>
    </dgm:pt>
    <dgm:pt modelId="{0AA09BD4-0849-4DA1-803C-DCB1141B47A8}" type="pres">
      <dgm:prSet presAssocID="{EB6E761F-BBE1-47BB-9FBA-A1C6C16110A0}" presName="sp" presStyleCnt="0"/>
      <dgm:spPr/>
    </dgm:pt>
    <dgm:pt modelId="{D5DEC732-8BBC-46AA-8124-0A4232CA2289}" type="pres">
      <dgm:prSet presAssocID="{6F2BBE6D-E5D3-4F1F-AF0A-99410026F7EA}" presName="composite" presStyleCnt="0"/>
      <dgm:spPr/>
    </dgm:pt>
    <dgm:pt modelId="{0B8C9DF2-82D4-4611-AF11-FC2E2A3A2631}" type="pres">
      <dgm:prSet presAssocID="{6F2BBE6D-E5D3-4F1F-AF0A-99410026F7EA}" presName="parentText" presStyleLbl="alignNode1" presStyleIdx="3" presStyleCnt="10">
        <dgm:presLayoutVars>
          <dgm:chMax val="1"/>
          <dgm:bulletEnabled val="1"/>
        </dgm:presLayoutVars>
      </dgm:prSet>
      <dgm:spPr/>
      <dgm:t>
        <a:bodyPr/>
        <a:lstStyle/>
        <a:p>
          <a:endParaRPr lang="en-US"/>
        </a:p>
      </dgm:t>
    </dgm:pt>
    <dgm:pt modelId="{31FAC92E-AD8F-46B7-9E32-3AFDE02E5641}" type="pres">
      <dgm:prSet presAssocID="{6F2BBE6D-E5D3-4F1F-AF0A-99410026F7EA}" presName="descendantText" presStyleLbl="alignAcc1" presStyleIdx="3" presStyleCnt="10" custLinFactNeighborY="0">
        <dgm:presLayoutVars>
          <dgm:bulletEnabled val="1"/>
        </dgm:presLayoutVars>
      </dgm:prSet>
      <dgm:spPr/>
      <dgm:t>
        <a:bodyPr/>
        <a:lstStyle/>
        <a:p>
          <a:endParaRPr lang="en-US"/>
        </a:p>
      </dgm:t>
    </dgm:pt>
    <dgm:pt modelId="{55CCA764-9DC9-4626-98A6-46E8DFFCF3E9}" type="pres">
      <dgm:prSet presAssocID="{F741D310-1A55-4DBF-93A0-2E1F5C49C5D3}" presName="sp" presStyleCnt="0"/>
      <dgm:spPr/>
    </dgm:pt>
    <dgm:pt modelId="{48ECAE4C-3078-47D7-B1A2-EEEC6344CD87}" type="pres">
      <dgm:prSet presAssocID="{108D5503-3A61-4016-9B19-F85C1DB22874}" presName="composite" presStyleCnt="0"/>
      <dgm:spPr/>
    </dgm:pt>
    <dgm:pt modelId="{F058D6B7-F963-48D5-9BA1-DC10557CF8A2}" type="pres">
      <dgm:prSet presAssocID="{108D5503-3A61-4016-9B19-F85C1DB22874}" presName="parentText" presStyleLbl="alignNode1" presStyleIdx="4" presStyleCnt="10">
        <dgm:presLayoutVars>
          <dgm:chMax val="1"/>
          <dgm:bulletEnabled val="1"/>
        </dgm:presLayoutVars>
      </dgm:prSet>
      <dgm:spPr/>
      <dgm:t>
        <a:bodyPr/>
        <a:lstStyle/>
        <a:p>
          <a:endParaRPr lang="en-US"/>
        </a:p>
      </dgm:t>
    </dgm:pt>
    <dgm:pt modelId="{849B8A7B-AADB-4512-A07A-EFFC7AFD05C5}" type="pres">
      <dgm:prSet presAssocID="{108D5503-3A61-4016-9B19-F85C1DB22874}" presName="descendantText" presStyleLbl="alignAcc1" presStyleIdx="4" presStyleCnt="10" custLinFactNeighborY="0">
        <dgm:presLayoutVars>
          <dgm:bulletEnabled val="1"/>
        </dgm:presLayoutVars>
      </dgm:prSet>
      <dgm:spPr/>
      <dgm:t>
        <a:bodyPr/>
        <a:lstStyle/>
        <a:p>
          <a:endParaRPr lang="en-US"/>
        </a:p>
      </dgm:t>
    </dgm:pt>
    <dgm:pt modelId="{237CC5E6-EF34-4894-8082-DB7BCE9D9437}" type="pres">
      <dgm:prSet presAssocID="{D774BA5B-2391-47EE-83E3-D40F118B04A9}" presName="sp" presStyleCnt="0"/>
      <dgm:spPr/>
    </dgm:pt>
    <dgm:pt modelId="{6202BCF9-38DE-4099-8507-0B70B4E9C08A}" type="pres">
      <dgm:prSet presAssocID="{20B2B049-3B0B-4335-8049-4C3EEB6FA32C}" presName="composite" presStyleCnt="0"/>
      <dgm:spPr/>
    </dgm:pt>
    <dgm:pt modelId="{9E7FF899-6AAC-4ABC-A635-05F3E649709D}" type="pres">
      <dgm:prSet presAssocID="{20B2B049-3B0B-4335-8049-4C3EEB6FA32C}" presName="parentText" presStyleLbl="alignNode1" presStyleIdx="5" presStyleCnt="10">
        <dgm:presLayoutVars>
          <dgm:chMax val="1"/>
          <dgm:bulletEnabled val="1"/>
        </dgm:presLayoutVars>
      </dgm:prSet>
      <dgm:spPr/>
      <dgm:t>
        <a:bodyPr/>
        <a:lstStyle/>
        <a:p>
          <a:endParaRPr lang="en-US"/>
        </a:p>
      </dgm:t>
    </dgm:pt>
    <dgm:pt modelId="{F30134F2-CC0C-4273-8D97-1866378C2F50}" type="pres">
      <dgm:prSet presAssocID="{20B2B049-3B0B-4335-8049-4C3EEB6FA32C}" presName="descendantText" presStyleLbl="alignAcc1" presStyleIdx="5" presStyleCnt="10" custLinFactNeighborY="0">
        <dgm:presLayoutVars>
          <dgm:bulletEnabled val="1"/>
        </dgm:presLayoutVars>
      </dgm:prSet>
      <dgm:spPr/>
      <dgm:t>
        <a:bodyPr/>
        <a:lstStyle/>
        <a:p>
          <a:endParaRPr lang="en-US"/>
        </a:p>
      </dgm:t>
    </dgm:pt>
    <dgm:pt modelId="{1E818895-95AE-445E-A1AA-10A26DCDA525}" type="pres">
      <dgm:prSet presAssocID="{C82EC14A-1CE0-48BF-81C3-74572CF69773}" presName="sp" presStyleCnt="0"/>
      <dgm:spPr/>
    </dgm:pt>
    <dgm:pt modelId="{48562CE9-35C5-43C5-974E-75D43D1ABF93}" type="pres">
      <dgm:prSet presAssocID="{06BD9E36-9D03-463B-B5BB-BDC1596D5D85}" presName="composite" presStyleCnt="0"/>
      <dgm:spPr/>
    </dgm:pt>
    <dgm:pt modelId="{F231358A-6970-45E5-B098-296E4040F502}" type="pres">
      <dgm:prSet presAssocID="{06BD9E36-9D03-463B-B5BB-BDC1596D5D85}" presName="parentText" presStyleLbl="alignNode1" presStyleIdx="6" presStyleCnt="10">
        <dgm:presLayoutVars>
          <dgm:chMax val="1"/>
          <dgm:bulletEnabled val="1"/>
        </dgm:presLayoutVars>
      </dgm:prSet>
      <dgm:spPr/>
      <dgm:t>
        <a:bodyPr/>
        <a:lstStyle/>
        <a:p>
          <a:endParaRPr lang="en-US"/>
        </a:p>
      </dgm:t>
    </dgm:pt>
    <dgm:pt modelId="{A8260301-6016-4BBE-8CB9-7C54556DACEB}" type="pres">
      <dgm:prSet presAssocID="{06BD9E36-9D03-463B-B5BB-BDC1596D5D85}" presName="descendantText" presStyleLbl="alignAcc1" presStyleIdx="6" presStyleCnt="10" custLinFactNeighborY="0">
        <dgm:presLayoutVars>
          <dgm:bulletEnabled val="1"/>
        </dgm:presLayoutVars>
      </dgm:prSet>
      <dgm:spPr/>
      <dgm:t>
        <a:bodyPr/>
        <a:lstStyle/>
        <a:p>
          <a:endParaRPr lang="en-US"/>
        </a:p>
      </dgm:t>
    </dgm:pt>
    <dgm:pt modelId="{C9095545-B224-4306-9F2F-D68643146013}" type="pres">
      <dgm:prSet presAssocID="{240E098D-EC44-4026-A1B1-FBCD0F9FDD49}" presName="sp" presStyleCnt="0"/>
      <dgm:spPr/>
    </dgm:pt>
    <dgm:pt modelId="{EA6117D8-9763-4E58-B3D9-D03970B9BE0E}" type="pres">
      <dgm:prSet presAssocID="{EAE064B9-FF7F-46C8-BF8A-D86BB64DC506}" presName="composite" presStyleCnt="0"/>
      <dgm:spPr/>
    </dgm:pt>
    <dgm:pt modelId="{9CAC1863-F76C-4F3E-BF21-BD9F47C6A360}" type="pres">
      <dgm:prSet presAssocID="{EAE064B9-FF7F-46C8-BF8A-D86BB64DC506}" presName="parentText" presStyleLbl="alignNode1" presStyleIdx="7" presStyleCnt="10">
        <dgm:presLayoutVars>
          <dgm:chMax val="1"/>
          <dgm:bulletEnabled val="1"/>
        </dgm:presLayoutVars>
      </dgm:prSet>
      <dgm:spPr/>
      <dgm:t>
        <a:bodyPr/>
        <a:lstStyle/>
        <a:p>
          <a:endParaRPr lang="en-US"/>
        </a:p>
      </dgm:t>
    </dgm:pt>
    <dgm:pt modelId="{BC795CC3-729A-4B4F-B27D-EED6E42C8965}" type="pres">
      <dgm:prSet presAssocID="{EAE064B9-FF7F-46C8-BF8A-D86BB64DC506}" presName="descendantText" presStyleLbl="alignAcc1" presStyleIdx="7" presStyleCnt="10" custLinFactNeighborY="0">
        <dgm:presLayoutVars>
          <dgm:bulletEnabled val="1"/>
        </dgm:presLayoutVars>
      </dgm:prSet>
      <dgm:spPr/>
      <dgm:t>
        <a:bodyPr/>
        <a:lstStyle/>
        <a:p>
          <a:endParaRPr lang="en-US"/>
        </a:p>
      </dgm:t>
    </dgm:pt>
    <dgm:pt modelId="{5D774543-C25F-4C83-89DB-C48947B8BF52}" type="pres">
      <dgm:prSet presAssocID="{DEB02A6A-FF52-4727-A8DA-1A935495DF97}" presName="sp" presStyleCnt="0"/>
      <dgm:spPr/>
    </dgm:pt>
    <dgm:pt modelId="{945B0787-4724-42CA-A0F8-6A65D764995B}" type="pres">
      <dgm:prSet presAssocID="{4221D341-2B59-4930-992E-A039A43F9331}" presName="composite" presStyleCnt="0"/>
      <dgm:spPr/>
    </dgm:pt>
    <dgm:pt modelId="{79C0F978-7471-43E2-88AA-DE5EA3F48CFB}" type="pres">
      <dgm:prSet presAssocID="{4221D341-2B59-4930-992E-A039A43F9331}" presName="parentText" presStyleLbl="alignNode1" presStyleIdx="8" presStyleCnt="10">
        <dgm:presLayoutVars>
          <dgm:chMax val="1"/>
          <dgm:bulletEnabled val="1"/>
        </dgm:presLayoutVars>
      </dgm:prSet>
      <dgm:spPr/>
      <dgm:t>
        <a:bodyPr/>
        <a:lstStyle/>
        <a:p>
          <a:endParaRPr lang="en-US"/>
        </a:p>
      </dgm:t>
    </dgm:pt>
    <dgm:pt modelId="{FABF9EF2-E17F-4457-BDC9-E2A08EF55E2A}" type="pres">
      <dgm:prSet presAssocID="{4221D341-2B59-4930-992E-A039A43F9331}" presName="descendantText" presStyleLbl="alignAcc1" presStyleIdx="8" presStyleCnt="10" custLinFactNeighborX="-322" custLinFactNeighborY="-47735">
        <dgm:presLayoutVars>
          <dgm:bulletEnabled val="1"/>
        </dgm:presLayoutVars>
      </dgm:prSet>
      <dgm:spPr/>
      <dgm:t>
        <a:bodyPr/>
        <a:lstStyle/>
        <a:p>
          <a:endParaRPr lang="en-US"/>
        </a:p>
      </dgm:t>
    </dgm:pt>
    <dgm:pt modelId="{D7D5D580-2166-4A48-BA52-A8667115AFFC}" type="pres">
      <dgm:prSet presAssocID="{466759C2-0EC4-4EBD-99AE-5FA3284D1AF0}" presName="sp" presStyleCnt="0"/>
      <dgm:spPr/>
    </dgm:pt>
    <dgm:pt modelId="{C26CFBDF-04A6-4B67-BA57-B40A1B6DBA10}" type="pres">
      <dgm:prSet presAssocID="{1F3F10E6-26DF-40EF-AC3A-B0A06F785632}" presName="composite" presStyleCnt="0"/>
      <dgm:spPr/>
    </dgm:pt>
    <dgm:pt modelId="{B91D84C4-5192-41F2-86D8-6E9365F855EB}" type="pres">
      <dgm:prSet presAssocID="{1F3F10E6-26DF-40EF-AC3A-B0A06F785632}" presName="parentText" presStyleLbl="alignNode1" presStyleIdx="9" presStyleCnt="10">
        <dgm:presLayoutVars>
          <dgm:chMax val="1"/>
          <dgm:bulletEnabled val="1"/>
        </dgm:presLayoutVars>
      </dgm:prSet>
      <dgm:spPr/>
      <dgm:t>
        <a:bodyPr/>
        <a:lstStyle/>
        <a:p>
          <a:endParaRPr lang="en-US"/>
        </a:p>
      </dgm:t>
    </dgm:pt>
    <dgm:pt modelId="{F397E5AB-C223-4A70-BE0D-1D8636935F0B}" type="pres">
      <dgm:prSet presAssocID="{1F3F10E6-26DF-40EF-AC3A-B0A06F785632}" presName="descendantText" presStyleLbl="alignAcc1" presStyleIdx="9" presStyleCnt="10" custLinFactNeighborY="0">
        <dgm:presLayoutVars>
          <dgm:bulletEnabled val="1"/>
        </dgm:presLayoutVars>
      </dgm:prSet>
      <dgm:spPr/>
      <dgm:t>
        <a:bodyPr/>
        <a:lstStyle/>
        <a:p>
          <a:endParaRPr lang="en-US"/>
        </a:p>
      </dgm:t>
    </dgm:pt>
  </dgm:ptLst>
  <dgm:cxnLst>
    <dgm:cxn modelId="{3FBC612D-F8D3-453E-AD9E-DEAD6E0A623C}" type="presOf" srcId="{4640FB29-0643-4745-B10C-81E6C1CBD0A0}" destId="{B365E066-5ED4-4000-B848-DD0E2796AFE8}" srcOrd="0" destOrd="0" presId="urn:microsoft.com/office/officeart/2005/8/layout/chevron2"/>
    <dgm:cxn modelId="{D421E387-5F9E-4595-ADE6-81E65586A813}" srcId="{FDB7807F-91A5-45F0-A932-61887B2336A6}" destId="{20B2B049-3B0B-4335-8049-4C3EEB6FA32C}" srcOrd="5" destOrd="0" parTransId="{7C47E170-F43B-4899-AA45-9C478EBAEE05}" sibTransId="{C82EC14A-1CE0-48BF-81C3-74572CF69773}"/>
    <dgm:cxn modelId="{B8F6DFAE-63BC-4AF7-9464-848E6AFF447C}" type="presOf" srcId="{00AD782D-1A27-4DF1-B153-B6C670752BAC}" destId="{FABF9EF2-E17F-4457-BDC9-E2A08EF55E2A}" srcOrd="0" destOrd="1" presId="urn:microsoft.com/office/officeart/2005/8/layout/chevron2"/>
    <dgm:cxn modelId="{FC50DEF7-A3D4-49F4-B85B-DEC5C87E8F5F}" type="presOf" srcId="{E8C2ACE8-7D56-4EEE-9A29-5CD6DE8EA6DC}" destId="{849B8A7B-AADB-4512-A07A-EFFC7AFD05C5}" srcOrd="0" destOrd="0" presId="urn:microsoft.com/office/officeart/2005/8/layout/chevron2"/>
    <dgm:cxn modelId="{E63D6479-C636-4824-A93B-E9D232CF0BF5}" type="presOf" srcId="{EA466D13-B06E-449D-921B-4B9E2ECACB9F}" destId="{F397E5AB-C223-4A70-BE0D-1D8636935F0B}" srcOrd="0" destOrd="0" presId="urn:microsoft.com/office/officeart/2005/8/layout/chevron2"/>
    <dgm:cxn modelId="{BB6E7D02-E635-43FC-B676-E5CB85D8C084}" type="presOf" srcId="{B7541613-3860-447A-BB96-DB2EEDAB69BD}" destId="{54F89F80-CD1E-4417-A5AE-E678438DDE47}" srcOrd="0" destOrd="0" presId="urn:microsoft.com/office/officeart/2005/8/layout/chevron2"/>
    <dgm:cxn modelId="{687F6E67-A7EF-49B8-AEC1-2BF707DF3C7A}" srcId="{1F3F10E6-26DF-40EF-AC3A-B0A06F785632}" destId="{EA466D13-B06E-449D-921B-4B9E2ECACB9F}" srcOrd="0" destOrd="0" parTransId="{80AA3C30-E3D0-41FF-8961-6F69CF1B752C}" sibTransId="{C586DDF8-20CC-42C3-8AB9-A61C25D6079B}"/>
    <dgm:cxn modelId="{DC839A9D-A3ED-47EB-ACDC-DF91EA52BEF0}" type="presOf" srcId="{FDB7807F-91A5-45F0-A932-61887B2336A6}" destId="{7F76027E-7AC2-4384-A335-372793979A14}" srcOrd="0" destOrd="0" presId="urn:microsoft.com/office/officeart/2005/8/layout/chevron2"/>
    <dgm:cxn modelId="{E3FB0165-0124-411F-AEAD-A5418A900BF3}" type="presOf" srcId="{E98D6EEA-7B7F-424D-8F10-E029F6129C55}" destId="{FABF9EF2-E17F-4457-BDC9-E2A08EF55E2A}" srcOrd="0" destOrd="0" presId="urn:microsoft.com/office/officeart/2005/8/layout/chevron2"/>
    <dgm:cxn modelId="{67172D09-93AA-4B63-85B2-FE312829A105}" type="presOf" srcId="{06BD9E36-9D03-463B-B5BB-BDC1596D5D85}" destId="{F231358A-6970-45E5-B098-296E4040F502}" srcOrd="0" destOrd="0" presId="urn:microsoft.com/office/officeart/2005/8/layout/chevron2"/>
    <dgm:cxn modelId="{29495C61-E64F-4BA7-B870-639A902A28D4}" srcId="{FDB7807F-91A5-45F0-A932-61887B2336A6}" destId="{B7541613-3860-447A-BB96-DB2EEDAB69BD}" srcOrd="0" destOrd="0" parTransId="{F30BF99E-6438-49A1-AF13-4C9551E6A7B7}" sibTransId="{4D0EA88E-04B7-45F7-96B8-1E22E98C53D1}"/>
    <dgm:cxn modelId="{41AE1E86-3B20-4D88-99EB-A83A20064EEA}" srcId="{4221D341-2B59-4930-992E-A039A43F9331}" destId="{00AD782D-1A27-4DF1-B153-B6C670752BAC}" srcOrd="1" destOrd="0" parTransId="{8D41316A-D6C1-469F-8898-EBE8182D567C}" sibTransId="{F1450BA5-19B6-4E37-850F-6BB0EAF79B39}"/>
    <dgm:cxn modelId="{B07697EB-0BD2-45D7-AFFA-5368908BD0BD}" srcId="{06BD9E36-9D03-463B-B5BB-BDC1596D5D85}" destId="{6A44F6A6-B845-464E-A35B-3CD6C24D16A5}" srcOrd="0" destOrd="0" parTransId="{00604E9D-BD7E-4B38-87B9-965A76474F3A}" sibTransId="{837E8107-8DAA-4C2D-81B3-2340F2A41AD8}"/>
    <dgm:cxn modelId="{95542BFC-BB5D-4DE0-B625-D58B1597D800}" srcId="{FDB7807F-91A5-45F0-A932-61887B2336A6}" destId="{4221D341-2B59-4930-992E-A039A43F9331}" srcOrd="8" destOrd="0" parTransId="{AFED5AE0-80C7-4639-AE07-AC549E78FA3F}" sibTransId="{466759C2-0EC4-4EBD-99AE-5FA3284D1AF0}"/>
    <dgm:cxn modelId="{693A77BB-C15E-4BA2-AD44-7DB7714B8603}" type="presOf" srcId="{92521FB2-091E-4D38-A60A-FFBAF39C5043}" destId="{A3384452-11FD-4178-A1C8-6DDBF38CBCD1}" srcOrd="0" destOrd="0" presId="urn:microsoft.com/office/officeart/2005/8/layout/chevron2"/>
    <dgm:cxn modelId="{774BCAE4-24C8-4EAA-BDA5-73758157EA9F}" type="presOf" srcId="{5D48296D-7B7F-43C4-B0E7-BF1749885030}" destId="{8BD52D32-6932-46BA-AE7A-320CE3B1B53D}" srcOrd="0" destOrd="0" presId="urn:microsoft.com/office/officeart/2005/8/layout/chevron2"/>
    <dgm:cxn modelId="{82EF612E-A4BB-418F-AA74-18315716BD04}" srcId="{6F2BBE6D-E5D3-4F1F-AF0A-99410026F7EA}" destId="{E0AA3DE2-26C2-480D-94C5-641A33786254}" srcOrd="0" destOrd="0" parTransId="{A8E7DB3F-971E-485D-8BFF-B7C0B5691098}" sibTransId="{A65741CE-6060-40EE-B4EE-C3CA0151143E}"/>
    <dgm:cxn modelId="{497D9AD0-64B5-4496-A269-4858955036A4}" type="presOf" srcId="{BDA82934-6DC6-477E-9AB8-22EFCE82F44E}" destId="{BC795CC3-729A-4B4F-B27D-EED6E42C8965}" srcOrd="0" destOrd="0" presId="urn:microsoft.com/office/officeart/2005/8/layout/chevron2"/>
    <dgm:cxn modelId="{BD4724A7-AF61-4498-A8FD-7F49B4B355EA}" type="presOf" srcId="{4221D341-2B59-4930-992E-A039A43F9331}" destId="{79C0F978-7471-43E2-88AA-DE5EA3F48CFB}" srcOrd="0" destOrd="0" presId="urn:microsoft.com/office/officeart/2005/8/layout/chevron2"/>
    <dgm:cxn modelId="{BE2E2186-0F46-4574-8045-1C2F5B30CFF1}" srcId="{4221D341-2B59-4930-992E-A039A43F9331}" destId="{E98D6EEA-7B7F-424D-8F10-E029F6129C55}" srcOrd="0" destOrd="0" parTransId="{81534604-BDB0-4A60-AF31-EB33BBC9DF0E}" sibTransId="{F510FE5F-35AB-4322-9253-B66AEE55308D}"/>
    <dgm:cxn modelId="{DC802E50-95A7-4262-970D-0B500456AA2A}" type="presOf" srcId="{108D5503-3A61-4016-9B19-F85C1DB22874}" destId="{F058D6B7-F963-48D5-9BA1-DC10557CF8A2}" srcOrd="0" destOrd="0" presId="urn:microsoft.com/office/officeart/2005/8/layout/chevron2"/>
    <dgm:cxn modelId="{217D5C2A-989A-4D67-AC04-347AFC7C1FB3}" type="presOf" srcId="{BAB59B47-9C29-4AD0-BED7-68EE496EBD8F}" destId="{B1DE5F4B-0D08-4E66-B01F-E204BF589859}" srcOrd="0" destOrd="0" presId="urn:microsoft.com/office/officeart/2005/8/layout/chevron2"/>
    <dgm:cxn modelId="{74EACF7D-84CE-4738-880C-D90C7B9A9DE7}" type="presOf" srcId="{1F3F10E6-26DF-40EF-AC3A-B0A06F785632}" destId="{B91D84C4-5192-41F2-86D8-6E9365F855EB}" srcOrd="0" destOrd="0" presId="urn:microsoft.com/office/officeart/2005/8/layout/chevron2"/>
    <dgm:cxn modelId="{6145D748-FAC0-4213-BA9B-2C8ED7A4F5AA}" type="presOf" srcId="{EAE064B9-FF7F-46C8-BF8A-D86BB64DC506}" destId="{9CAC1863-F76C-4F3E-BF21-BD9F47C6A360}" srcOrd="0" destOrd="0" presId="urn:microsoft.com/office/officeart/2005/8/layout/chevron2"/>
    <dgm:cxn modelId="{279B34DE-ED5B-4C43-A544-C4843DD74033}" srcId="{108D5503-3A61-4016-9B19-F85C1DB22874}" destId="{E8C2ACE8-7D56-4EEE-9A29-5CD6DE8EA6DC}" srcOrd="0" destOrd="0" parTransId="{07057564-BF77-47E5-A6D0-B56C1EEF6E32}" sibTransId="{DD90E611-8584-44CC-A54F-F132CB52C4C4}"/>
    <dgm:cxn modelId="{B0877488-DBBB-438D-9D0A-3DADB9B5948F}" srcId="{FDB7807F-91A5-45F0-A932-61887B2336A6}" destId="{108D5503-3A61-4016-9B19-F85C1DB22874}" srcOrd="4" destOrd="0" parTransId="{226CFBA0-705B-42A7-8C6C-10F769DADCBE}" sibTransId="{D774BA5B-2391-47EE-83E3-D40F118B04A9}"/>
    <dgm:cxn modelId="{C0D14324-DB4C-4EC8-B135-32275090AAB1}" srcId="{FDB7807F-91A5-45F0-A932-61887B2336A6}" destId="{6F2BBE6D-E5D3-4F1F-AF0A-99410026F7EA}" srcOrd="3" destOrd="0" parTransId="{93F9D5A3-6DD8-4108-9179-B29F726721C3}" sibTransId="{F741D310-1A55-4DBF-93A0-2E1F5C49C5D3}"/>
    <dgm:cxn modelId="{353E59E5-029B-439B-8393-87E282717F2D}" type="presOf" srcId="{E0AA3DE2-26C2-480D-94C5-641A33786254}" destId="{31FAC92E-AD8F-46B7-9E32-3AFDE02E5641}" srcOrd="0" destOrd="0" presId="urn:microsoft.com/office/officeart/2005/8/layout/chevron2"/>
    <dgm:cxn modelId="{56688572-4805-4116-AA5B-803A5A74C5B0}" type="presOf" srcId="{6F2BBE6D-E5D3-4F1F-AF0A-99410026F7EA}" destId="{0B8C9DF2-82D4-4611-AF11-FC2E2A3A2631}" srcOrd="0" destOrd="0" presId="urn:microsoft.com/office/officeart/2005/8/layout/chevron2"/>
    <dgm:cxn modelId="{1A00A7DA-55E9-439C-885C-68D15C9CF8B4}" type="presOf" srcId="{20B2B049-3B0B-4335-8049-4C3EEB6FA32C}" destId="{9E7FF899-6AAC-4ABC-A635-05F3E649709D}" srcOrd="0" destOrd="0" presId="urn:microsoft.com/office/officeart/2005/8/layout/chevron2"/>
    <dgm:cxn modelId="{B103477F-0D29-4DB3-90BF-2634AD4B1EC3}" srcId="{EAE064B9-FF7F-46C8-BF8A-D86BB64DC506}" destId="{BDA82934-6DC6-477E-9AB8-22EFCE82F44E}" srcOrd="0" destOrd="0" parTransId="{3387FB05-6687-40EB-9EED-4C1C308BB949}" sibTransId="{EFDF257A-2709-42DB-ACE7-BFA01A066DC9}"/>
    <dgm:cxn modelId="{9216E930-AD55-49D9-AE6C-2F031BA82D02}" type="presOf" srcId="{6A44F6A6-B845-464E-A35B-3CD6C24D16A5}" destId="{A8260301-6016-4BBE-8CB9-7C54556DACEB}" srcOrd="0" destOrd="0" presId="urn:microsoft.com/office/officeart/2005/8/layout/chevron2"/>
    <dgm:cxn modelId="{AF275FE2-6F36-41A3-BB20-7DD0D2C9C76E}" srcId="{92521FB2-091E-4D38-A60A-FFBAF39C5043}" destId="{D8EF9676-F40C-42A2-BD43-FEE8BF7B9978}" srcOrd="0" destOrd="0" parTransId="{DC6D1B0A-F575-4C59-AEDB-B0E020601C66}" sibTransId="{070CC7D6-7D83-4ACF-A2A0-555639F606B0}"/>
    <dgm:cxn modelId="{C4654FB2-4E52-4C23-B070-749AA4973285}" type="presOf" srcId="{D8EF9676-F40C-42A2-BD43-FEE8BF7B9978}" destId="{E4B79EBB-4100-470A-836B-220735126CB4}" srcOrd="0" destOrd="0" presId="urn:microsoft.com/office/officeart/2005/8/layout/chevron2"/>
    <dgm:cxn modelId="{9F8DCC8B-896F-4588-AB23-5919DA6BE28E}" srcId="{FDB7807F-91A5-45F0-A932-61887B2336A6}" destId="{06BD9E36-9D03-463B-B5BB-BDC1596D5D85}" srcOrd="6" destOrd="0" parTransId="{0A9E50AD-A651-4450-AC14-538CEAE907FA}" sibTransId="{240E098D-EC44-4026-A1B1-FBCD0F9FDD49}"/>
    <dgm:cxn modelId="{7284018A-1D45-43C3-AE81-A5446D981B2B}" srcId="{FDB7807F-91A5-45F0-A932-61887B2336A6}" destId="{4640FB29-0643-4745-B10C-81E6C1CBD0A0}" srcOrd="1" destOrd="0" parTransId="{3C984C7A-3EAC-4D6D-A174-FFBC0AC2D3E1}" sibTransId="{4A2FB186-B1C4-4DEB-B416-A4B5A144B1AD}"/>
    <dgm:cxn modelId="{D384FB9F-3449-4846-99CC-25C59F1F6BC8}" srcId="{FDB7807F-91A5-45F0-A932-61887B2336A6}" destId="{1F3F10E6-26DF-40EF-AC3A-B0A06F785632}" srcOrd="9" destOrd="0" parTransId="{AC5745E3-0DFE-41D8-8578-EF417CFD8C79}" sibTransId="{CCFD4208-701E-47DE-8BB2-8FE3D76047ED}"/>
    <dgm:cxn modelId="{16FBBDF1-F68E-4F69-9004-99460D6A14DB}" srcId="{20B2B049-3B0B-4335-8049-4C3EEB6FA32C}" destId="{DE4527F0-FFD9-49CC-910C-DBE17F2A5C2A}" srcOrd="0" destOrd="0" parTransId="{0EA5A98F-1621-4926-84E1-7B5D15BB64E3}" sibTransId="{6B415D51-77A5-4AA1-980A-01FE0520F06E}"/>
    <dgm:cxn modelId="{66CB4B84-5808-4E14-981C-3A559FD10C47}" srcId="{FDB7807F-91A5-45F0-A932-61887B2336A6}" destId="{92521FB2-091E-4D38-A60A-FFBAF39C5043}" srcOrd="2" destOrd="0" parTransId="{E7BA732F-9D0D-458D-9024-154B9A2D1C54}" sibTransId="{EB6E761F-BBE1-47BB-9FBA-A1C6C16110A0}"/>
    <dgm:cxn modelId="{B06616F7-6359-4E6E-8384-77C3586513AF}" srcId="{FDB7807F-91A5-45F0-A932-61887B2336A6}" destId="{EAE064B9-FF7F-46C8-BF8A-D86BB64DC506}" srcOrd="7" destOrd="0" parTransId="{55F30E76-8E9F-41E3-96A5-911EBFAC1C16}" sibTransId="{DEB02A6A-FF52-4727-A8DA-1A935495DF97}"/>
    <dgm:cxn modelId="{485C897B-AC47-4124-8AA5-6B7EAF61A644}" type="presOf" srcId="{DE4527F0-FFD9-49CC-910C-DBE17F2A5C2A}" destId="{F30134F2-CC0C-4273-8D97-1866378C2F50}" srcOrd="0" destOrd="0" presId="urn:microsoft.com/office/officeart/2005/8/layout/chevron2"/>
    <dgm:cxn modelId="{D5E92075-8340-4908-8255-D7E3507712D2}" srcId="{4640FB29-0643-4745-B10C-81E6C1CBD0A0}" destId="{BAB59B47-9C29-4AD0-BED7-68EE496EBD8F}" srcOrd="0" destOrd="0" parTransId="{3E8B7451-166E-45DD-AA0D-DAE23BBF2C60}" sibTransId="{D9887C5A-FF85-4C42-A403-ACC6FA413195}"/>
    <dgm:cxn modelId="{8401B687-CDAE-4273-8D8B-7EA168147839}" srcId="{B7541613-3860-447A-BB96-DB2EEDAB69BD}" destId="{5D48296D-7B7F-43C4-B0E7-BF1749885030}" srcOrd="0" destOrd="0" parTransId="{F8DE848F-08B1-44B0-9691-2C8C4B5B465E}" sibTransId="{E11B4AB1-6E38-4003-A728-FE5F9BA79737}"/>
    <dgm:cxn modelId="{C2149CAD-E5AF-4074-A825-B5C1C02B467A}" type="presParOf" srcId="{7F76027E-7AC2-4384-A335-372793979A14}" destId="{F7E79459-01C3-4404-8FB4-E7D05E851467}" srcOrd="0" destOrd="0" presId="urn:microsoft.com/office/officeart/2005/8/layout/chevron2"/>
    <dgm:cxn modelId="{451509B8-357C-4C4C-9A42-2E8F650A9E7C}" type="presParOf" srcId="{F7E79459-01C3-4404-8FB4-E7D05E851467}" destId="{54F89F80-CD1E-4417-A5AE-E678438DDE47}" srcOrd="0" destOrd="0" presId="urn:microsoft.com/office/officeart/2005/8/layout/chevron2"/>
    <dgm:cxn modelId="{3310DA9D-BAA6-4652-8D4A-D9323A126C9E}" type="presParOf" srcId="{F7E79459-01C3-4404-8FB4-E7D05E851467}" destId="{8BD52D32-6932-46BA-AE7A-320CE3B1B53D}" srcOrd="1" destOrd="0" presId="urn:microsoft.com/office/officeart/2005/8/layout/chevron2"/>
    <dgm:cxn modelId="{BCB3C7CF-2267-4F9C-985F-C2351105B8C6}" type="presParOf" srcId="{7F76027E-7AC2-4384-A335-372793979A14}" destId="{45DA0928-695B-400A-9DE3-31319B671E79}" srcOrd="1" destOrd="0" presId="urn:microsoft.com/office/officeart/2005/8/layout/chevron2"/>
    <dgm:cxn modelId="{A0D0BBC4-B7D3-4621-AAA7-A97B8C9A9601}" type="presParOf" srcId="{7F76027E-7AC2-4384-A335-372793979A14}" destId="{93772AB8-2EDD-4DDC-ADA8-AAC84BAF146B}" srcOrd="2" destOrd="0" presId="urn:microsoft.com/office/officeart/2005/8/layout/chevron2"/>
    <dgm:cxn modelId="{4B45F6CC-8573-4EFF-8BBD-47E651C096A1}" type="presParOf" srcId="{93772AB8-2EDD-4DDC-ADA8-AAC84BAF146B}" destId="{B365E066-5ED4-4000-B848-DD0E2796AFE8}" srcOrd="0" destOrd="0" presId="urn:microsoft.com/office/officeart/2005/8/layout/chevron2"/>
    <dgm:cxn modelId="{5AEC423C-F1B5-4685-8164-9F7144304EA8}" type="presParOf" srcId="{93772AB8-2EDD-4DDC-ADA8-AAC84BAF146B}" destId="{B1DE5F4B-0D08-4E66-B01F-E204BF589859}" srcOrd="1" destOrd="0" presId="urn:microsoft.com/office/officeart/2005/8/layout/chevron2"/>
    <dgm:cxn modelId="{4F0F1A38-3192-42E8-91BB-9E588774F8D1}" type="presParOf" srcId="{7F76027E-7AC2-4384-A335-372793979A14}" destId="{C91A7466-8B10-40AE-8166-F61A9C43D5C8}" srcOrd="3" destOrd="0" presId="urn:microsoft.com/office/officeart/2005/8/layout/chevron2"/>
    <dgm:cxn modelId="{82DCEC45-6EC6-4BD6-8741-64FCC301FF6B}" type="presParOf" srcId="{7F76027E-7AC2-4384-A335-372793979A14}" destId="{04283DB6-54D4-4273-B3E0-2E72C2E60AD2}" srcOrd="4" destOrd="0" presId="urn:microsoft.com/office/officeart/2005/8/layout/chevron2"/>
    <dgm:cxn modelId="{4314C49D-5796-4D87-B469-FA07ACBBB169}" type="presParOf" srcId="{04283DB6-54D4-4273-B3E0-2E72C2E60AD2}" destId="{A3384452-11FD-4178-A1C8-6DDBF38CBCD1}" srcOrd="0" destOrd="0" presId="urn:microsoft.com/office/officeart/2005/8/layout/chevron2"/>
    <dgm:cxn modelId="{54ECE0B6-E2AC-434F-8A03-6F51DF423136}" type="presParOf" srcId="{04283DB6-54D4-4273-B3E0-2E72C2E60AD2}" destId="{E4B79EBB-4100-470A-836B-220735126CB4}" srcOrd="1" destOrd="0" presId="urn:microsoft.com/office/officeart/2005/8/layout/chevron2"/>
    <dgm:cxn modelId="{6B1876C9-F14A-42E0-9BE3-01A7DCA1CE2A}" type="presParOf" srcId="{7F76027E-7AC2-4384-A335-372793979A14}" destId="{0AA09BD4-0849-4DA1-803C-DCB1141B47A8}" srcOrd="5" destOrd="0" presId="urn:microsoft.com/office/officeart/2005/8/layout/chevron2"/>
    <dgm:cxn modelId="{B236ABAD-F24F-47D9-883A-74C1B4B5C660}" type="presParOf" srcId="{7F76027E-7AC2-4384-A335-372793979A14}" destId="{D5DEC732-8BBC-46AA-8124-0A4232CA2289}" srcOrd="6" destOrd="0" presId="urn:microsoft.com/office/officeart/2005/8/layout/chevron2"/>
    <dgm:cxn modelId="{9D564AAF-27B5-4BB5-AFAA-927898AC6B30}" type="presParOf" srcId="{D5DEC732-8BBC-46AA-8124-0A4232CA2289}" destId="{0B8C9DF2-82D4-4611-AF11-FC2E2A3A2631}" srcOrd="0" destOrd="0" presId="urn:microsoft.com/office/officeart/2005/8/layout/chevron2"/>
    <dgm:cxn modelId="{194B64A3-4A08-455A-95EC-0DD9BFCE8823}" type="presParOf" srcId="{D5DEC732-8BBC-46AA-8124-0A4232CA2289}" destId="{31FAC92E-AD8F-46B7-9E32-3AFDE02E5641}" srcOrd="1" destOrd="0" presId="urn:microsoft.com/office/officeart/2005/8/layout/chevron2"/>
    <dgm:cxn modelId="{4103BDED-280D-4453-8CD4-A5ADA4C17738}" type="presParOf" srcId="{7F76027E-7AC2-4384-A335-372793979A14}" destId="{55CCA764-9DC9-4626-98A6-46E8DFFCF3E9}" srcOrd="7" destOrd="0" presId="urn:microsoft.com/office/officeart/2005/8/layout/chevron2"/>
    <dgm:cxn modelId="{9C256089-F1F8-4206-8B2B-BF3713418367}" type="presParOf" srcId="{7F76027E-7AC2-4384-A335-372793979A14}" destId="{48ECAE4C-3078-47D7-B1A2-EEEC6344CD87}" srcOrd="8" destOrd="0" presId="urn:microsoft.com/office/officeart/2005/8/layout/chevron2"/>
    <dgm:cxn modelId="{3B6F4E6C-AF62-4092-9DF7-3755F2DEA4D4}" type="presParOf" srcId="{48ECAE4C-3078-47D7-B1A2-EEEC6344CD87}" destId="{F058D6B7-F963-48D5-9BA1-DC10557CF8A2}" srcOrd="0" destOrd="0" presId="urn:microsoft.com/office/officeart/2005/8/layout/chevron2"/>
    <dgm:cxn modelId="{4B881CFA-05D0-4A6A-AA42-76EC694A57F7}" type="presParOf" srcId="{48ECAE4C-3078-47D7-B1A2-EEEC6344CD87}" destId="{849B8A7B-AADB-4512-A07A-EFFC7AFD05C5}" srcOrd="1" destOrd="0" presId="urn:microsoft.com/office/officeart/2005/8/layout/chevron2"/>
    <dgm:cxn modelId="{28E8A16E-24AC-4E4F-94F2-0EB665E10A30}" type="presParOf" srcId="{7F76027E-7AC2-4384-A335-372793979A14}" destId="{237CC5E6-EF34-4894-8082-DB7BCE9D9437}" srcOrd="9" destOrd="0" presId="urn:microsoft.com/office/officeart/2005/8/layout/chevron2"/>
    <dgm:cxn modelId="{C276A747-75DA-4078-A40D-0BE686B10048}" type="presParOf" srcId="{7F76027E-7AC2-4384-A335-372793979A14}" destId="{6202BCF9-38DE-4099-8507-0B70B4E9C08A}" srcOrd="10" destOrd="0" presId="urn:microsoft.com/office/officeart/2005/8/layout/chevron2"/>
    <dgm:cxn modelId="{79C1D59B-B8B1-4675-901B-50C69B0DCABC}" type="presParOf" srcId="{6202BCF9-38DE-4099-8507-0B70B4E9C08A}" destId="{9E7FF899-6AAC-4ABC-A635-05F3E649709D}" srcOrd="0" destOrd="0" presId="urn:microsoft.com/office/officeart/2005/8/layout/chevron2"/>
    <dgm:cxn modelId="{FC13007A-85B0-48F7-8C39-6D81B6747EC3}" type="presParOf" srcId="{6202BCF9-38DE-4099-8507-0B70B4E9C08A}" destId="{F30134F2-CC0C-4273-8D97-1866378C2F50}" srcOrd="1" destOrd="0" presId="urn:microsoft.com/office/officeart/2005/8/layout/chevron2"/>
    <dgm:cxn modelId="{C8293164-4145-4C45-A524-F3ED20CCDB2E}" type="presParOf" srcId="{7F76027E-7AC2-4384-A335-372793979A14}" destId="{1E818895-95AE-445E-A1AA-10A26DCDA525}" srcOrd="11" destOrd="0" presId="urn:microsoft.com/office/officeart/2005/8/layout/chevron2"/>
    <dgm:cxn modelId="{5745225C-9890-4E2A-8A77-183E8D11EE37}" type="presParOf" srcId="{7F76027E-7AC2-4384-A335-372793979A14}" destId="{48562CE9-35C5-43C5-974E-75D43D1ABF93}" srcOrd="12" destOrd="0" presId="urn:microsoft.com/office/officeart/2005/8/layout/chevron2"/>
    <dgm:cxn modelId="{AEC9833D-2974-44BC-8776-C2AB7E509A6F}" type="presParOf" srcId="{48562CE9-35C5-43C5-974E-75D43D1ABF93}" destId="{F231358A-6970-45E5-B098-296E4040F502}" srcOrd="0" destOrd="0" presId="urn:microsoft.com/office/officeart/2005/8/layout/chevron2"/>
    <dgm:cxn modelId="{C48BC67A-7700-4E56-9AFA-05BD34AEF114}" type="presParOf" srcId="{48562CE9-35C5-43C5-974E-75D43D1ABF93}" destId="{A8260301-6016-4BBE-8CB9-7C54556DACEB}" srcOrd="1" destOrd="0" presId="urn:microsoft.com/office/officeart/2005/8/layout/chevron2"/>
    <dgm:cxn modelId="{0107294A-0CB8-49D8-AD08-77D266614419}" type="presParOf" srcId="{7F76027E-7AC2-4384-A335-372793979A14}" destId="{C9095545-B224-4306-9F2F-D68643146013}" srcOrd="13" destOrd="0" presId="urn:microsoft.com/office/officeart/2005/8/layout/chevron2"/>
    <dgm:cxn modelId="{F6569D7D-EA36-40DC-BEFE-9ECDCB9813BC}" type="presParOf" srcId="{7F76027E-7AC2-4384-A335-372793979A14}" destId="{EA6117D8-9763-4E58-B3D9-D03970B9BE0E}" srcOrd="14" destOrd="0" presId="urn:microsoft.com/office/officeart/2005/8/layout/chevron2"/>
    <dgm:cxn modelId="{C65A7B60-BB5F-445D-ACE9-3D6832DAD6C4}" type="presParOf" srcId="{EA6117D8-9763-4E58-B3D9-D03970B9BE0E}" destId="{9CAC1863-F76C-4F3E-BF21-BD9F47C6A360}" srcOrd="0" destOrd="0" presId="urn:microsoft.com/office/officeart/2005/8/layout/chevron2"/>
    <dgm:cxn modelId="{550335EA-D78C-42A6-B347-C0B355BCF653}" type="presParOf" srcId="{EA6117D8-9763-4E58-B3D9-D03970B9BE0E}" destId="{BC795CC3-729A-4B4F-B27D-EED6E42C8965}" srcOrd="1" destOrd="0" presId="urn:microsoft.com/office/officeart/2005/8/layout/chevron2"/>
    <dgm:cxn modelId="{8F1F9409-0515-41D1-A69A-97A2D3DB76F7}" type="presParOf" srcId="{7F76027E-7AC2-4384-A335-372793979A14}" destId="{5D774543-C25F-4C83-89DB-C48947B8BF52}" srcOrd="15" destOrd="0" presId="urn:microsoft.com/office/officeart/2005/8/layout/chevron2"/>
    <dgm:cxn modelId="{3991CB19-225E-48D5-B87E-E64F4B56B277}" type="presParOf" srcId="{7F76027E-7AC2-4384-A335-372793979A14}" destId="{945B0787-4724-42CA-A0F8-6A65D764995B}" srcOrd="16" destOrd="0" presId="urn:microsoft.com/office/officeart/2005/8/layout/chevron2"/>
    <dgm:cxn modelId="{7B41A485-60BD-4F58-968E-B6C53FEB4379}" type="presParOf" srcId="{945B0787-4724-42CA-A0F8-6A65D764995B}" destId="{79C0F978-7471-43E2-88AA-DE5EA3F48CFB}" srcOrd="0" destOrd="0" presId="urn:microsoft.com/office/officeart/2005/8/layout/chevron2"/>
    <dgm:cxn modelId="{3AFF9435-FEA0-4268-B830-E3768AC4C32D}" type="presParOf" srcId="{945B0787-4724-42CA-A0F8-6A65D764995B}" destId="{FABF9EF2-E17F-4457-BDC9-E2A08EF55E2A}" srcOrd="1" destOrd="0" presId="urn:microsoft.com/office/officeart/2005/8/layout/chevron2"/>
    <dgm:cxn modelId="{BD0899FF-95AD-4DA2-ADDB-1E6FBBD22D9A}" type="presParOf" srcId="{7F76027E-7AC2-4384-A335-372793979A14}" destId="{D7D5D580-2166-4A48-BA52-A8667115AFFC}" srcOrd="17" destOrd="0" presId="urn:microsoft.com/office/officeart/2005/8/layout/chevron2"/>
    <dgm:cxn modelId="{5380EAC0-2AF5-4F0D-B92D-9CED7A60A764}" type="presParOf" srcId="{7F76027E-7AC2-4384-A335-372793979A14}" destId="{C26CFBDF-04A6-4B67-BA57-B40A1B6DBA10}" srcOrd="18" destOrd="0" presId="urn:microsoft.com/office/officeart/2005/8/layout/chevron2"/>
    <dgm:cxn modelId="{D7C267B7-62C9-4CF6-BFA4-9B57FCC50B16}" type="presParOf" srcId="{C26CFBDF-04A6-4B67-BA57-B40A1B6DBA10}" destId="{B91D84C4-5192-41F2-86D8-6E9365F855EB}" srcOrd="0" destOrd="0" presId="urn:microsoft.com/office/officeart/2005/8/layout/chevron2"/>
    <dgm:cxn modelId="{996B6D87-A933-4568-9D03-9881C7DEEE12}" type="presParOf" srcId="{C26CFBDF-04A6-4B67-BA57-B40A1B6DBA10}" destId="{F397E5AB-C223-4A70-BE0D-1D8636935F0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A20AB2-44EC-4EE2-9900-9DA402295BBD}" type="doc">
      <dgm:prSet loTypeId="urn:microsoft.com/office/officeart/2005/8/layout/hProcess4" loCatId="process" qsTypeId="urn:microsoft.com/office/officeart/2005/8/quickstyle/simple5" qsCatId="simple" csTypeId="urn:microsoft.com/office/officeart/2005/8/colors/accent1_4" csCatId="accent1" phldr="1"/>
      <dgm:spPr/>
      <dgm:t>
        <a:bodyPr/>
        <a:lstStyle/>
        <a:p>
          <a:endParaRPr lang="en-US"/>
        </a:p>
      </dgm:t>
    </dgm:pt>
    <dgm:pt modelId="{58CC39C8-6C87-4F8B-849C-92EA83917679}">
      <dgm:prSet phldrT="[Text]"/>
      <dgm:spPr/>
      <dgm:t>
        <a:bodyPr/>
        <a:lstStyle/>
        <a:p>
          <a:r>
            <a:rPr lang="en-GB" b="1" dirty="0"/>
            <a:t>1- Applicants </a:t>
          </a:r>
          <a:endParaRPr lang="en-US" b="1" dirty="0"/>
        </a:p>
      </dgm:t>
    </dgm:pt>
    <dgm:pt modelId="{EB901220-0BF2-4ECA-A740-B85B3CFF755E}" type="parTrans" cxnId="{E9EE43BA-1CAD-41DC-B2C7-9BBC76876762}">
      <dgm:prSet/>
      <dgm:spPr/>
      <dgm:t>
        <a:bodyPr/>
        <a:lstStyle/>
        <a:p>
          <a:endParaRPr lang="en-US"/>
        </a:p>
      </dgm:t>
    </dgm:pt>
    <dgm:pt modelId="{2E578267-43AE-4432-8152-F16838AE6D37}" type="sibTrans" cxnId="{E9EE43BA-1CAD-41DC-B2C7-9BBC76876762}">
      <dgm:prSet/>
      <dgm:spPr/>
      <dgm:t>
        <a:bodyPr/>
        <a:lstStyle/>
        <a:p>
          <a:endParaRPr lang="en-US"/>
        </a:p>
      </dgm:t>
    </dgm:pt>
    <dgm:pt modelId="{1AF3D275-60B9-4D3C-9E14-13C77E85141C}">
      <dgm:prSet phldrT="[Text]" custT="1"/>
      <dgm:spPr/>
      <dgm:t>
        <a:bodyPr/>
        <a:lstStyle/>
        <a:p>
          <a:pPr>
            <a:buFont typeface="Wingdings" panose="05000000000000000000" pitchFamily="2" charset="2"/>
            <a:buChar char="ü"/>
          </a:pPr>
          <a:r>
            <a:rPr lang="en-GB" sz="1400" dirty="0"/>
            <a:t>Applications (guidelines template) </a:t>
          </a:r>
          <a:endParaRPr lang="en-US" sz="1400" dirty="0"/>
        </a:p>
      </dgm:t>
    </dgm:pt>
    <dgm:pt modelId="{BB5A3DE2-D1F8-4F6A-A294-F82C47153A1B}" type="parTrans" cxnId="{D4B55D68-60BC-4226-891C-ED40722B69FB}">
      <dgm:prSet/>
      <dgm:spPr/>
      <dgm:t>
        <a:bodyPr/>
        <a:lstStyle/>
        <a:p>
          <a:endParaRPr lang="en-US"/>
        </a:p>
      </dgm:t>
    </dgm:pt>
    <dgm:pt modelId="{4A115317-CFB1-4B4B-8708-766BAE14CDEC}" type="sibTrans" cxnId="{D4B55D68-60BC-4226-891C-ED40722B69FB}">
      <dgm:prSet/>
      <dgm:spPr/>
      <dgm:t>
        <a:bodyPr/>
        <a:lstStyle/>
        <a:p>
          <a:endParaRPr lang="en-US"/>
        </a:p>
      </dgm:t>
    </dgm:pt>
    <dgm:pt modelId="{F96141CE-36F6-4C3A-9C4E-A07567EDF641}">
      <dgm:prSet phldrT="[Text]"/>
      <dgm:spPr/>
      <dgm:t>
        <a:bodyPr/>
        <a:lstStyle/>
        <a:p>
          <a:r>
            <a:rPr lang="en-GB" b="1" dirty="0"/>
            <a:t>2- DSAC Secretariat </a:t>
          </a:r>
          <a:endParaRPr lang="en-US" b="1" dirty="0"/>
        </a:p>
      </dgm:t>
    </dgm:pt>
    <dgm:pt modelId="{2BD5DC17-92A3-45DC-8214-C6C78E8CD2E0}" type="parTrans" cxnId="{46BAAF5C-030F-459C-A3A6-5D91BC09CA8A}">
      <dgm:prSet/>
      <dgm:spPr/>
      <dgm:t>
        <a:bodyPr/>
        <a:lstStyle/>
        <a:p>
          <a:endParaRPr lang="en-US"/>
        </a:p>
      </dgm:t>
    </dgm:pt>
    <dgm:pt modelId="{397C0ED6-4D56-4330-A3CF-6629E61A9F68}" type="sibTrans" cxnId="{46BAAF5C-030F-459C-A3A6-5D91BC09CA8A}">
      <dgm:prSet/>
      <dgm:spPr/>
      <dgm:t>
        <a:bodyPr/>
        <a:lstStyle/>
        <a:p>
          <a:endParaRPr lang="en-US"/>
        </a:p>
      </dgm:t>
    </dgm:pt>
    <dgm:pt modelId="{DEC896C3-7DC8-425C-BF72-3208B8EDCA32}">
      <dgm:prSet phldrT="[Text]"/>
      <dgm:spPr/>
      <dgm:t>
        <a:bodyPr/>
        <a:lstStyle/>
        <a:p>
          <a:r>
            <a:rPr lang="en-GB" b="1" dirty="0"/>
            <a:t>3- </a:t>
          </a:r>
          <a:r>
            <a:rPr lang="en-US" b="1" dirty="0"/>
            <a:t>RTPAC </a:t>
          </a:r>
        </a:p>
      </dgm:t>
    </dgm:pt>
    <dgm:pt modelId="{30BD29D8-866A-4D5F-8F6D-C19CD7554F48}" type="parTrans" cxnId="{C0C45631-C419-4B42-BA8E-6401AAC57585}">
      <dgm:prSet/>
      <dgm:spPr/>
      <dgm:t>
        <a:bodyPr/>
        <a:lstStyle/>
        <a:p>
          <a:endParaRPr lang="en-US"/>
        </a:p>
      </dgm:t>
    </dgm:pt>
    <dgm:pt modelId="{BC6FEC3E-2E73-4CD3-BBD6-1C47D6980E1C}" type="sibTrans" cxnId="{C0C45631-C419-4B42-BA8E-6401AAC57585}">
      <dgm:prSet/>
      <dgm:spPr/>
      <dgm:t>
        <a:bodyPr/>
        <a:lstStyle/>
        <a:p>
          <a:endParaRPr lang="en-US"/>
        </a:p>
      </dgm:t>
    </dgm:pt>
    <dgm:pt modelId="{741AA2C3-97B4-407B-8BFD-0D31CF27FB9B}">
      <dgm:prSet phldrT="[Text]"/>
      <dgm:spPr/>
      <dgm:t>
        <a:bodyPr/>
        <a:lstStyle/>
        <a:p>
          <a:r>
            <a:rPr lang="en-GB" b="1" dirty="0"/>
            <a:t>4- </a:t>
          </a:r>
          <a:r>
            <a:rPr lang="en-US" b="1" dirty="0"/>
            <a:t>DSAC Secretariat </a:t>
          </a:r>
        </a:p>
      </dgm:t>
    </dgm:pt>
    <dgm:pt modelId="{B34017F5-B789-4470-9C28-9A697A67D298}" type="parTrans" cxnId="{E6FE9D45-0A18-4CDD-B6EC-761AF59EE242}">
      <dgm:prSet/>
      <dgm:spPr/>
      <dgm:t>
        <a:bodyPr/>
        <a:lstStyle/>
        <a:p>
          <a:endParaRPr lang="en-US"/>
        </a:p>
      </dgm:t>
    </dgm:pt>
    <dgm:pt modelId="{D5234A4A-69BE-4A44-A6D9-142F326BA9BA}" type="sibTrans" cxnId="{E6FE9D45-0A18-4CDD-B6EC-761AF59EE242}">
      <dgm:prSet/>
      <dgm:spPr/>
      <dgm:t>
        <a:bodyPr/>
        <a:lstStyle/>
        <a:p>
          <a:endParaRPr lang="en-US"/>
        </a:p>
      </dgm:t>
    </dgm:pt>
    <dgm:pt modelId="{1ABB2F2B-93E3-4233-8795-290EACD9B910}">
      <dgm:prSet phldrT="[Text]"/>
      <dgm:spPr/>
      <dgm:t>
        <a:bodyPr/>
        <a:lstStyle/>
        <a:p>
          <a:r>
            <a:rPr lang="en-GB" b="1" dirty="0"/>
            <a:t>5- </a:t>
          </a:r>
          <a:r>
            <a:rPr lang="en-GB" b="1" dirty="0" smtClean="0"/>
            <a:t>DG/Minister </a:t>
          </a:r>
          <a:endParaRPr lang="en-US" b="1" dirty="0"/>
        </a:p>
      </dgm:t>
    </dgm:pt>
    <dgm:pt modelId="{3C3ABA41-77CA-4FC7-AB9F-6BE4C4C6651D}" type="parTrans" cxnId="{4C194A68-1DE0-44E6-ADEE-A2E56DE3CE70}">
      <dgm:prSet/>
      <dgm:spPr/>
      <dgm:t>
        <a:bodyPr/>
        <a:lstStyle/>
        <a:p>
          <a:endParaRPr lang="en-US"/>
        </a:p>
      </dgm:t>
    </dgm:pt>
    <dgm:pt modelId="{9DD2F2A4-3D62-4CF7-8D2A-8285B51EC093}" type="sibTrans" cxnId="{4C194A68-1DE0-44E6-ADEE-A2E56DE3CE70}">
      <dgm:prSet/>
      <dgm:spPr/>
      <dgm:t>
        <a:bodyPr/>
        <a:lstStyle/>
        <a:p>
          <a:endParaRPr lang="en-US"/>
        </a:p>
      </dgm:t>
    </dgm:pt>
    <dgm:pt modelId="{820B0220-9345-4513-A94C-913BBE845F33}">
      <dgm:prSet custT="1"/>
      <dgm:spPr/>
      <dgm:t>
        <a:bodyPr/>
        <a:lstStyle/>
        <a:p>
          <a:pPr>
            <a:buFont typeface="Wingdings" panose="05000000000000000000" pitchFamily="2" charset="2"/>
            <a:buChar char="ü"/>
          </a:pPr>
          <a:r>
            <a:rPr lang="en-GB" sz="1400" dirty="0"/>
            <a:t>Vetting of applications </a:t>
          </a:r>
          <a:endParaRPr lang="en-US" sz="1400" dirty="0"/>
        </a:p>
      </dgm:t>
    </dgm:pt>
    <dgm:pt modelId="{F3FAA6C3-531D-40AB-9277-00A288EA81AA}" type="parTrans" cxnId="{27584D81-B1D5-4704-9E05-CEEB8C7C9D6F}">
      <dgm:prSet/>
      <dgm:spPr/>
      <dgm:t>
        <a:bodyPr/>
        <a:lstStyle/>
        <a:p>
          <a:endParaRPr lang="en-US"/>
        </a:p>
      </dgm:t>
    </dgm:pt>
    <dgm:pt modelId="{51E8C699-247A-43F9-A084-4B1D4196E6C9}" type="sibTrans" cxnId="{27584D81-B1D5-4704-9E05-CEEB8C7C9D6F}">
      <dgm:prSet/>
      <dgm:spPr/>
      <dgm:t>
        <a:bodyPr/>
        <a:lstStyle/>
        <a:p>
          <a:endParaRPr lang="en-US"/>
        </a:p>
      </dgm:t>
    </dgm:pt>
    <dgm:pt modelId="{09D0B844-D4B2-4E35-B983-C8973C647C7D}">
      <dgm:prSet custT="1"/>
      <dgm:spPr/>
      <dgm:t>
        <a:bodyPr/>
        <a:lstStyle/>
        <a:p>
          <a:pPr>
            <a:buFont typeface="Wingdings" panose="05000000000000000000" pitchFamily="2" charset="2"/>
            <a:buChar char="ü"/>
          </a:pPr>
          <a:r>
            <a:rPr lang="en-GB" sz="1400" dirty="0"/>
            <a:t>Interaction with applicants </a:t>
          </a:r>
          <a:endParaRPr lang="en-US" sz="1400" dirty="0"/>
        </a:p>
      </dgm:t>
    </dgm:pt>
    <dgm:pt modelId="{075D5873-9228-40D6-9724-9B9904136E6B}" type="parTrans" cxnId="{76FC0735-F04F-445A-AD2D-DB3D5E0A333F}">
      <dgm:prSet/>
      <dgm:spPr/>
      <dgm:t>
        <a:bodyPr/>
        <a:lstStyle/>
        <a:p>
          <a:endParaRPr lang="en-US"/>
        </a:p>
      </dgm:t>
    </dgm:pt>
    <dgm:pt modelId="{1C0D5653-FAAD-4898-971C-4F8C1563E735}" type="sibTrans" cxnId="{76FC0735-F04F-445A-AD2D-DB3D5E0A333F}">
      <dgm:prSet/>
      <dgm:spPr/>
      <dgm:t>
        <a:bodyPr/>
        <a:lstStyle/>
        <a:p>
          <a:endParaRPr lang="en-US"/>
        </a:p>
      </dgm:t>
    </dgm:pt>
    <dgm:pt modelId="{5AA50CE2-CEEC-4FCD-B460-E24863F871BA}">
      <dgm:prSet custT="1"/>
      <dgm:spPr/>
      <dgm:t>
        <a:bodyPr/>
        <a:lstStyle/>
        <a:p>
          <a:pPr>
            <a:buFont typeface="Wingdings" panose="05000000000000000000" pitchFamily="2" charset="2"/>
            <a:buChar char="ü"/>
          </a:pPr>
          <a:r>
            <a:rPr lang="en-GB" sz="1400" dirty="0"/>
            <a:t>Adjudications </a:t>
          </a:r>
          <a:endParaRPr lang="en-US" sz="1400" dirty="0"/>
        </a:p>
      </dgm:t>
    </dgm:pt>
    <dgm:pt modelId="{62CE5ADE-3852-4B40-9BE5-C355C4E8153E}" type="parTrans" cxnId="{330828A7-0482-4118-AC0A-961780A50481}">
      <dgm:prSet/>
      <dgm:spPr/>
      <dgm:t>
        <a:bodyPr/>
        <a:lstStyle/>
        <a:p>
          <a:endParaRPr lang="en-US"/>
        </a:p>
      </dgm:t>
    </dgm:pt>
    <dgm:pt modelId="{08B18B3D-97B9-4149-9605-3E193ABCD81E}" type="sibTrans" cxnId="{330828A7-0482-4118-AC0A-961780A50481}">
      <dgm:prSet/>
      <dgm:spPr/>
      <dgm:t>
        <a:bodyPr/>
        <a:lstStyle/>
        <a:p>
          <a:endParaRPr lang="en-US"/>
        </a:p>
      </dgm:t>
    </dgm:pt>
    <dgm:pt modelId="{BC8DB33F-3AD9-45FF-BF18-611A70D6E9CF}">
      <dgm:prSet custT="1"/>
      <dgm:spPr/>
      <dgm:t>
        <a:bodyPr/>
        <a:lstStyle/>
        <a:p>
          <a:pPr>
            <a:buFont typeface="Wingdings" panose="05000000000000000000" pitchFamily="2" charset="2"/>
            <a:buChar char="ü"/>
          </a:pPr>
          <a:r>
            <a:rPr lang="en-GB" sz="1400" dirty="0"/>
            <a:t>Outcomes (Recommendation) </a:t>
          </a:r>
          <a:endParaRPr lang="en-US" sz="1400" dirty="0"/>
        </a:p>
      </dgm:t>
    </dgm:pt>
    <dgm:pt modelId="{9CE2CEC3-528A-4168-812D-CE5FA1F97CE2}" type="parTrans" cxnId="{C992EA91-69F7-4E6E-8D17-51EBAABFCFB6}">
      <dgm:prSet/>
      <dgm:spPr/>
      <dgm:t>
        <a:bodyPr/>
        <a:lstStyle/>
        <a:p>
          <a:endParaRPr lang="en-US"/>
        </a:p>
      </dgm:t>
    </dgm:pt>
    <dgm:pt modelId="{BBA128C6-3EB0-405E-87EE-2D1CA963E979}" type="sibTrans" cxnId="{C992EA91-69F7-4E6E-8D17-51EBAABFCFB6}">
      <dgm:prSet/>
      <dgm:spPr/>
      <dgm:t>
        <a:bodyPr/>
        <a:lstStyle/>
        <a:p>
          <a:endParaRPr lang="en-US"/>
        </a:p>
      </dgm:t>
    </dgm:pt>
    <dgm:pt modelId="{01B2C4ED-226C-49A9-A097-282421CCCE29}">
      <dgm:prSet custT="1"/>
      <dgm:spPr/>
      <dgm:t>
        <a:bodyPr/>
        <a:lstStyle/>
        <a:p>
          <a:pPr>
            <a:buFont typeface="Wingdings" panose="05000000000000000000" pitchFamily="2" charset="2"/>
            <a:buChar char="ü"/>
          </a:pPr>
          <a:r>
            <a:rPr lang="en-GB" sz="1400" b="0" dirty="0"/>
            <a:t>Response to Applicant – via DG letter </a:t>
          </a:r>
          <a:endParaRPr lang="en-US" sz="1400" b="0" dirty="0"/>
        </a:p>
      </dgm:t>
    </dgm:pt>
    <dgm:pt modelId="{EC52F593-51A2-40F5-88B4-139C397A6D84}" type="parTrans" cxnId="{8F17625F-3010-4687-A4B4-B8F0D391432A}">
      <dgm:prSet/>
      <dgm:spPr/>
      <dgm:t>
        <a:bodyPr/>
        <a:lstStyle/>
        <a:p>
          <a:endParaRPr lang="en-US"/>
        </a:p>
      </dgm:t>
    </dgm:pt>
    <dgm:pt modelId="{EE54D8F9-43C9-40F6-B936-7DC7965DB912}" type="sibTrans" cxnId="{8F17625F-3010-4687-A4B4-B8F0D391432A}">
      <dgm:prSet/>
      <dgm:spPr/>
      <dgm:t>
        <a:bodyPr/>
        <a:lstStyle/>
        <a:p>
          <a:endParaRPr lang="en-US"/>
        </a:p>
      </dgm:t>
    </dgm:pt>
    <dgm:pt modelId="{EEC15D78-11FC-47C9-9F0E-AC913BEE1936}">
      <dgm:prSet custT="1"/>
      <dgm:spPr/>
      <dgm:t>
        <a:bodyPr/>
        <a:lstStyle/>
        <a:p>
          <a:pPr>
            <a:buFont typeface="Wingdings" panose="05000000000000000000" pitchFamily="2" charset="2"/>
            <a:buChar char="ü"/>
          </a:pPr>
          <a:r>
            <a:rPr lang="en-GB" sz="1400" dirty="0"/>
            <a:t>Process Outcomes to </a:t>
          </a:r>
          <a:r>
            <a:rPr lang="en-GB" sz="1400" dirty="0" smtClean="0"/>
            <a:t>Director-General /Minister </a:t>
          </a:r>
          <a:endParaRPr lang="en-US" sz="1400" dirty="0"/>
        </a:p>
      </dgm:t>
    </dgm:pt>
    <dgm:pt modelId="{A83F578F-D278-4503-8845-7D085D6C467B}" type="parTrans" cxnId="{7E31A71A-1666-4AFE-8ABD-9BB1F1345FFD}">
      <dgm:prSet/>
      <dgm:spPr/>
      <dgm:t>
        <a:bodyPr/>
        <a:lstStyle/>
        <a:p>
          <a:endParaRPr lang="en-US"/>
        </a:p>
      </dgm:t>
    </dgm:pt>
    <dgm:pt modelId="{DE8F57F0-562C-4D01-9744-9967937BBC85}" type="sibTrans" cxnId="{7E31A71A-1666-4AFE-8ABD-9BB1F1345FFD}">
      <dgm:prSet/>
      <dgm:spPr/>
      <dgm:t>
        <a:bodyPr/>
        <a:lstStyle/>
        <a:p>
          <a:endParaRPr lang="en-US"/>
        </a:p>
      </dgm:t>
    </dgm:pt>
    <dgm:pt modelId="{46227B8F-420E-4E3D-AF67-B6C8B33654A1}">
      <dgm:prSet custT="1"/>
      <dgm:spPr/>
      <dgm:t>
        <a:bodyPr/>
        <a:lstStyle/>
        <a:p>
          <a:pPr>
            <a:buFont typeface="Wingdings" panose="05000000000000000000" pitchFamily="2" charset="2"/>
            <a:buChar char="ü"/>
          </a:pPr>
          <a:endParaRPr lang="en-US" sz="1400" dirty="0"/>
        </a:p>
      </dgm:t>
    </dgm:pt>
    <dgm:pt modelId="{C0A3DFD4-BEBA-4A1D-814A-8C1C453D534F}" type="parTrans" cxnId="{9DF11E70-FA3D-41F2-9B7E-48C88344DBFF}">
      <dgm:prSet/>
      <dgm:spPr/>
      <dgm:t>
        <a:bodyPr/>
        <a:lstStyle/>
        <a:p>
          <a:endParaRPr lang="en-US"/>
        </a:p>
      </dgm:t>
    </dgm:pt>
    <dgm:pt modelId="{09E4E703-5956-452E-A1F6-C9CB3EC0391F}" type="sibTrans" cxnId="{9DF11E70-FA3D-41F2-9B7E-48C88344DBFF}">
      <dgm:prSet/>
      <dgm:spPr/>
      <dgm:t>
        <a:bodyPr/>
        <a:lstStyle/>
        <a:p>
          <a:endParaRPr lang="en-US"/>
        </a:p>
      </dgm:t>
    </dgm:pt>
    <dgm:pt modelId="{DD8B7016-E92F-45AE-83FC-B4D909F265B3}">
      <dgm:prSet custT="1"/>
      <dgm:spPr/>
      <dgm:t>
        <a:bodyPr/>
        <a:lstStyle/>
        <a:p>
          <a:pPr>
            <a:buFont typeface="Wingdings" panose="05000000000000000000" pitchFamily="2" charset="2"/>
            <a:buChar char="ü"/>
          </a:pPr>
          <a:endParaRPr lang="en-US" sz="1400" dirty="0"/>
        </a:p>
      </dgm:t>
    </dgm:pt>
    <dgm:pt modelId="{DC202C6E-4B35-407E-B186-1C56D279C496}" type="parTrans" cxnId="{14DA8E56-3C01-4DE3-8F80-46E3DD8BB9A9}">
      <dgm:prSet/>
      <dgm:spPr/>
      <dgm:t>
        <a:bodyPr/>
        <a:lstStyle/>
        <a:p>
          <a:endParaRPr lang="en-US"/>
        </a:p>
      </dgm:t>
    </dgm:pt>
    <dgm:pt modelId="{90CB9DF7-B411-4AC8-9498-84615015562B}" type="sibTrans" cxnId="{14DA8E56-3C01-4DE3-8F80-46E3DD8BB9A9}">
      <dgm:prSet/>
      <dgm:spPr/>
      <dgm:t>
        <a:bodyPr/>
        <a:lstStyle/>
        <a:p>
          <a:endParaRPr lang="en-US"/>
        </a:p>
      </dgm:t>
    </dgm:pt>
    <dgm:pt modelId="{5318875D-B76D-4615-9C4B-A450B8073028}" type="pres">
      <dgm:prSet presAssocID="{A9A20AB2-44EC-4EE2-9900-9DA402295BBD}" presName="Name0" presStyleCnt="0">
        <dgm:presLayoutVars>
          <dgm:dir/>
          <dgm:animLvl val="lvl"/>
          <dgm:resizeHandles val="exact"/>
        </dgm:presLayoutVars>
      </dgm:prSet>
      <dgm:spPr/>
      <dgm:t>
        <a:bodyPr/>
        <a:lstStyle/>
        <a:p>
          <a:endParaRPr lang="en-US"/>
        </a:p>
      </dgm:t>
    </dgm:pt>
    <dgm:pt modelId="{818FEE50-3699-41D7-AC79-26397951B859}" type="pres">
      <dgm:prSet presAssocID="{A9A20AB2-44EC-4EE2-9900-9DA402295BBD}" presName="tSp" presStyleCnt="0"/>
      <dgm:spPr/>
    </dgm:pt>
    <dgm:pt modelId="{3FEB737C-3C7D-475F-B787-E09DCF968B13}" type="pres">
      <dgm:prSet presAssocID="{A9A20AB2-44EC-4EE2-9900-9DA402295BBD}" presName="bSp" presStyleCnt="0"/>
      <dgm:spPr/>
    </dgm:pt>
    <dgm:pt modelId="{704C630F-9B89-4C04-A372-89C51EBF463F}" type="pres">
      <dgm:prSet presAssocID="{A9A20AB2-44EC-4EE2-9900-9DA402295BBD}" presName="process" presStyleCnt="0"/>
      <dgm:spPr/>
    </dgm:pt>
    <dgm:pt modelId="{C811FF41-56C0-4B97-A3E5-F1E410F2D9F4}" type="pres">
      <dgm:prSet presAssocID="{58CC39C8-6C87-4F8B-849C-92EA83917679}" presName="composite1" presStyleCnt="0"/>
      <dgm:spPr/>
    </dgm:pt>
    <dgm:pt modelId="{5C5C740A-5F60-4605-A93D-8B660CC7C867}" type="pres">
      <dgm:prSet presAssocID="{58CC39C8-6C87-4F8B-849C-92EA83917679}" presName="dummyNode1" presStyleLbl="node1" presStyleIdx="0" presStyleCnt="5"/>
      <dgm:spPr/>
    </dgm:pt>
    <dgm:pt modelId="{C9F0E1EA-AE4B-4912-A84B-8FD7E9AE1012}" type="pres">
      <dgm:prSet presAssocID="{58CC39C8-6C87-4F8B-849C-92EA83917679}" presName="childNode1" presStyleLbl="bgAcc1" presStyleIdx="0" presStyleCnt="5">
        <dgm:presLayoutVars>
          <dgm:bulletEnabled val="1"/>
        </dgm:presLayoutVars>
      </dgm:prSet>
      <dgm:spPr/>
      <dgm:t>
        <a:bodyPr/>
        <a:lstStyle/>
        <a:p>
          <a:endParaRPr lang="en-US"/>
        </a:p>
      </dgm:t>
    </dgm:pt>
    <dgm:pt modelId="{999FA989-20FB-4B3B-9448-02B21BCF5DFA}" type="pres">
      <dgm:prSet presAssocID="{58CC39C8-6C87-4F8B-849C-92EA83917679}" presName="childNode1tx" presStyleLbl="bgAcc1" presStyleIdx="0" presStyleCnt="5">
        <dgm:presLayoutVars>
          <dgm:bulletEnabled val="1"/>
        </dgm:presLayoutVars>
      </dgm:prSet>
      <dgm:spPr/>
      <dgm:t>
        <a:bodyPr/>
        <a:lstStyle/>
        <a:p>
          <a:endParaRPr lang="en-US"/>
        </a:p>
      </dgm:t>
    </dgm:pt>
    <dgm:pt modelId="{81F0AD10-E1BA-40F4-BABB-3F10EFDB458A}" type="pres">
      <dgm:prSet presAssocID="{58CC39C8-6C87-4F8B-849C-92EA83917679}" presName="parentNode1" presStyleLbl="node1" presStyleIdx="0" presStyleCnt="5">
        <dgm:presLayoutVars>
          <dgm:chMax val="1"/>
          <dgm:bulletEnabled val="1"/>
        </dgm:presLayoutVars>
      </dgm:prSet>
      <dgm:spPr/>
      <dgm:t>
        <a:bodyPr/>
        <a:lstStyle/>
        <a:p>
          <a:endParaRPr lang="en-US"/>
        </a:p>
      </dgm:t>
    </dgm:pt>
    <dgm:pt modelId="{A6CCD456-4B33-4FEB-9ABD-DE00EC842C5B}" type="pres">
      <dgm:prSet presAssocID="{58CC39C8-6C87-4F8B-849C-92EA83917679}" presName="connSite1" presStyleCnt="0"/>
      <dgm:spPr/>
    </dgm:pt>
    <dgm:pt modelId="{9A52A95C-6C3C-4D96-A621-149653C0ACC4}" type="pres">
      <dgm:prSet presAssocID="{2E578267-43AE-4432-8152-F16838AE6D37}" presName="Name9" presStyleLbl="sibTrans2D1" presStyleIdx="0" presStyleCnt="4"/>
      <dgm:spPr/>
      <dgm:t>
        <a:bodyPr/>
        <a:lstStyle/>
        <a:p>
          <a:endParaRPr lang="en-US"/>
        </a:p>
      </dgm:t>
    </dgm:pt>
    <dgm:pt modelId="{EAB11873-E540-402F-9644-21C50647CF4B}" type="pres">
      <dgm:prSet presAssocID="{F96141CE-36F6-4C3A-9C4E-A07567EDF641}" presName="composite2" presStyleCnt="0"/>
      <dgm:spPr/>
    </dgm:pt>
    <dgm:pt modelId="{F05990DA-4C32-45E5-A438-BE690C28E47F}" type="pres">
      <dgm:prSet presAssocID="{F96141CE-36F6-4C3A-9C4E-A07567EDF641}" presName="dummyNode2" presStyleLbl="node1" presStyleIdx="0" presStyleCnt="5"/>
      <dgm:spPr/>
    </dgm:pt>
    <dgm:pt modelId="{5534784A-6109-4831-B41E-6C286A54BA34}" type="pres">
      <dgm:prSet presAssocID="{F96141CE-36F6-4C3A-9C4E-A07567EDF641}" presName="childNode2" presStyleLbl="bgAcc1" presStyleIdx="1" presStyleCnt="5" custScaleX="102997" custScaleY="120997">
        <dgm:presLayoutVars>
          <dgm:bulletEnabled val="1"/>
        </dgm:presLayoutVars>
      </dgm:prSet>
      <dgm:spPr/>
      <dgm:t>
        <a:bodyPr/>
        <a:lstStyle/>
        <a:p>
          <a:endParaRPr lang="en-US"/>
        </a:p>
      </dgm:t>
    </dgm:pt>
    <dgm:pt modelId="{B6FB9EF4-4281-4EFD-A6E3-CB7E9F6599B5}" type="pres">
      <dgm:prSet presAssocID="{F96141CE-36F6-4C3A-9C4E-A07567EDF641}" presName="childNode2tx" presStyleLbl="bgAcc1" presStyleIdx="1" presStyleCnt="5">
        <dgm:presLayoutVars>
          <dgm:bulletEnabled val="1"/>
        </dgm:presLayoutVars>
      </dgm:prSet>
      <dgm:spPr/>
      <dgm:t>
        <a:bodyPr/>
        <a:lstStyle/>
        <a:p>
          <a:endParaRPr lang="en-US"/>
        </a:p>
      </dgm:t>
    </dgm:pt>
    <dgm:pt modelId="{C317F008-D219-46D1-BF5D-27D3F1400550}" type="pres">
      <dgm:prSet presAssocID="{F96141CE-36F6-4C3A-9C4E-A07567EDF641}" presName="parentNode2" presStyleLbl="node1" presStyleIdx="1" presStyleCnt="5">
        <dgm:presLayoutVars>
          <dgm:chMax val="0"/>
          <dgm:bulletEnabled val="1"/>
        </dgm:presLayoutVars>
      </dgm:prSet>
      <dgm:spPr/>
      <dgm:t>
        <a:bodyPr/>
        <a:lstStyle/>
        <a:p>
          <a:endParaRPr lang="en-US"/>
        </a:p>
      </dgm:t>
    </dgm:pt>
    <dgm:pt modelId="{9A453613-2F46-4D4E-A8C4-BFEBBE6FA712}" type="pres">
      <dgm:prSet presAssocID="{F96141CE-36F6-4C3A-9C4E-A07567EDF641}" presName="connSite2" presStyleCnt="0"/>
      <dgm:spPr/>
    </dgm:pt>
    <dgm:pt modelId="{2D967C9B-F173-41D4-AD7F-EB4ED87A2434}" type="pres">
      <dgm:prSet presAssocID="{397C0ED6-4D56-4330-A3CF-6629E61A9F68}" presName="Name18" presStyleLbl="sibTrans2D1" presStyleIdx="1" presStyleCnt="4"/>
      <dgm:spPr/>
      <dgm:t>
        <a:bodyPr/>
        <a:lstStyle/>
        <a:p>
          <a:endParaRPr lang="en-US"/>
        </a:p>
      </dgm:t>
    </dgm:pt>
    <dgm:pt modelId="{C5A81209-0F4F-4188-8F0B-4D2AE0B9CFE8}" type="pres">
      <dgm:prSet presAssocID="{DEC896C3-7DC8-425C-BF72-3208B8EDCA32}" presName="composite1" presStyleCnt="0"/>
      <dgm:spPr/>
    </dgm:pt>
    <dgm:pt modelId="{0677A417-C206-4AB3-8DE6-8804F3E83336}" type="pres">
      <dgm:prSet presAssocID="{DEC896C3-7DC8-425C-BF72-3208B8EDCA32}" presName="dummyNode1" presStyleLbl="node1" presStyleIdx="1" presStyleCnt="5"/>
      <dgm:spPr/>
    </dgm:pt>
    <dgm:pt modelId="{27CEC2C2-C57E-45D0-BFBD-0EA8253989F3}" type="pres">
      <dgm:prSet presAssocID="{DEC896C3-7DC8-425C-BF72-3208B8EDCA32}" presName="childNode1" presStyleLbl="bgAcc1" presStyleIdx="2" presStyleCnt="5">
        <dgm:presLayoutVars>
          <dgm:bulletEnabled val="1"/>
        </dgm:presLayoutVars>
      </dgm:prSet>
      <dgm:spPr/>
      <dgm:t>
        <a:bodyPr/>
        <a:lstStyle/>
        <a:p>
          <a:endParaRPr lang="en-US"/>
        </a:p>
      </dgm:t>
    </dgm:pt>
    <dgm:pt modelId="{FC886FDB-45AF-4C18-94A4-74983EA168F7}" type="pres">
      <dgm:prSet presAssocID="{DEC896C3-7DC8-425C-BF72-3208B8EDCA32}" presName="childNode1tx" presStyleLbl="bgAcc1" presStyleIdx="2" presStyleCnt="5">
        <dgm:presLayoutVars>
          <dgm:bulletEnabled val="1"/>
        </dgm:presLayoutVars>
      </dgm:prSet>
      <dgm:spPr/>
      <dgm:t>
        <a:bodyPr/>
        <a:lstStyle/>
        <a:p>
          <a:endParaRPr lang="en-US"/>
        </a:p>
      </dgm:t>
    </dgm:pt>
    <dgm:pt modelId="{78100F64-53AE-42DA-9CA8-2B93359F3600}" type="pres">
      <dgm:prSet presAssocID="{DEC896C3-7DC8-425C-BF72-3208B8EDCA32}" presName="parentNode1" presStyleLbl="node1" presStyleIdx="2" presStyleCnt="5" custLinFactNeighborX="387" custLinFactNeighborY="28840">
        <dgm:presLayoutVars>
          <dgm:chMax val="1"/>
          <dgm:bulletEnabled val="1"/>
        </dgm:presLayoutVars>
      </dgm:prSet>
      <dgm:spPr/>
      <dgm:t>
        <a:bodyPr/>
        <a:lstStyle/>
        <a:p>
          <a:endParaRPr lang="en-US"/>
        </a:p>
      </dgm:t>
    </dgm:pt>
    <dgm:pt modelId="{D6FFA59B-1B90-4663-997D-9C2C47F57A81}" type="pres">
      <dgm:prSet presAssocID="{DEC896C3-7DC8-425C-BF72-3208B8EDCA32}" presName="connSite1" presStyleCnt="0"/>
      <dgm:spPr/>
    </dgm:pt>
    <dgm:pt modelId="{72090C8D-7B6B-406C-BDC3-2EF20A08AEAB}" type="pres">
      <dgm:prSet presAssocID="{BC6FEC3E-2E73-4CD3-BBD6-1C47D6980E1C}" presName="Name9" presStyleLbl="sibTrans2D1" presStyleIdx="2" presStyleCnt="4"/>
      <dgm:spPr/>
      <dgm:t>
        <a:bodyPr/>
        <a:lstStyle/>
        <a:p>
          <a:endParaRPr lang="en-US"/>
        </a:p>
      </dgm:t>
    </dgm:pt>
    <dgm:pt modelId="{91F38698-49F0-472B-A6B3-C24C0F2321B1}" type="pres">
      <dgm:prSet presAssocID="{741AA2C3-97B4-407B-8BFD-0D31CF27FB9B}" presName="composite2" presStyleCnt="0"/>
      <dgm:spPr/>
    </dgm:pt>
    <dgm:pt modelId="{2CC117B6-8655-45D3-B33B-31B1BAB25037}" type="pres">
      <dgm:prSet presAssocID="{741AA2C3-97B4-407B-8BFD-0D31CF27FB9B}" presName="dummyNode2" presStyleLbl="node1" presStyleIdx="2" presStyleCnt="5"/>
      <dgm:spPr/>
    </dgm:pt>
    <dgm:pt modelId="{4BE8CB76-6FD3-4B45-BEA7-A9EFD6EFA51B}" type="pres">
      <dgm:prSet presAssocID="{741AA2C3-97B4-407B-8BFD-0D31CF27FB9B}" presName="childNode2" presStyleLbl="bgAcc1" presStyleIdx="3" presStyleCnt="5">
        <dgm:presLayoutVars>
          <dgm:bulletEnabled val="1"/>
        </dgm:presLayoutVars>
      </dgm:prSet>
      <dgm:spPr/>
      <dgm:t>
        <a:bodyPr/>
        <a:lstStyle/>
        <a:p>
          <a:endParaRPr lang="en-US"/>
        </a:p>
      </dgm:t>
    </dgm:pt>
    <dgm:pt modelId="{8443DF93-BDC0-4D31-B00B-DC67BC5EA8EC}" type="pres">
      <dgm:prSet presAssocID="{741AA2C3-97B4-407B-8BFD-0D31CF27FB9B}" presName="childNode2tx" presStyleLbl="bgAcc1" presStyleIdx="3" presStyleCnt="5">
        <dgm:presLayoutVars>
          <dgm:bulletEnabled val="1"/>
        </dgm:presLayoutVars>
      </dgm:prSet>
      <dgm:spPr/>
      <dgm:t>
        <a:bodyPr/>
        <a:lstStyle/>
        <a:p>
          <a:endParaRPr lang="en-US"/>
        </a:p>
      </dgm:t>
    </dgm:pt>
    <dgm:pt modelId="{46718C54-A99B-4544-9C27-9844A604AD9B}" type="pres">
      <dgm:prSet presAssocID="{741AA2C3-97B4-407B-8BFD-0D31CF27FB9B}" presName="parentNode2" presStyleLbl="node1" presStyleIdx="3" presStyleCnt="5">
        <dgm:presLayoutVars>
          <dgm:chMax val="0"/>
          <dgm:bulletEnabled val="1"/>
        </dgm:presLayoutVars>
      </dgm:prSet>
      <dgm:spPr/>
      <dgm:t>
        <a:bodyPr/>
        <a:lstStyle/>
        <a:p>
          <a:endParaRPr lang="en-US"/>
        </a:p>
      </dgm:t>
    </dgm:pt>
    <dgm:pt modelId="{3AED54B6-2129-4F09-84D2-24AD1A204880}" type="pres">
      <dgm:prSet presAssocID="{741AA2C3-97B4-407B-8BFD-0D31CF27FB9B}" presName="connSite2" presStyleCnt="0"/>
      <dgm:spPr/>
    </dgm:pt>
    <dgm:pt modelId="{9D3CDE7B-19AD-412E-8753-3EBAB92A26C4}" type="pres">
      <dgm:prSet presAssocID="{D5234A4A-69BE-4A44-A6D9-142F326BA9BA}" presName="Name18" presStyleLbl="sibTrans2D1" presStyleIdx="3" presStyleCnt="4"/>
      <dgm:spPr/>
      <dgm:t>
        <a:bodyPr/>
        <a:lstStyle/>
        <a:p>
          <a:endParaRPr lang="en-US"/>
        </a:p>
      </dgm:t>
    </dgm:pt>
    <dgm:pt modelId="{9084D755-A962-4118-80B0-940E16937F4F}" type="pres">
      <dgm:prSet presAssocID="{1ABB2F2B-93E3-4233-8795-290EACD9B910}" presName="composite1" presStyleCnt="0"/>
      <dgm:spPr/>
    </dgm:pt>
    <dgm:pt modelId="{98DC45D9-E3B4-4AB1-B003-02C0FA6502D1}" type="pres">
      <dgm:prSet presAssocID="{1ABB2F2B-93E3-4233-8795-290EACD9B910}" presName="dummyNode1" presStyleLbl="node1" presStyleIdx="3" presStyleCnt="5"/>
      <dgm:spPr/>
    </dgm:pt>
    <dgm:pt modelId="{7F5DF075-3345-4EE1-A5AD-A1393536654F}" type="pres">
      <dgm:prSet presAssocID="{1ABB2F2B-93E3-4233-8795-290EACD9B910}" presName="childNode1" presStyleLbl="bgAcc1" presStyleIdx="4" presStyleCnt="5">
        <dgm:presLayoutVars>
          <dgm:bulletEnabled val="1"/>
        </dgm:presLayoutVars>
      </dgm:prSet>
      <dgm:spPr/>
      <dgm:t>
        <a:bodyPr/>
        <a:lstStyle/>
        <a:p>
          <a:endParaRPr lang="en-US"/>
        </a:p>
      </dgm:t>
    </dgm:pt>
    <dgm:pt modelId="{E477A55F-CADD-44CC-B1A8-CCF95BDC4D8D}" type="pres">
      <dgm:prSet presAssocID="{1ABB2F2B-93E3-4233-8795-290EACD9B910}" presName="childNode1tx" presStyleLbl="bgAcc1" presStyleIdx="4" presStyleCnt="5">
        <dgm:presLayoutVars>
          <dgm:bulletEnabled val="1"/>
        </dgm:presLayoutVars>
      </dgm:prSet>
      <dgm:spPr/>
      <dgm:t>
        <a:bodyPr/>
        <a:lstStyle/>
        <a:p>
          <a:endParaRPr lang="en-US"/>
        </a:p>
      </dgm:t>
    </dgm:pt>
    <dgm:pt modelId="{38FBA41C-D592-4D11-9E1E-DD1AF4341164}" type="pres">
      <dgm:prSet presAssocID="{1ABB2F2B-93E3-4233-8795-290EACD9B910}" presName="parentNode1" presStyleLbl="node1" presStyleIdx="4" presStyleCnt="5">
        <dgm:presLayoutVars>
          <dgm:chMax val="1"/>
          <dgm:bulletEnabled val="1"/>
        </dgm:presLayoutVars>
      </dgm:prSet>
      <dgm:spPr/>
      <dgm:t>
        <a:bodyPr/>
        <a:lstStyle/>
        <a:p>
          <a:endParaRPr lang="en-US"/>
        </a:p>
      </dgm:t>
    </dgm:pt>
    <dgm:pt modelId="{6A2A5D6D-661D-4BB9-AFED-840D0C155947}" type="pres">
      <dgm:prSet presAssocID="{1ABB2F2B-93E3-4233-8795-290EACD9B910}" presName="connSite1" presStyleCnt="0"/>
      <dgm:spPr/>
    </dgm:pt>
  </dgm:ptLst>
  <dgm:cxnLst>
    <dgm:cxn modelId="{7FA2BCEE-2FC5-4048-B58D-98ADB45DD347}" type="presOf" srcId="{58CC39C8-6C87-4F8B-849C-92EA83917679}" destId="{81F0AD10-E1BA-40F4-BABB-3F10EFDB458A}" srcOrd="0" destOrd="0" presId="urn:microsoft.com/office/officeart/2005/8/layout/hProcess4"/>
    <dgm:cxn modelId="{27C14923-3278-4FF0-9416-B9B5BEB53631}" type="presOf" srcId="{09D0B844-D4B2-4E35-B983-C8973C647C7D}" destId="{B6FB9EF4-4281-4EFD-A6E3-CB7E9F6599B5}" srcOrd="1" destOrd="2" presId="urn:microsoft.com/office/officeart/2005/8/layout/hProcess4"/>
    <dgm:cxn modelId="{554D5807-DF0B-48CA-BE75-59D6A4952645}" type="presOf" srcId="{741AA2C3-97B4-407B-8BFD-0D31CF27FB9B}" destId="{46718C54-A99B-4544-9C27-9844A604AD9B}" srcOrd="0" destOrd="0" presId="urn:microsoft.com/office/officeart/2005/8/layout/hProcess4"/>
    <dgm:cxn modelId="{7E31A71A-1666-4AFE-8ABD-9BB1F1345FFD}" srcId="{741AA2C3-97B4-407B-8BFD-0D31CF27FB9B}" destId="{EEC15D78-11FC-47C9-9F0E-AC913BEE1936}" srcOrd="0" destOrd="0" parTransId="{A83F578F-D278-4503-8845-7D085D6C467B}" sibTransId="{DE8F57F0-562C-4D01-9744-9967937BBC85}"/>
    <dgm:cxn modelId="{9DF11E70-FA3D-41F2-9B7E-48C88344DBFF}" srcId="{F96141CE-36F6-4C3A-9C4E-A07567EDF641}" destId="{46227B8F-420E-4E3D-AF67-B6C8B33654A1}" srcOrd="1" destOrd="0" parTransId="{C0A3DFD4-BEBA-4A1D-814A-8C1C453D534F}" sibTransId="{09E4E703-5956-452E-A1F6-C9CB3EC0391F}"/>
    <dgm:cxn modelId="{AE8DE1C7-8132-49AA-98AF-1C4345C114B9}" type="presOf" srcId="{DD8B7016-E92F-45AE-83FC-B4D909F265B3}" destId="{FC886FDB-45AF-4C18-94A4-74983EA168F7}" srcOrd="1" destOrd="1" presId="urn:microsoft.com/office/officeart/2005/8/layout/hProcess4"/>
    <dgm:cxn modelId="{70CECC7D-26A1-442E-A3E4-C006FC02435A}" type="presOf" srcId="{09D0B844-D4B2-4E35-B983-C8973C647C7D}" destId="{5534784A-6109-4831-B41E-6C286A54BA34}" srcOrd="0" destOrd="2" presId="urn:microsoft.com/office/officeart/2005/8/layout/hProcess4"/>
    <dgm:cxn modelId="{5C4F68C0-E92D-4A9B-8609-F61616E75E76}" type="presOf" srcId="{46227B8F-420E-4E3D-AF67-B6C8B33654A1}" destId="{B6FB9EF4-4281-4EFD-A6E3-CB7E9F6599B5}" srcOrd="1" destOrd="1" presId="urn:microsoft.com/office/officeart/2005/8/layout/hProcess4"/>
    <dgm:cxn modelId="{D4B55D68-60BC-4226-891C-ED40722B69FB}" srcId="{58CC39C8-6C87-4F8B-849C-92EA83917679}" destId="{1AF3D275-60B9-4D3C-9E14-13C77E85141C}" srcOrd="0" destOrd="0" parTransId="{BB5A3DE2-D1F8-4F6A-A294-F82C47153A1B}" sibTransId="{4A115317-CFB1-4B4B-8708-766BAE14CDEC}"/>
    <dgm:cxn modelId="{CBD3552D-4034-4481-9D5A-C6C88860E9A8}" type="presOf" srcId="{BC6FEC3E-2E73-4CD3-BBD6-1C47D6980E1C}" destId="{72090C8D-7B6B-406C-BDC3-2EF20A08AEAB}" srcOrd="0" destOrd="0" presId="urn:microsoft.com/office/officeart/2005/8/layout/hProcess4"/>
    <dgm:cxn modelId="{8CEC60C7-E4CF-4396-9D6D-241F7A9B4E97}" type="presOf" srcId="{1ABB2F2B-93E3-4233-8795-290EACD9B910}" destId="{38FBA41C-D592-4D11-9E1E-DD1AF4341164}" srcOrd="0" destOrd="0" presId="urn:microsoft.com/office/officeart/2005/8/layout/hProcess4"/>
    <dgm:cxn modelId="{330828A7-0482-4118-AC0A-961780A50481}" srcId="{DEC896C3-7DC8-425C-BF72-3208B8EDCA32}" destId="{5AA50CE2-CEEC-4FCD-B460-E24863F871BA}" srcOrd="0" destOrd="0" parTransId="{62CE5ADE-3852-4B40-9BE5-C355C4E8153E}" sibTransId="{08B18B3D-97B9-4149-9605-3E193ABCD81E}"/>
    <dgm:cxn modelId="{3A51C23C-8719-4CAB-8A37-C30731A47B51}" type="presOf" srcId="{01B2C4ED-226C-49A9-A097-282421CCCE29}" destId="{7F5DF075-3345-4EE1-A5AD-A1393536654F}" srcOrd="0" destOrd="0" presId="urn:microsoft.com/office/officeart/2005/8/layout/hProcess4"/>
    <dgm:cxn modelId="{1AF71A4B-32D5-4849-B3B4-FCDF03B49864}" type="presOf" srcId="{F96141CE-36F6-4C3A-9C4E-A07567EDF641}" destId="{C317F008-D219-46D1-BF5D-27D3F1400550}" srcOrd="0" destOrd="0" presId="urn:microsoft.com/office/officeart/2005/8/layout/hProcess4"/>
    <dgm:cxn modelId="{27584D81-B1D5-4704-9E05-CEEB8C7C9D6F}" srcId="{F96141CE-36F6-4C3A-9C4E-A07567EDF641}" destId="{820B0220-9345-4513-A94C-913BBE845F33}" srcOrd="0" destOrd="0" parTransId="{F3FAA6C3-531D-40AB-9277-00A288EA81AA}" sibTransId="{51E8C699-247A-43F9-A084-4B1D4196E6C9}"/>
    <dgm:cxn modelId="{650DD5D1-9D44-4A52-99EF-293889E2B67C}" type="presOf" srcId="{01B2C4ED-226C-49A9-A097-282421CCCE29}" destId="{E477A55F-CADD-44CC-B1A8-CCF95BDC4D8D}" srcOrd="1" destOrd="0" presId="urn:microsoft.com/office/officeart/2005/8/layout/hProcess4"/>
    <dgm:cxn modelId="{D900F99E-6B60-4AD6-A474-DDCCBB9ECA9F}" type="presOf" srcId="{D5234A4A-69BE-4A44-A6D9-142F326BA9BA}" destId="{9D3CDE7B-19AD-412E-8753-3EBAB92A26C4}" srcOrd="0" destOrd="0" presId="urn:microsoft.com/office/officeart/2005/8/layout/hProcess4"/>
    <dgm:cxn modelId="{03CA3E4F-91E1-4BC5-8625-D747E7506005}" type="presOf" srcId="{A9A20AB2-44EC-4EE2-9900-9DA402295BBD}" destId="{5318875D-B76D-4615-9C4B-A450B8073028}" srcOrd="0" destOrd="0" presId="urn:microsoft.com/office/officeart/2005/8/layout/hProcess4"/>
    <dgm:cxn modelId="{E3AE9A2A-7F2B-4D05-8F43-310137BBD884}" type="presOf" srcId="{BC8DB33F-3AD9-45FF-BF18-611A70D6E9CF}" destId="{FC886FDB-45AF-4C18-94A4-74983EA168F7}" srcOrd="1" destOrd="2" presId="urn:microsoft.com/office/officeart/2005/8/layout/hProcess4"/>
    <dgm:cxn modelId="{F35CB1C9-4B05-4A32-93D5-154F8777A280}" type="presOf" srcId="{46227B8F-420E-4E3D-AF67-B6C8B33654A1}" destId="{5534784A-6109-4831-B41E-6C286A54BA34}" srcOrd="0" destOrd="1" presId="urn:microsoft.com/office/officeart/2005/8/layout/hProcess4"/>
    <dgm:cxn modelId="{DCEB230E-ADCF-44B0-9375-2CF794522481}" type="presOf" srcId="{BC8DB33F-3AD9-45FF-BF18-611A70D6E9CF}" destId="{27CEC2C2-C57E-45D0-BFBD-0EA8253989F3}" srcOrd="0" destOrd="2" presId="urn:microsoft.com/office/officeart/2005/8/layout/hProcess4"/>
    <dgm:cxn modelId="{3A7D2449-7C6C-463C-AE56-8580701DA0D3}" type="presOf" srcId="{EEC15D78-11FC-47C9-9F0E-AC913BEE1936}" destId="{4BE8CB76-6FD3-4B45-BEA7-A9EFD6EFA51B}" srcOrd="0" destOrd="0" presId="urn:microsoft.com/office/officeart/2005/8/layout/hProcess4"/>
    <dgm:cxn modelId="{8F17625F-3010-4687-A4B4-B8F0D391432A}" srcId="{1ABB2F2B-93E3-4233-8795-290EACD9B910}" destId="{01B2C4ED-226C-49A9-A097-282421CCCE29}" srcOrd="0" destOrd="0" parTransId="{EC52F593-51A2-40F5-88B4-139C397A6D84}" sibTransId="{EE54D8F9-43C9-40F6-B936-7DC7965DB912}"/>
    <dgm:cxn modelId="{E6FE9D45-0A18-4CDD-B6EC-761AF59EE242}" srcId="{A9A20AB2-44EC-4EE2-9900-9DA402295BBD}" destId="{741AA2C3-97B4-407B-8BFD-0D31CF27FB9B}" srcOrd="3" destOrd="0" parTransId="{B34017F5-B789-4470-9C28-9A697A67D298}" sibTransId="{D5234A4A-69BE-4A44-A6D9-142F326BA9BA}"/>
    <dgm:cxn modelId="{F9B04592-9F7B-429F-9381-DE373D210CFB}" type="presOf" srcId="{2E578267-43AE-4432-8152-F16838AE6D37}" destId="{9A52A95C-6C3C-4D96-A621-149653C0ACC4}" srcOrd="0" destOrd="0" presId="urn:microsoft.com/office/officeart/2005/8/layout/hProcess4"/>
    <dgm:cxn modelId="{A7A461C3-A4F9-4D0D-B2F2-3E98AF1DCF89}" type="presOf" srcId="{DEC896C3-7DC8-425C-BF72-3208B8EDCA32}" destId="{78100F64-53AE-42DA-9CA8-2B93359F3600}" srcOrd="0" destOrd="0" presId="urn:microsoft.com/office/officeart/2005/8/layout/hProcess4"/>
    <dgm:cxn modelId="{37CB2F22-C493-49EF-BE2D-F9414B573ACF}" type="presOf" srcId="{820B0220-9345-4513-A94C-913BBE845F33}" destId="{B6FB9EF4-4281-4EFD-A6E3-CB7E9F6599B5}" srcOrd="1" destOrd="0" presId="urn:microsoft.com/office/officeart/2005/8/layout/hProcess4"/>
    <dgm:cxn modelId="{C992EA91-69F7-4E6E-8D17-51EBAABFCFB6}" srcId="{DEC896C3-7DC8-425C-BF72-3208B8EDCA32}" destId="{BC8DB33F-3AD9-45FF-BF18-611A70D6E9CF}" srcOrd="2" destOrd="0" parTransId="{9CE2CEC3-528A-4168-812D-CE5FA1F97CE2}" sibTransId="{BBA128C6-3EB0-405E-87EE-2D1CA963E979}"/>
    <dgm:cxn modelId="{B78339DB-135A-496C-A7ED-D3D2670D3E4D}" type="presOf" srcId="{820B0220-9345-4513-A94C-913BBE845F33}" destId="{5534784A-6109-4831-B41E-6C286A54BA34}" srcOrd="0" destOrd="0" presId="urn:microsoft.com/office/officeart/2005/8/layout/hProcess4"/>
    <dgm:cxn modelId="{000708DC-F88F-40AD-BBEE-BAF83EAE7C55}" type="presOf" srcId="{1AF3D275-60B9-4D3C-9E14-13C77E85141C}" destId="{999FA989-20FB-4B3B-9448-02B21BCF5DFA}" srcOrd="1" destOrd="0" presId="urn:microsoft.com/office/officeart/2005/8/layout/hProcess4"/>
    <dgm:cxn modelId="{A23714B4-55AA-4960-AFEC-AEF4E6C1A747}" type="presOf" srcId="{DD8B7016-E92F-45AE-83FC-B4D909F265B3}" destId="{27CEC2C2-C57E-45D0-BFBD-0EA8253989F3}" srcOrd="0" destOrd="1" presId="urn:microsoft.com/office/officeart/2005/8/layout/hProcess4"/>
    <dgm:cxn modelId="{1C9AE681-64B3-4B61-B894-8850C6476933}" type="presOf" srcId="{5AA50CE2-CEEC-4FCD-B460-E24863F871BA}" destId="{27CEC2C2-C57E-45D0-BFBD-0EA8253989F3}" srcOrd="0" destOrd="0" presId="urn:microsoft.com/office/officeart/2005/8/layout/hProcess4"/>
    <dgm:cxn modelId="{E9EE43BA-1CAD-41DC-B2C7-9BBC76876762}" srcId="{A9A20AB2-44EC-4EE2-9900-9DA402295BBD}" destId="{58CC39C8-6C87-4F8B-849C-92EA83917679}" srcOrd="0" destOrd="0" parTransId="{EB901220-0BF2-4ECA-A740-B85B3CFF755E}" sibTransId="{2E578267-43AE-4432-8152-F16838AE6D37}"/>
    <dgm:cxn modelId="{46BAAF5C-030F-459C-A3A6-5D91BC09CA8A}" srcId="{A9A20AB2-44EC-4EE2-9900-9DA402295BBD}" destId="{F96141CE-36F6-4C3A-9C4E-A07567EDF641}" srcOrd="1" destOrd="0" parTransId="{2BD5DC17-92A3-45DC-8214-C6C78E8CD2E0}" sibTransId="{397C0ED6-4D56-4330-A3CF-6629E61A9F68}"/>
    <dgm:cxn modelId="{1F601D35-7330-4F66-88F3-9F5D35C56878}" type="presOf" srcId="{397C0ED6-4D56-4330-A3CF-6629E61A9F68}" destId="{2D967C9B-F173-41D4-AD7F-EB4ED87A2434}" srcOrd="0" destOrd="0" presId="urn:microsoft.com/office/officeart/2005/8/layout/hProcess4"/>
    <dgm:cxn modelId="{0EA4A022-E6CE-4772-B07B-E51775887A2B}" type="presOf" srcId="{EEC15D78-11FC-47C9-9F0E-AC913BEE1936}" destId="{8443DF93-BDC0-4D31-B00B-DC67BC5EA8EC}" srcOrd="1" destOrd="0" presId="urn:microsoft.com/office/officeart/2005/8/layout/hProcess4"/>
    <dgm:cxn modelId="{14DA8E56-3C01-4DE3-8F80-46E3DD8BB9A9}" srcId="{DEC896C3-7DC8-425C-BF72-3208B8EDCA32}" destId="{DD8B7016-E92F-45AE-83FC-B4D909F265B3}" srcOrd="1" destOrd="0" parTransId="{DC202C6E-4B35-407E-B186-1C56D279C496}" sibTransId="{90CB9DF7-B411-4AC8-9498-84615015562B}"/>
    <dgm:cxn modelId="{4C194A68-1DE0-44E6-ADEE-A2E56DE3CE70}" srcId="{A9A20AB2-44EC-4EE2-9900-9DA402295BBD}" destId="{1ABB2F2B-93E3-4233-8795-290EACD9B910}" srcOrd="4" destOrd="0" parTransId="{3C3ABA41-77CA-4FC7-AB9F-6BE4C4C6651D}" sibTransId="{9DD2F2A4-3D62-4CF7-8D2A-8285B51EC093}"/>
    <dgm:cxn modelId="{16DB41C1-CBD3-49D7-85FB-662C72A91861}" type="presOf" srcId="{5AA50CE2-CEEC-4FCD-B460-E24863F871BA}" destId="{FC886FDB-45AF-4C18-94A4-74983EA168F7}" srcOrd="1" destOrd="0" presId="urn:microsoft.com/office/officeart/2005/8/layout/hProcess4"/>
    <dgm:cxn modelId="{C0C45631-C419-4B42-BA8E-6401AAC57585}" srcId="{A9A20AB2-44EC-4EE2-9900-9DA402295BBD}" destId="{DEC896C3-7DC8-425C-BF72-3208B8EDCA32}" srcOrd="2" destOrd="0" parTransId="{30BD29D8-866A-4D5F-8F6D-C19CD7554F48}" sibTransId="{BC6FEC3E-2E73-4CD3-BBD6-1C47D6980E1C}"/>
    <dgm:cxn modelId="{33AF7A4E-6F70-42B2-994E-C8D63A873562}" type="presOf" srcId="{1AF3D275-60B9-4D3C-9E14-13C77E85141C}" destId="{C9F0E1EA-AE4B-4912-A84B-8FD7E9AE1012}" srcOrd="0" destOrd="0" presId="urn:microsoft.com/office/officeart/2005/8/layout/hProcess4"/>
    <dgm:cxn modelId="{76FC0735-F04F-445A-AD2D-DB3D5E0A333F}" srcId="{F96141CE-36F6-4C3A-9C4E-A07567EDF641}" destId="{09D0B844-D4B2-4E35-B983-C8973C647C7D}" srcOrd="2" destOrd="0" parTransId="{075D5873-9228-40D6-9724-9B9904136E6B}" sibTransId="{1C0D5653-FAAD-4898-971C-4F8C1563E735}"/>
    <dgm:cxn modelId="{634C05BF-C473-40A8-B00D-AD1B501599D3}" type="presParOf" srcId="{5318875D-B76D-4615-9C4B-A450B8073028}" destId="{818FEE50-3699-41D7-AC79-26397951B859}" srcOrd="0" destOrd="0" presId="urn:microsoft.com/office/officeart/2005/8/layout/hProcess4"/>
    <dgm:cxn modelId="{E25D715F-CE9B-4E29-B1FC-B1613532FA2A}" type="presParOf" srcId="{5318875D-B76D-4615-9C4B-A450B8073028}" destId="{3FEB737C-3C7D-475F-B787-E09DCF968B13}" srcOrd="1" destOrd="0" presId="urn:microsoft.com/office/officeart/2005/8/layout/hProcess4"/>
    <dgm:cxn modelId="{E3F9FE51-38E8-4047-8E62-823B5BF4D8BF}" type="presParOf" srcId="{5318875D-B76D-4615-9C4B-A450B8073028}" destId="{704C630F-9B89-4C04-A372-89C51EBF463F}" srcOrd="2" destOrd="0" presId="urn:microsoft.com/office/officeart/2005/8/layout/hProcess4"/>
    <dgm:cxn modelId="{3276B423-C796-42C8-9124-C0CBDE6BF6E7}" type="presParOf" srcId="{704C630F-9B89-4C04-A372-89C51EBF463F}" destId="{C811FF41-56C0-4B97-A3E5-F1E410F2D9F4}" srcOrd="0" destOrd="0" presId="urn:microsoft.com/office/officeart/2005/8/layout/hProcess4"/>
    <dgm:cxn modelId="{CD7F5CB6-01FD-47A4-BE48-B59C68232FE1}" type="presParOf" srcId="{C811FF41-56C0-4B97-A3E5-F1E410F2D9F4}" destId="{5C5C740A-5F60-4605-A93D-8B660CC7C867}" srcOrd="0" destOrd="0" presId="urn:microsoft.com/office/officeart/2005/8/layout/hProcess4"/>
    <dgm:cxn modelId="{59E558CE-CFAC-4362-974A-D847337EE103}" type="presParOf" srcId="{C811FF41-56C0-4B97-A3E5-F1E410F2D9F4}" destId="{C9F0E1EA-AE4B-4912-A84B-8FD7E9AE1012}" srcOrd="1" destOrd="0" presId="urn:microsoft.com/office/officeart/2005/8/layout/hProcess4"/>
    <dgm:cxn modelId="{F37571DA-527F-46A4-8AB3-D5A1C35EE628}" type="presParOf" srcId="{C811FF41-56C0-4B97-A3E5-F1E410F2D9F4}" destId="{999FA989-20FB-4B3B-9448-02B21BCF5DFA}" srcOrd="2" destOrd="0" presId="urn:microsoft.com/office/officeart/2005/8/layout/hProcess4"/>
    <dgm:cxn modelId="{FECF27C1-2C57-4EA6-9130-6D58C8B4F12F}" type="presParOf" srcId="{C811FF41-56C0-4B97-A3E5-F1E410F2D9F4}" destId="{81F0AD10-E1BA-40F4-BABB-3F10EFDB458A}" srcOrd="3" destOrd="0" presId="urn:microsoft.com/office/officeart/2005/8/layout/hProcess4"/>
    <dgm:cxn modelId="{DC13A3CE-FE57-4A45-AAF9-755E77608577}" type="presParOf" srcId="{C811FF41-56C0-4B97-A3E5-F1E410F2D9F4}" destId="{A6CCD456-4B33-4FEB-9ABD-DE00EC842C5B}" srcOrd="4" destOrd="0" presId="urn:microsoft.com/office/officeart/2005/8/layout/hProcess4"/>
    <dgm:cxn modelId="{41BE54FC-B159-4920-A1F6-F28481331F0E}" type="presParOf" srcId="{704C630F-9B89-4C04-A372-89C51EBF463F}" destId="{9A52A95C-6C3C-4D96-A621-149653C0ACC4}" srcOrd="1" destOrd="0" presId="urn:microsoft.com/office/officeart/2005/8/layout/hProcess4"/>
    <dgm:cxn modelId="{BD4171D0-3884-4BD6-AC3C-4FA38B0C3F4F}" type="presParOf" srcId="{704C630F-9B89-4C04-A372-89C51EBF463F}" destId="{EAB11873-E540-402F-9644-21C50647CF4B}" srcOrd="2" destOrd="0" presId="urn:microsoft.com/office/officeart/2005/8/layout/hProcess4"/>
    <dgm:cxn modelId="{110867C8-E37E-4607-844C-20F163A57F56}" type="presParOf" srcId="{EAB11873-E540-402F-9644-21C50647CF4B}" destId="{F05990DA-4C32-45E5-A438-BE690C28E47F}" srcOrd="0" destOrd="0" presId="urn:microsoft.com/office/officeart/2005/8/layout/hProcess4"/>
    <dgm:cxn modelId="{BA280E67-7548-4058-9677-96EFCA8D0C51}" type="presParOf" srcId="{EAB11873-E540-402F-9644-21C50647CF4B}" destId="{5534784A-6109-4831-B41E-6C286A54BA34}" srcOrd="1" destOrd="0" presId="urn:microsoft.com/office/officeart/2005/8/layout/hProcess4"/>
    <dgm:cxn modelId="{C2D4CF18-D477-41B9-B661-12B33D3B33E9}" type="presParOf" srcId="{EAB11873-E540-402F-9644-21C50647CF4B}" destId="{B6FB9EF4-4281-4EFD-A6E3-CB7E9F6599B5}" srcOrd="2" destOrd="0" presId="urn:microsoft.com/office/officeart/2005/8/layout/hProcess4"/>
    <dgm:cxn modelId="{FE8FE13E-E8BF-4910-8952-5FA9E2EB3C83}" type="presParOf" srcId="{EAB11873-E540-402F-9644-21C50647CF4B}" destId="{C317F008-D219-46D1-BF5D-27D3F1400550}" srcOrd="3" destOrd="0" presId="urn:microsoft.com/office/officeart/2005/8/layout/hProcess4"/>
    <dgm:cxn modelId="{57927038-D948-4BF4-A10C-B3D6D558564F}" type="presParOf" srcId="{EAB11873-E540-402F-9644-21C50647CF4B}" destId="{9A453613-2F46-4D4E-A8C4-BFEBBE6FA712}" srcOrd="4" destOrd="0" presId="urn:microsoft.com/office/officeart/2005/8/layout/hProcess4"/>
    <dgm:cxn modelId="{9AA64EBC-27D3-4B6C-A4D1-9E1A59A32F42}" type="presParOf" srcId="{704C630F-9B89-4C04-A372-89C51EBF463F}" destId="{2D967C9B-F173-41D4-AD7F-EB4ED87A2434}" srcOrd="3" destOrd="0" presId="urn:microsoft.com/office/officeart/2005/8/layout/hProcess4"/>
    <dgm:cxn modelId="{8C525563-75EC-435D-82EA-BE91BCAD87CF}" type="presParOf" srcId="{704C630F-9B89-4C04-A372-89C51EBF463F}" destId="{C5A81209-0F4F-4188-8F0B-4D2AE0B9CFE8}" srcOrd="4" destOrd="0" presId="urn:microsoft.com/office/officeart/2005/8/layout/hProcess4"/>
    <dgm:cxn modelId="{2476A747-ADFA-44F4-8CDB-2B4E5A158D9D}" type="presParOf" srcId="{C5A81209-0F4F-4188-8F0B-4D2AE0B9CFE8}" destId="{0677A417-C206-4AB3-8DE6-8804F3E83336}" srcOrd="0" destOrd="0" presId="urn:microsoft.com/office/officeart/2005/8/layout/hProcess4"/>
    <dgm:cxn modelId="{8ACC92A3-0FEA-4386-824A-9E10B8EB31BC}" type="presParOf" srcId="{C5A81209-0F4F-4188-8F0B-4D2AE0B9CFE8}" destId="{27CEC2C2-C57E-45D0-BFBD-0EA8253989F3}" srcOrd="1" destOrd="0" presId="urn:microsoft.com/office/officeart/2005/8/layout/hProcess4"/>
    <dgm:cxn modelId="{52C6163A-25A6-4784-BD1E-AB50A2DE66B9}" type="presParOf" srcId="{C5A81209-0F4F-4188-8F0B-4D2AE0B9CFE8}" destId="{FC886FDB-45AF-4C18-94A4-74983EA168F7}" srcOrd="2" destOrd="0" presId="urn:microsoft.com/office/officeart/2005/8/layout/hProcess4"/>
    <dgm:cxn modelId="{D9A71611-54B2-438A-9672-AA6C065ECB79}" type="presParOf" srcId="{C5A81209-0F4F-4188-8F0B-4D2AE0B9CFE8}" destId="{78100F64-53AE-42DA-9CA8-2B93359F3600}" srcOrd="3" destOrd="0" presId="urn:microsoft.com/office/officeart/2005/8/layout/hProcess4"/>
    <dgm:cxn modelId="{862A0707-1309-413E-8282-A0DB60B87891}" type="presParOf" srcId="{C5A81209-0F4F-4188-8F0B-4D2AE0B9CFE8}" destId="{D6FFA59B-1B90-4663-997D-9C2C47F57A81}" srcOrd="4" destOrd="0" presId="urn:microsoft.com/office/officeart/2005/8/layout/hProcess4"/>
    <dgm:cxn modelId="{AD5A139A-CD3F-480D-B282-73B485FA75F1}" type="presParOf" srcId="{704C630F-9B89-4C04-A372-89C51EBF463F}" destId="{72090C8D-7B6B-406C-BDC3-2EF20A08AEAB}" srcOrd="5" destOrd="0" presId="urn:microsoft.com/office/officeart/2005/8/layout/hProcess4"/>
    <dgm:cxn modelId="{1FF6AA78-FF8F-4723-942E-8DF37963B3A1}" type="presParOf" srcId="{704C630F-9B89-4C04-A372-89C51EBF463F}" destId="{91F38698-49F0-472B-A6B3-C24C0F2321B1}" srcOrd="6" destOrd="0" presId="urn:microsoft.com/office/officeart/2005/8/layout/hProcess4"/>
    <dgm:cxn modelId="{39D05093-43EA-42B6-BA82-74B6797F11F2}" type="presParOf" srcId="{91F38698-49F0-472B-A6B3-C24C0F2321B1}" destId="{2CC117B6-8655-45D3-B33B-31B1BAB25037}" srcOrd="0" destOrd="0" presId="urn:microsoft.com/office/officeart/2005/8/layout/hProcess4"/>
    <dgm:cxn modelId="{D54DEB81-7BC7-4BE2-8632-EEB8C5E0A8DB}" type="presParOf" srcId="{91F38698-49F0-472B-A6B3-C24C0F2321B1}" destId="{4BE8CB76-6FD3-4B45-BEA7-A9EFD6EFA51B}" srcOrd="1" destOrd="0" presId="urn:microsoft.com/office/officeart/2005/8/layout/hProcess4"/>
    <dgm:cxn modelId="{6B343A99-BFE8-4EDE-857B-8FE207E770D3}" type="presParOf" srcId="{91F38698-49F0-472B-A6B3-C24C0F2321B1}" destId="{8443DF93-BDC0-4D31-B00B-DC67BC5EA8EC}" srcOrd="2" destOrd="0" presId="urn:microsoft.com/office/officeart/2005/8/layout/hProcess4"/>
    <dgm:cxn modelId="{8ADCF528-B306-40B9-8206-5A0AF2A12FDB}" type="presParOf" srcId="{91F38698-49F0-472B-A6B3-C24C0F2321B1}" destId="{46718C54-A99B-4544-9C27-9844A604AD9B}" srcOrd="3" destOrd="0" presId="urn:microsoft.com/office/officeart/2005/8/layout/hProcess4"/>
    <dgm:cxn modelId="{2C2B94DC-FDE8-442B-A63F-98C635A70A11}" type="presParOf" srcId="{91F38698-49F0-472B-A6B3-C24C0F2321B1}" destId="{3AED54B6-2129-4F09-84D2-24AD1A204880}" srcOrd="4" destOrd="0" presId="urn:microsoft.com/office/officeart/2005/8/layout/hProcess4"/>
    <dgm:cxn modelId="{56877E98-A3AD-4C29-A3E4-DBB04383493E}" type="presParOf" srcId="{704C630F-9B89-4C04-A372-89C51EBF463F}" destId="{9D3CDE7B-19AD-412E-8753-3EBAB92A26C4}" srcOrd="7" destOrd="0" presId="urn:microsoft.com/office/officeart/2005/8/layout/hProcess4"/>
    <dgm:cxn modelId="{0DA87AC4-9679-4942-8FE9-985AC34746C5}" type="presParOf" srcId="{704C630F-9B89-4C04-A372-89C51EBF463F}" destId="{9084D755-A962-4118-80B0-940E16937F4F}" srcOrd="8" destOrd="0" presId="urn:microsoft.com/office/officeart/2005/8/layout/hProcess4"/>
    <dgm:cxn modelId="{2148C06B-E399-4AF9-B7DF-4004D6893248}" type="presParOf" srcId="{9084D755-A962-4118-80B0-940E16937F4F}" destId="{98DC45D9-E3B4-4AB1-B003-02C0FA6502D1}" srcOrd="0" destOrd="0" presId="urn:microsoft.com/office/officeart/2005/8/layout/hProcess4"/>
    <dgm:cxn modelId="{300A5561-580C-4E84-8310-0E3957796CF1}" type="presParOf" srcId="{9084D755-A962-4118-80B0-940E16937F4F}" destId="{7F5DF075-3345-4EE1-A5AD-A1393536654F}" srcOrd="1" destOrd="0" presId="urn:microsoft.com/office/officeart/2005/8/layout/hProcess4"/>
    <dgm:cxn modelId="{A99DE418-72E0-47EA-9024-CE40012BFA4A}" type="presParOf" srcId="{9084D755-A962-4118-80B0-940E16937F4F}" destId="{E477A55F-CADD-44CC-B1A8-CCF95BDC4D8D}" srcOrd="2" destOrd="0" presId="urn:microsoft.com/office/officeart/2005/8/layout/hProcess4"/>
    <dgm:cxn modelId="{326D7E02-BF2E-4D3B-9833-C611C2AFE035}" type="presParOf" srcId="{9084D755-A962-4118-80B0-940E16937F4F}" destId="{38FBA41C-D592-4D11-9E1E-DD1AF4341164}" srcOrd="3" destOrd="0" presId="urn:microsoft.com/office/officeart/2005/8/layout/hProcess4"/>
    <dgm:cxn modelId="{CA2328CA-6835-4513-A91B-B08E9AA00305}" type="presParOf" srcId="{9084D755-A962-4118-80B0-940E16937F4F}" destId="{6A2A5D6D-661D-4BB9-AFED-840D0C155947}"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F4613-782A-48F3-A926-0D360FAEDA4D}">
      <dsp:nvSpPr>
        <dsp:cNvPr id="0" name=""/>
        <dsp:cNvSpPr/>
      </dsp:nvSpPr>
      <dsp:spPr>
        <a:xfrm>
          <a:off x="11453672" y="2920495"/>
          <a:ext cx="4996294" cy="49972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B0541-7002-4FCF-94C3-9863946F711A}">
      <dsp:nvSpPr>
        <dsp:cNvPr id="0" name=""/>
        <dsp:cNvSpPr/>
      </dsp:nvSpPr>
      <dsp:spPr>
        <a:xfrm>
          <a:off x="11619565" y="3087098"/>
          <a:ext cx="4664508" cy="4664012"/>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GB" sz="4800" b="1" kern="1200" dirty="0" smtClean="0"/>
            <a:t>Return of Spectators </a:t>
          </a:r>
          <a:endParaRPr lang="en-US" sz="4800" b="1" kern="1200" dirty="0"/>
        </a:p>
      </dsp:txBody>
      <dsp:txXfrm>
        <a:off x="12286388" y="3753511"/>
        <a:ext cx="3330862" cy="3331186"/>
      </dsp:txXfrm>
    </dsp:sp>
    <dsp:sp modelId="{4F52DE0D-1283-42F8-A9A6-2F120D456C61}">
      <dsp:nvSpPr>
        <dsp:cNvPr id="0" name=""/>
        <dsp:cNvSpPr/>
      </dsp:nvSpPr>
      <dsp:spPr>
        <a:xfrm rot="2700000">
          <a:off x="6295877" y="2926536"/>
          <a:ext cx="4984259" cy="4984259"/>
        </a:xfrm>
        <a:prstGeom prst="teardrop">
          <a:avLst>
            <a:gd name="adj" fmla="val 100000"/>
          </a:avLst>
        </a:prstGeom>
        <a:solidFill>
          <a:schemeClr val="accent3">
            <a:hueOff val="-1655887"/>
            <a:satOff val="1625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49DA9-0A5D-4073-B673-D05B347C852F}">
      <dsp:nvSpPr>
        <dsp:cNvPr id="0" name=""/>
        <dsp:cNvSpPr/>
      </dsp:nvSpPr>
      <dsp:spPr>
        <a:xfrm>
          <a:off x="6455752" y="3087098"/>
          <a:ext cx="4664508" cy="4664012"/>
        </a:xfrm>
        <a:prstGeom prst="ellipse">
          <a:avLst/>
        </a:prstGeom>
        <a:solidFill>
          <a:schemeClr val="lt1">
            <a:alpha val="90000"/>
            <a:hueOff val="0"/>
            <a:satOff val="0"/>
            <a:lumOff val="0"/>
            <a:alphaOff val="0"/>
          </a:schemeClr>
        </a:solidFill>
        <a:ln w="25400" cap="flat" cmpd="sng" algn="ctr">
          <a:solidFill>
            <a:schemeClr val="accent3">
              <a:hueOff val="-1655887"/>
              <a:satOff val="16250"/>
              <a:lumOff val="3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b="1" kern="1200" dirty="0" smtClean="0"/>
            <a:t>Return to Play </a:t>
          </a:r>
        </a:p>
        <a:p>
          <a:pPr lvl="0" algn="ctr" defTabSz="1778000">
            <a:lnSpc>
              <a:spcPct val="90000"/>
            </a:lnSpc>
            <a:spcBef>
              <a:spcPct val="0"/>
            </a:spcBef>
            <a:spcAft>
              <a:spcPct val="35000"/>
            </a:spcAft>
          </a:pPr>
          <a:r>
            <a:rPr lang="en-GB" sz="4000" b="1" kern="1200" dirty="0" smtClean="0"/>
            <a:t>“Its in your hands” Vaxx Social Mobilisation Campaign</a:t>
          </a:r>
          <a:endParaRPr lang="en-US" sz="4000" b="1" kern="1200" dirty="0"/>
        </a:p>
      </dsp:txBody>
      <dsp:txXfrm>
        <a:off x="7122575" y="3753511"/>
        <a:ext cx="3330862" cy="3331186"/>
      </dsp:txXfrm>
    </dsp:sp>
    <dsp:sp modelId="{A0F12050-CDE8-4426-BEB2-9CE84A1D6426}">
      <dsp:nvSpPr>
        <dsp:cNvPr id="0" name=""/>
        <dsp:cNvSpPr/>
      </dsp:nvSpPr>
      <dsp:spPr>
        <a:xfrm rot="2700000">
          <a:off x="1132064" y="2926536"/>
          <a:ext cx="4984259" cy="4984259"/>
        </a:xfrm>
        <a:prstGeom prst="teardrop">
          <a:avLst>
            <a:gd name="adj" fmla="val 100000"/>
          </a:avLst>
        </a:prstGeom>
        <a:solidFill>
          <a:schemeClr val="accent3">
            <a:hueOff val="-3311774"/>
            <a:satOff val="3250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22F63-7C21-4811-AFF6-D09469DACEFA}">
      <dsp:nvSpPr>
        <dsp:cNvPr id="0" name=""/>
        <dsp:cNvSpPr/>
      </dsp:nvSpPr>
      <dsp:spPr>
        <a:xfrm>
          <a:off x="1291939" y="3087098"/>
          <a:ext cx="4664508" cy="4664012"/>
        </a:xfrm>
        <a:prstGeom prst="ellipse">
          <a:avLst/>
        </a:prstGeom>
        <a:solidFill>
          <a:schemeClr val="lt1">
            <a:alpha val="90000"/>
            <a:hueOff val="0"/>
            <a:satOff val="0"/>
            <a:lumOff val="0"/>
            <a:alphaOff val="0"/>
          </a:schemeClr>
        </a:solidFill>
        <a:ln w="25400" cap="flat" cmpd="sng" algn="ctr">
          <a:solidFill>
            <a:schemeClr val="accent3">
              <a:hueOff val="-3311774"/>
              <a:satOff val="32500"/>
              <a:lumOff val="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GB" sz="6000" kern="1200" dirty="0" smtClean="0"/>
            <a:t>Return to sporting Activities </a:t>
          </a:r>
          <a:endParaRPr lang="en-US" sz="6000" kern="1200" dirty="0"/>
        </a:p>
      </dsp:txBody>
      <dsp:txXfrm>
        <a:off x="1958762" y="3753511"/>
        <a:ext cx="3330862" cy="33311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12050-CDE8-4426-BEB2-9CE84A1D6426}">
      <dsp:nvSpPr>
        <dsp:cNvPr id="0" name=""/>
        <dsp:cNvSpPr/>
      </dsp:nvSpPr>
      <dsp:spPr>
        <a:xfrm>
          <a:off x="4816143" y="1959931"/>
          <a:ext cx="6917469" cy="69174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22F63-7C21-4811-AFF6-D09469DACEFA}">
      <dsp:nvSpPr>
        <dsp:cNvPr id="0" name=""/>
        <dsp:cNvSpPr/>
      </dsp:nvSpPr>
      <dsp:spPr>
        <a:xfrm>
          <a:off x="5046495" y="2190766"/>
          <a:ext cx="6456074" cy="6455799"/>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GB" sz="6000" kern="1200" dirty="0" smtClean="0"/>
            <a:t>Return to sporting Activities</a:t>
          </a:r>
          <a:endParaRPr lang="en-US" sz="6000" kern="1200" dirty="0"/>
        </a:p>
      </dsp:txBody>
      <dsp:txXfrm>
        <a:off x="5969285" y="3113023"/>
        <a:ext cx="4611877" cy="46112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8827FE-2615-4DAB-9F49-03FBA3C4EF28}">
      <dsp:nvSpPr>
        <dsp:cNvPr id="0" name=""/>
        <dsp:cNvSpPr/>
      </dsp:nvSpPr>
      <dsp:spPr>
        <a:xfrm>
          <a:off x="-12240075" y="-1869421"/>
          <a:ext cx="14576175" cy="14576175"/>
        </a:xfrm>
        <a:prstGeom prst="blockArc">
          <a:avLst>
            <a:gd name="adj1" fmla="val 18900000"/>
            <a:gd name="adj2" fmla="val 2700000"/>
            <a:gd name="adj3" fmla="val 148"/>
          </a:avLst>
        </a:pr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6183C-A5E9-4674-8731-7F1C47DD2563}">
      <dsp:nvSpPr>
        <dsp:cNvPr id="0" name=""/>
        <dsp:cNvSpPr/>
      </dsp:nvSpPr>
      <dsp:spPr>
        <a:xfrm>
          <a:off x="760238" y="492665"/>
          <a:ext cx="17329973" cy="984896"/>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b="1" kern="1200" dirty="0" smtClean="0">
              <a:solidFill>
                <a:schemeClr val="bg2"/>
              </a:solidFill>
            </a:rPr>
            <a:t>Engaged with sector and SASCOC /Artists</a:t>
          </a:r>
          <a:endParaRPr lang="en-US" sz="3100" kern="1200" dirty="0">
            <a:solidFill>
              <a:schemeClr val="bg2"/>
            </a:solidFill>
          </a:endParaRPr>
        </a:p>
      </dsp:txBody>
      <dsp:txXfrm>
        <a:off x="760238" y="492665"/>
        <a:ext cx="17329973" cy="984896"/>
      </dsp:txXfrm>
    </dsp:sp>
    <dsp:sp modelId="{077FBABF-794C-458E-828F-CF06BA04E1F8}">
      <dsp:nvSpPr>
        <dsp:cNvPr id="0" name=""/>
        <dsp:cNvSpPr/>
      </dsp:nvSpPr>
      <dsp:spPr>
        <a:xfrm>
          <a:off x="144678" y="369553"/>
          <a:ext cx="1231121" cy="1231121"/>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B31D0-FCC9-4102-9891-B2774F80A198}">
      <dsp:nvSpPr>
        <dsp:cNvPr id="0" name=""/>
        <dsp:cNvSpPr/>
      </dsp:nvSpPr>
      <dsp:spPr>
        <a:xfrm>
          <a:off x="1652151" y="1970877"/>
          <a:ext cx="16438061" cy="984896"/>
        </a:xfrm>
        <a:prstGeom prst="rect">
          <a:avLst/>
        </a:prstGeom>
        <a:solidFill>
          <a:schemeClr val="accent4">
            <a:shade val="80000"/>
            <a:hueOff val="-41303"/>
            <a:satOff val="3394"/>
            <a:lumOff val="4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kern="1200" dirty="0" smtClean="0">
              <a:solidFill>
                <a:schemeClr val="bg2"/>
              </a:solidFill>
            </a:rPr>
            <a:t>  </a:t>
          </a:r>
          <a:r>
            <a:rPr lang="en-GB" sz="3100" b="1" kern="1200" dirty="0" smtClean="0">
              <a:solidFill>
                <a:schemeClr val="bg2"/>
              </a:solidFill>
            </a:rPr>
            <a:t>Developed guidelines for the Sport and Arts Sectors </a:t>
          </a:r>
          <a:endParaRPr lang="en-US" sz="3100" kern="1200" dirty="0">
            <a:solidFill>
              <a:schemeClr val="bg2"/>
            </a:solidFill>
          </a:endParaRPr>
        </a:p>
      </dsp:txBody>
      <dsp:txXfrm>
        <a:off x="1652151" y="1970877"/>
        <a:ext cx="16438061" cy="984896"/>
      </dsp:txXfrm>
    </dsp:sp>
    <dsp:sp modelId="{696AAB2F-D4BF-4149-A1FD-0FF1F6FC0714}">
      <dsp:nvSpPr>
        <dsp:cNvPr id="0" name=""/>
        <dsp:cNvSpPr/>
      </dsp:nvSpPr>
      <dsp:spPr>
        <a:xfrm>
          <a:off x="1036590" y="1847765"/>
          <a:ext cx="1231121" cy="1231121"/>
        </a:xfrm>
        <a:prstGeom prst="ellipse">
          <a:avLst/>
        </a:prstGeom>
        <a:solidFill>
          <a:schemeClr val="lt1">
            <a:hueOff val="0"/>
            <a:satOff val="0"/>
            <a:lumOff val="0"/>
            <a:alphaOff val="0"/>
          </a:schemeClr>
        </a:solidFill>
        <a:ln w="25400" cap="flat" cmpd="sng" algn="ctr">
          <a:solidFill>
            <a:schemeClr val="accent4">
              <a:shade val="80000"/>
              <a:hueOff val="-41303"/>
              <a:satOff val="3394"/>
              <a:lumOff val="4359"/>
              <a:alphaOff val="0"/>
            </a:schemeClr>
          </a:solidFill>
          <a:prstDash val="solid"/>
        </a:ln>
        <a:effectLst/>
      </dsp:spPr>
      <dsp:style>
        <a:lnRef idx="2">
          <a:scrgbClr r="0" g="0" b="0"/>
        </a:lnRef>
        <a:fillRef idx="1">
          <a:scrgbClr r="0" g="0" b="0"/>
        </a:fillRef>
        <a:effectRef idx="0">
          <a:scrgbClr r="0" g="0" b="0"/>
        </a:effectRef>
        <a:fontRef idx="minor"/>
      </dsp:style>
    </dsp:sp>
    <dsp:sp modelId="{CDB107BF-6F1A-448E-80B7-627D3043E181}">
      <dsp:nvSpPr>
        <dsp:cNvPr id="0" name=""/>
        <dsp:cNvSpPr/>
      </dsp:nvSpPr>
      <dsp:spPr>
        <a:xfrm>
          <a:off x="2140915" y="3448005"/>
          <a:ext cx="15949297" cy="984896"/>
        </a:xfrm>
        <a:prstGeom prst="rect">
          <a:avLst/>
        </a:prstGeom>
        <a:solidFill>
          <a:schemeClr val="accent4">
            <a:shade val="80000"/>
            <a:hueOff val="-82606"/>
            <a:satOff val="6789"/>
            <a:lumOff val="8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b="1" kern="1200" dirty="0" smtClean="0">
              <a:solidFill>
                <a:schemeClr val="bg2"/>
              </a:solidFill>
            </a:rPr>
            <a:t>Submitted and motivated for amendments of regulations to take sport and the arts out of the lockdown</a:t>
          </a:r>
          <a:endParaRPr lang="en-US" sz="3100" kern="1200" dirty="0">
            <a:solidFill>
              <a:schemeClr val="bg2"/>
            </a:solidFill>
          </a:endParaRPr>
        </a:p>
      </dsp:txBody>
      <dsp:txXfrm>
        <a:off x="2140915" y="3448005"/>
        <a:ext cx="15949297" cy="984896"/>
      </dsp:txXfrm>
    </dsp:sp>
    <dsp:sp modelId="{26D6EA08-1A4F-457D-B137-EE002BC52230}">
      <dsp:nvSpPr>
        <dsp:cNvPr id="0" name=""/>
        <dsp:cNvSpPr/>
      </dsp:nvSpPr>
      <dsp:spPr>
        <a:xfrm>
          <a:off x="1525354" y="3324893"/>
          <a:ext cx="1231121" cy="1231121"/>
        </a:xfrm>
        <a:prstGeom prst="ellipse">
          <a:avLst/>
        </a:prstGeom>
        <a:solidFill>
          <a:schemeClr val="lt1">
            <a:hueOff val="0"/>
            <a:satOff val="0"/>
            <a:lumOff val="0"/>
            <a:alphaOff val="0"/>
          </a:schemeClr>
        </a:solidFill>
        <a:ln w="25400" cap="flat" cmpd="sng" algn="ctr">
          <a:solidFill>
            <a:schemeClr val="accent4">
              <a:shade val="80000"/>
              <a:hueOff val="-82606"/>
              <a:satOff val="6789"/>
              <a:lumOff val="8719"/>
              <a:alphaOff val="0"/>
            </a:schemeClr>
          </a:solidFill>
          <a:prstDash val="solid"/>
        </a:ln>
        <a:effectLst/>
      </dsp:spPr>
      <dsp:style>
        <a:lnRef idx="2">
          <a:scrgbClr r="0" g="0" b="0"/>
        </a:lnRef>
        <a:fillRef idx="1">
          <a:scrgbClr r="0" g="0" b="0"/>
        </a:fillRef>
        <a:effectRef idx="0">
          <a:scrgbClr r="0" g="0" b="0"/>
        </a:effectRef>
        <a:fontRef idx="minor"/>
      </dsp:style>
    </dsp:sp>
    <dsp:sp modelId="{FED697A6-A957-464F-96E9-1E79B7DDABB5}">
      <dsp:nvSpPr>
        <dsp:cNvPr id="0" name=""/>
        <dsp:cNvSpPr/>
      </dsp:nvSpPr>
      <dsp:spPr>
        <a:xfrm>
          <a:off x="2296972" y="4926218"/>
          <a:ext cx="15793239" cy="984896"/>
        </a:xfrm>
        <a:prstGeom prst="rect">
          <a:avLst/>
        </a:prstGeom>
        <a:solidFill>
          <a:schemeClr val="accent4">
            <a:shade val="80000"/>
            <a:hueOff val="-123909"/>
            <a:satOff val="10183"/>
            <a:lumOff val="13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b="1" kern="1200" dirty="0" smtClean="0">
              <a:solidFill>
                <a:schemeClr val="bg2"/>
              </a:solidFill>
            </a:rPr>
            <a:t>Presentations of proposals to the Covid 19 Work streams Sectors </a:t>
          </a:r>
          <a:endParaRPr lang="en-US" sz="3100" kern="1200" dirty="0"/>
        </a:p>
      </dsp:txBody>
      <dsp:txXfrm>
        <a:off x="2296972" y="4926218"/>
        <a:ext cx="15793239" cy="984896"/>
      </dsp:txXfrm>
    </dsp:sp>
    <dsp:sp modelId="{90810391-C8FE-4850-9391-8218C8F13B7D}">
      <dsp:nvSpPr>
        <dsp:cNvPr id="0" name=""/>
        <dsp:cNvSpPr/>
      </dsp:nvSpPr>
      <dsp:spPr>
        <a:xfrm>
          <a:off x="1681412" y="4803105"/>
          <a:ext cx="1231121" cy="1231121"/>
        </a:xfrm>
        <a:prstGeom prst="ellipse">
          <a:avLst/>
        </a:prstGeom>
        <a:solidFill>
          <a:schemeClr val="lt1">
            <a:hueOff val="0"/>
            <a:satOff val="0"/>
            <a:lumOff val="0"/>
            <a:alphaOff val="0"/>
          </a:schemeClr>
        </a:solidFill>
        <a:ln w="25400" cap="flat" cmpd="sng" algn="ctr">
          <a:solidFill>
            <a:schemeClr val="accent4">
              <a:shade val="80000"/>
              <a:hueOff val="-123909"/>
              <a:satOff val="10183"/>
              <a:lumOff val="13078"/>
              <a:alphaOff val="0"/>
            </a:schemeClr>
          </a:solidFill>
          <a:prstDash val="solid"/>
        </a:ln>
        <a:effectLst/>
      </dsp:spPr>
      <dsp:style>
        <a:lnRef idx="2">
          <a:scrgbClr r="0" g="0" b="0"/>
        </a:lnRef>
        <a:fillRef idx="1">
          <a:scrgbClr r="0" g="0" b="0"/>
        </a:fillRef>
        <a:effectRef idx="0">
          <a:scrgbClr r="0" g="0" b="0"/>
        </a:effectRef>
        <a:fontRef idx="minor"/>
      </dsp:style>
    </dsp:sp>
    <dsp:sp modelId="{00A05BDC-32A3-48F4-964A-BCA5CFC324C4}">
      <dsp:nvSpPr>
        <dsp:cNvPr id="0" name=""/>
        <dsp:cNvSpPr/>
      </dsp:nvSpPr>
      <dsp:spPr>
        <a:xfrm>
          <a:off x="2140915" y="6404430"/>
          <a:ext cx="15949297" cy="984896"/>
        </a:xfrm>
        <a:prstGeom prst="rect">
          <a:avLst/>
        </a:prstGeom>
        <a:solidFill>
          <a:schemeClr val="accent4">
            <a:shade val="80000"/>
            <a:hueOff val="-165211"/>
            <a:satOff val="13577"/>
            <a:lumOff val="17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b="1" kern="1200" dirty="0" smtClean="0">
              <a:solidFill>
                <a:schemeClr val="bg2"/>
              </a:solidFill>
            </a:rPr>
            <a:t>Inputs into   Regulations from Level 3  to include Sport , Arts and Culture </a:t>
          </a:r>
          <a:endParaRPr lang="en-US" sz="3100" kern="1200" dirty="0"/>
        </a:p>
      </dsp:txBody>
      <dsp:txXfrm>
        <a:off x="2140915" y="6404430"/>
        <a:ext cx="15949297" cy="984896"/>
      </dsp:txXfrm>
    </dsp:sp>
    <dsp:sp modelId="{CFCE967E-123F-434E-97EB-92E472CE50AF}">
      <dsp:nvSpPr>
        <dsp:cNvPr id="0" name=""/>
        <dsp:cNvSpPr/>
      </dsp:nvSpPr>
      <dsp:spPr>
        <a:xfrm>
          <a:off x="1525354" y="6281318"/>
          <a:ext cx="1231121" cy="1231121"/>
        </a:xfrm>
        <a:prstGeom prst="ellipse">
          <a:avLst/>
        </a:prstGeom>
        <a:solidFill>
          <a:schemeClr val="lt1">
            <a:hueOff val="0"/>
            <a:satOff val="0"/>
            <a:lumOff val="0"/>
            <a:alphaOff val="0"/>
          </a:schemeClr>
        </a:solidFill>
        <a:ln w="25400" cap="flat" cmpd="sng" algn="ctr">
          <a:solidFill>
            <a:schemeClr val="accent4">
              <a:shade val="80000"/>
              <a:hueOff val="-165211"/>
              <a:satOff val="13577"/>
              <a:lumOff val="17437"/>
              <a:alphaOff val="0"/>
            </a:schemeClr>
          </a:solidFill>
          <a:prstDash val="solid"/>
        </a:ln>
        <a:effectLst/>
      </dsp:spPr>
      <dsp:style>
        <a:lnRef idx="2">
          <a:scrgbClr r="0" g="0" b="0"/>
        </a:lnRef>
        <a:fillRef idx="1">
          <a:scrgbClr r="0" g="0" b="0"/>
        </a:fillRef>
        <a:effectRef idx="0">
          <a:scrgbClr r="0" g="0" b="0"/>
        </a:effectRef>
        <a:fontRef idx="minor"/>
      </dsp:style>
    </dsp:sp>
    <dsp:sp modelId="{0CF70906-D9D3-4335-8ACE-1F5B3BFDDCEA}">
      <dsp:nvSpPr>
        <dsp:cNvPr id="0" name=""/>
        <dsp:cNvSpPr/>
      </dsp:nvSpPr>
      <dsp:spPr>
        <a:xfrm>
          <a:off x="1652151" y="7881558"/>
          <a:ext cx="16438061" cy="984896"/>
        </a:xfrm>
        <a:prstGeom prst="rect">
          <a:avLst/>
        </a:prstGeom>
        <a:solidFill>
          <a:schemeClr val="accent4">
            <a:shade val="80000"/>
            <a:hueOff val="-206514"/>
            <a:satOff val="16972"/>
            <a:lumOff val="2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b="1" kern="1200" dirty="0" smtClean="0">
              <a:solidFill>
                <a:schemeClr val="bg2"/>
              </a:solidFill>
            </a:rPr>
            <a:t>Return of Sporting Activities included into Regulations </a:t>
          </a:r>
          <a:endParaRPr lang="en-US" sz="3100" kern="1200" dirty="0"/>
        </a:p>
      </dsp:txBody>
      <dsp:txXfrm>
        <a:off x="1652151" y="7881558"/>
        <a:ext cx="16438061" cy="984896"/>
      </dsp:txXfrm>
    </dsp:sp>
    <dsp:sp modelId="{889667EC-1D1E-4FB7-BAB4-36B66EF8A75E}">
      <dsp:nvSpPr>
        <dsp:cNvPr id="0" name=""/>
        <dsp:cNvSpPr/>
      </dsp:nvSpPr>
      <dsp:spPr>
        <a:xfrm>
          <a:off x="1036590" y="7758446"/>
          <a:ext cx="1231121" cy="1231121"/>
        </a:xfrm>
        <a:prstGeom prst="ellipse">
          <a:avLst/>
        </a:prstGeom>
        <a:solidFill>
          <a:schemeClr val="lt1">
            <a:hueOff val="0"/>
            <a:satOff val="0"/>
            <a:lumOff val="0"/>
            <a:alphaOff val="0"/>
          </a:schemeClr>
        </a:solidFill>
        <a:ln w="25400" cap="flat" cmpd="sng" algn="ctr">
          <a:solidFill>
            <a:schemeClr val="accent4">
              <a:shade val="80000"/>
              <a:hueOff val="-206514"/>
              <a:satOff val="16972"/>
              <a:lumOff val="21797"/>
              <a:alphaOff val="0"/>
            </a:schemeClr>
          </a:solidFill>
          <a:prstDash val="solid"/>
        </a:ln>
        <a:effectLst/>
      </dsp:spPr>
      <dsp:style>
        <a:lnRef idx="2">
          <a:scrgbClr r="0" g="0" b="0"/>
        </a:lnRef>
        <a:fillRef idx="1">
          <a:scrgbClr r="0" g="0" b="0"/>
        </a:fillRef>
        <a:effectRef idx="0">
          <a:scrgbClr r="0" g="0" b="0"/>
        </a:effectRef>
        <a:fontRef idx="minor"/>
      </dsp:style>
    </dsp:sp>
    <dsp:sp modelId="{8C41250F-AF6E-4FC4-921D-209EDE605823}">
      <dsp:nvSpPr>
        <dsp:cNvPr id="0" name=""/>
        <dsp:cNvSpPr/>
      </dsp:nvSpPr>
      <dsp:spPr>
        <a:xfrm>
          <a:off x="760238" y="9359771"/>
          <a:ext cx="17329973" cy="984896"/>
        </a:xfrm>
        <a:prstGeom prst="rect">
          <a:avLst/>
        </a:prstGeom>
        <a:solidFill>
          <a:schemeClr val="accent4">
            <a:shade val="80000"/>
            <a:hueOff val="-247817"/>
            <a:satOff val="20366"/>
            <a:lumOff val="26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762" tIns="78740" rIns="78740" bIns="78740" numCol="1" spcCol="1270" anchor="ctr" anchorCtr="0">
          <a:noAutofit/>
        </a:bodyPr>
        <a:lstStyle/>
        <a:p>
          <a:pPr lvl="0" algn="l" defTabSz="1377950">
            <a:lnSpc>
              <a:spcPct val="90000"/>
            </a:lnSpc>
            <a:spcBef>
              <a:spcPct val="0"/>
            </a:spcBef>
            <a:spcAft>
              <a:spcPct val="35000"/>
            </a:spcAft>
          </a:pPr>
          <a:r>
            <a:rPr lang="en-GB" sz="3100" b="1" kern="1200" dirty="0" smtClean="0">
              <a:solidFill>
                <a:schemeClr val="bg2"/>
              </a:solidFill>
            </a:rPr>
            <a:t>Minister’s Directions developed and gazetted </a:t>
          </a:r>
          <a:endParaRPr lang="en-US" sz="3100" kern="1200" dirty="0"/>
        </a:p>
      </dsp:txBody>
      <dsp:txXfrm>
        <a:off x="760238" y="9359771"/>
        <a:ext cx="17329973" cy="984896"/>
      </dsp:txXfrm>
    </dsp:sp>
    <dsp:sp modelId="{73555F9A-40EA-4C94-B0CF-CEE518BA1AF9}">
      <dsp:nvSpPr>
        <dsp:cNvPr id="0" name=""/>
        <dsp:cNvSpPr/>
      </dsp:nvSpPr>
      <dsp:spPr>
        <a:xfrm>
          <a:off x="144678" y="9236658"/>
          <a:ext cx="1231121" cy="1231121"/>
        </a:xfrm>
        <a:prstGeom prst="ellipse">
          <a:avLst/>
        </a:prstGeom>
        <a:solidFill>
          <a:schemeClr val="lt1">
            <a:hueOff val="0"/>
            <a:satOff val="0"/>
            <a:lumOff val="0"/>
            <a:alphaOff val="0"/>
          </a:schemeClr>
        </a:solidFill>
        <a:ln w="25400" cap="flat" cmpd="sng" algn="ctr">
          <a:solidFill>
            <a:schemeClr val="accent4">
              <a:shade val="80000"/>
              <a:hueOff val="-247817"/>
              <a:satOff val="20366"/>
              <a:lumOff val="26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1DC31D-725D-47E5-A859-24EE5D0C3F06}">
      <dsp:nvSpPr>
        <dsp:cNvPr id="0" name=""/>
        <dsp:cNvSpPr/>
      </dsp:nvSpPr>
      <dsp:spPr>
        <a:xfrm>
          <a:off x="0" y="9228"/>
          <a:ext cx="21663889" cy="1179360"/>
        </a:xfrm>
        <a:prstGeom prst="roundRect">
          <a:avLst/>
        </a:prstGeom>
        <a:gradFill rotWithShape="0">
          <a:gsLst>
            <a:gs pos="0">
              <a:schemeClr val="accent4">
                <a:shade val="50000"/>
                <a:hueOff val="0"/>
                <a:satOff val="0"/>
                <a:lumOff val="0"/>
                <a:alphaOff val="0"/>
                <a:tint val="100000"/>
                <a:shade val="100000"/>
                <a:satMod val="129999"/>
              </a:schemeClr>
            </a:gs>
            <a:gs pos="100000">
              <a:schemeClr val="accent4">
                <a:shade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Call to sector to submit Plans</a:t>
          </a:r>
          <a:endParaRPr lang="en-US" sz="4800" kern="1200" dirty="0">
            <a:solidFill>
              <a:schemeClr val="bg2"/>
            </a:solidFill>
          </a:endParaRPr>
        </a:p>
      </dsp:txBody>
      <dsp:txXfrm>
        <a:off x="0" y="9228"/>
        <a:ext cx="21663889" cy="1179360"/>
      </dsp:txXfrm>
    </dsp:sp>
    <dsp:sp modelId="{B12682DB-A2B5-4158-9D3E-CA4D1A87D60B}">
      <dsp:nvSpPr>
        <dsp:cNvPr id="0" name=""/>
        <dsp:cNvSpPr/>
      </dsp:nvSpPr>
      <dsp:spPr>
        <a:xfrm>
          <a:off x="0" y="1370028"/>
          <a:ext cx="21663889" cy="1179360"/>
        </a:xfrm>
        <a:prstGeom prst="roundRect">
          <a:avLst/>
        </a:prstGeom>
        <a:gradFill rotWithShape="0">
          <a:gsLst>
            <a:gs pos="0">
              <a:schemeClr val="accent4">
                <a:shade val="50000"/>
                <a:hueOff val="-78287"/>
                <a:satOff val="7663"/>
                <a:lumOff val="10564"/>
                <a:alphaOff val="0"/>
                <a:tint val="100000"/>
                <a:shade val="100000"/>
                <a:satMod val="129999"/>
              </a:schemeClr>
            </a:gs>
            <a:gs pos="100000">
              <a:schemeClr val="accent4">
                <a:shade val="50000"/>
                <a:hueOff val="-78287"/>
                <a:satOff val="7663"/>
                <a:lumOff val="10564"/>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Portal set up for submission of Plans </a:t>
          </a:r>
          <a:endParaRPr lang="en-US" sz="4800" kern="1200" dirty="0">
            <a:solidFill>
              <a:schemeClr val="bg2"/>
            </a:solidFill>
          </a:endParaRPr>
        </a:p>
      </dsp:txBody>
      <dsp:txXfrm>
        <a:off x="0" y="1370028"/>
        <a:ext cx="21663889" cy="1179360"/>
      </dsp:txXfrm>
    </dsp:sp>
    <dsp:sp modelId="{9260D622-E87F-49CE-8191-2DCD73CECF82}">
      <dsp:nvSpPr>
        <dsp:cNvPr id="0" name=""/>
        <dsp:cNvSpPr/>
      </dsp:nvSpPr>
      <dsp:spPr>
        <a:xfrm>
          <a:off x="0" y="2730828"/>
          <a:ext cx="21663889" cy="1179360"/>
        </a:xfrm>
        <a:prstGeom prst="roundRect">
          <a:avLst/>
        </a:prstGeom>
        <a:gradFill rotWithShape="0">
          <a:gsLst>
            <a:gs pos="0">
              <a:schemeClr val="accent4">
                <a:shade val="50000"/>
                <a:hueOff val="-156575"/>
                <a:satOff val="15326"/>
                <a:lumOff val="21127"/>
                <a:alphaOff val="0"/>
                <a:tint val="100000"/>
                <a:shade val="100000"/>
                <a:satMod val="129999"/>
              </a:schemeClr>
            </a:gs>
            <a:gs pos="100000">
              <a:schemeClr val="accent4">
                <a:shade val="50000"/>
                <a:hueOff val="-156575"/>
                <a:satOff val="15326"/>
                <a:lumOff val="21127"/>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Analysis team set up </a:t>
          </a:r>
          <a:endParaRPr lang="en-US" sz="4800" kern="1200" dirty="0">
            <a:solidFill>
              <a:schemeClr val="bg2"/>
            </a:solidFill>
          </a:endParaRPr>
        </a:p>
      </dsp:txBody>
      <dsp:txXfrm>
        <a:off x="0" y="2730828"/>
        <a:ext cx="21663889" cy="1179360"/>
      </dsp:txXfrm>
    </dsp:sp>
    <dsp:sp modelId="{3970B8A1-4814-46E9-B76A-3B7F76F3AC34}">
      <dsp:nvSpPr>
        <dsp:cNvPr id="0" name=""/>
        <dsp:cNvSpPr/>
      </dsp:nvSpPr>
      <dsp:spPr>
        <a:xfrm>
          <a:off x="0" y="4091629"/>
          <a:ext cx="21663889" cy="1179360"/>
        </a:xfrm>
        <a:prstGeom prst="roundRect">
          <a:avLst/>
        </a:prstGeom>
        <a:gradFill rotWithShape="0">
          <a:gsLst>
            <a:gs pos="0">
              <a:schemeClr val="accent4">
                <a:shade val="50000"/>
                <a:hueOff val="-234862"/>
                <a:satOff val="22990"/>
                <a:lumOff val="31691"/>
                <a:alphaOff val="0"/>
                <a:tint val="100000"/>
                <a:shade val="100000"/>
                <a:satMod val="129999"/>
              </a:schemeClr>
            </a:gs>
            <a:gs pos="100000">
              <a:schemeClr val="accent4">
                <a:shade val="50000"/>
                <a:hueOff val="-234862"/>
                <a:satOff val="22990"/>
                <a:lumOff val="31691"/>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Analysis Team workshopped  by Health Authorities</a:t>
          </a:r>
          <a:endParaRPr lang="en-US" sz="4800" kern="1200" dirty="0">
            <a:solidFill>
              <a:schemeClr val="bg2"/>
            </a:solidFill>
          </a:endParaRPr>
        </a:p>
      </dsp:txBody>
      <dsp:txXfrm>
        <a:off x="0" y="4091629"/>
        <a:ext cx="21663889" cy="1179360"/>
      </dsp:txXfrm>
    </dsp:sp>
    <dsp:sp modelId="{7F46E017-D45A-4927-B647-F3B2DE084F34}">
      <dsp:nvSpPr>
        <dsp:cNvPr id="0" name=""/>
        <dsp:cNvSpPr/>
      </dsp:nvSpPr>
      <dsp:spPr>
        <a:xfrm>
          <a:off x="0" y="5452429"/>
          <a:ext cx="21663889" cy="1179360"/>
        </a:xfrm>
        <a:prstGeom prst="roundRect">
          <a:avLst/>
        </a:prstGeom>
        <a:gradFill rotWithShape="0">
          <a:gsLst>
            <a:gs pos="0">
              <a:schemeClr val="accent4">
                <a:shade val="50000"/>
                <a:hueOff val="-313149"/>
                <a:satOff val="30653"/>
                <a:lumOff val="42255"/>
                <a:alphaOff val="0"/>
                <a:tint val="100000"/>
                <a:shade val="100000"/>
                <a:satMod val="129999"/>
              </a:schemeClr>
            </a:gs>
            <a:gs pos="100000">
              <a:schemeClr val="accent4">
                <a:shade val="50000"/>
                <a:hueOff val="-313149"/>
                <a:satOff val="30653"/>
                <a:lumOff val="42255"/>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Analysis completed as plans were submitted </a:t>
          </a:r>
          <a:endParaRPr lang="en-US" sz="4800" kern="1200" dirty="0">
            <a:solidFill>
              <a:schemeClr val="bg2"/>
            </a:solidFill>
          </a:endParaRPr>
        </a:p>
      </dsp:txBody>
      <dsp:txXfrm>
        <a:off x="0" y="5452429"/>
        <a:ext cx="21663889" cy="1179360"/>
      </dsp:txXfrm>
    </dsp:sp>
    <dsp:sp modelId="{6A0B1F15-E22F-4D91-A926-BF9EC0AC07CB}">
      <dsp:nvSpPr>
        <dsp:cNvPr id="0" name=""/>
        <dsp:cNvSpPr/>
      </dsp:nvSpPr>
      <dsp:spPr>
        <a:xfrm>
          <a:off x="0" y="6813228"/>
          <a:ext cx="21663889" cy="1179360"/>
        </a:xfrm>
        <a:prstGeom prst="roundRect">
          <a:avLst/>
        </a:prstGeom>
        <a:gradFill rotWithShape="0">
          <a:gsLst>
            <a:gs pos="0">
              <a:schemeClr val="accent4">
                <a:shade val="50000"/>
                <a:hueOff val="-234862"/>
                <a:satOff val="22990"/>
                <a:lumOff val="31691"/>
                <a:alphaOff val="0"/>
                <a:tint val="100000"/>
                <a:shade val="100000"/>
                <a:satMod val="129999"/>
              </a:schemeClr>
            </a:gs>
            <a:gs pos="100000">
              <a:schemeClr val="accent4">
                <a:shade val="50000"/>
                <a:hueOff val="-234862"/>
                <a:satOff val="22990"/>
                <a:lumOff val="31691"/>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Analysed Plans sent to Health Authorities for assessment</a:t>
          </a:r>
          <a:endParaRPr lang="en-US" sz="4800" kern="1200" dirty="0">
            <a:solidFill>
              <a:schemeClr val="bg2"/>
            </a:solidFill>
          </a:endParaRPr>
        </a:p>
      </dsp:txBody>
      <dsp:txXfrm>
        <a:off x="0" y="6813228"/>
        <a:ext cx="21663889" cy="1179360"/>
      </dsp:txXfrm>
    </dsp:sp>
    <dsp:sp modelId="{090FA420-3BB7-4100-B710-9103ADE8B5F7}">
      <dsp:nvSpPr>
        <dsp:cNvPr id="0" name=""/>
        <dsp:cNvSpPr/>
      </dsp:nvSpPr>
      <dsp:spPr>
        <a:xfrm>
          <a:off x="0" y="8174028"/>
          <a:ext cx="21663889" cy="1179360"/>
        </a:xfrm>
        <a:prstGeom prst="roundRect">
          <a:avLst/>
        </a:prstGeom>
        <a:gradFill rotWithShape="0">
          <a:gsLst>
            <a:gs pos="0">
              <a:schemeClr val="accent4">
                <a:shade val="50000"/>
                <a:hueOff val="-156575"/>
                <a:satOff val="15326"/>
                <a:lumOff val="21127"/>
                <a:alphaOff val="0"/>
                <a:tint val="100000"/>
                <a:shade val="100000"/>
                <a:satMod val="129999"/>
              </a:schemeClr>
            </a:gs>
            <a:gs pos="100000">
              <a:schemeClr val="accent4">
                <a:shade val="50000"/>
                <a:hueOff val="-156575"/>
                <a:satOff val="15326"/>
                <a:lumOff val="21127"/>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Letters of Approval sent to NFS </a:t>
          </a:r>
          <a:endParaRPr lang="en-US" sz="4800" kern="1200" dirty="0">
            <a:solidFill>
              <a:schemeClr val="bg2"/>
            </a:solidFill>
          </a:endParaRPr>
        </a:p>
      </dsp:txBody>
      <dsp:txXfrm>
        <a:off x="0" y="8174028"/>
        <a:ext cx="21663889" cy="1179360"/>
      </dsp:txXfrm>
    </dsp:sp>
    <dsp:sp modelId="{0382871F-9D4B-4D0D-9C0F-D57A74B50C08}">
      <dsp:nvSpPr>
        <dsp:cNvPr id="0" name=""/>
        <dsp:cNvSpPr/>
      </dsp:nvSpPr>
      <dsp:spPr>
        <a:xfrm>
          <a:off x="0" y="9534829"/>
          <a:ext cx="21663889" cy="1179360"/>
        </a:xfrm>
        <a:prstGeom prst="roundRect">
          <a:avLst/>
        </a:prstGeom>
        <a:gradFill rotWithShape="0">
          <a:gsLst>
            <a:gs pos="0">
              <a:schemeClr val="accent4">
                <a:shade val="50000"/>
                <a:hueOff val="-78287"/>
                <a:satOff val="7663"/>
                <a:lumOff val="10564"/>
                <a:alphaOff val="0"/>
                <a:tint val="100000"/>
                <a:shade val="100000"/>
                <a:satMod val="129999"/>
              </a:schemeClr>
            </a:gs>
            <a:gs pos="100000">
              <a:schemeClr val="accent4">
                <a:shade val="50000"/>
                <a:hueOff val="-78287"/>
                <a:satOff val="7663"/>
                <a:lumOff val="10564"/>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GB" sz="4800" kern="1200" dirty="0" smtClean="0">
              <a:solidFill>
                <a:schemeClr val="bg2"/>
              </a:solidFill>
            </a:rPr>
            <a:t>Monitoring team set up to sample</a:t>
          </a:r>
          <a:endParaRPr lang="en-US" sz="4800" kern="1200" dirty="0">
            <a:solidFill>
              <a:schemeClr val="bg2"/>
            </a:solidFill>
          </a:endParaRPr>
        </a:p>
      </dsp:txBody>
      <dsp:txXfrm>
        <a:off x="0" y="9534829"/>
        <a:ext cx="21663889" cy="1179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12050-CDE8-4426-BEB2-9CE84A1D6426}">
      <dsp:nvSpPr>
        <dsp:cNvPr id="0" name=""/>
        <dsp:cNvSpPr/>
      </dsp:nvSpPr>
      <dsp:spPr>
        <a:xfrm>
          <a:off x="4816143" y="1959931"/>
          <a:ext cx="6917469" cy="69174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22F63-7C21-4811-AFF6-D09469DACEFA}">
      <dsp:nvSpPr>
        <dsp:cNvPr id="0" name=""/>
        <dsp:cNvSpPr/>
      </dsp:nvSpPr>
      <dsp:spPr>
        <a:xfrm>
          <a:off x="5046495" y="2190766"/>
          <a:ext cx="6456074" cy="6455799"/>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GB" sz="4000" b="1" kern="1200" dirty="0" smtClean="0"/>
        </a:p>
        <a:p>
          <a:pPr lvl="0" algn="ctr" defTabSz="1778000">
            <a:lnSpc>
              <a:spcPct val="90000"/>
            </a:lnSpc>
            <a:spcBef>
              <a:spcPct val="0"/>
            </a:spcBef>
            <a:spcAft>
              <a:spcPct val="35000"/>
            </a:spcAft>
          </a:pPr>
          <a:r>
            <a:rPr lang="en-GB" sz="4000" b="1" kern="1200" dirty="0" smtClean="0"/>
            <a:t>“</a:t>
          </a:r>
          <a:r>
            <a:rPr lang="en-GB" sz="6000" b="1" kern="1200" dirty="0" smtClean="0"/>
            <a:t>Its in your hands” Vaccination Social Mobilisation Campaign</a:t>
          </a:r>
          <a:endParaRPr lang="en-US" sz="6000" kern="1200" dirty="0"/>
        </a:p>
      </dsp:txBody>
      <dsp:txXfrm>
        <a:off x="5969285" y="3113023"/>
        <a:ext cx="4611877" cy="46112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F4613-782A-48F3-A926-0D360FAEDA4D}">
      <dsp:nvSpPr>
        <dsp:cNvPr id="0" name=""/>
        <dsp:cNvSpPr/>
      </dsp:nvSpPr>
      <dsp:spPr>
        <a:xfrm>
          <a:off x="4816143" y="1959931"/>
          <a:ext cx="6917469" cy="69174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B0541-7002-4FCF-94C3-9863946F711A}">
      <dsp:nvSpPr>
        <dsp:cNvPr id="0" name=""/>
        <dsp:cNvSpPr/>
      </dsp:nvSpPr>
      <dsp:spPr>
        <a:xfrm>
          <a:off x="5046495" y="2190766"/>
          <a:ext cx="6456074" cy="6455799"/>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GB" sz="4800" b="1" kern="1200" dirty="0" smtClean="0"/>
            <a:t>Return of Spectators </a:t>
          </a:r>
          <a:endParaRPr lang="en-US" sz="4800" b="1" kern="1200" dirty="0"/>
        </a:p>
      </dsp:txBody>
      <dsp:txXfrm>
        <a:off x="5969285" y="3113023"/>
        <a:ext cx="4611877" cy="46112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F89F80-CD1E-4417-A5AE-E678438DDE47}">
      <dsp:nvSpPr>
        <dsp:cNvPr id="0" name=""/>
        <dsp:cNvSpPr/>
      </dsp:nvSpPr>
      <dsp:spPr>
        <a:xfrm rot="5400000">
          <a:off x="-165037" y="173623"/>
          <a:ext cx="1100250" cy="770175"/>
        </a:xfrm>
        <a:prstGeom prst="chevron">
          <a:avLst/>
        </a:prstGeom>
        <a:solidFill>
          <a:schemeClr val="accent1">
            <a:shade val="8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1</a:t>
          </a:r>
          <a:endParaRPr lang="en-US" sz="2200" kern="1200" dirty="0"/>
        </a:p>
      </dsp:txBody>
      <dsp:txXfrm rot="5400000">
        <a:off x="-165037" y="173623"/>
        <a:ext cx="1100250" cy="770175"/>
      </dsp:txXfrm>
    </dsp:sp>
    <dsp:sp modelId="{8BD52D32-6932-46BA-AE7A-320CE3B1B53D}">
      <dsp:nvSpPr>
        <dsp:cNvPr id="0" name=""/>
        <dsp:cNvSpPr/>
      </dsp:nvSpPr>
      <dsp:spPr>
        <a:xfrm rot="5400000">
          <a:off x="6829943" y="-6051181"/>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Applicants </a:t>
          </a:r>
          <a:endParaRPr lang="en-US" sz="5400" kern="1200" dirty="0"/>
        </a:p>
      </dsp:txBody>
      <dsp:txXfrm rot="5400000">
        <a:off x="6829943" y="-6051181"/>
        <a:ext cx="715163" cy="12834698"/>
      </dsp:txXfrm>
    </dsp:sp>
    <dsp:sp modelId="{B365E066-5ED4-4000-B848-DD0E2796AFE8}">
      <dsp:nvSpPr>
        <dsp:cNvPr id="0" name=""/>
        <dsp:cNvSpPr/>
      </dsp:nvSpPr>
      <dsp:spPr>
        <a:xfrm rot="5400000">
          <a:off x="-165037" y="1217824"/>
          <a:ext cx="1100250" cy="770175"/>
        </a:xfrm>
        <a:prstGeom prst="chevron">
          <a:avLst/>
        </a:prstGeom>
        <a:solidFill>
          <a:schemeClr val="accent1">
            <a:shade val="80000"/>
            <a:hueOff val="-71438"/>
            <a:satOff val="-440"/>
            <a:lumOff val="3567"/>
            <a:alphaOff val="0"/>
          </a:schemeClr>
        </a:solidFill>
        <a:ln w="15875" cap="flat" cmpd="sng" algn="ctr">
          <a:solidFill>
            <a:schemeClr val="accent1">
              <a:shade val="80000"/>
              <a:hueOff val="-71438"/>
              <a:satOff val="-440"/>
              <a:lumOff val="3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2</a:t>
          </a:r>
          <a:endParaRPr lang="en-US" sz="2200" kern="1200" dirty="0"/>
        </a:p>
      </dsp:txBody>
      <dsp:txXfrm rot="5400000">
        <a:off x="-165037" y="1217824"/>
        <a:ext cx="1100250" cy="770175"/>
      </dsp:txXfrm>
    </dsp:sp>
    <dsp:sp modelId="{B1DE5F4B-0D08-4E66-B01F-E204BF589859}">
      <dsp:nvSpPr>
        <dsp:cNvPr id="0" name=""/>
        <dsp:cNvSpPr/>
      </dsp:nvSpPr>
      <dsp:spPr>
        <a:xfrm rot="5400000">
          <a:off x="6829943" y="-5006980"/>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71438"/>
              <a:satOff val="-440"/>
              <a:lumOff val="3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Applications (guidelines template) </a:t>
          </a:r>
          <a:endParaRPr lang="en-US" sz="5400" kern="1200" dirty="0"/>
        </a:p>
      </dsp:txBody>
      <dsp:txXfrm rot="5400000">
        <a:off x="6829943" y="-5006980"/>
        <a:ext cx="715163" cy="12834698"/>
      </dsp:txXfrm>
    </dsp:sp>
    <dsp:sp modelId="{A3384452-11FD-4178-A1C8-6DDBF38CBCD1}">
      <dsp:nvSpPr>
        <dsp:cNvPr id="0" name=""/>
        <dsp:cNvSpPr/>
      </dsp:nvSpPr>
      <dsp:spPr>
        <a:xfrm rot="5400000">
          <a:off x="-165037" y="2262024"/>
          <a:ext cx="1100250" cy="770175"/>
        </a:xfrm>
        <a:prstGeom prst="chevron">
          <a:avLst/>
        </a:prstGeom>
        <a:solidFill>
          <a:schemeClr val="accent1">
            <a:shade val="80000"/>
            <a:hueOff val="-142875"/>
            <a:satOff val="-879"/>
            <a:lumOff val="7134"/>
            <a:alphaOff val="0"/>
          </a:schemeClr>
        </a:solidFill>
        <a:ln w="15875" cap="flat" cmpd="sng" algn="ctr">
          <a:solidFill>
            <a:schemeClr val="accent1">
              <a:shade val="80000"/>
              <a:hueOff val="-142875"/>
              <a:satOff val="-879"/>
              <a:lumOff val="71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3</a:t>
          </a:r>
          <a:endParaRPr lang="en-US" sz="2200" kern="1200" dirty="0"/>
        </a:p>
      </dsp:txBody>
      <dsp:txXfrm rot="5400000">
        <a:off x="-165037" y="2262024"/>
        <a:ext cx="1100250" cy="770175"/>
      </dsp:txXfrm>
    </dsp:sp>
    <dsp:sp modelId="{E4B79EBB-4100-470A-836B-220735126CB4}">
      <dsp:nvSpPr>
        <dsp:cNvPr id="0" name=""/>
        <dsp:cNvSpPr/>
      </dsp:nvSpPr>
      <dsp:spPr>
        <a:xfrm rot="5400000">
          <a:off x="6829943" y="-3962780"/>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142875"/>
              <a:satOff val="-879"/>
              <a:lumOff val="71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DSAC Secretariat </a:t>
          </a:r>
          <a:endParaRPr lang="en-US" sz="5400" kern="1200" dirty="0"/>
        </a:p>
      </dsp:txBody>
      <dsp:txXfrm rot="5400000">
        <a:off x="6829943" y="-3962780"/>
        <a:ext cx="715163" cy="12834698"/>
      </dsp:txXfrm>
    </dsp:sp>
    <dsp:sp modelId="{0B8C9DF2-82D4-4611-AF11-FC2E2A3A2631}">
      <dsp:nvSpPr>
        <dsp:cNvPr id="0" name=""/>
        <dsp:cNvSpPr/>
      </dsp:nvSpPr>
      <dsp:spPr>
        <a:xfrm rot="5400000">
          <a:off x="-165037" y="3306225"/>
          <a:ext cx="1100250" cy="770175"/>
        </a:xfrm>
        <a:prstGeom prst="chevron">
          <a:avLst/>
        </a:prstGeom>
        <a:solidFill>
          <a:schemeClr val="accent1">
            <a:shade val="80000"/>
            <a:hueOff val="-214313"/>
            <a:satOff val="-1319"/>
            <a:lumOff val="10700"/>
            <a:alphaOff val="0"/>
          </a:schemeClr>
        </a:solidFill>
        <a:ln w="15875" cap="flat" cmpd="sng" algn="ctr">
          <a:solidFill>
            <a:schemeClr val="accent1">
              <a:shade val="80000"/>
              <a:hueOff val="-214313"/>
              <a:satOff val="-1319"/>
              <a:lumOff val="10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4</a:t>
          </a:r>
          <a:endParaRPr lang="en-US" sz="2200" kern="1200" dirty="0"/>
        </a:p>
      </dsp:txBody>
      <dsp:txXfrm rot="5400000">
        <a:off x="-165037" y="3306225"/>
        <a:ext cx="1100250" cy="770175"/>
      </dsp:txXfrm>
    </dsp:sp>
    <dsp:sp modelId="{31FAC92E-AD8F-46B7-9E32-3AFDE02E5641}">
      <dsp:nvSpPr>
        <dsp:cNvPr id="0" name=""/>
        <dsp:cNvSpPr/>
      </dsp:nvSpPr>
      <dsp:spPr>
        <a:xfrm rot="5400000">
          <a:off x="6829943" y="-2918579"/>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214313"/>
              <a:satOff val="-1319"/>
              <a:lumOff val="10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Vetting of applications </a:t>
          </a:r>
          <a:endParaRPr lang="en-US" sz="5400" kern="1200" dirty="0"/>
        </a:p>
      </dsp:txBody>
      <dsp:txXfrm rot="5400000">
        <a:off x="6829943" y="-2918579"/>
        <a:ext cx="715163" cy="12834698"/>
      </dsp:txXfrm>
    </dsp:sp>
    <dsp:sp modelId="{F058D6B7-F963-48D5-9BA1-DC10557CF8A2}">
      <dsp:nvSpPr>
        <dsp:cNvPr id="0" name=""/>
        <dsp:cNvSpPr/>
      </dsp:nvSpPr>
      <dsp:spPr>
        <a:xfrm rot="5400000">
          <a:off x="-165037" y="4350425"/>
          <a:ext cx="1100250" cy="770175"/>
        </a:xfrm>
        <a:prstGeom prst="chevron">
          <a:avLst/>
        </a:prstGeom>
        <a:solidFill>
          <a:schemeClr val="accent1">
            <a:shade val="80000"/>
            <a:hueOff val="-285751"/>
            <a:satOff val="-1758"/>
            <a:lumOff val="14267"/>
            <a:alphaOff val="0"/>
          </a:schemeClr>
        </a:solidFill>
        <a:ln w="15875" cap="flat" cmpd="sng" algn="ctr">
          <a:solidFill>
            <a:schemeClr val="accent1">
              <a:shade val="80000"/>
              <a:hueOff val="-285751"/>
              <a:satOff val="-1758"/>
              <a:lumOff val="142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5</a:t>
          </a:r>
          <a:endParaRPr lang="en-US" sz="2200" kern="1200" dirty="0"/>
        </a:p>
      </dsp:txBody>
      <dsp:txXfrm rot="5400000">
        <a:off x="-165037" y="4350425"/>
        <a:ext cx="1100250" cy="770175"/>
      </dsp:txXfrm>
    </dsp:sp>
    <dsp:sp modelId="{849B8A7B-AADB-4512-A07A-EFFC7AFD05C5}">
      <dsp:nvSpPr>
        <dsp:cNvPr id="0" name=""/>
        <dsp:cNvSpPr/>
      </dsp:nvSpPr>
      <dsp:spPr>
        <a:xfrm rot="5400000">
          <a:off x="6829943" y="-1874379"/>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285751"/>
              <a:satOff val="-1758"/>
              <a:lumOff val="14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Interaction with applicants </a:t>
          </a:r>
          <a:endParaRPr lang="en-US" sz="5400" kern="1200" dirty="0"/>
        </a:p>
      </dsp:txBody>
      <dsp:txXfrm rot="5400000">
        <a:off x="6829943" y="-1874379"/>
        <a:ext cx="715163" cy="12834698"/>
      </dsp:txXfrm>
    </dsp:sp>
    <dsp:sp modelId="{9E7FF899-6AAC-4ABC-A635-05F3E649709D}">
      <dsp:nvSpPr>
        <dsp:cNvPr id="0" name=""/>
        <dsp:cNvSpPr/>
      </dsp:nvSpPr>
      <dsp:spPr>
        <a:xfrm rot="5400000">
          <a:off x="-165037" y="5394626"/>
          <a:ext cx="1100250" cy="770175"/>
        </a:xfrm>
        <a:prstGeom prst="chevron">
          <a:avLst/>
        </a:prstGeom>
        <a:solidFill>
          <a:schemeClr val="accent1">
            <a:shade val="80000"/>
            <a:hueOff val="-357188"/>
            <a:satOff val="-2198"/>
            <a:lumOff val="17834"/>
            <a:alphaOff val="0"/>
          </a:schemeClr>
        </a:solidFill>
        <a:ln w="15875" cap="flat" cmpd="sng" algn="ctr">
          <a:solidFill>
            <a:schemeClr val="accent1">
              <a:shade val="80000"/>
              <a:hueOff val="-357188"/>
              <a:satOff val="-2198"/>
              <a:lumOff val="178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6</a:t>
          </a:r>
          <a:endParaRPr lang="en-US" sz="2200" kern="1200" dirty="0"/>
        </a:p>
      </dsp:txBody>
      <dsp:txXfrm rot="5400000">
        <a:off x="-165037" y="5394626"/>
        <a:ext cx="1100250" cy="770175"/>
      </dsp:txXfrm>
    </dsp:sp>
    <dsp:sp modelId="{F30134F2-CC0C-4273-8D97-1866378C2F50}">
      <dsp:nvSpPr>
        <dsp:cNvPr id="0" name=""/>
        <dsp:cNvSpPr/>
      </dsp:nvSpPr>
      <dsp:spPr>
        <a:xfrm rot="5400000">
          <a:off x="6829943" y="-830178"/>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357188"/>
              <a:satOff val="-2198"/>
              <a:lumOff val="178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Adjudication Panel </a:t>
          </a:r>
          <a:endParaRPr lang="en-US" sz="5400" kern="1200" dirty="0"/>
        </a:p>
      </dsp:txBody>
      <dsp:txXfrm rot="5400000">
        <a:off x="6829943" y="-830178"/>
        <a:ext cx="715163" cy="12834698"/>
      </dsp:txXfrm>
    </dsp:sp>
    <dsp:sp modelId="{F231358A-6970-45E5-B098-296E4040F502}">
      <dsp:nvSpPr>
        <dsp:cNvPr id="0" name=""/>
        <dsp:cNvSpPr/>
      </dsp:nvSpPr>
      <dsp:spPr>
        <a:xfrm rot="5400000">
          <a:off x="-165037" y="6438826"/>
          <a:ext cx="1100250" cy="770175"/>
        </a:xfrm>
        <a:prstGeom prst="chevron">
          <a:avLst/>
        </a:prstGeom>
        <a:solidFill>
          <a:schemeClr val="accent1">
            <a:shade val="80000"/>
            <a:hueOff val="-428626"/>
            <a:satOff val="-2637"/>
            <a:lumOff val="21401"/>
            <a:alphaOff val="0"/>
          </a:schemeClr>
        </a:solidFill>
        <a:ln w="15875" cap="flat" cmpd="sng" algn="ctr">
          <a:solidFill>
            <a:schemeClr val="accent1">
              <a:shade val="80000"/>
              <a:hueOff val="-428626"/>
              <a:satOff val="-2637"/>
              <a:lumOff val="214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7</a:t>
          </a:r>
          <a:endParaRPr lang="en-US" sz="2200" kern="1200" dirty="0"/>
        </a:p>
      </dsp:txBody>
      <dsp:txXfrm rot="5400000">
        <a:off x="-165037" y="6438826"/>
        <a:ext cx="1100250" cy="770175"/>
      </dsp:txXfrm>
    </dsp:sp>
    <dsp:sp modelId="{A8260301-6016-4BBE-8CB9-7C54556DACEB}">
      <dsp:nvSpPr>
        <dsp:cNvPr id="0" name=""/>
        <dsp:cNvSpPr/>
      </dsp:nvSpPr>
      <dsp:spPr>
        <a:xfrm rot="5400000">
          <a:off x="6829943" y="214021"/>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428626"/>
              <a:satOff val="-2637"/>
              <a:lumOff val="214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Adjudication </a:t>
          </a:r>
          <a:endParaRPr lang="en-US" sz="5400" kern="1200" dirty="0"/>
        </a:p>
      </dsp:txBody>
      <dsp:txXfrm rot="5400000">
        <a:off x="6829943" y="214021"/>
        <a:ext cx="715163" cy="12834698"/>
      </dsp:txXfrm>
    </dsp:sp>
    <dsp:sp modelId="{9CAC1863-F76C-4F3E-BF21-BD9F47C6A360}">
      <dsp:nvSpPr>
        <dsp:cNvPr id="0" name=""/>
        <dsp:cNvSpPr/>
      </dsp:nvSpPr>
      <dsp:spPr>
        <a:xfrm rot="5400000">
          <a:off x="-165037" y="7483027"/>
          <a:ext cx="1100250" cy="770175"/>
        </a:xfrm>
        <a:prstGeom prst="chevron">
          <a:avLst/>
        </a:prstGeom>
        <a:solidFill>
          <a:schemeClr val="accent1">
            <a:shade val="80000"/>
            <a:hueOff val="-500064"/>
            <a:satOff val="-3077"/>
            <a:lumOff val="24967"/>
            <a:alphaOff val="0"/>
          </a:schemeClr>
        </a:solidFill>
        <a:ln w="15875" cap="flat" cmpd="sng" algn="ctr">
          <a:solidFill>
            <a:schemeClr val="accent1">
              <a:shade val="80000"/>
              <a:hueOff val="-500064"/>
              <a:satOff val="-3077"/>
              <a:lumOff val="249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8</a:t>
          </a:r>
          <a:endParaRPr lang="en-US" sz="2200" kern="1200" dirty="0"/>
        </a:p>
      </dsp:txBody>
      <dsp:txXfrm rot="5400000">
        <a:off x="-165037" y="7483027"/>
        <a:ext cx="1100250" cy="770175"/>
      </dsp:txXfrm>
    </dsp:sp>
    <dsp:sp modelId="{BC795CC3-729A-4B4F-B27D-EED6E42C8965}">
      <dsp:nvSpPr>
        <dsp:cNvPr id="0" name=""/>
        <dsp:cNvSpPr/>
      </dsp:nvSpPr>
      <dsp:spPr>
        <a:xfrm rot="5400000">
          <a:off x="6829943" y="1258222"/>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500064"/>
              <a:satOff val="-3077"/>
              <a:lumOff val="24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a:t>Outcomes (Recommendations) </a:t>
          </a:r>
          <a:endParaRPr lang="en-US" sz="5400" kern="1200" dirty="0"/>
        </a:p>
      </dsp:txBody>
      <dsp:txXfrm rot="5400000">
        <a:off x="6829943" y="1258222"/>
        <a:ext cx="715163" cy="12834698"/>
      </dsp:txXfrm>
    </dsp:sp>
    <dsp:sp modelId="{79C0F978-7471-43E2-88AA-DE5EA3F48CFB}">
      <dsp:nvSpPr>
        <dsp:cNvPr id="0" name=""/>
        <dsp:cNvSpPr/>
      </dsp:nvSpPr>
      <dsp:spPr>
        <a:xfrm rot="5400000">
          <a:off x="-165037" y="8527227"/>
          <a:ext cx="1100250" cy="770175"/>
        </a:xfrm>
        <a:prstGeom prst="chevron">
          <a:avLst/>
        </a:prstGeom>
        <a:solidFill>
          <a:schemeClr val="accent1">
            <a:shade val="80000"/>
            <a:hueOff val="-571501"/>
            <a:satOff val="-3516"/>
            <a:lumOff val="28534"/>
            <a:alphaOff val="0"/>
          </a:schemeClr>
        </a:solidFill>
        <a:ln w="15875" cap="flat" cmpd="sng" algn="ctr">
          <a:solidFill>
            <a:schemeClr val="accent1">
              <a:shade val="80000"/>
              <a:hueOff val="-571501"/>
              <a:satOff val="-3516"/>
              <a:lumOff val="285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9</a:t>
          </a:r>
          <a:endParaRPr lang="en-US" sz="2200" kern="1200" dirty="0"/>
        </a:p>
      </dsp:txBody>
      <dsp:txXfrm rot="5400000">
        <a:off x="-165037" y="8527227"/>
        <a:ext cx="1100250" cy="770175"/>
      </dsp:txXfrm>
    </dsp:sp>
    <dsp:sp modelId="{FABF9EF2-E17F-4457-BDC9-E2A08EF55E2A}">
      <dsp:nvSpPr>
        <dsp:cNvPr id="0" name=""/>
        <dsp:cNvSpPr/>
      </dsp:nvSpPr>
      <dsp:spPr>
        <a:xfrm rot="5400000">
          <a:off x="6788615" y="1961039"/>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571501"/>
              <a:satOff val="-3516"/>
              <a:lumOff val="285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endParaRPr lang="en-US" sz="5400" kern="1200" dirty="0"/>
        </a:p>
        <a:p>
          <a:pPr marL="285750" lvl="1" indent="-285750" algn="l" defTabSz="2400300">
            <a:lnSpc>
              <a:spcPct val="90000"/>
            </a:lnSpc>
            <a:spcBef>
              <a:spcPct val="0"/>
            </a:spcBef>
            <a:spcAft>
              <a:spcPct val="15000"/>
            </a:spcAft>
            <a:buChar char="••"/>
          </a:pPr>
          <a:r>
            <a:rPr lang="en-GB" sz="5400" kern="1200" dirty="0" smtClean="0"/>
            <a:t>DG/ Minister </a:t>
          </a:r>
          <a:endParaRPr lang="en-US" sz="5400" kern="1200" dirty="0"/>
        </a:p>
      </dsp:txBody>
      <dsp:txXfrm rot="5400000">
        <a:off x="6788615" y="1961039"/>
        <a:ext cx="715163" cy="12834698"/>
      </dsp:txXfrm>
    </dsp:sp>
    <dsp:sp modelId="{B91D84C4-5192-41F2-86D8-6E9365F855EB}">
      <dsp:nvSpPr>
        <dsp:cNvPr id="0" name=""/>
        <dsp:cNvSpPr/>
      </dsp:nvSpPr>
      <dsp:spPr>
        <a:xfrm rot="5400000">
          <a:off x="-165037" y="9571428"/>
          <a:ext cx="1100250" cy="770175"/>
        </a:xfrm>
        <a:prstGeom prst="chevron">
          <a:avLst/>
        </a:prstGeom>
        <a:solidFill>
          <a:schemeClr val="accent1">
            <a:shade val="80000"/>
            <a:hueOff val="-642939"/>
            <a:satOff val="-3956"/>
            <a:lumOff val="32101"/>
            <a:alphaOff val="0"/>
          </a:schemeClr>
        </a:solidFill>
        <a:ln w="15875" cap="flat" cmpd="sng" algn="ctr">
          <a:solidFill>
            <a:schemeClr val="accent1">
              <a:shade val="80000"/>
              <a:hueOff val="-642939"/>
              <a:satOff val="-3956"/>
              <a:lumOff val="321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a:t>10 </a:t>
          </a:r>
          <a:endParaRPr lang="en-US" sz="2200" kern="1200" dirty="0"/>
        </a:p>
      </dsp:txBody>
      <dsp:txXfrm rot="5400000">
        <a:off x="-165037" y="9571428"/>
        <a:ext cx="1100250" cy="770175"/>
      </dsp:txXfrm>
    </dsp:sp>
    <dsp:sp modelId="{F397E5AB-C223-4A70-BE0D-1D8636935F0B}">
      <dsp:nvSpPr>
        <dsp:cNvPr id="0" name=""/>
        <dsp:cNvSpPr/>
      </dsp:nvSpPr>
      <dsp:spPr>
        <a:xfrm rot="5400000">
          <a:off x="6829943" y="3346623"/>
          <a:ext cx="715163" cy="12834698"/>
        </a:xfrm>
        <a:prstGeom prst="round2SameRect">
          <a:avLst/>
        </a:prstGeom>
        <a:solidFill>
          <a:schemeClr val="lt1">
            <a:alpha val="90000"/>
            <a:hueOff val="0"/>
            <a:satOff val="0"/>
            <a:lumOff val="0"/>
            <a:alphaOff val="0"/>
          </a:schemeClr>
        </a:solidFill>
        <a:ln w="15875" cap="flat" cmpd="sng" algn="ctr">
          <a:solidFill>
            <a:schemeClr val="accent1">
              <a:shade val="80000"/>
              <a:hueOff val="-642939"/>
              <a:satOff val="-3956"/>
              <a:lumOff val="32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smtClean="0"/>
            <a:t>Monitoring </a:t>
          </a:r>
          <a:endParaRPr lang="en-US" sz="5400" kern="1200" dirty="0"/>
        </a:p>
      </dsp:txBody>
      <dsp:txXfrm rot="5400000">
        <a:off x="6829943" y="3346623"/>
        <a:ext cx="715163" cy="128346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F0E1EA-AE4B-4912-A84B-8FD7E9AE1012}">
      <dsp:nvSpPr>
        <dsp:cNvPr id="0" name=""/>
        <dsp:cNvSpPr/>
      </dsp:nvSpPr>
      <dsp:spPr>
        <a:xfrm>
          <a:off x="18149" y="3762561"/>
          <a:ext cx="3372503" cy="278161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Applications (guidelines template) </a:t>
          </a:r>
          <a:endParaRPr lang="en-US" sz="1400" kern="1200" dirty="0"/>
        </a:p>
      </dsp:txBody>
      <dsp:txXfrm>
        <a:off x="18149" y="3762561"/>
        <a:ext cx="3372503" cy="2185550"/>
      </dsp:txXfrm>
    </dsp:sp>
    <dsp:sp modelId="{9A52A95C-6C3C-4D96-A621-149653C0ACC4}">
      <dsp:nvSpPr>
        <dsp:cNvPr id="0" name=""/>
        <dsp:cNvSpPr/>
      </dsp:nvSpPr>
      <dsp:spPr>
        <a:xfrm>
          <a:off x="1902986" y="4356746"/>
          <a:ext cx="3815688" cy="3815688"/>
        </a:xfrm>
        <a:prstGeom prst="leftCircularArrow">
          <a:avLst>
            <a:gd name="adj1" fmla="val 3206"/>
            <a:gd name="adj2" fmla="val 395029"/>
            <a:gd name="adj3" fmla="val 2172862"/>
            <a:gd name="adj4" fmla="val 9026812"/>
            <a:gd name="adj5" fmla="val 3740"/>
          </a:avLst>
        </a:prstGeom>
        <a:gradFill rotWithShape="0">
          <a:gsLst>
            <a:gs pos="0">
              <a:schemeClr val="accent1">
                <a:shade val="90000"/>
                <a:hueOff val="0"/>
                <a:satOff val="0"/>
                <a:lumOff val="0"/>
                <a:alphaOff val="0"/>
                <a:tint val="98000"/>
                <a:satMod val="110000"/>
                <a:lumMod val="104000"/>
              </a:schemeClr>
            </a:gs>
            <a:gs pos="69000">
              <a:schemeClr val="accent1">
                <a:shade val="90000"/>
                <a:hueOff val="0"/>
                <a:satOff val="0"/>
                <a:lumOff val="0"/>
                <a:alphaOff val="0"/>
                <a:shade val="84000"/>
                <a:satMod val="130000"/>
                <a:lumMod val="92000"/>
              </a:schemeClr>
            </a:gs>
            <a:gs pos="100000">
              <a:schemeClr val="accent1">
                <a:shade val="90000"/>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sp>
    <dsp:sp modelId="{81F0AD10-E1BA-40F4-BABB-3F10EFDB458A}">
      <dsp:nvSpPr>
        <dsp:cNvPr id="0" name=""/>
        <dsp:cNvSpPr/>
      </dsp:nvSpPr>
      <dsp:spPr>
        <a:xfrm>
          <a:off x="767594" y="5948112"/>
          <a:ext cx="2997781" cy="1192118"/>
        </a:xfrm>
        <a:prstGeom prst="roundRect">
          <a:avLst>
            <a:gd name="adj" fmla="val 10000"/>
          </a:avLst>
        </a:prstGeom>
        <a:gradFill rotWithShape="0">
          <a:gsLst>
            <a:gs pos="0">
              <a:schemeClr val="accent1">
                <a:shade val="50000"/>
                <a:hueOff val="0"/>
                <a:satOff val="0"/>
                <a:lumOff val="0"/>
                <a:alphaOff val="0"/>
                <a:tint val="98000"/>
                <a:satMod val="110000"/>
                <a:lumMod val="104000"/>
              </a:schemeClr>
            </a:gs>
            <a:gs pos="69000">
              <a:schemeClr val="accent1">
                <a:shade val="50000"/>
                <a:hueOff val="0"/>
                <a:satOff val="0"/>
                <a:lumOff val="0"/>
                <a:alphaOff val="0"/>
                <a:shade val="84000"/>
                <a:satMod val="130000"/>
                <a:lumMod val="92000"/>
              </a:schemeClr>
            </a:gs>
            <a:gs pos="100000">
              <a:schemeClr val="accent1">
                <a:shade val="50000"/>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GB" sz="3800" b="1" kern="1200" dirty="0"/>
            <a:t>1- Applicants </a:t>
          </a:r>
          <a:endParaRPr lang="en-US" sz="3800" b="1" kern="1200" dirty="0"/>
        </a:p>
      </dsp:txBody>
      <dsp:txXfrm>
        <a:off x="767594" y="5948112"/>
        <a:ext cx="2997781" cy="1192118"/>
      </dsp:txXfrm>
    </dsp:sp>
    <dsp:sp modelId="{5534784A-6109-4831-B41E-6C286A54BA34}">
      <dsp:nvSpPr>
        <dsp:cNvPr id="0" name=""/>
        <dsp:cNvSpPr/>
      </dsp:nvSpPr>
      <dsp:spPr>
        <a:xfrm>
          <a:off x="4347912" y="3468448"/>
          <a:ext cx="3473577" cy="3365665"/>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295164"/>
              <a:satOff val="-2953"/>
              <a:lumOff val="1893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Vetting of applications </a:t>
          </a: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
          </a:pP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Interaction with applicants </a:t>
          </a:r>
          <a:endParaRPr lang="en-US" sz="1400" kern="1200" dirty="0"/>
        </a:p>
      </dsp:txBody>
      <dsp:txXfrm>
        <a:off x="4347912" y="4189662"/>
        <a:ext cx="3473577" cy="2644451"/>
      </dsp:txXfrm>
    </dsp:sp>
    <dsp:sp modelId="{2D967C9B-F173-41D4-AD7F-EB4ED87A2434}">
      <dsp:nvSpPr>
        <dsp:cNvPr id="0" name=""/>
        <dsp:cNvSpPr/>
      </dsp:nvSpPr>
      <dsp:spPr>
        <a:xfrm>
          <a:off x="6257788" y="2039943"/>
          <a:ext cx="4188502" cy="4188502"/>
        </a:xfrm>
        <a:prstGeom prst="circularArrow">
          <a:avLst>
            <a:gd name="adj1" fmla="val 2921"/>
            <a:gd name="adj2" fmla="val 357457"/>
            <a:gd name="adj3" fmla="val 19469135"/>
            <a:gd name="adj4" fmla="val 12577613"/>
            <a:gd name="adj5" fmla="val 3407"/>
          </a:avLst>
        </a:prstGeom>
        <a:gradFill rotWithShape="0">
          <a:gsLst>
            <a:gs pos="0">
              <a:schemeClr val="accent1">
                <a:shade val="90000"/>
                <a:hueOff val="-382012"/>
                <a:satOff val="-2490"/>
                <a:lumOff val="18755"/>
                <a:alphaOff val="0"/>
                <a:tint val="98000"/>
                <a:satMod val="110000"/>
                <a:lumMod val="104000"/>
              </a:schemeClr>
            </a:gs>
            <a:gs pos="69000">
              <a:schemeClr val="accent1">
                <a:shade val="90000"/>
                <a:hueOff val="-382012"/>
                <a:satOff val="-2490"/>
                <a:lumOff val="18755"/>
                <a:alphaOff val="0"/>
                <a:shade val="84000"/>
                <a:satMod val="130000"/>
                <a:lumMod val="92000"/>
              </a:schemeClr>
            </a:gs>
            <a:gs pos="100000">
              <a:schemeClr val="accent1">
                <a:shade val="90000"/>
                <a:hueOff val="-382012"/>
                <a:satOff val="-2490"/>
                <a:lumOff val="1875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sp>
    <dsp:sp modelId="{C317F008-D219-46D1-BF5D-27D3F1400550}">
      <dsp:nvSpPr>
        <dsp:cNvPr id="0" name=""/>
        <dsp:cNvSpPr/>
      </dsp:nvSpPr>
      <dsp:spPr>
        <a:xfrm>
          <a:off x="5147895" y="3164416"/>
          <a:ext cx="2997781" cy="1192118"/>
        </a:xfrm>
        <a:prstGeom prst="roundRect">
          <a:avLst>
            <a:gd name="adj" fmla="val 10000"/>
          </a:avLst>
        </a:prstGeom>
        <a:gradFill rotWithShape="0">
          <a:gsLst>
            <a:gs pos="0">
              <a:schemeClr val="accent1">
                <a:shade val="50000"/>
                <a:hueOff val="-295164"/>
                <a:satOff val="-2953"/>
                <a:lumOff val="18935"/>
                <a:alphaOff val="0"/>
                <a:tint val="98000"/>
                <a:satMod val="110000"/>
                <a:lumMod val="104000"/>
              </a:schemeClr>
            </a:gs>
            <a:gs pos="69000">
              <a:schemeClr val="accent1">
                <a:shade val="50000"/>
                <a:hueOff val="-295164"/>
                <a:satOff val="-2953"/>
                <a:lumOff val="18935"/>
                <a:alphaOff val="0"/>
                <a:shade val="84000"/>
                <a:satMod val="130000"/>
                <a:lumMod val="92000"/>
              </a:schemeClr>
            </a:gs>
            <a:gs pos="100000">
              <a:schemeClr val="accent1">
                <a:shade val="50000"/>
                <a:hueOff val="-295164"/>
                <a:satOff val="-2953"/>
                <a:lumOff val="1893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GB" sz="3800" b="1" kern="1200" dirty="0"/>
            <a:t>2- DSAC Secretariat </a:t>
          </a:r>
          <a:endParaRPr lang="en-US" sz="3800" b="1" kern="1200" dirty="0"/>
        </a:p>
      </dsp:txBody>
      <dsp:txXfrm>
        <a:off x="5147895" y="3164416"/>
        <a:ext cx="2997781" cy="1192118"/>
      </dsp:txXfrm>
    </dsp:sp>
    <dsp:sp modelId="{27CEC2C2-C57E-45D0-BFBD-0EA8253989F3}">
      <dsp:nvSpPr>
        <dsp:cNvPr id="0" name=""/>
        <dsp:cNvSpPr/>
      </dsp:nvSpPr>
      <dsp:spPr>
        <a:xfrm>
          <a:off x="8728213" y="3762561"/>
          <a:ext cx="3372503" cy="278161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590329"/>
              <a:satOff val="-5906"/>
              <a:lumOff val="3787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Adjudications </a:t>
          </a: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
          </a:pP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Outcomes (Recommendation) </a:t>
          </a:r>
          <a:endParaRPr lang="en-US" sz="1400" kern="1200" dirty="0"/>
        </a:p>
      </dsp:txBody>
      <dsp:txXfrm>
        <a:off x="8728213" y="3762561"/>
        <a:ext cx="3372503" cy="2185550"/>
      </dsp:txXfrm>
    </dsp:sp>
    <dsp:sp modelId="{72090C8D-7B6B-406C-BDC3-2EF20A08AEAB}">
      <dsp:nvSpPr>
        <dsp:cNvPr id="0" name=""/>
        <dsp:cNvSpPr/>
      </dsp:nvSpPr>
      <dsp:spPr>
        <a:xfrm>
          <a:off x="10519901" y="4569784"/>
          <a:ext cx="3766622" cy="3766622"/>
        </a:xfrm>
        <a:prstGeom prst="leftCircularArrow">
          <a:avLst>
            <a:gd name="adj1" fmla="val 3248"/>
            <a:gd name="adj2" fmla="val 400570"/>
            <a:gd name="adj3" fmla="val 1787080"/>
            <a:gd name="adj4" fmla="val 8635488"/>
            <a:gd name="adj5" fmla="val 3789"/>
          </a:avLst>
        </a:prstGeom>
        <a:gradFill rotWithShape="0">
          <a:gsLst>
            <a:gs pos="0">
              <a:schemeClr val="accent1">
                <a:shade val="90000"/>
                <a:hueOff val="-764024"/>
                <a:satOff val="-4981"/>
                <a:lumOff val="37509"/>
                <a:alphaOff val="0"/>
                <a:tint val="98000"/>
                <a:satMod val="110000"/>
                <a:lumMod val="104000"/>
              </a:schemeClr>
            </a:gs>
            <a:gs pos="69000">
              <a:schemeClr val="accent1">
                <a:shade val="90000"/>
                <a:hueOff val="-764024"/>
                <a:satOff val="-4981"/>
                <a:lumOff val="37509"/>
                <a:alphaOff val="0"/>
                <a:shade val="84000"/>
                <a:satMod val="130000"/>
                <a:lumMod val="92000"/>
              </a:schemeClr>
            </a:gs>
            <a:gs pos="100000">
              <a:schemeClr val="accent1">
                <a:shade val="90000"/>
                <a:hueOff val="-764024"/>
                <a:satOff val="-4981"/>
                <a:lumOff val="37509"/>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sp>
    <dsp:sp modelId="{78100F64-53AE-42DA-9CA8-2B93359F3600}">
      <dsp:nvSpPr>
        <dsp:cNvPr id="0" name=""/>
        <dsp:cNvSpPr/>
      </dsp:nvSpPr>
      <dsp:spPr>
        <a:xfrm>
          <a:off x="9489259" y="6291919"/>
          <a:ext cx="2997781" cy="1192118"/>
        </a:xfrm>
        <a:prstGeom prst="roundRect">
          <a:avLst>
            <a:gd name="adj" fmla="val 10000"/>
          </a:avLst>
        </a:prstGeom>
        <a:gradFill rotWithShape="0">
          <a:gsLst>
            <a:gs pos="0">
              <a:schemeClr val="accent1">
                <a:shade val="50000"/>
                <a:hueOff val="-590329"/>
                <a:satOff val="-5906"/>
                <a:lumOff val="37870"/>
                <a:alphaOff val="0"/>
                <a:tint val="98000"/>
                <a:satMod val="110000"/>
                <a:lumMod val="104000"/>
              </a:schemeClr>
            </a:gs>
            <a:gs pos="69000">
              <a:schemeClr val="accent1">
                <a:shade val="50000"/>
                <a:hueOff val="-590329"/>
                <a:satOff val="-5906"/>
                <a:lumOff val="37870"/>
                <a:alphaOff val="0"/>
                <a:shade val="84000"/>
                <a:satMod val="130000"/>
                <a:lumMod val="92000"/>
              </a:schemeClr>
            </a:gs>
            <a:gs pos="100000">
              <a:schemeClr val="accent1">
                <a:shade val="50000"/>
                <a:hueOff val="-590329"/>
                <a:satOff val="-5906"/>
                <a:lumOff val="3787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GB" sz="3800" b="1" kern="1200" dirty="0"/>
            <a:t>3- </a:t>
          </a:r>
          <a:r>
            <a:rPr lang="en-US" sz="3800" b="1" kern="1200" dirty="0"/>
            <a:t>RTPAC </a:t>
          </a:r>
        </a:p>
      </dsp:txBody>
      <dsp:txXfrm>
        <a:off x="9489259" y="6291919"/>
        <a:ext cx="2997781" cy="1192118"/>
      </dsp:txXfrm>
    </dsp:sp>
    <dsp:sp modelId="{4BE8CB76-6FD3-4B45-BEA7-A9EFD6EFA51B}">
      <dsp:nvSpPr>
        <dsp:cNvPr id="0" name=""/>
        <dsp:cNvSpPr/>
      </dsp:nvSpPr>
      <dsp:spPr>
        <a:xfrm>
          <a:off x="13057976" y="3762561"/>
          <a:ext cx="3372503" cy="278161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590329"/>
              <a:satOff val="-5906"/>
              <a:lumOff val="3787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Process Outcomes to </a:t>
          </a:r>
          <a:r>
            <a:rPr lang="en-GB" sz="1400" kern="1200" dirty="0" smtClean="0"/>
            <a:t>Director-General /Minister </a:t>
          </a:r>
          <a:endParaRPr lang="en-US" sz="1400" kern="1200" dirty="0"/>
        </a:p>
      </dsp:txBody>
      <dsp:txXfrm>
        <a:off x="13057976" y="4358621"/>
        <a:ext cx="3372503" cy="2185550"/>
      </dsp:txXfrm>
    </dsp:sp>
    <dsp:sp modelId="{9D3CDE7B-19AD-412E-8753-3EBAB92A26C4}">
      <dsp:nvSpPr>
        <dsp:cNvPr id="0" name=""/>
        <dsp:cNvSpPr/>
      </dsp:nvSpPr>
      <dsp:spPr>
        <a:xfrm>
          <a:off x="14917908" y="2040986"/>
          <a:ext cx="4188501" cy="4188501"/>
        </a:xfrm>
        <a:prstGeom prst="circularArrow">
          <a:avLst>
            <a:gd name="adj1" fmla="val 2921"/>
            <a:gd name="adj2" fmla="val 357457"/>
            <a:gd name="adj3" fmla="val 19467033"/>
            <a:gd name="adj4" fmla="val 12575511"/>
            <a:gd name="adj5" fmla="val 3407"/>
          </a:avLst>
        </a:prstGeom>
        <a:gradFill rotWithShape="0">
          <a:gsLst>
            <a:gs pos="0">
              <a:schemeClr val="accent1">
                <a:shade val="90000"/>
                <a:hueOff val="-382012"/>
                <a:satOff val="-2490"/>
                <a:lumOff val="18755"/>
                <a:alphaOff val="0"/>
                <a:tint val="98000"/>
                <a:satMod val="110000"/>
                <a:lumMod val="104000"/>
              </a:schemeClr>
            </a:gs>
            <a:gs pos="69000">
              <a:schemeClr val="accent1">
                <a:shade val="90000"/>
                <a:hueOff val="-382012"/>
                <a:satOff val="-2490"/>
                <a:lumOff val="18755"/>
                <a:alphaOff val="0"/>
                <a:shade val="84000"/>
                <a:satMod val="130000"/>
                <a:lumMod val="92000"/>
              </a:schemeClr>
            </a:gs>
            <a:gs pos="100000">
              <a:schemeClr val="accent1">
                <a:shade val="90000"/>
                <a:hueOff val="-382012"/>
                <a:satOff val="-2490"/>
                <a:lumOff val="1875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sp>
    <dsp:sp modelId="{46718C54-A99B-4544-9C27-9844A604AD9B}">
      <dsp:nvSpPr>
        <dsp:cNvPr id="0" name=""/>
        <dsp:cNvSpPr/>
      </dsp:nvSpPr>
      <dsp:spPr>
        <a:xfrm>
          <a:off x="13807422" y="3166502"/>
          <a:ext cx="2997781" cy="1192118"/>
        </a:xfrm>
        <a:prstGeom prst="roundRect">
          <a:avLst>
            <a:gd name="adj" fmla="val 10000"/>
          </a:avLst>
        </a:prstGeom>
        <a:gradFill rotWithShape="0">
          <a:gsLst>
            <a:gs pos="0">
              <a:schemeClr val="accent1">
                <a:shade val="50000"/>
                <a:hueOff val="-590329"/>
                <a:satOff val="-5906"/>
                <a:lumOff val="37870"/>
                <a:alphaOff val="0"/>
                <a:tint val="98000"/>
                <a:satMod val="110000"/>
                <a:lumMod val="104000"/>
              </a:schemeClr>
            </a:gs>
            <a:gs pos="69000">
              <a:schemeClr val="accent1">
                <a:shade val="50000"/>
                <a:hueOff val="-590329"/>
                <a:satOff val="-5906"/>
                <a:lumOff val="37870"/>
                <a:alphaOff val="0"/>
                <a:shade val="84000"/>
                <a:satMod val="130000"/>
                <a:lumMod val="92000"/>
              </a:schemeClr>
            </a:gs>
            <a:gs pos="100000">
              <a:schemeClr val="accent1">
                <a:shade val="50000"/>
                <a:hueOff val="-590329"/>
                <a:satOff val="-5906"/>
                <a:lumOff val="3787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GB" sz="3800" b="1" kern="1200" dirty="0"/>
            <a:t>4- </a:t>
          </a:r>
          <a:r>
            <a:rPr lang="en-US" sz="3800" b="1" kern="1200" dirty="0"/>
            <a:t>DSAC Secretariat </a:t>
          </a:r>
        </a:p>
      </dsp:txBody>
      <dsp:txXfrm>
        <a:off x="13807422" y="3166502"/>
        <a:ext cx="2997781" cy="1192118"/>
      </dsp:txXfrm>
    </dsp:sp>
    <dsp:sp modelId="{7F5DF075-3345-4EE1-A5AD-A1393536654F}">
      <dsp:nvSpPr>
        <dsp:cNvPr id="0" name=""/>
        <dsp:cNvSpPr/>
      </dsp:nvSpPr>
      <dsp:spPr>
        <a:xfrm>
          <a:off x="17387740" y="3762561"/>
          <a:ext cx="3372503" cy="278161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295164"/>
              <a:satOff val="-2953"/>
              <a:lumOff val="1893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GB" sz="1400" b="0" kern="1200" dirty="0"/>
            <a:t>Response to Applicant – via DG letter </a:t>
          </a:r>
          <a:endParaRPr lang="en-US" sz="1400" b="0" kern="1200" dirty="0"/>
        </a:p>
      </dsp:txBody>
      <dsp:txXfrm>
        <a:off x="17387740" y="3762561"/>
        <a:ext cx="3372503" cy="2185550"/>
      </dsp:txXfrm>
    </dsp:sp>
    <dsp:sp modelId="{38FBA41C-D592-4D11-9E1E-DD1AF4341164}">
      <dsp:nvSpPr>
        <dsp:cNvPr id="0" name=""/>
        <dsp:cNvSpPr/>
      </dsp:nvSpPr>
      <dsp:spPr>
        <a:xfrm>
          <a:off x="18137185" y="5948112"/>
          <a:ext cx="2997781" cy="1192118"/>
        </a:xfrm>
        <a:prstGeom prst="roundRect">
          <a:avLst>
            <a:gd name="adj" fmla="val 10000"/>
          </a:avLst>
        </a:prstGeom>
        <a:gradFill rotWithShape="0">
          <a:gsLst>
            <a:gs pos="0">
              <a:schemeClr val="accent1">
                <a:shade val="50000"/>
                <a:hueOff val="-295164"/>
                <a:satOff val="-2953"/>
                <a:lumOff val="18935"/>
                <a:alphaOff val="0"/>
                <a:tint val="98000"/>
                <a:satMod val="110000"/>
                <a:lumMod val="104000"/>
              </a:schemeClr>
            </a:gs>
            <a:gs pos="69000">
              <a:schemeClr val="accent1">
                <a:shade val="50000"/>
                <a:hueOff val="-295164"/>
                <a:satOff val="-2953"/>
                <a:lumOff val="18935"/>
                <a:alphaOff val="0"/>
                <a:shade val="84000"/>
                <a:satMod val="130000"/>
                <a:lumMod val="92000"/>
              </a:schemeClr>
            </a:gs>
            <a:gs pos="100000">
              <a:schemeClr val="accent1">
                <a:shade val="50000"/>
                <a:hueOff val="-295164"/>
                <a:satOff val="-2953"/>
                <a:lumOff val="1893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GB" sz="3800" b="1" kern="1200" dirty="0"/>
            <a:t>5- </a:t>
          </a:r>
          <a:r>
            <a:rPr lang="en-GB" sz="3800" b="1" kern="1200" dirty="0" smtClean="0"/>
            <a:t>DG/Minister </a:t>
          </a:r>
          <a:endParaRPr lang="en-US" sz="3800" b="1" kern="1200" dirty="0"/>
        </a:p>
      </dsp:txBody>
      <dsp:txXfrm>
        <a:off x="18137185" y="5948112"/>
        <a:ext cx="2997781" cy="119211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659347" y="-118752"/>
            <a:ext cx="25031702" cy="13847596"/>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338587" y="2372967"/>
            <a:ext cx="17696690" cy="8955866"/>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3518473" y="4151009"/>
            <a:ext cx="17359830" cy="3497458"/>
          </a:xfrm>
        </p:spPr>
        <p:txBody>
          <a:bodyPr bIns="0" anchor="b">
            <a:normAutofit/>
          </a:bodyPr>
          <a:lstStyle>
            <a:lvl1pPr algn="ctr">
              <a:lnSpc>
                <a:spcPct val="80000"/>
              </a:lnSpc>
              <a:defRPr sz="10800" spc="-30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3518475" y="7812533"/>
            <a:ext cx="17346854" cy="2645174"/>
          </a:xfrm>
        </p:spPr>
        <p:txBody>
          <a:bodyPr tIns="0">
            <a:normAutofit/>
          </a:bodyPr>
          <a:lstStyle>
            <a:lvl1pPr marL="0" indent="0" algn="ctr">
              <a:lnSpc>
                <a:spcPct val="100000"/>
              </a:lnSpc>
              <a:buNone/>
              <a:defRPr sz="3600" b="0">
                <a:solidFill>
                  <a:srgbClr val="FFFEFF"/>
                </a:solidFill>
              </a:defRPr>
            </a:lvl1pPr>
            <a:lvl2pPr marL="914400" indent="0" algn="ctr">
              <a:buNone/>
              <a:defRPr sz="36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609344" y="640080"/>
            <a:ext cx="7315200" cy="640080"/>
          </a:xfrm>
        </p:spPr>
        <p:txBody>
          <a:bodyPr vert="horz" lIns="91440" tIns="45720" rIns="91440" bIns="45720" rtlCol="0" anchor="ctr"/>
          <a:lstStyle>
            <a:lvl1pPr>
              <a:defRPr lang="en-US"/>
            </a:lvl1p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a:xfrm>
            <a:off x="1609344" y="12454128"/>
            <a:ext cx="21177504" cy="640080"/>
          </a:xfrm>
        </p:spPr>
        <p:txBody>
          <a:bodyPr/>
          <a:lstStyle>
            <a:lvl1pPr algn="ctr">
              <a:defRPr/>
            </a:lvl1p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a:xfrm>
            <a:off x="20939760"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223359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835026" y="0"/>
            <a:ext cx="25168228" cy="13706476"/>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1600288" y="3399179"/>
            <a:ext cx="7348952" cy="6940842"/>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77263" y="4699850"/>
            <a:ext cx="6997958" cy="4912884"/>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10236895" y="1606372"/>
            <a:ext cx="12563746" cy="104972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268805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659347" y="-118752"/>
            <a:ext cx="25031702" cy="13847596"/>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6519091" y="2372967"/>
            <a:ext cx="11332290" cy="8955866"/>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88432" y="4149460"/>
            <a:ext cx="10980448" cy="3378780"/>
          </a:xfrm>
        </p:spPr>
        <p:txBody>
          <a:bodyPr bIns="0" anchor="b">
            <a:normAutofit/>
          </a:bodyPr>
          <a:lstStyle>
            <a:lvl1pPr algn="ctr">
              <a:defRPr sz="88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88431" y="7693702"/>
            <a:ext cx="10980446" cy="2767540"/>
          </a:xfrm>
        </p:spPr>
        <p:txBody>
          <a:bodyPr tIns="0">
            <a:normAutofit/>
          </a:bodyPr>
          <a:lstStyle>
            <a:lvl1pPr marL="0" indent="0" algn="ctr">
              <a:buNone/>
              <a:defRPr sz="3600">
                <a:solidFill>
                  <a:srgbClr val="FFFEFF"/>
                </a:solidFill>
              </a:defRPr>
            </a:lvl1pPr>
            <a:lvl2pPr marL="914400" indent="0">
              <a:buNone/>
              <a:defRPr sz="36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09344" y="640080"/>
            <a:ext cx="7315200" cy="640080"/>
          </a:xfrm>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a:xfrm>
            <a:off x="1609344" y="12454128"/>
            <a:ext cx="21177504" cy="640080"/>
          </a:xfrm>
        </p:spPr>
        <p:txBody>
          <a:bodyPr/>
          <a:lstStyle>
            <a:lvl1pPr algn="ctr">
              <a:defRPr/>
            </a:lvl1p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a:xfrm>
            <a:off x="20939760"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53562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835026" y="0"/>
            <a:ext cx="25168228" cy="13706476"/>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1600288" y="3399179"/>
            <a:ext cx="7348952" cy="6940842"/>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78000" y="4679339"/>
            <a:ext cx="7001656" cy="4940130"/>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757" y="1606375"/>
            <a:ext cx="12539182" cy="4765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236894" y="7344324"/>
            <a:ext cx="12544044" cy="4767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09344" y="640080"/>
            <a:ext cx="7315200" cy="640080"/>
          </a:xfrm>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a:xfrm>
            <a:off x="1609344" y="12454128"/>
            <a:ext cx="21177504" cy="640080"/>
          </a:xfrm>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a:xfrm>
            <a:off x="20939760"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279106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835026" y="0"/>
            <a:ext cx="25168228" cy="13706476"/>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1600288" y="3399179"/>
            <a:ext cx="7348952" cy="6940842"/>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78002" y="4727831"/>
            <a:ext cx="7001656" cy="4920994"/>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50274" y="1606370"/>
            <a:ext cx="12530176" cy="1371600"/>
          </a:xfrm>
        </p:spPr>
        <p:txBody>
          <a:bodyPr anchor="ctr">
            <a:noAutofit/>
          </a:bodyPr>
          <a:lstStyle>
            <a:lvl1pPr marL="0" indent="0" algn="l">
              <a:lnSpc>
                <a:spcPct val="100000"/>
              </a:lnSpc>
              <a:buNone/>
              <a:defRPr sz="4400" b="0" cap="all" baseline="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0250610" y="2977971"/>
            <a:ext cx="12528700" cy="3393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37306" y="7331774"/>
            <a:ext cx="12528828" cy="1371600"/>
          </a:xfrm>
        </p:spPr>
        <p:txBody>
          <a:bodyPr anchor="ctr">
            <a:noAutofit/>
          </a:bodyPr>
          <a:lstStyle>
            <a:lvl1pPr marL="0" indent="0" algn="l">
              <a:lnSpc>
                <a:spcPct val="100000"/>
              </a:lnSpc>
              <a:buNone/>
              <a:defRPr sz="4400" b="0" cap="all" baseline="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0236894" y="8703374"/>
            <a:ext cx="12531176" cy="340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09344" y="640080"/>
            <a:ext cx="7315200" cy="640080"/>
          </a:xfrm>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8" name="Footer Placeholder 7"/>
          <p:cNvSpPr>
            <a:spLocks noGrp="1"/>
          </p:cNvSpPr>
          <p:nvPr>
            <p:ph type="ftr" sz="quarter" idx="11"/>
          </p:nvPr>
        </p:nvSpPr>
        <p:spPr>
          <a:xfrm>
            <a:off x="1609344" y="12454128"/>
            <a:ext cx="21177504" cy="640080"/>
          </a:xfrm>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9" name="Slide Number Placeholder 8"/>
          <p:cNvSpPr>
            <a:spLocks noGrp="1"/>
          </p:cNvSpPr>
          <p:nvPr>
            <p:ph type="sldNum" sz="quarter" idx="12"/>
          </p:nvPr>
        </p:nvSpPr>
        <p:spPr>
          <a:xfrm>
            <a:off x="20939760"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411213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835026" y="0"/>
            <a:ext cx="25168228" cy="13706476"/>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1600288" y="3399179"/>
            <a:ext cx="7348952" cy="6940842"/>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77264" y="4699850"/>
            <a:ext cx="7002392" cy="4912884"/>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4" name="Footer Placeholder 3"/>
          <p:cNvSpPr>
            <a:spLocks noGrp="1"/>
          </p:cNvSpPr>
          <p:nvPr>
            <p:ph type="ftr" sz="quarter" idx="11"/>
          </p:nvPr>
        </p:nvSpPr>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5" name="Slide Number Placeholder 4"/>
          <p:cNvSpPr>
            <a:spLocks noGrp="1"/>
          </p:cNvSpPr>
          <p:nvPr>
            <p:ph type="sldNum" sz="quarter" idx="12"/>
          </p:nvPr>
        </p:nvSpPr>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112831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09344" y="640080"/>
            <a:ext cx="7315200" cy="640080"/>
          </a:xfrm>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3" name="Footer Placeholder 2"/>
          <p:cNvSpPr>
            <a:spLocks noGrp="1"/>
          </p:cNvSpPr>
          <p:nvPr>
            <p:ph type="ftr" sz="quarter" idx="11"/>
          </p:nvPr>
        </p:nvSpPr>
        <p:spPr>
          <a:xfrm>
            <a:off x="1609344" y="12454128"/>
            <a:ext cx="21177504" cy="640080"/>
          </a:xfrm>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4" name="Slide Number Placeholder 3"/>
          <p:cNvSpPr>
            <a:spLocks noGrp="1"/>
          </p:cNvSpPr>
          <p:nvPr>
            <p:ph type="sldNum" sz="quarter" idx="12"/>
          </p:nvPr>
        </p:nvSpPr>
        <p:spPr>
          <a:xfrm>
            <a:off x="20939760"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104307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835026" y="0"/>
            <a:ext cx="25168228" cy="13706476"/>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1600288" y="3399179"/>
            <a:ext cx="7348952" cy="6940842"/>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77263" y="4704052"/>
            <a:ext cx="7002394" cy="2446596"/>
          </a:xfrm>
        </p:spPr>
        <p:txBody>
          <a:bodyPr bIns="0" anchor="b">
            <a:noAutofit/>
          </a:bodyPr>
          <a:lstStyle>
            <a:lvl1pPr algn="ctr">
              <a:defRPr sz="64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10219967" y="1605618"/>
            <a:ext cx="12550070" cy="10499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7263" y="7160372"/>
            <a:ext cx="7002394" cy="2442328"/>
          </a:xfrm>
        </p:spPr>
        <p:txBody>
          <a:bodyPr/>
          <a:lstStyle>
            <a:lvl1pPr marL="0" indent="0" algn="ctr">
              <a:buNone/>
              <a:defRPr sz="3200">
                <a:solidFill>
                  <a:srgbClr val="FFFEFF"/>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1722572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659347" y="-118752"/>
            <a:ext cx="25031702" cy="13847596"/>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1610672" y="3396663"/>
            <a:ext cx="11883080" cy="6940842"/>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15087020" y="0"/>
            <a:ext cx="9296980" cy="13716000"/>
          </a:xfrm>
          <a:solidFill>
            <a:schemeClr val="bg1">
              <a:lumMod val="65000"/>
              <a:lumOff val="35000"/>
            </a:schemeClr>
          </a:solidFill>
          <a:ln w="9525" cap="sq">
            <a:noFill/>
            <a:miter lim="800000"/>
          </a:ln>
          <a:effectLst/>
        </p:spPr>
        <p:txBody>
          <a:bodyPr anchor="t"/>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2" name="Title 1"/>
          <p:cNvSpPr>
            <a:spLocks noGrp="1"/>
          </p:cNvSpPr>
          <p:nvPr>
            <p:ph type="title"/>
          </p:nvPr>
        </p:nvSpPr>
        <p:spPr>
          <a:xfrm>
            <a:off x="1770886" y="4720510"/>
            <a:ext cx="11553292" cy="2356064"/>
          </a:xfrm>
        </p:spPr>
        <p:txBody>
          <a:bodyPr bIns="0" anchor="b">
            <a:normAutofit/>
          </a:bodyPr>
          <a:lstStyle>
            <a:lvl1pPr>
              <a:defRPr sz="7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770886" y="7090024"/>
            <a:ext cx="11553292" cy="2548396"/>
          </a:xfrm>
        </p:spPr>
        <p:txBody>
          <a:bodyPr>
            <a:normAutofit/>
          </a:bodyPr>
          <a:lstStyle>
            <a:lvl1pPr marL="0" indent="0" algn="ctr">
              <a:buNone/>
              <a:defRPr sz="3600">
                <a:solidFill>
                  <a:srgbClr val="FFFEFF"/>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09344" y="640080"/>
            <a:ext cx="7315200" cy="640080"/>
          </a:xfrm>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6" name="Footer Placeholder 5"/>
          <p:cNvSpPr>
            <a:spLocks noGrp="1"/>
          </p:cNvSpPr>
          <p:nvPr>
            <p:ph type="ftr" sz="quarter" idx="11"/>
          </p:nvPr>
        </p:nvSpPr>
        <p:spPr>
          <a:xfrm>
            <a:off x="1609345" y="12454128"/>
            <a:ext cx="11884406" cy="640080"/>
          </a:xfrm>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7" name="Slide Number Placeholder 6"/>
          <p:cNvSpPr>
            <a:spLocks noGrp="1"/>
          </p:cNvSpPr>
          <p:nvPr>
            <p:ph type="sldNum" sz="quarter" idx="12"/>
          </p:nvPr>
        </p:nvSpPr>
        <p:spPr>
          <a:xfrm>
            <a:off x="11656754"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196742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835026" y="0"/>
            <a:ext cx="25168228" cy="13706476"/>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1600288" y="3399179"/>
            <a:ext cx="7348952" cy="6940842"/>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777264" y="4699851"/>
            <a:ext cx="7002392" cy="4912882"/>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19967" y="1589438"/>
            <a:ext cx="12550070" cy="105141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362405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25168228" cy="13706476"/>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15437896" y="3399179"/>
            <a:ext cx="7348952" cy="6940842"/>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15614875" y="4699850"/>
            <a:ext cx="7002390" cy="4912884"/>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605494" y="1596889"/>
            <a:ext cx="12537244" cy="105146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09344" y="640080"/>
            <a:ext cx="7315200" cy="640080"/>
          </a:xfrm>
        </p:spPr>
        <p:txBody>
          <a:body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a:xfrm>
            <a:off x="1609344" y="12454128"/>
            <a:ext cx="21177504" cy="640080"/>
          </a:xfrm>
        </p:spPr>
        <p:txBody>
          <a:body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a:xfrm>
            <a:off x="20939760" y="640080"/>
            <a:ext cx="1828800" cy="640080"/>
          </a:xfrm>
        </p:spPr>
        <p:txBody>
          <a:body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2793028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356051437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2323" y="4716783"/>
            <a:ext cx="6997334" cy="4912970"/>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69964" y="1589438"/>
            <a:ext cx="11900072" cy="105141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09344" y="640080"/>
            <a:ext cx="7315200" cy="640080"/>
          </a:xfrm>
          <a:prstGeom prst="rect">
            <a:avLst/>
          </a:prstGeom>
        </p:spPr>
        <p:txBody>
          <a:bodyPr vert="horz" lIns="91440" tIns="45720" rIns="91440" bIns="45720" rtlCol="0" anchor="ctr"/>
          <a:lstStyle>
            <a:lvl1pPr algn="l">
              <a:defRPr sz="2000">
                <a:solidFill>
                  <a:schemeClr val="tx1">
                    <a:tint val="75000"/>
                  </a:schemeClr>
                </a:solidFill>
              </a:defRPr>
            </a:lvl1pPr>
          </a:lstStyle>
          <a:p>
            <a:pPr defTabSz="914400" hangingPunct="1"/>
            <a:fld id="{8B455801-57A8-4D2D-861B-8F2E2582E703}" type="datetimeFigureOut">
              <a:rPr lang="en-US" kern="1200" smtClean="0">
                <a:solidFill>
                  <a:prstClr val="black">
                    <a:tint val="75000"/>
                  </a:prstClr>
                </a:solidFill>
                <a:latin typeface="Rockwell" panose="02060603020205020403"/>
                <a:ea typeface="+mn-ea"/>
                <a:cs typeface="+mn-cs"/>
              </a:rPr>
              <a:pPr defTabSz="914400" hangingPunct="1"/>
              <a:t>4/20/2022</a:t>
            </a:fld>
            <a:endParaRPr lang="en-US" kern="1200" dirty="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3"/>
          </p:nvPr>
        </p:nvSpPr>
        <p:spPr>
          <a:xfrm>
            <a:off x="1609344" y="12454128"/>
            <a:ext cx="21177504" cy="640080"/>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914400" hangingPunct="1"/>
            <a:endParaRPr lang="en-US" kern="1200" dirty="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4"/>
          </p:nvPr>
        </p:nvSpPr>
        <p:spPr>
          <a:xfrm>
            <a:off x="20939760" y="640080"/>
            <a:ext cx="1828800" cy="640080"/>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914400" hangingPunct="1"/>
            <a:fld id="{5D6F2740-1AAC-4C8E-B5A6-C13D5ACA122D}" type="slidenum">
              <a:rPr lang="en-US" kern="1200" smtClean="0">
                <a:solidFill>
                  <a:prstClr val="black">
                    <a:tint val="75000"/>
                  </a:prstClr>
                </a:solidFill>
                <a:latin typeface="Rockwell" panose="02060603020205020403"/>
                <a:ea typeface="+mn-ea"/>
                <a:cs typeface="+mn-cs"/>
              </a:rPr>
              <a:pPr defTabSz="914400" hangingPunct="1"/>
              <a:t>‹#›</a:t>
            </a:fld>
            <a:endParaRPr lang="en-US" kern="1200" dirty="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xmlns="" val="16530198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1828800" rtl="0" eaLnBrk="1" latinLnBrk="0" hangingPunct="1">
        <a:lnSpc>
          <a:spcPct val="85000"/>
        </a:lnSpc>
        <a:spcBef>
          <a:spcPct val="0"/>
        </a:spcBef>
        <a:buNone/>
        <a:defRPr sz="8000" b="0" i="0" kern="1200" cap="none" spc="-300">
          <a:solidFill>
            <a:schemeClr val="tx1"/>
          </a:solidFill>
          <a:effectLst/>
          <a:latin typeface="+mj-lt"/>
          <a:ea typeface="+mj-ea"/>
          <a:cs typeface="+mj-cs"/>
        </a:defRPr>
      </a:lvl1pPr>
    </p:titleStyle>
    <p:bodyStyle>
      <a:lvl1pPr marL="457200" indent="-457200" algn="l" defTabSz="1828800" rtl="0" eaLnBrk="1" latinLnBrk="0" hangingPunct="1">
        <a:lnSpc>
          <a:spcPct val="120000"/>
        </a:lnSpc>
        <a:spcBef>
          <a:spcPts val="2000"/>
        </a:spcBef>
        <a:buClr>
          <a:schemeClr val="accent1"/>
        </a:buClr>
        <a:buSzPct val="110000"/>
        <a:buFont typeface="Wingdings" panose="05000000000000000000" pitchFamily="2" charset="2"/>
        <a:buChar char="§"/>
        <a:defRPr sz="3600" kern="1200">
          <a:solidFill>
            <a:schemeClr val="tx1"/>
          </a:solidFill>
          <a:effectLst/>
          <a:latin typeface="+mn-lt"/>
          <a:ea typeface="+mn-ea"/>
          <a:cs typeface="+mn-cs"/>
        </a:defRPr>
      </a:lvl1pPr>
      <a:lvl2pPr marL="13716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3200" kern="1200">
          <a:solidFill>
            <a:schemeClr val="tx1"/>
          </a:solidFill>
          <a:effectLst/>
          <a:latin typeface="+mn-lt"/>
          <a:ea typeface="+mn-ea"/>
          <a:cs typeface="+mn-cs"/>
        </a:defRPr>
      </a:lvl2pPr>
      <a:lvl3pPr marL="22860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3pPr>
      <a:lvl4pPr marL="32004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4pPr>
      <a:lvl5pPr marL="41148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5pPr>
      <a:lvl6pPr marL="50292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6pPr>
      <a:lvl7pPr marL="59436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7pPr>
      <a:lvl8pPr marL="68580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8pPr>
      <a:lvl9pPr marL="7772400" indent="-457200" algn="l" defTabSz="1828800" rtl="0" eaLnBrk="1" latinLnBrk="0" hangingPunct="1">
        <a:lnSpc>
          <a:spcPct val="120000"/>
        </a:lnSpc>
        <a:spcBef>
          <a:spcPts val="10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68075" y="-1546442"/>
            <a:ext cx="24520150" cy="10643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endParaRPr lang="en-GB" dirty="0" smtClean="0"/>
          </a:p>
          <a:p>
            <a:pPr>
              <a:defRPr sz="13700">
                <a:solidFill>
                  <a:srgbClr val="FFFFFF"/>
                </a:solidFill>
                <a:latin typeface="Gill Sans SemiBold"/>
                <a:ea typeface="Gill Sans SemiBold"/>
                <a:cs typeface="Gill Sans SemiBold"/>
                <a:sym typeface="Gill Sans SemiBold"/>
              </a:defRPr>
            </a:pPr>
            <a:endParaRPr lang="en-GB" dirty="0"/>
          </a:p>
          <a:p>
            <a:pPr>
              <a:defRPr sz="13700">
                <a:solidFill>
                  <a:srgbClr val="FFFFFF"/>
                </a:solidFill>
                <a:latin typeface="Gill Sans SemiBold"/>
                <a:ea typeface="Gill Sans SemiBold"/>
                <a:cs typeface="Gill Sans SemiBold"/>
                <a:sym typeface="Gill Sans SemiBold"/>
              </a:defRPr>
            </a:pPr>
            <a:r>
              <a:rPr lang="en-GB" dirty="0" smtClean="0"/>
              <a:t>RETURN TO PLAY</a:t>
            </a:r>
          </a:p>
          <a:p>
            <a:pPr>
              <a:defRPr sz="13700">
                <a:solidFill>
                  <a:srgbClr val="FFFFFF"/>
                </a:solidFill>
                <a:latin typeface="Gill Sans SemiBold"/>
                <a:ea typeface="Gill Sans SemiBold"/>
                <a:cs typeface="Gill Sans SemiBold"/>
                <a:sym typeface="Gill Sans SemiBold"/>
              </a:defRPr>
            </a:pPr>
            <a:r>
              <a:rPr lang="en-GB" dirty="0" smtClean="0"/>
              <a:t> </a:t>
            </a:r>
          </a:p>
          <a:p>
            <a:pPr>
              <a:defRPr sz="13700">
                <a:solidFill>
                  <a:srgbClr val="FFFFFF"/>
                </a:solidFill>
                <a:latin typeface="Gill Sans SemiBold"/>
                <a:ea typeface="Gill Sans SemiBold"/>
                <a:cs typeface="Gill Sans SemiBold"/>
                <a:sym typeface="Gill Sans SemiBold"/>
              </a:defRPr>
            </a:pP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1828801" y="1363954"/>
            <a:ext cx="20116800" cy="13295948"/>
          </a:xfrm>
          <a:prstGeom prst="rect">
            <a:avLst/>
          </a:prstGeom>
        </p:spPr>
        <p:txBody>
          <a:bodyPr wrap="square">
            <a:spAutoFit/>
          </a:bodyPr>
          <a:lstStyle/>
          <a:p>
            <a:pPr algn="just">
              <a:lnSpc>
                <a:spcPct val="150000"/>
              </a:lnSpc>
            </a:pPr>
            <a:r>
              <a:rPr lang="en-GB" sz="4800" b="1" dirty="0" smtClean="0"/>
              <a:t>#Ichoose 2BActive Community Walk</a:t>
            </a:r>
          </a:p>
          <a:p>
            <a:pPr algn="just">
              <a:lnSpc>
                <a:spcPct val="150000"/>
              </a:lnSpc>
            </a:pPr>
            <a:r>
              <a:rPr lang="en-GB" sz="4800" b="1" dirty="0" smtClean="0"/>
              <a:t>Formal Programme </a:t>
            </a:r>
          </a:p>
          <a:p>
            <a:pPr marL="571500" indent="-571500" algn="just">
              <a:lnSpc>
                <a:spcPct val="150000"/>
              </a:lnSpc>
              <a:buFontTx/>
              <a:buChar char="-"/>
            </a:pPr>
            <a:r>
              <a:rPr lang="en-GB" sz="4800" b="1" dirty="0" smtClean="0"/>
              <a:t>Messages of Support – Sport and Creative Sectors </a:t>
            </a:r>
          </a:p>
          <a:p>
            <a:pPr marL="571500" indent="-571500" algn="just">
              <a:lnSpc>
                <a:spcPct val="150000"/>
              </a:lnSpc>
              <a:buFontTx/>
              <a:buChar char="-"/>
            </a:pPr>
            <a:r>
              <a:rPr lang="en-GB" sz="4800" b="1" dirty="0" smtClean="0"/>
              <a:t>Entertainment</a:t>
            </a:r>
          </a:p>
          <a:p>
            <a:pPr marL="571500" indent="-571500" algn="just">
              <a:lnSpc>
                <a:spcPct val="150000"/>
              </a:lnSpc>
              <a:buFontTx/>
              <a:buChar char="-"/>
            </a:pPr>
            <a:r>
              <a:rPr lang="en-GB" sz="4800" b="1" dirty="0" smtClean="0"/>
              <a:t>Vaccine  Station Activation- well known Personalities in attendance to take vaccines </a:t>
            </a:r>
          </a:p>
          <a:p>
            <a:pPr algn="just">
              <a:lnSpc>
                <a:spcPct val="150000"/>
              </a:lnSpc>
            </a:pPr>
            <a:r>
              <a:rPr lang="en-GB" sz="4800" b="1" dirty="0" smtClean="0"/>
              <a:t>Launch : 7 September 2021 –Gauteng </a:t>
            </a:r>
          </a:p>
          <a:p>
            <a:pPr algn="just">
              <a:lnSpc>
                <a:spcPct val="150000"/>
              </a:lnSpc>
            </a:pPr>
            <a:r>
              <a:rPr lang="en-GB" sz="4800" b="1" dirty="0" smtClean="0"/>
              <a:t>Provincial Campaigns</a:t>
            </a:r>
          </a:p>
          <a:p>
            <a:pPr algn="just">
              <a:lnSpc>
                <a:spcPct val="150000"/>
              </a:lnSpc>
            </a:pPr>
            <a:r>
              <a:rPr lang="en-GB" sz="4800" b="1" dirty="0" smtClean="0"/>
              <a:t>Mpumalanga          North West              Western Cape      </a:t>
            </a:r>
          </a:p>
          <a:p>
            <a:pPr algn="just">
              <a:lnSpc>
                <a:spcPct val="150000"/>
              </a:lnSpc>
            </a:pPr>
            <a:r>
              <a:rPr lang="en-GB" sz="4800" b="1" dirty="0" smtClean="0"/>
              <a:t>KZN                         Northern Cape         Eastern Cape     </a:t>
            </a:r>
          </a:p>
          <a:p>
            <a:pPr algn="just">
              <a:lnSpc>
                <a:spcPct val="150000"/>
              </a:lnSpc>
            </a:pPr>
            <a:endParaRPr lang="en-GB" sz="4800" b="1" dirty="0" smtClean="0"/>
          </a:p>
          <a:p>
            <a:pPr marL="571500" indent="-571500" algn="just">
              <a:lnSpc>
                <a:spcPct val="150000"/>
              </a:lnSpc>
              <a:buFontTx/>
              <a:buChar char="-"/>
            </a:pPr>
            <a:endParaRPr lang="en-US" sz="4400" dirty="0"/>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FORMAT AND ROLLOUT </a:t>
            </a:r>
            <a:endParaRPr sz="6600" b="1" dirty="0"/>
          </a:p>
        </p:txBody>
      </p:sp>
    </p:spTree>
    <p:extLst>
      <p:ext uri="{BB962C8B-B14F-4D97-AF65-F5344CB8AC3E}">
        <p14:creationId xmlns:p14="http://schemas.microsoft.com/office/powerpoint/2010/main" xmlns="" val="48108279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1828801" y="1363954"/>
            <a:ext cx="20116800" cy="12187952"/>
          </a:xfrm>
          <a:prstGeom prst="rect">
            <a:avLst/>
          </a:prstGeom>
        </p:spPr>
        <p:txBody>
          <a:bodyPr wrap="square">
            <a:spAutoFit/>
          </a:bodyPr>
          <a:lstStyle/>
          <a:p>
            <a:pPr algn="just">
              <a:lnSpc>
                <a:spcPct val="150000"/>
              </a:lnSpc>
            </a:pPr>
            <a:r>
              <a:rPr lang="en-GB" sz="4800" b="1" dirty="0" smtClean="0">
                <a:solidFill>
                  <a:schemeClr val="bg2"/>
                </a:solidFill>
              </a:rPr>
              <a:t>Department of Health using major Sporting events to rollout Vaccines.</a:t>
            </a:r>
          </a:p>
          <a:p>
            <a:pPr algn="just">
              <a:lnSpc>
                <a:spcPct val="150000"/>
              </a:lnSpc>
            </a:pPr>
            <a:r>
              <a:rPr lang="en-GB" sz="4800" b="1" dirty="0" smtClean="0">
                <a:solidFill>
                  <a:schemeClr val="bg2"/>
                </a:solidFill>
              </a:rPr>
              <a:t>Already completed at Sundowns CAF champions League match on 2 April 2022.</a:t>
            </a:r>
          </a:p>
          <a:p>
            <a:pPr algn="just">
              <a:lnSpc>
                <a:spcPct val="150000"/>
              </a:lnSpc>
            </a:pPr>
            <a:r>
              <a:rPr lang="en-GB" sz="4800" b="1" dirty="0" smtClean="0">
                <a:solidFill>
                  <a:schemeClr val="bg2"/>
                </a:solidFill>
              </a:rPr>
              <a:t>Identified PSL matches will be used to roll out vaccines.</a:t>
            </a:r>
          </a:p>
          <a:p>
            <a:pPr algn="just">
              <a:lnSpc>
                <a:spcPct val="150000"/>
              </a:lnSpc>
            </a:pPr>
            <a:r>
              <a:rPr lang="en-GB" sz="4800" b="1" dirty="0" smtClean="0">
                <a:solidFill>
                  <a:schemeClr val="bg2"/>
                </a:solidFill>
              </a:rPr>
              <a:t>PSL has also indicated that Diski matches (target group ) will be utilised as vaccine sites </a:t>
            </a:r>
          </a:p>
          <a:p>
            <a:pPr algn="just">
              <a:lnSpc>
                <a:spcPct val="150000"/>
              </a:lnSpc>
            </a:pPr>
            <a:r>
              <a:rPr lang="en-GB" sz="4800" b="1" dirty="0" smtClean="0">
                <a:solidFill>
                  <a:schemeClr val="bg2"/>
                </a:solidFill>
              </a:rPr>
              <a:t>Engaging other codes as well.</a:t>
            </a:r>
          </a:p>
          <a:p>
            <a:pPr algn="just">
              <a:lnSpc>
                <a:spcPct val="150000"/>
              </a:lnSpc>
            </a:pPr>
            <a:r>
              <a:rPr lang="en-GB" sz="4800" b="1" dirty="0" smtClean="0">
                <a:solidFill>
                  <a:schemeClr val="bg2"/>
                </a:solidFill>
              </a:rPr>
              <a:t>Looking at next phase of strategy to also encourage those vaccinated to take the booster</a:t>
            </a:r>
          </a:p>
          <a:p>
            <a:pPr marL="571500" indent="-571500" algn="just">
              <a:lnSpc>
                <a:spcPct val="150000"/>
              </a:lnSpc>
              <a:buFontTx/>
              <a:buChar char="-"/>
            </a:pPr>
            <a:endParaRPr lang="en-US" sz="4400" dirty="0">
              <a:solidFill>
                <a:schemeClr val="bg2"/>
              </a:solidFill>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USING SPORTING EVENTS TO ROLLOUT VACCINES </a:t>
            </a:r>
            <a:endParaRPr sz="6600" b="1" dirty="0"/>
          </a:p>
        </p:txBody>
      </p:sp>
    </p:spTree>
    <p:extLst>
      <p:ext uri="{BB962C8B-B14F-4D97-AF65-F5344CB8AC3E}">
        <p14:creationId xmlns:p14="http://schemas.microsoft.com/office/powerpoint/2010/main" xmlns="" val="40503850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dirty="0" smtClean="0"/>
              <a:t> </a:t>
            </a:r>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Diagram 3"/>
          <p:cNvGraphicFramePr/>
          <p:nvPr>
            <p:extLst>
              <p:ext uri="{D42A27DB-BD31-4B8C-83A1-F6EECF244321}">
                <p14:modId xmlns:p14="http://schemas.microsoft.com/office/powerpoint/2010/main" xmlns="" val="2114076868"/>
              </p:ext>
            </p:extLst>
          </p:nvPr>
        </p:nvGraphicFramePr>
        <p:xfrm>
          <a:off x="4063999" y="1439333"/>
          <a:ext cx="16549757"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174531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sz="6600" b="1" dirty="0"/>
          </a:p>
        </p:txBody>
      </p:sp>
      <p:sp>
        <p:nvSpPr>
          <p:cNvPr id="5" name="Rectangle 4"/>
          <p:cNvSpPr/>
          <p:nvPr/>
        </p:nvSpPr>
        <p:spPr>
          <a:xfrm>
            <a:off x="768928" y="724452"/>
            <a:ext cx="20461056" cy="13000482"/>
          </a:xfrm>
          <a:prstGeom prst="rect">
            <a:avLst/>
          </a:prstGeom>
        </p:spPr>
        <p:txBody>
          <a:bodyPr wrap="square">
            <a:spAutoFit/>
          </a:bodyPr>
          <a:lstStyle/>
          <a:p>
            <a:pPr algn="just">
              <a:lnSpc>
                <a:spcPct val="115000"/>
              </a:lnSpc>
            </a:pPr>
            <a:r>
              <a:rPr lang="en-ZA" sz="3600" b="1" dirty="0">
                <a:latin typeface="Arial" panose="020B0604020202020204" pitchFamily="34" charset="0"/>
                <a:ea typeface="Calibri" panose="020F0502020204030204" pitchFamily="34" charset="0"/>
              </a:rPr>
              <a:t>On 15 October 2021, the amended Directions for Sport, Arts and Culture under the Disaster Management Act No. 57 of 2002 was gazetted. </a:t>
            </a:r>
            <a:endParaRPr lang="en-US" sz="3600" b="1" dirty="0">
              <a:latin typeface="Times New Roman" panose="02020603050405020304" pitchFamily="18" charset="0"/>
              <a:ea typeface="Calibri" panose="020F0502020204030204" pitchFamily="34" charset="0"/>
            </a:endParaRPr>
          </a:p>
          <a:p>
            <a:pPr algn="just"/>
            <a:r>
              <a:rPr lang="en-ZA" sz="3600" b="1" dirty="0" smtClean="0">
                <a:latin typeface="Arial" panose="020B0604020202020204" pitchFamily="34" charset="0"/>
                <a:ea typeface="Calibri" panose="020F0502020204030204" pitchFamily="34" charset="0"/>
              </a:rPr>
              <a:t>The </a:t>
            </a:r>
            <a:r>
              <a:rPr lang="en-ZA" sz="3600" b="1" dirty="0">
                <a:latin typeface="Arial" panose="020B0604020202020204" pitchFamily="34" charset="0"/>
                <a:ea typeface="Calibri" panose="020F0502020204030204" pitchFamily="34" charset="0"/>
              </a:rPr>
              <a:t>published Directions allows sport, arts and cultural events to resume subject to compliance with measures to prevent and combat the spread of </a:t>
            </a:r>
            <a:r>
              <a:rPr lang="en-ZA" sz="3600" b="1" dirty="0" smtClean="0">
                <a:latin typeface="Arial" panose="020B0604020202020204" pitchFamily="34" charset="0"/>
                <a:ea typeface="Calibri" panose="020F0502020204030204" pitchFamily="34" charset="0"/>
              </a:rPr>
              <a:t>COVID–19</a:t>
            </a:r>
          </a:p>
          <a:p>
            <a:pPr algn="just"/>
            <a:r>
              <a:rPr lang="en-GB" sz="3600" b="1" dirty="0" smtClean="0"/>
              <a:t>69 </a:t>
            </a:r>
            <a:r>
              <a:rPr lang="en-GB" sz="3600" b="1" dirty="0"/>
              <a:t>(10) Sporting events including both professional and non‐professional matches, by recognised sporting bodies are allowed, subject to strict adherence of the times of operation as provided for in regulation 66 and the following:</a:t>
            </a:r>
            <a:endParaRPr lang="en-US" sz="3600" b="1" dirty="0"/>
          </a:p>
          <a:p>
            <a:pPr algn="just"/>
            <a:r>
              <a:rPr lang="en-GB" sz="3600" b="1" dirty="0"/>
              <a:t>b) </a:t>
            </a:r>
            <a:r>
              <a:rPr lang="en-GB" sz="3600" b="1" dirty="0">
                <a:solidFill>
                  <a:srgbClr val="FF0000"/>
                </a:solidFill>
              </a:rPr>
              <a:t>Spectators and the venue of a sports event are permitted but limited to 750 persons or less for indoor venues and 2000 persons or less for outdoor venues and if the venue is too small to hold the prescribed number of persons observing a distance of at least one and a half meters from each other, then not more than </a:t>
            </a:r>
            <a:r>
              <a:rPr lang="en-GB" sz="3600" b="1" dirty="0" smtClean="0">
                <a:solidFill>
                  <a:srgbClr val="FF0000"/>
                </a:solidFill>
              </a:rPr>
              <a:t>50% of </a:t>
            </a:r>
            <a:r>
              <a:rPr lang="en-GB" sz="3600" b="1" dirty="0">
                <a:solidFill>
                  <a:srgbClr val="FF0000"/>
                </a:solidFill>
              </a:rPr>
              <a:t>the capacity of the venue may be used, subject to strict adherence to all health protocols and social distancing measures.</a:t>
            </a:r>
            <a:endParaRPr lang="en-US" sz="3600" b="1" dirty="0">
              <a:solidFill>
                <a:srgbClr val="FF0000"/>
              </a:solidFill>
            </a:endParaRPr>
          </a:p>
          <a:p>
            <a:pPr algn="just"/>
            <a:r>
              <a:rPr lang="en-GB" sz="3600" b="1" dirty="0"/>
              <a:t>(11) An owner or operator of a sporting facility or an organiser </a:t>
            </a:r>
            <a:r>
              <a:rPr lang="en-GB" sz="3600" b="1" dirty="0" smtClean="0"/>
              <a:t> </a:t>
            </a:r>
            <a:r>
              <a:rPr lang="en-GB" sz="3600" b="1" dirty="0"/>
              <a:t>must, </a:t>
            </a:r>
            <a:r>
              <a:rPr lang="en-GB" sz="3600" b="1" dirty="0" smtClean="0"/>
              <a:t> </a:t>
            </a:r>
            <a:r>
              <a:rPr lang="en-GB" sz="3600" b="1" dirty="0"/>
              <a:t>ensure compliance with the limitation on the number of persons attending such a gathering contemplated in sub regulation (10) </a:t>
            </a:r>
            <a:endParaRPr lang="en-GB" sz="3600" b="1" dirty="0" smtClean="0"/>
          </a:p>
          <a:p>
            <a:pPr algn="just"/>
            <a:r>
              <a:rPr lang="en-GB" sz="3600" b="1" dirty="0" smtClean="0"/>
              <a:t>Ministers directions gazetted </a:t>
            </a:r>
            <a:r>
              <a:rPr lang="en-GB" sz="3600" b="1" dirty="0"/>
              <a:t> </a:t>
            </a:r>
            <a:r>
              <a:rPr lang="en-GB" sz="3600" b="1" dirty="0" smtClean="0"/>
              <a:t>to indicate that spectators had to be vaccinated</a:t>
            </a:r>
          </a:p>
          <a:p>
            <a:pPr algn="just"/>
            <a:r>
              <a:rPr lang="en-GB" sz="3600" b="1" dirty="0" smtClean="0"/>
              <a:t>Guidelines developed to assist the sector</a:t>
            </a:r>
          </a:p>
          <a:p>
            <a:pPr algn="just"/>
            <a:r>
              <a:rPr lang="en-GB" sz="3600" b="1" dirty="0" smtClean="0"/>
              <a:t>Portal established for submission of applications</a:t>
            </a:r>
          </a:p>
          <a:p>
            <a:pPr algn="just"/>
            <a:r>
              <a:rPr lang="en-GB" sz="3600" b="1" dirty="0" smtClean="0"/>
              <a:t>Reopen the events sector through a controlled set of government approved ‘pilot’ events.</a:t>
            </a:r>
          </a:p>
          <a:p>
            <a:pPr algn="just"/>
            <a:r>
              <a:rPr lang="en-GB" sz="3600" b="1" dirty="0" smtClean="0"/>
              <a:t>Monitoring team in place to attend events to monitor compliance </a:t>
            </a:r>
          </a:p>
          <a:p>
            <a:pPr algn="just"/>
            <a:endParaRPr lang="en-GB" sz="3600" b="1" dirty="0" smtClean="0"/>
          </a:p>
          <a:p>
            <a:pPr algn="just"/>
            <a:endParaRPr lang="en-US" sz="3600" b="1" dirty="0" smtClean="0"/>
          </a:p>
          <a:p>
            <a:pPr algn="just"/>
            <a:endParaRPr lang="en-US" sz="3600" b="1" dirty="0"/>
          </a:p>
        </p:txBody>
      </p:sp>
    </p:spTree>
    <p:extLst>
      <p:ext uri="{BB962C8B-B14F-4D97-AF65-F5344CB8AC3E}">
        <p14:creationId xmlns:p14="http://schemas.microsoft.com/office/powerpoint/2010/main" xmlns="" val="398239732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xmlns="" id="{EB21EA0D-0592-4B68-A1FA-D07CC15AA4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102" name="Freeform 5">
              <a:extLst>
                <a:ext uri="{FF2B5EF4-FFF2-40B4-BE49-F238E27FC236}">
                  <a16:creationId xmlns:a16="http://schemas.microsoft.com/office/drawing/2014/main" xmlns="" id="{12BE90FF-D95F-4791-8AA8-13D3AF5399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6">
              <a:extLst>
                <a:ext uri="{FF2B5EF4-FFF2-40B4-BE49-F238E27FC236}">
                  <a16:creationId xmlns:a16="http://schemas.microsoft.com/office/drawing/2014/main" xmlns="" id="{3E17BEAD-5268-4582-9CDA-080429B3F2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7">
              <a:extLst>
                <a:ext uri="{FF2B5EF4-FFF2-40B4-BE49-F238E27FC236}">
                  <a16:creationId xmlns:a16="http://schemas.microsoft.com/office/drawing/2014/main" xmlns="" id="{E2193641-CFA5-41A1-A5D0-1258C4B56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8">
              <a:extLst>
                <a:ext uri="{FF2B5EF4-FFF2-40B4-BE49-F238E27FC236}">
                  <a16:creationId xmlns:a16="http://schemas.microsoft.com/office/drawing/2014/main" xmlns="" id="{4B848874-2F4C-4C38-B0F3-6BEFBD96C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6" name="Freeform 9">
              <a:extLst>
                <a:ext uri="{FF2B5EF4-FFF2-40B4-BE49-F238E27FC236}">
                  <a16:creationId xmlns:a16="http://schemas.microsoft.com/office/drawing/2014/main" xmlns="" id="{9D66E722-7DD0-4CA1-BC1E-345805EBF3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7" name="Freeform 10">
              <a:extLst>
                <a:ext uri="{FF2B5EF4-FFF2-40B4-BE49-F238E27FC236}">
                  <a16:creationId xmlns:a16="http://schemas.microsoft.com/office/drawing/2014/main" xmlns="" id="{AC43F54F-8F91-4774-9DEE-FEBB3CF13E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11">
              <a:extLst>
                <a:ext uri="{FF2B5EF4-FFF2-40B4-BE49-F238E27FC236}">
                  <a16:creationId xmlns:a16="http://schemas.microsoft.com/office/drawing/2014/main" xmlns="" id="{CF720352-945E-4F4A-B3CB-CFBFB527A9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9" name="Freeform 12">
              <a:extLst>
                <a:ext uri="{FF2B5EF4-FFF2-40B4-BE49-F238E27FC236}">
                  <a16:creationId xmlns:a16="http://schemas.microsoft.com/office/drawing/2014/main" xmlns="" id="{CC3D2A69-CD22-48D8-8098-4C0B086C3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0" name="Freeform 13">
              <a:extLst>
                <a:ext uri="{FF2B5EF4-FFF2-40B4-BE49-F238E27FC236}">
                  <a16:creationId xmlns:a16="http://schemas.microsoft.com/office/drawing/2014/main" xmlns="" id="{8582E1DD-3FD4-405C-AECB-4B87615F2F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1" name="Freeform 14">
              <a:extLst>
                <a:ext uri="{FF2B5EF4-FFF2-40B4-BE49-F238E27FC236}">
                  <a16:creationId xmlns:a16="http://schemas.microsoft.com/office/drawing/2014/main" xmlns="" id="{B9CE2562-DEC2-4FAF-B91A-C5B05D823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2" name="Freeform 15">
              <a:extLst>
                <a:ext uri="{FF2B5EF4-FFF2-40B4-BE49-F238E27FC236}">
                  <a16:creationId xmlns:a16="http://schemas.microsoft.com/office/drawing/2014/main" xmlns="" id="{7B84DB40-6452-45A0-B97F-4D819DB030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3" name="Freeform 16">
              <a:extLst>
                <a:ext uri="{FF2B5EF4-FFF2-40B4-BE49-F238E27FC236}">
                  <a16:creationId xmlns:a16="http://schemas.microsoft.com/office/drawing/2014/main" xmlns="" id="{9899C162-68F2-4A9B-80D6-9FFC795836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4" name="Freeform 17">
              <a:extLst>
                <a:ext uri="{FF2B5EF4-FFF2-40B4-BE49-F238E27FC236}">
                  <a16:creationId xmlns:a16="http://schemas.microsoft.com/office/drawing/2014/main" xmlns="" id="{696BAB33-D7B0-403A-9C92-C0686C4D16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5" name="Freeform 18">
              <a:extLst>
                <a:ext uri="{FF2B5EF4-FFF2-40B4-BE49-F238E27FC236}">
                  <a16:creationId xmlns:a16="http://schemas.microsoft.com/office/drawing/2014/main" xmlns="" id="{ED745C2A-D330-4595-9403-94261044F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6" name="Freeform 19">
              <a:extLst>
                <a:ext uri="{FF2B5EF4-FFF2-40B4-BE49-F238E27FC236}">
                  <a16:creationId xmlns:a16="http://schemas.microsoft.com/office/drawing/2014/main" xmlns="" id="{966DB625-58C7-4FE0-B310-0693EA5F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7" name="Freeform 20">
              <a:extLst>
                <a:ext uri="{FF2B5EF4-FFF2-40B4-BE49-F238E27FC236}">
                  <a16:creationId xmlns:a16="http://schemas.microsoft.com/office/drawing/2014/main" xmlns="" id="{2E9B003C-CD20-47F1-B3F7-4FD60DAED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18" name="Freeform 21">
              <a:extLst>
                <a:ext uri="{FF2B5EF4-FFF2-40B4-BE49-F238E27FC236}">
                  <a16:creationId xmlns:a16="http://schemas.microsoft.com/office/drawing/2014/main" xmlns="" id="{9C7A1393-3735-4840-A14D-21599345F7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119" name="Freeform 22">
              <a:extLst>
                <a:ext uri="{FF2B5EF4-FFF2-40B4-BE49-F238E27FC236}">
                  <a16:creationId xmlns:a16="http://schemas.microsoft.com/office/drawing/2014/main" xmlns="" id="{725E3A06-D658-4375-BA47-3DE94B007C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0" name="Freeform 23">
              <a:extLst>
                <a:ext uri="{FF2B5EF4-FFF2-40B4-BE49-F238E27FC236}">
                  <a16:creationId xmlns:a16="http://schemas.microsoft.com/office/drawing/2014/main" xmlns="" id="{3D05B1D8-557E-4AFA-BEA1-A52724D2AA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1" name="Freeform 24">
              <a:extLst>
                <a:ext uri="{FF2B5EF4-FFF2-40B4-BE49-F238E27FC236}">
                  <a16:creationId xmlns:a16="http://schemas.microsoft.com/office/drawing/2014/main" xmlns="" id="{D8919E4E-EA22-40E0-983E-B0FF3FDDC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2" name="Freeform 25">
              <a:extLst>
                <a:ext uri="{FF2B5EF4-FFF2-40B4-BE49-F238E27FC236}">
                  <a16:creationId xmlns:a16="http://schemas.microsoft.com/office/drawing/2014/main" xmlns="" id="{2151BACD-0EE0-4C02-AA7A-73B27C1BE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124" name="Group 123">
            <a:extLst>
              <a:ext uri="{FF2B5EF4-FFF2-40B4-BE49-F238E27FC236}">
                <a16:creationId xmlns:a16="http://schemas.microsoft.com/office/drawing/2014/main" xmlns="" id="{39A99555-AD85-482B-B52D-AEF5E54C57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00288" y="3399179"/>
            <a:ext cx="7348952" cy="6940842"/>
            <a:chOff x="697883" y="1816768"/>
            <a:chExt cx="3674476" cy="3470421"/>
          </a:xfrm>
        </p:grpSpPr>
        <p:sp>
          <p:nvSpPr>
            <p:cNvPr id="125" name="Rectangle 124">
              <a:extLst>
                <a:ext uri="{FF2B5EF4-FFF2-40B4-BE49-F238E27FC236}">
                  <a16:creationId xmlns:a16="http://schemas.microsoft.com/office/drawing/2014/main" xmlns="" id="{422ABA3B-AFDB-4FE6-8FFE-1DA729428F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Isosceles Triangle 22">
              <a:extLst>
                <a:ext uri="{FF2B5EF4-FFF2-40B4-BE49-F238E27FC236}">
                  <a16:creationId xmlns:a16="http://schemas.microsoft.com/office/drawing/2014/main" xmlns="" id="{8F45E953-E90B-4FA0-A3B4-DDF8E416E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26">
              <a:extLst>
                <a:ext uri="{FF2B5EF4-FFF2-40B4-BE49-F238E27FC236}">
                  <a16:creationId xmlns:a16="http://schemas.microsoft.com/office/drawing/2014/main" xmlns="" id="{BC5595F9-BF6B-4BAB-BAE0-208092CFA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29" name="Rectangle 128">
            <a:extLst>
              <a:ext uri="{FF2B5EF4-FFF2-40B4-BE49-F238E27FC236}">
                <a16:creationId xmlns:a16="http://schemas.microsoft.com/office/drawing/2014/main" xmlns="" id="{1A896E2E-235F-40B9-AE56-5D10213C0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438339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endParaRPr lang="en-US" sz="3600" kern="1200" dirty="0">
              <a:solidFill>
                <a:prstClr val="white"/>
              </a:solidFill>
              <a:latin typeface="Rockwell" panose="02060603020205020403"/>
            </a:endParaRPr>
          </a:p>
        </p:txBody>
      </p:sp>
      <p:grpSp>
        <p:nvGrpSpPr>
          <p:cNvPr id="131" name="Group 130">
            <a:extLst>
              <a:ext uri="{FF2B5EF4-FFF2-40B4-BE49-F238E27FC236}">
                <a16:creationId xmlns:a16="http://schemas.microsoft.com/office/drawing/2014/main" xmlns="" id="{950D144F-F9C8-4BE7-BE3D-48D956B9C2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flipV="1">
            <a:off x="39328" y="0"/>
            <a:ext cx="25168228" cy="13706476"/>
            <a:chOff x="-417513" y="0"/>
            <a:chExt cx="12584114" cy="6853238"/>
          </a:xfrm>
        </p:grpSpPr>
        <p:sp>
          <p:nvSpPr>
            <p:cNvPr id="132" name="Freeform 5">
              <a:extLst>
                <a:ext uri="{FF2B5EF4-FFF2-40B4-BE49-F238E27FC236}">
                  <a16:creationId xmlns:a16="http://schemas.microsoft.com/office/drawing/2014/main" xmlns="" id="{D5193C2B-52A6-4587-823E-744EC426D72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3" name="Freeform 6">
              <a:extLst>
                <a:ext uri="{FF2B5EF4-FFF2-40B4-BE49-F238E27FC236}">
                  <a16:creationId xmlns:a16="http://schemas.microsoft.com/office/drawing/2014/main" xmlns="" id="{7764B5C2-BEA5-485C-8E3F-D9F00EF0F3B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4" name="Freeform 7">
              <a:extLst>
                <a:ext uri="{FF2B5EF4-FFF2-40B4-BE49-F238E27FC236}">
                  <a16:creationId xmlns:a16="http://schemas.microsoft.com/office/drawing/2014/main" xmlns="" id="{2ABB0D3A-703C-418A-AEE9-709BD11184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5" name="Freeform 8">
              <a:extLst>
                <a:ext uri="{FF2B5EF4-FFF2-40B4-BE49-F238E27FC236}">
                  <a16:creationId xmlns:a16="http://schemas.microsoft.com/office/drawing/2014/main" xmlns="" id="{CF0E0EEA-1CF7-4D3B-8967-BF9960A03B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6" name="Freeform 9">
              <a:extLst>
                <a:ext uri="{FF2B5EF4-FFF2-40B4-BE49-F238E27FC236}">
                  <a16:creationId xmlns:a16="http://schemas.microsoft.com/office/drawing/2014/main" xmlns="" id="{E274485A-25E4-4FD4-B4EB-B4EC319383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7" name="Freeform 10">
              <a:extLst>
                <a:ext uri="{FF2B5EF4-FFF2-40B4-BE49-F238E27FC236}">
                  <a16:creationId xmlns:a16="http://schemas.microsoft.com/office/drawing/2014/main" xmlns="" id="{3AE4E6F1-8C7E-4682-9113-B2A6B10D50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8" name="Freeform 11">
              <a:extLst>
                <a:ext uri="{FF2B5EF4-FFF2-40B4-BE49-F238E27FC236}">
                  <a16:creationId xmlns:a16="http://schemas.microsoft.com/office/drawing/2014/main" xmlns="" id="{55879EDA-BAE6-4F7E-833F-254D1FE68E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39" name="Freeform 12">
              <a:extLst>
                <a:ext uri="{FF2B5EF4-FFF2-40B4-BE49-F238E27FC236}">
                  <a16:creationId xmlns:a16="http://schemas.microsoft.com/office/drawing/2014/main" xmlns="" id="{2F5B315F-9241-4776-B068-C17E04F69A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0" name="Freeform 13">
              <a:extLst>
                <a:ext uri="{FF2B5EF4-FFF2-40B4-BE49-F238E27FC236}">
                  <a16:creationId xmlns:a16="http://schemas.microsoft.com/office/drawing/2014/main" xmlns="" id="{0CE33508-1884-4EA8-8E65-ACD09E4F45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1" name="Freeform 14">
              <a:extLst>
                <a:ext uri="{FF2B5EF4-FFF2-40B4-BE49-F238E27FC236}">
                  <a16:creationId xmlns:a16="http://schemas.microsoft.com/office/drawing/2014/main" xmlns="" id="{ADDD8821-B28E-4A1C-9593-26AF519C77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2" name="Freeform 15">
              <a:extLst>
                <a:ext uri="{FF2B5EF4-FFF2-40B4-BE49-F238E27FC236}">
                  <a16:creationId xmlns:a16="http://schemas.microsoft.com/office/drawing/2014/main" xmlns="" id="{16AAF2D2-6843-4EEE-B81A-7E80A738BA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3" name="Freeform 16">
              <a:extLst>
                <a:ext uri="{FF2B5EF4-FFF2-40B4-BE49-F238E27FC236}">
                  <a16:creationId xmlns:a16="http://schemas.microsoft.com/office/drawing/2014/main" xmlns="" id="{41013CAB-D751-4E9A-907B-24C0AB5DC9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4" name="Freeform 17">
              <a:extLst>
                <a:ext uri="{FF2B5EF4-FFF2-40B4-BE49-F238E27FC236}">
                  <a16:creationId xmlns:a16="http://schemas.microsoft.com/office/drawing/2014/main" xmlns="" id="{DCCB52C9-D630-4208-84FE-7CAEE3FADF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5" name="Freeform 18">
              <a:extLst>
                <a:ext uri="{FF2B5EF4-FFF2-40B4-BE49-F238E27FC236}">
                  <a16:creationId xmlns:a16="http://schemas.microsoft.com/office/drawing/2014/main" xmlns="" id="{464F7912-3C5D-4A8D-AD4E-BA34D9833F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6" name="Freeform 19">
              <a:extLst>
                <a:ext uri="{FF2B5EF4-FFF2-40B4-BE49-F238E27FC236}">
                  <a16:creationId xmlns:a16="http://schemas.microsoft.com/office/drawing/2014/main" xmlns="" id="{1DE5A39D-E890-4225-985C-CF4CD81EE23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7" name="Freeform 20">
              <a:extLst>
                <a:ext uri="{FF2B5EF4-FFF2-40B4-BE49-F238E27FC236}">
                  <a16:creationId xmlns:a16="http://schemas.microsoft.com/office/drawing/2014/main" xmlns="" id="{6BC26730-EF11-447B-94FE-552F77B2545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8" name="Freeform 21">
              <a:extLst>
                <a:ext uri="{FF2B5EF4-FFF2-40B4-BE49-F238E27FC236}">
                  <a16:creationId xmlns:a16="http://schemas.microsoft.com/office/drawing/2014/main" xmlns="" id="{D8161863-D792-452D-B9F0-D6522EA63D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49" name="Freeform 22">
              <a:extLst>
                <a:ext uri="{FF2B5EF4-FFF2-40B4-BE49-F238E27FC236}">
                  <a16:creationId xmlns:a16="http://schemas.microsoft.com/office/drawing/2014/main" xmlns="" id="{D1AACDC7-6C74-4713-9E52-329FC30ACC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50" name="Freeform 23">
              <a:extLst>
                <a:ext uri="{FF2B5EF4-FFF2-40B4-BE49-F238E27FC236}">
                  <a16:creationId xmlns:a16="http://schemas.microsoft.com/office/drawing/2014/main" xmlns="" id="{A4150003-F340-4C57-8E6D-C678CEF66F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51" name="Freeform 24">
              <a:extLst>
                <a:ext uri="{FF2B5EF4-FFF2-40B4-BE49-F238E27FC236}">
                  <a16:creationId xmlns:a16="http://schemas.microsoft.com/office/drawing/2014/main" xmlns="" id="{2401683E-D389-491F-9E72-B8124F38E89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152" name="Freeform 25">
              <a:extLst>
                <a:ext uri="{FF2B5EF4-FFF2-40B4-BE49-F238E27FC236}">
                  <a16:creationId xmlns:a16="http://schemas.microsoft.com/office/drawing/2014/main" xmlns="" id="{400BD38B-EFD8-456C-BBAE-31A223A21F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grpSp>
      <p:graphicFrame>
        <p:nvGraphicFramePr>
          <p:cNvPr id="9" name="Content Placeholder 8">
            <a:extLst>
              <a:ext uri="{FF2B5EF4-FFF2-40B4-BE49-F238E27FC236}">
                <a16:creationId xmlns:a16="http://schemas.microsoft.com/office/drawing/2014/main" xmlns="" id="{C57E203D-5D13-4191-9AEB-69EA7FAC3600}"/>
              </a:ext>
            </a:extLst>
          </p:cNvPr>
          <p:cNvGraphicFramePr>
            <a:graphicFrameLocks noGrp="1"/>
          </p:cNvGraphicFramePr>
          <p:nvPr>
            <p:ph idx="4294967295"/>
            <p:extLst>
              <p:ext uri="{D42A27DB-BD31-4B8C-83A1-F6EECF244321}">
                <p14:modId xmlns:p14="http://schemas.microsoft.com/office/powerpoint/2010/main" xmlns="" val="2914423365"/>
              </p:ext>
            </p:extLst>
          </p:nvPr>
        </p:nvGraphicFramePr>
        <p:xfrm>
          <a:off x="4268430" y="1210310"/>
          <a:ext cx="13604874" cy="10515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8525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B21EA0D-0592-4B68-A1FA-D07CC15AA4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10" name="Freeform 5">
              <a:extLst>
                <a:ext uri="{FF2B5EF4-FFF2-40B4-BE49-F238E27FC236}">
                  <a16:creationId xmlns:a16="http://schemas.microsoft.com/office/drawing/2014/main" xmlns="" id="{12BE90FF-D95F-4791-8AA8-13D3AF5399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6">
              <a:extLst>
                <a:ext uri="{FF2B5EF4-FFF2-40B4-BE49-F238E27FC236}">
                  <a16:creationId xmlns:a16="http://schemas.microsoft.com/office/drawing/2014/main" xmlns="" id="{3E17BEAD-5268-4582-9CDA-080429B3F2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7">
              <a:extLst>
                <a:ext uri="{FF2B5EF4-FFF2-40B4-BE49-F238E27FC236}">
                  <a16:creationId xmlns:a16="http://schemas.microsoft.com/office/drawing/2014/main" xmlns="" id="{E2193641-CFA5-41A1-A5D0-1258C4B56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8">
              <a:extLst>
                <a:ext uri="{FF2B5EF4-FFF2-40B4-BE49-F238E27FC236}">
                  <a16:creationId xmlns:a16="http://schemas.microsoft.com/office/drawing/2014/main" xmlns="" id="{4B848874-2F4C-4C38-B0F3-6BEFBD96C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9">
              <a:extLst>
                <a:ext uri="{FF2B5EF4-FFF2-40B4-BE49-F238E27FC236}">
                  <a16:creationId xmlns:a16="http://schemas.microsoft.com/office/drawing/2014/main" xmlns="" id="{9D66E722-7DD0-4CA1-BC1E-345805EBF3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0">
              <a:extLst>
                <a:ext uri="{FF2B5EF4-FFF2-40B4-BE49-F238E27FC236}">
                  <a16:creationId xmlns:a16="http://schemas.microsoft.com/office/drawing/2014/main" xmlns="" id="{AC43F54F-8F91-4774-9DEE-FEBB3CF13E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1">
              <a:extLst>
                <a:ext uri="{FF2B5EF4-FFF2-40B4-BE49-F238E27FC236}">
                  <a16:creationId xmlns:a16="http://schemas.microsoft.com/office/drawing/2014/main" xmlns="" id="{CF720352-945E-4F4A-B3CB-CFBFB527A9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2">
              <a:extLst>
                <a:ext uri="{FF2B5EF4-FFF2-40B4-BE49-F238E27FC236}">
                  <a16:creationId xmlns:a16="http://schemas.microsoft.com/office/drawing/2014/main" xmlns="" id="{CC3D2A69-CD22-48D8-8098-4C0B086C3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3">
              <a:extLst>
                <a:ext uri="{FF2B5EF4-FFF2-40B4-BE49-F238E27FC236}">
                  <a16:creationId xmlns:a16="http://schemas.microsoft.com/office/drawing/2014/main" xmlns="" id="{8582E1DD-3FD4-405C-AECB-4B87615F2F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4">
              <a:extLst>
                <a:ext uri="{FF2B5EF4-FFF2-40B4-BE49-F238E27FC236}">
                  <a16:creationId xmlns:a16="http://schemas.microsoft.com/office/drawing/2014/main" xmlns="" id="{B9CE2562-DEC2-4FAF-B91A-C5B05D823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5">
              <a:extLst>
                <a:ext uri="{FF2B5EF4-FFF2-40B4-BE49-F238E27FC236}">
                  <a16:creationId xmlns:a16="http://schemas.microsoft.com/office/drawing/2014/main" xmlns="" id="{7B84DB40-6452-45A0-B97F-4D819DB030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6">
              <a:extLst>
                <a:ext uri="{FF2B5EF4-FFF2-40B4-BE49-F238E27FC236}">
                  <a16:creationId xmlns:a16="http://schemas.microsoft.com/office/drawing/2014/main" xmlns="" id="{9899C162-68F2-4A9B-80D6-9FFC795836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7">
              <a:extLst>
                <a:ext uri="{FF2B5EF4-FFF2-40B4-BE49-F238E27FC236}">
                  <a16:creationId xmlns:a16="http://schemas.microsoft.com/office/drawing/2014/main" xmlns="" id="{696BAB33-D7B0-403A-9C92-C0686C4D16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8">
              <a:extLst>
                <a:ext uri="{FF2B5EF4-FFF2-40B4-BE49-F238E27FC236}">
                  <a16:creationId xmlns:a16="http://schemas.microsoft.com/office/drawing/2014/main" xmlns="" id="{ED745C2A-D330-4595-9403-94261044F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9">
              <a:extLst>
                <a:ext uri="{FF2B5EF4-FFF2-40B4-BE49-F238E27FC236}">
                  <a16:creationId xmlns:a16="http://schemas.microsoft.com/office/drawing/2014/main" xmlns="" id="{966DB625-58C7-4FE0-B310-0693EA5F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20">
              <a:extLst>
                <a:ext uri="{FF2B5EF4-FFF2-40B4-BE49-F238E27FC236}">
                  <a16:creationId xmlns:a16="http://schemas.microsoft.com/office/drawing/2014/main" xmlns="" id="{2E9B003C-CD20-47F1-B3F7-4FD60DAED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6" name="Freeform 21">
              <a:extLst>
                <a:ext uri="{FF2B5EF4-FFF2-40B4-BE49-F238E27FC236}">
                  <a16:creationId xmlns:a16="http://schemas.microsoft.com/office/drawing/2014/main" xmlns="" id="{9C7A1393-3735-4840-A14D-21599345F7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7" name="Freeform 22">
              <a:extLst>
                <a:ext uri="{FF2B5EF4-FFF2-40B4-BE49-F238E27FC236}">
                  <a16:creationId xmlns:a16="http://schemas.microsoft.com/office/drawing/2014/main" xmlns="" id="{725E3A06-D658-4375-BA47-3DE94B007C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3">
              <a:extLst>
                <a:ext uri="{FF2B5EF4-FFF2-40B4-BE49-F238E27FC236}">
                  <a16:creationId xmlns:a16="http://schemas.microsoft.com/office/drawing/2014/main" xmlns="" id="{3D05B1D8-557E-4AFA-BEA1-A52724D2AA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4">
              <a:extLst>
                <a:ext uri="{FF2B5EF4-FFF2-40B4-BE49-F238E27FC236}">
                  <a16:creationId xmlns:a16="http://schemas.microsoft.com/office/drawing/2014/main" xmlns="" id="{D8919E4E-EA22-40E0-983E-B0FF3FDDC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5">
              <a:extLst>
                <a:ext uri="{FF2B5EF4-FFF2-40B4-BE49-F238E27FC236}">
                  <a16:creationId xmlns:a16="http://schemas.microsoft.com/office/drawing/2014/main" xmlns="" id="{2151BACD-0EE0-4C02-AA7A-73B27C1BE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2" name="Group 31">
            <a:extLst>
              <a:ext uri="{FF2B5EF4-FFF2-40B4-BE49-F238E27FC236}">
                <a16:creationId xmlns:a16="http://schemas.microsoft.com/office/drawing/2014/main" xmlns="" id="{39A99555-AD85-482B-B52D-AEF5E54C57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00288" y="3399179"/>
            <a:ext cx="7348952" cy="6940842"/>
            <a:chOff x="697883" y="1816768"/>
            <a:chExt cx="3674476" cy="3470421"/>
          </a:xfrm>
        </p:grpSpPr>
        <p:sp>
          <p:nvSpPr>
            <p:cNvPr id="33" name="Rectangle 32">
              <a:extLst>
                <a:ext uri="{FF2B5EF4-FFF2-40B4-BE49-F238E27FC236}">
                  <a16:creationId xmlns:a16="http://schemas.microsoft.com/office/drawing/2014/main" xmlns="" id="{422ABA3B-AFDB-4FE6-8FFE-1DA729428F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22">
              <a:extLst>
                <a:ext uri="{FF2B5EF4-FFF2-40B4-BE49-F238E27FC236}">
                  <a16:creationId xmlns:a16="http://schemas.microsoft.com/office/drawing/2014/main" xmlns="" id="{8F45E953-E90B-4FA0-A3B4-DDF8E416E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BC5595F9-BF6B-4BAB-BAE0-208092CFA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xmlns="" id="{21331AC4-B1A0-4627-B7C9-95A05C6CD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438339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endParaRPr lang="en-US" sz="3600" kern="1200" dirty="0">
              <a:solidFill>
                <a:prstClr val="white"/>
              </a:solidFill>
              <a:latin typeface="Rockwell" panose="02060603020205020403"/>
            </a:endParaRPr>
          </a:p>
        </p:txBody>
      </p:sp>
      <p:grpSp>
        <p:nvGrpSpPr>
          <p:cNvPr id="39" name="Group 38">
            <a:extLst>
              <a:ext uri="{FF2B5EF4-FFF2-40B4-BE49-F238E27FC236}">
                <a16:creationId xmlns:a16="http://schemas.microsoft.com/office/drawing/2014/main" xmlns="" id="{5E4D8A22-46CE-4EBE-8DBD-AB4CF6E9BF3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40" name="Freeform 5">
              <a:extLst>
                <a:ext uri="{FF2B5EF4-FFF2-40B4-BE49-F238E27FC236}">
                  <a16:creationId xmlns:a16="http://schemas.microsoft.com/office/drawing/2014/main" xmlns="" id="{1479A08C-A93A-45DC-AEF7-63855A74C5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1" name="Freeform 6">
              <a:extLst>
                <a:ext uri="{FF2B5EF4-FFF2-40B4-BE49-F238E27FC236}">
                  <a16:creationId xmlns:a16="http://schemas.microsoft.com/office/drawing/2014/main" xmlns="" id="{8542C76B-30E9-465B-8849-FB9354BED1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2" name="Freeform 7">
              <a:extLst>
                <a:ext uri="{FF2B5EF4-FFF2-40B4-BE49-F238E27FC236}">
                  <a16:creationId xmlns:a16="http://schemas.microsoft.com/office/drawing/2014/main" xmlns="" id="{0EB6D4E8-9B0E-424A-804B-06065EA877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3" name="Freeform 8">
              <a:extLst>
                <a:ext uri="{FF2B5EF4-FFF2-40B4-BE49-F238E27FC236}">
                  <a16:creationId xmlns:a16="http://schemas.microsoft.com/office/drawing/2014/main" xmlns="" id="{0CDEFB8B-F4EC-4591-9608-132B08EDC5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4" name="Freeform 9">
              <a:extLst>
                <a:ext uri="{FF2B5EF4-FFF2-40B4-BE49-F238E27FC236}">
                  <a16:creationId xmlns:a16="http://schemas.microsoft.com/office/drawing/2014/main" xmlns="" id="{80D92B71-BB0A-4E5C-BF79-E27228D150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5" name="Freeform 10">
              <a:extLst>
                <a:ext uri="{FF2B5EF4-FFF2-40B4-BE49-F238E27FC236}">
                  <a16:creationId xmlns:a16="http://schemas.microsoft.com/office/drawing/2014/main" xmlns="" id="{B9113154-4CBD-4CD6-BAB5-FFEA2724C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6" name="Freeform 11">
              <a:extLst>
                <a:ext uri="{FF2B5EF4-FFF2-40B4-BE49-F238E27FC236}">
                  <a16:creationId xmlns:a16="http://schemas.microsoft.com/office/drawing/2014/main" xmlns="" id="{4EEC5A2D-013C-41E8-8A01-28A1C62E93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7" name="Freeform 12">
              <a:extLst>
                <a:ext uri="{FF2B5EF4-FFF2-40B4-BE49-F238E27FC236}">
                  <a16:creationId xmlns:a16="http://schemas.microsoft.com/office/drawing/2014/main" xmlns="" id="{95408E9F-8928-45F7-9D18-800C5A9F82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8" name="Freeform 13">
              <a:extLst>
                <a:ext uri="{FF2B5EF4-FFF2-40B4-BE49-F238E27FC236}">
                  <a16:creationId xmlns:a16="http://schemas.microsoft.com/office/drawing/2014/main" xmlns="" id="{752ABBED-5F8C-47E4-A11E-69BB0E5121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9" name="Freeform 14">
              <a:extLst>
                <a:ext uri="{FF2B5EF4-FFF2-40B4-BE49-F238E27FC236}">
                  <a16:creationId xmlns:a16="http://schemas.microsoft.com/office/drawing/2014/main" xmlns="" id="{048EEA6B-C380-4396-B922-4DB7DBCB36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0" name="Freeform 15">
              <a:extLst>
                <a:ext uri="{FF2B5EF4-FFF2-40B4-BE49-F238E27FC236}">
                  <a16:creationId xmlns:a16="http://schemas.microsoft.com/office/drawing/2014/main" xmlns="" id="{1D1A353F-36F1-4BA2-904D-D90FA1338A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1" name="Freeform 16">
              <a:extLst>
                <a:ext uri="{FF2B5EF4-FFF2-40B4-BE49-F238E27FC236}">
                  <a16:creationId xmlns:a16="http://schemas.microsoft.com/office/drawing/2014/main" xmlns="" id="{860AA00A-0E51-41CC-A952-1E13D75847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2" name="Freeform 17">
              <a:extLst>
                <a:ext uri="{FF2B5EF4-FFF2-40B4-BE49-F238E27FC236}">
                  <a16:creationId xmlns:a16="http://schemas.microsoft.com/office/drawing/2014/main" xmlns="" id="{2DC0BA30-2C7D-46B2-B808-831FEBE201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3" name="Freeform 18">
              <a:extLst>
                <a:ext uri="{FF2B5EF4-FFF2-40B4-BE49-F238E27FC236}">
                  <a16:creationId xmlns:a16="http://schemas.microsoft.com/office/drawing/2014/main" xmlns="" id="{08BEC50E-A9C1-4E74-ABE2-B205E476C0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4" name="Freeform 19">
              <a:extLst>
                <a:ext uri="{FF2B5EF4-FFF2-40B4-BE49-F238E27FC236}">
                  <a16:creationId xmlns:a16="http://schemas.microsoft.com/office/drawing/2014/main" xmlns="" id="{58459F76-F434-4BDB-B86C-59699729346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5" name="Freeform 20">
              <a:extLst>
                <a:ext uri="{FF2B5EF4-FFF2-40B4-BE49-F238E27FC236}">
                  <a16:creationId xmlns:a16="http://schemas.microsoft.com/office/drawing/2014/main" xmlns="" id="{27FE7C25-5F4B-47CF-8BD6-0110165657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6" name="Freeform 21">
              <a:extLst>
                <a:ext uri="{FF2B5EF4-FFF2-40B4-BE49-F238E27FC236}">
                  <a16:creationId xmlns:a16="http://schemas.microsoft.com/office/drawing/2014/main" xmlns="" id="{44B031CB-48DB-4D21-94A5-D142A268C3E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7" name="Freeform 22">
              <a:extLst>
                <a:ext uri="{FF2B5EF4-FFF2-40B4-BE49-F238E27FC236}">
                  <a16:creationId xmlns:a16="http://schemas.microsoft.com/office/drawing/2014/main" xmlns="" id="{21F60125-8FB9-4362-AE52-574C6A8E4B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8" name="Freeform 23">
              <a:extLst>
                <a:ext uri="{FF2B5EF4-FFF2-40B4-BE49-F238E27FC236}">
                  <a16:creationId xmlns:a16="http://schemas.microsoft.com/office/drawing/2014/main" xmlns="" id="{83863DF3-81E1-4B27-AA1F-51A1D9194D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9" name="Freeform 24">
              <a:extLst>
                <a:ext uri="{FF2B5EF4-FFF2-40B4-BE49-F238E27FC236}">
                  <a16:creationId xmlns:a16="http://schemas.microsoft.com/office/drawing/2014/main" xmlns="" id="{1E9F0B37-792A-4120-8BB7-26EFAA9DAE5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60" name="Freeform 25">
              <a:extLst>
                <a:ext uri="{FF2B5EF4-FFF2-40B4-BE49-F238E27FC236}">
                  <a16:creationId xmlns:a16="http://schemas.microsoft.com/office/drawing/2014/main" xmlns="" id="{51DB02BB-7093-4681-BBA3-7C4316C1B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grpSp>
      <p:graphicFrame>
        <p:nvGraphicFramePr>
          <p:cNvPr id="4" name="Content Placeholder 3">
            <a:extLst>
              <a:ext uri="{FF2B5EF4-FFF2-40B4-BE49-F238E27FC236}">
                <a16:creationId xmlns:a16="http://schemas.microsoft.com/office/drawing/2014/main" xmlns="" id="{EBA682E2-B02B-4883-944B-EF174373FF42}"/>
              </a:ext>
            </a:extLst>
          </p:cNvPr>
          <p:cNvGraphicFramePr>
            <a:graphicFrameLocks noGrp="1"/>
          </p:cNvGraphicFramePr>
          <p:nvPr>
            <p:ph idx="4294967295"/>
            <p:extLst>
              <p:ext uri="{D42A27DB-BD31-4B8C-83A1-F6EECF244321}">
                <p14:modId xmlns:p14="http://schemas.microsoft.com/office/powerpoint/2010/main" xmlns="" val="1623166595"/>
              </p:ext>
            </p:extLst>
          </p:nvPr>
        </p:nvGraphicFramePr>
        <p:xfrm>
          <a:off x="2216472" y="2190065"/>
          <a:ext cx="21153116" cy="1030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73017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1828801" y="1576605"/>
            <a:ext cx="20116800" cy="7848302"/>
          </a:xfrm>
          <a:prstGeom prst="rect">
            <a:avLst/>
          </a:prstGeom>
        </p:spPr>
        <p:txBody>
          <a:bodyPr wrap="square">
            <a:spAutoFit/>
          </a:bodyPr>
          <a:lstStyle/>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Bafana Bafana vs Zimbabwe </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Bafana  Bafana vs Ethiopia</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MTN 8 Final</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Sundowns CAF Champions League match against Al Ahli and Al Merrick</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Rugby Carling Cup</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Super Rugby Events</a:t>
            </a:r>
          </a:p>
          <a:p>
            <a:pPr algn="just">
              <a:lnSpc>
                <a:spcPct val="150000"/>
              </a:lnSpc>
            </a:pPr>
            <a:r>
              <a:rPr lang="en-GB" sz="4800" spc="-25" dirty="0" smtClean="0">
                <a:solidFill>
                  <a:srgbClr val="000000"/>
                </a:solidFill>
                <a:latin typeface="Arial" panose="020B0604020202020204" pitchFamily="34" charset="0"/>
                <a:ea typeface="Times New Roman" panose="02020603050405020304" pitchFamily="18" charset="0"/>
              </a:rPr>
              <a:t>No major incidents of  outbreak</a:t>
            </a:r>
            <a:endParaRPr lang="en-US" sz="4800"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EVENTS /ACTIVITIES  </a:t>
            </a:r>
            <a:endParaRPr sz="6600" b="1" dirty="0"/>
          </a:p>
        </p:txBody>
      </p:sp>
    </p:spTree>
    <p:extLst>
      <p:ext uri="{BB962C8B-B14F-4D97-AF65-F5344CB8AC3E}">
        <p14:creationId xmlns:p14="http://schemas.microsoft.com/office/powerpoint/2010/main" xmlns="" val="31552849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B21EA0D-0592-4B68-A1FA-D07CC15AA4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10" name="Freeform 5">
              <a:extLst>
                <a:ext uri="{FF2B5EF4-FFF2-40B4-BE49-F238E27FC236}">
                  <a16:creationId xmlns:a16="http://schemas.microsoft.com/office/drawing/2014/main" xmlns="" id="{12BE90FF-D95F-4791-8AA8-13D3AF5399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6">
              <a:extLst>
                <a:ext uri="{FF2B5EF4-FFF2-40B4-BE49-F238E27FC236}">
                  <a16:creationId xmlns:a16="http://schemas.microsoft.com/office/drawing/2014/main" xmlns="" id="{3E17BEAD-5268-4582-9CDA-080429B3F2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7">
              <a:extLst>
                <a:ext uri="{FF2B5EF4-FFF2-40B4-BE49-F238E27FC236}">
                  <a16:creationId xmlns:a16="http://schemas.microsoft.com/office/drawing/2014/main" xmlns="" id="{E2193641-CFA5-41A1-A5D0-1258C4B56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8">
              <a:extLst>
                <a:ext uri="{FF2B5EF4-FFF2-40B4-BE49-F238E27FC236}">
                  <a16:creationId xmlns:a16="http://schemas.microsoft.com/office/drawing/2014/main" xmlns="" id="{4B848874-2F4C-4C38-B0F3-6BEFBD96C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9">
              <a:extLst>
                <a:ext uri="{FF2B5EF4-FFF2-40B4-BE49-F238E27FC236}">
                  <a16:creationId xmlns:a16="http://schemas.microsoft.com/office/drawing/2014/main" xmlns="" id="{9D66E722-7DD0-4CA1-BC1E-345805EBF3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0">
              <a:extLst>
                <a:ext uri="{FF2B5EF4-FFF2-40B4-BE49-F238E27FC236}">
                  <a16:creationId xmlns:a16="http://schemas.microsoft.com/office/drawing/2014/main" xmlns="" id="{AC43F54F-8F91-4774-9DEE-FEBB3CF13E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1">
              <a:extLst>
                <a:ext uri="{FF2B5EF4-FFF2-40B4-BE49-F238E27FC236}">
                  <a16:creationId xmlns:a16="http://schemas.microsoft.com/office/drawing/2014/main" xmlns="" id="{CF720352-945E-4F4A-B3CB-CFBFB527A9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2">
              <a:extLst>
                <a:ext uri="{FF2B5EF4-FFF2-40B4-BE49-F238E27FC236}">
                  <a16:creationId xmlns:a16="http://schemas.microsoft.com/office/drawing/2014/main" xmlns="" id="{CC3D2A69-CD22-48D8-8098-4C0B086C3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3">
              <a:extLst>
                <a:ext uri="{FF2B5EF4-FFF2-40B4-BE49-F238E27FC236}">
                  <a16:creationId xmlns:a16="http://schemas.microsoft.com/office/drawing/2014/main" xmlns="" id="{8582E1DD-3FD4-405C-AECB-4B87615F2F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4">
              <a:extLst>
                <a:ext uri="{FF2B5EF4-FFF2-40B4-BE49-F238E27FC236}">
                  <a16:creationId xmlns:a16="http://schemas.microsoft.com/office/drawing/2014/main" xmlns="" id="{B9CE2562-DEC2-4FAF-B91A-C5B05D823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5">
              <a:extLst>
                <a:ext uri="{FF2B5EF4-FFF2-40B4-BE49-F238E27FC236}">
                  <a16:creationId xmlns:a16="http://schemas.microsoft.com/office/drawing/2014/main" xmlns="" id="{7B84DB40-6452-45A0-B97F-4D819DB030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6">
              <a:extLst>
                <a:ext uri="{FF2B5EF4-FFF2-40B4-BE49-F238E27FC236}">
                  <a16:creationId xmlns:a16="http://schemas.microsoft.com/office/drawing/2014/main" xmlns="" id="{9899C162-68F2-4A9B-80D6-9FFC795836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7">
              <a:extLst>
                <a:ext uri="{FF2B5EF4-FFF2-40B4-BE49-F238E27FC236}">
                  <a16:creationId xmlns:a16="http://schemas.microsoft.com/office/drawing/2014/main" xmlns="" id="{696BAB33-D7B0-403A-9C92-C0686C4D16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8">
              <a:extLst>
                <a:ext uri="{FF2B5EF4-FFF2-40B4-BE49-F238E27FC236}">
                  <a16:creationId xmlns:a16="http://schemas.microsoft.com/office/drawing/2014/main" xmlns="" id="{ED745C2A-D330-4595-9403-94261044F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9">
              <a:extLst>
                <a:ext uri="{FF2B5EF4-FFF2-40B4-BE49-F238E27FC236}">
                  <a16:creationId xmlns:a16="http://schemas.microsoft.com/office/drawing/2014/main" xmlns="" id="{966DB625-58C7-4FE0-B310-0693EA5F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20">
              <a:extLst>
                <a:ext uri="{FF2B5EF4-FFF2-40B4-BE49-F238E27FC236}">
                  <a16:creationId xmlns:a16="http://schemas.microsoft.com/office/drawing/2014/main" xmlns="" id="{2E9B003C-CD20-47F1-B3F7-4FD60DAED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6" name="Freeform 21">
              <a:extLst>
                <a:ext uri="{FF2B5EF4-FFF2-40B4-BE49-F238E27FC236}">
                  <a16:creationId xmlns:a16="http://schemas.microsoft.com/office/drawing/2014/main" xmlns="" id="{9C7A1393-3735-4840-A14D-21599345F7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7" name="Freeform 22">
              <a:extLst>
                <a:ext uri="{FF2B5EF4-FFF2-40B4-BE49-F238E27FC236}">
                  <a16:creationId xmlns:a16="http://schemas.microsoft.com/office/drawing/2014/main" xmlns="" id="{725E3A06-D658-4375-BA47-3DE94B007C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3">
              <a:extLst>
                <a:ext uri="{FF2B5EF4-FFF2-40B4-BE49-F238E27FC236}">
                  <a16:creationId xmlns:a16="http://schemas.microsoft.com/office/drawing/2014/main" xmlns="" id="{3D05B1D8-557E-4AFA-BEA1-A52724D2AA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4">
              <a:extLst>
                <a:ext uri="{FF2B5EF4-FFF2-40B4-BE49-F238E27FC236}">
                  <a16:creationId xmlns:a16="http://schemas.microsoft.com/office/drawing/2014/main" xmlns="" id="{D8919E4E-EA22-40E0-983E-B0FF3FDDC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5">
              <a:extLst>
                <a:ext uri="{FF2B5EF4-FFF2-40B4-BE49-F238E27FC236}">
                  <a16:creationId xmlns:a16="http://schemas.microsoft.com/office/drawing/2014/main" xmlns="" id="{2151BACD-0EE0-4C02-AA7A-73B27C1BE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2" name="Group 31">
            <a:extLst>
              <a:ext uri="{FF2B5EF4-FFF2-40B4-BE49-F238E27FC236}">
                <a16:creationId xmlns:a16="http://schemas.microsoft.com/office/drawing/2014/main" xmlns="" id="{39A99555-AD85-482B-B52D-AEF5E54C57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00288" y="3399179"/>
            <a:ext cx="7348952" cy="6940842"/>
            <a:chOff x="697883" y="1816768"/>
            <a:chExt cx="3674476" cy="3470421"/>
          </a:xfrm>
        </p:grpSpPr>
        <p:sp>
          <p:nvSpPr>
            <p:cNvPr id="33" name="Rectangle 32">
              <a:extLst>
                <a:ext uri="{FF2B5EF4-FFF2-40B4-BE49-F238E27FC236}">
                  <a16:creationId xmlns:a16="http://schemas.microsoft.com/office/drawing/2014/main" xmlns="" id="{422ABA3B-AFDB-4FE6-8FFE-1DA729428F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22">
              <a:extLst>
                <a:ext uri="{FF2B5EF4-FFF2-40B4-BE49-F238E27FC236}">
                  <a16:creationId xmlns:a16="http://schemas.microsoft.com/office/drawing/2014/main" xmlns="" id="{8F45E953-E90B-4FA0-A3B4-DDF8E416E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BC5595F9-BF6B-4BAB-BAE0-208092CFA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xmlns="" id="{21331AC4-B1A0-4627-B7C9-95A05C6CD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438339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endParaRPr lang="en-US" sz="3600" kern="1200" dirty="0">
              <a:solidFill>
                <a:prstClr val="white"/>
              </a:solidFill>
              <a:latin typeface="Rockwell" panose="02060603020205020403"/>
            </a:endParaRPr>
          </a:p>
        </p:txBody>
      </p:sp>
      <p:grpSp>
        <p:nvGrpSpPr>
          <p:cNvPr id="39" name="Group 38">
            <a:extLst>
              <a:ext uri="{FF2B5EF4-FFF2-40B4-BE49-F238E27FC236}">
                <a16:creationId xmlns:a16="http://schemas.microsoft.com/office/drawing/2014/main" xmlns="" id="{5E4D8A22-46CE-4EBE-8DBD-AB4CF6E9BF3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40" name="Freeform 5">
              <a:extLst>
                <a:ext uri="{FF2B5EF4-FFF2-40B4-BE49-F238E27FC236}">
                  <a16:creationId xmlns:a16="http://schemas.microsoft.com/office/drawing/2014/main" xmlns="" id="{1479A08C-A93A-45DC-AEF7-63855A74C5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1" name="Freeform 6">
              <a:extLst>
                <a:ext uri="{FF2B5EF4-FFF2-40B4-BE49-F238E27FC236}">
                  <a16:creationId xmlns:a16="http://schemas.microsoft.com/office/drawing/2014/main" xmlns="" id="{8542C76B-30E9-465B-8849-FB9354BED1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2" name="Freeform 7">
              <a:extLst>
                <a:ext uri="{FF2B5EF4-FFF2-40B4-BE49-F238E27FC236}">
                  <a16:creationId xmlns:a16="http://schemas.microsoft.com/office/drawing/2014/main" xmlns="" id="{0EB6D4E8-9B0E-424A-804B-06065EA877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3" name="Freeform 8">
              <a:extLst>
                <a:ext uri="{FF2B5EF4-FFF2-40B4-BE49-F238E27FC236}">
                  <a16:creationId xmlns:a16="http://schemas.microsoft.com/office/drawing/2014/main" xmlns="" id="{0CDEFB8B-F4EC-4591-9608-132B08EDC5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4" name="Freeform 9">
              <a:extLst>
                <a:ext uri="{FF2B5EF4-FFF2-40B4-BE49-F238E27FC236}">
                  <a16:creationId xmlns:a16="http://schemas.microsoft.com/office/drawing/2014/main" xmlns="" id="{80D92B71-BB0A-4E5C-BF79-E27228D150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5" name="Freeform 10">
              <a:extLst>
                <a:ext uri="{FF2B5EF4-FFF2-40B4-BE49-F238E27FC236}">
                  <a16:creationId xmlns:a16="http://schemas.microsoft.com/office/drawing/2014/main" xmlns="" id="{B9113154-4CBD-4CD6-BAB5-FFEA2724C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6" name="Freeform 11">
              <a:extLst>
                <a:ext uri="{FF2B5EF4-FFF2-40B4-BE49-F238E27FC236}">
                  <a16:creationId xmlns:a16="http://schemas.microsoft.com/office/drawing/2014/main" xmlns="" id="{4EEC5A2D-013C-41E8-8A01-28A1C62E93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7" name="Freeform 12">
              <a:extLst>
                <a:ext uri="{FF2B5EF4-FFF2-40B4-BE49-F238E27FC236}">
                  <a16:creationId xmlns:a16="http://schemas.microsoft.com/office/drawing/2014/main" xmlns="" id="{95408E9F-8928-45F7-9D18-800C5A9F82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8" name="Freeform 13">
              <a:extLst>
                <a:ext uri="{FF2B5EF4-FFF2-40B4-BE49-F238E27FC236}">
                  <a16:creationId xmlns:a16="http://schemas.microsoft.com/office/drawing/2014/main" xmlns="" id="{752ABBED-5F8C-47E4-A11E-69BB0E5121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9" name="Freeform 14">
              <a:extLst>
                <a:ext uri="{FF2B5EF4-FFF2-40B4-BE49-F238E27FC236}">
                  <a16:creationId xmlns:a16="http://schemas.microsoft.com/office/drawing/2014/main" xmlns="" id="{048EEA6B-C380-4396-B922-4DB7DBCB36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0" name="Freeform 15">
              <a:extLst>
                <a:ext uri="{FF2B5EF4-FFF2-40B4-BE49-F238E27FC236}">
                  <a16:creationId xmlns:a16="http://schemas.microsoft.com/office/drawing/2014/main" xmlns="" id="{1D1A353F-36F1-4BA2-904D-D90FA1338A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1" name="Freeform 16">
              <a:extLst>
                <a:ext uri="{FF2B5EF4-FFF2-40B4-BE49-F238E27FC236}">
                  <a16:creationId xmlns:a16="http://schemas.microsoft.com/office/drawing/2014/main" xmlns="" id="{860AA00A-0E51-41CC-A952-1E13D75847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2" name="Freeform 17">
              <a:extLst>
                <a:ext uri="{FF2B5EF4-FFF2-40B4-BE49-F238E27FC236}">
                  <a16:creationId xmlns:a16="http://schemas.microsoft.com/office/drawing/2014/main" xmlns="" id="{2DC0BA30-2C7D-46B2-B808-831FEBE201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3" name="Freeform 18">
              <a:extLst>
                <a:ext uri="{FF2B5EF4-FFF2-40B4-BE49-F238E27FC236}">
                  <a16:creationId xmlns:a16="http://schemas.microsoft.com/office/drawing/2014/main" xmlns="" id="{08BEC50E-A9C1-4E74-ABE2-B205E476C0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4" name="Freeform 19">
              <a:extLst>
                <a:ext uri="{FF2B5EF4-FFF2-40B4-BE49-F238E27FC236}">
                  <a16:creationId xmlns:a16="http://schemas.microsoft.com/office/drawing/2014/main" xmlns="" id="{58459F76-F434-4BDB-B86C-59699729346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5" name="Freeform 20">
              <a:extLst>
                <a:ext uri="{FF2B5EF4-FFF2-40B4-BE49-F238E27FC236}">
                  <a16:creationId xmlns:a16="http://schemas.microsoft.com/office/drawing/2014/main" xmlns="" id="{27FE7C25-5F4B-47CF-8BD6-0110165657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6" name="Freeform 21">
              <a:extLst>
                <a:ext uri="{FF2B5EF4-FFF2-40B4-BE49-F238E27FC236}">
                  <a16:creationId xmlns:a16="http://schemas.microsoft.com/office/drawing/2014/main" xmlns="" id="{44B031CB-48DB-4D21-94A5-D142A268C3E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7" name="Freeform 22">
              <a:extLst>
                <a:ext uri="{FF2B5EF4-FFF2-40B4-BE49-F238E27FC236}">
                  <a16:creationId xmlns:a16="http://schemas.microsoft.com/office/drawing/2014/main" xmlns="" id="{21F60125-8FB9-4362-AE52-574C6A8E4B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8" name="Freeform 23">
              <a:extLst>
                <a:ext uri="{FF2B5EF4-FFF2-40B4-BE49-F238E27FC236}">
                  <a16:creationId xmlns:a16="http://schemas.microsoft.com/office/drawing/2014/main" xmlns="" id="{83863DF3-81E1-4B27-AA1F-51A1D9194D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9" name="Freeform 24">
              <a:extLst>
                <a:ext uri="{FF2B5EF4-FFF2-40B4-BE49-F238E27FC236}">
                  <a16:creationId xmlns:a16="http://schemas.microsoft.com/office/drawing/2014/main" xmlns="" id="{1E9F0B37-792A-4120-8BB7-26EFAA9DAE5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60" name="Freeform 25">
              <a:extLst>
                <a:ext uri="{FF2B5EF4-FFF2-40B4-BE49-F238E27FC236}">
                  <a16:creationId xmlns:a16="http://schemas.microsoft.com/office/drawing/2014/main" xmlns="" id="{51DB02BB-7093-4681-BBA3-7C4316C1B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grpSp>
      <p:pic>
        <p:nvPicPr>
          <p:cNvPr id="3" name="Picture 2"/>
          <p:cNvPicPr>
            <a:picLocks noChangeAspect="1"/>
          </p:cNvPicPr>
          <p:nvPr/>
        </p:nvPicPr>
        <p:blipFill>
          <a:blip r:embed="rId2" cstate="print"/>
          <a:stretch>
            <a:fillRect/>
          </a:stretch>
        </p:blipFill>
        <p:spPr>
          <a:xfrm>
            <a:off x="-833438" y="-466725"/>
            <a:ext cx="26050875" cy="14649450"/>
          </a:xfrm>
          <a:prstGeom prst="rect">
            <a:avLst/>
          </a:prstGeom>
        </p:spPr>
      </p:pic>
    </p:spTree>
    <p:extLst>
      <p:ext uri="{BB962C8B-B14F-4D97-AF65-F5344CB8AC3E}">
        <p14:creationId xmlns:p14="http://schemas.microsoft.com/office/powerpoint/2010/main" xmlns="" val="894285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B21EA0D-0592-4B68-A1FA-D07CC15AA4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10" name="Freeform 5">
              <a:extLst>
                <a:ext uri="{FF2B5EF4-FFF2-40B4-BE49-F238E27FC236}">
                  <a16:creationId xmlns:a16="http://schemas.microsoft.com/office/drawing/2014/main" xmlns="" id="{12BE90FF-D95F-4791-8AA8-13D3AF5399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6">
              <a:extLst>
                <a:ext uri="{FF2B5EF4-FFF2-40B4-BE49-F238E27FC236}">
                  <a16:creationId xmlns:a16="http://schemas.microsoft.com/office/drawing/2014/main" xmlns="" id="{3E17BEAD-5268-4582-9CDA-080429B3F2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7">
              <a:extLst>
                <a:ext uri="{FF2B5EF4-FFF2-40B4-BE49-F238E27FC236}">
                  <a16:creationId xmlns:a16="http://schemas.microsoft.com/office/drawing/2014/main" xmlns="" id="{E2193641-CFA5-41A1-A5D0-1258C4B56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8">
              <a:extLst>
                <a:ext uri="{FF2B5EF4-FFF2-40B4-BE49-F238E27FC236}">
                  <a16:creationId xmlns:a16="http://schemas.microsoft.com/office/drawing/2014/main" xmlns="" id="{4B848874-2F4C-4C38-B0F3-6BEFBD96C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9">
              <a:extLst>
                <a:ext uri="{FF2B5EF4-FFF2-40B4-BE49-F238E27FC236}">
                  <a16:creationId xmlns:a16="http://schemas.microsoft.com/office/drawing/2014/main" xmlns="" id="{9D66E722-7DD0-4CA1-BC1E-345805EBF3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0">
              <a:extLst>
                <a:ext uri="{FF2B5EF4-FFF2-40B4-BE49-F238E27FC236}">
                  <a16:creationId xmlns:a16="http://schemas.microsoft.com/office/drawing/2014/main" xmlns="" id="{AC43F54F-8F91-4774-9DEE-FEBB3CF13E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1">
              <a:extLst>
                <a:ext uri="{FF2B5EF4-FFF2-40B4-BE49-F238E27FC236}">
                  <a16:creationId xmlns:a16="http://schemas.microsoft.com/office/drawing/2014/main" xmlns="" id="{CF720352-945E-4F4A-B3CB-CFBFB527A9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7" name="Freeform 12">
              <a:extLst>
                <a:ext uri="{FF2B5EF4-FFF2-40B4-BE49-F238E27FC236}">
                  <a16:creationId xmlns:a16="http://schemas.microsoft.com/office/drawing/2014/main" xmlns="" id="{CC3D2A69-CD22-48D8-8098-4C0B086C3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3">
              <a:extLst>
                <a:ext uri="{FF2B5EF4-FFF2-40B4-BE49-F238E27FC236}">
                  <a16:creationId xmlns:a16="http://schemas.microsoft.com/office/drawing/2014/main" xmlns="" id="{8582E1DD-3FD4-405C-AECB-4B87615F2F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4">
              <a:extLst>
                <a:ext uri="{FF2B5EF4-FFF2-40B4-BE49-F238E27FC236}">
                  <a16:creationId xmlns:a16="http://schemas.microsoft.com/office/drawing/2014/main" xmlns="" id="{B9CE2562-DEC2-4FAF-B91A-C5B05D823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5">
              <a:extLst>
                <a:ext uri="{FF2B5EF4-FFF2-40B4-BE49-F238E27FC236}">
                  <a16:creationId xmlns:a16="http://schemas.microsoft.com/office/drawing/2014/main" xmlns="" id="{7B84DB40-6452-45A0-B97F-4D819DB030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6">
              <a:extLst>
                <a:ext uri="{FF2B5EF4-FFF2-40B4-BE49-F238E27FC236}">
                  <a16:creationId xmlns:a16="http://schemas.microsoft.com/office/drawing/2014/main" xmlns="" id="{9899C162-68F2-4A9B-80D6-9FFC795836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7">
              <a:extLst>
                <a:ext uri="{FF2B5EF4-FFF2-40B4-BE49-F238E27FC236}">
                  <a16:creationId xmlns:a16="http://schemas.microsoft.com/office/drawing/2014/main" xmlns="" id="{696BAB33-D7B0-403A-9C92-C0686C4D16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8">
              <a:extLst>
                <a:ext uri="{FF2B5EF4-FFF2-40B4-BE49-F238E27FC236}">
                  <a16:creationId xmlns:a16="http://schemas.microsoft.com/office/drawing/2014/main" xmlns="" id="{ED745C2A-D330-4595-9403-94261044F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9">
              <a:extLst>
                <a:ext uri="{FF2B5EF4-FFF2-40B4-BE49-F238E27FC236}">
                  <a16:creationId xmlns:a16="http://schemas.microsoft.com/office/drawing/2014/main" xmlns="" id="{966DB625-58C7-4FE0-B310-0693EA5F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20">
              <a:extLst>
                <a:ext uri="{FF2B5EF4-FFF2-40B4-BE49-F238E27FC236}">
                  <a16:creationId xmlns:a16="http://schemas.microsoft.com/office/drawing/2014/main" xmlns="" id="{2E9B003C-CD20-47F1-B3F7-4FD60DAED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6" name="Freeform 21">
              <a:extLst>
                <a:ext uri="{FF2B5EF4-FFF2-40B4-BE49-F238E27FC236}">
                  <a16:creationId xmlns:a16="http://schemas.microsoft.com/office/drawing/2014/main" xmlns="" id="{9C7A1393-3735-4840-A14D-21599345F7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7" name="Freeform 22">
              <a:extLst>
                <a:ext uri="{FF2B5EF4-FFF2-40B4-BE49-F238E27FC236}">
                  <a16:creationId xmlns:a16="http://schemas.microsoft.com/office/drawing/2014/main" xmlns="" id="{725E3A06-D658-4375-BA47-3DE94B007C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3">
              <a:extLst>
                <a:ext uri="{FF2B5EF4-FFF2-40B4-BE49-F238E27FC236}">
                  <a16:creationId xmlns:a16="http://schemas.microsoft.com/office/drawing/2014/main" xmlns="" id="{3D05B1D8-557E-4AFA-BEA1-A52724D2AA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4">
              <a:extLst>
                <a:ext uri="{FF2B5EF4-FFF2-40B4-BE49-F238E27FC236}">
                  <a16:creationId xmlns:a16="http://schemas.microsoft.com/office/drawing/2014/main" xmlns="" id="{D8919E4E-EA22-40E0-983E-B0FF3FDDC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5">
              <a:extLst>
                <a:ext uri="{FF2B5EF4-FFF2-40B4-BE49-F238E27FC236}">
                  <a16:creationId xmlns:a16="http://schemas.microsoft.com/office/drawing/2014/main" xmlns="" id="{2151BACD-0EE0-4C02-AA7A-73B27C1BE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2" name="Group 31">
            <a:extLst>
              <a:ext uri="{FF2B5EF4-FFF2-40B4-BE49-F238E27FC236}">
                <a16:creationId xmlns:a16="http://schemas.microsoft.com/office/drawing/2014/main" xmlns="" id="{39A99555-AD85-482B-B52D-AEF5E54C57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00288" y="3399179"/>
            <a:ext cx="7348952" cy="6940842"/>
            <a:chOff x="697883" y="1816768"/>
            <a:chExt cx="3674476" cy="3470421"/>
          </a:xfrm>
        </p:grpSpPr>
        <p:sp>
          <p:nvSpPr>
            <p:cNvPr id="33" name="Rectangle 32">
              <a:extLst>
                <a:ext uri="{FF2B5EF4-FFF2-40B4-BE49-F238E27FC236}">
                  <a16:creationId xmlns:a16="http://schemas.microsoft.com/office/drawing/2014/main" xmlns="" id="{422ABA3B-AFDB-4FE6-8FFE-1DA729428F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22">
              <a:extLst>
                <a:ext uri="{FF2B5EF4-FFF2-40B4-BE49-F238E27FC236}">
                  <a16:creationId xmlns:a16="http://schemas.microsoft.com/office/drawing/2014/main" xmlns="" id="{8F45E953-E90B-4FA0-A3B4-DDF8E416E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BC5595F9-BF6B-4BAB-BAE0-208092CFA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xmlns="" id="{21331AC4-B1A0-4627-B7C9-95A05C6CD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438339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endParaRPr lang="en-US" sz="3600" kern="1200" dirty="0">
              <a:solidFill>
                <a:prstClr val="white"/>
              </a:solidFill>
              <a:latin typeface="Rockwell" panose="02060603020205020403"/>
            </a:endParaRPr>
          </a:p>
        </p:txBody>
      </p:sp>
      <p:grpSp>
        <p:nvGrpSpPr>
          <p:cNvPr id="39" name="Group 38">
            <a:extLst>
              <a:ext uri="{FF2B5EF4-FFF2-40B4-BE49-F238E27FC236}">
                <a16:creationId xmlns:a16="http://schemas.microsoft.com/office/drawing/2014/main" xmlns="" id="{5E4D8A22-46CE-4EBE-8DBD-AB4CF6E9BF3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5026" y="0"/>
            <a:ext cx="25168228" cy="13706476"/>
            <a:chOff x="-417513" y="0"/>
            <a:chExt cx="12584114" cy="6853238"/>
          </a:xfrm>
        </p:grpSpPr>
        <p:sp>
          <p:nvSpPr>
            <p:cNvPr id="40" name="Freeform 5">
              <a:extLst>
                <a:ext uri="{FF2B5EF4-FFF2-40B4-BE49-F238E27FC236}">
                  <a16:creationId xmlns:a16="http://schemas.microsoft.com/office/drawing/2014/main" xmlns="" id="{1479A08C-A93A-45DC-AEF7-63855A74C5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1" name="Freeform 6">
              <a:extLst>
                <a:ext uri="{FF2B5EF4-FFF2-40B4-BE49-F238E27FC236}">
                  <a16:creationId xmlns:a16="http://schemas.microsoft.com/office/drawing/2014/main" xmlns="" id="{8542C76B-30E9-465B-8849-FB9354BED1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2" name="Freeform 7">
              <a:extLst>
                <a:ext uri="{FF2B5EF4-FFF2-40B4-BE49-F238E27FC236}">
                  <a16:creationId xmlns:a16="http://schemas.microsoft.com/office/drawing/2014/main" xmlns="" id="{0EB6D4E8-9B0E-424A-804B-06065EA877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3" name="Freeform 8">
              <a:extLst>
                <a:ext uri="{FF2B5EF4-FFF2-40B4-BE49-F238E27FC236}">
                  <a16:creationId xmlns:a16="http://schemas.microsoft.com/office/drawing/2014/main" xmlns="" id="{0CDEFB8B-F4EC-4591-9608-132B08EDC5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4" name="Freeform 9">
              <a:extLst>
                <a:ext uri="{FF2B5EF4-FFF2-40B4-BE49-F238E27FC236}">
                  <a16:creationId xmlns:a16="http://schemas.microsoft.com/office/drawing/2014/main" xmlns="" id="{80D92B71-BB0A-4E5C-BF79-E27228D150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5" name="Freeform 10">
              <a:extLst>
                <a:ext uri="{FF2B5EF4-FFF2-40B4-BE49-F238E27FC236}">
                  <a16:creationId xmlns:a16="http://schemas.microsoft.com/office/drawing/2014/main" xmlns="" id="{B9113154-4CBD-4CD6-BAB5-FFEA2724C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6" name="Freeform 11">
              <a:extLst>
                <a:ext uri="{FF2B5EF4-FFF2-40B4-BE49-F238E27FC236}">
                  <a16:creationId xmlns:a16="http://schemas.microsoft.com/office/drawing/2014/main" xmlns="" id="{4EEC5A2D-013C-41E8-8A01-28A1C62E93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7" name="Freeform 12">
              <a:extLst>
                <a:ext uri="{FF2B5EF4-FFF2-40B4-BE49-F238E27FC236}">
                  <a16:creationId xmlns:a16="http://schemas.microsoft.com/office/drawing/2014/main" xmlns="" id="{95408E9F-8928-45F7-9D18-800C5A9F82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8" name="Freeform 13">
              <a:extLst>
                <a:ext uri="{FF2B5EF4-FFF2-40B4-BE49-F238E27FC236}">
                  <a16:creationId xmlns:a16="http://schemas.microsoft.com/office/drawing/2014/main" xmlns="" id="{752ABBED-5F8C-47E4-A11E-69BB0E5121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49" name="Freeform 14">
              <a:extLst>
                <a:ext uri="{FF2B5EF4-FFF2-40B4-BE49-F238E27FC236}">
                  <a16:creationId xmlns:a16="http://schemas.microsoft.com/office/drawing/2014/main" xmlns="" id="{048EEA6B-C380-4396-B922-4DB7DBCB36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0" name="Freeform 15">
              <a:extLst>
                <a:ext uri="{FF2B5EF4-FFF2-40B4-BE49-F238E27FC236}">
                  <a16:creationId xmlns:a16="http://schemas.microsoft.com/office/drawing/2014/main" xmlns="" id="{1D1A353F-36F1-4BA2-904D-D90FA1338A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1" name="Freeform 16">
              <a:extLst>
                <a:ext uri="{FF2B5EF4-FFF2-40B4-BE49-F238E27FC236}">
                  <a16:creationId xmlns:a16="http://schemas.microsoft.com/office/drawing/2014/main" xmlns="" id="{860AA00A-0E51-41CC-A952-1E13D75847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2" name="Freeform 17">
              <a:extLst>
                <a:ext uri="{FF2B5EF4-FFF2-40B4-BE49-F238E27FC236}">
                  <a16:creationId xmlns:a16="http://schemas.microsoft.com/office/drawing/2014/main" xmlns="" id="{2DC0BA30-2C7D-46B2-B808-831FEBE201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3" name="Freeform 18">
              <a:extLst>
                <a:ext uri="{FF2B5EF4-FFF2-40B4-BE49-F238E27FC236}">
                  <a16:creationId xmlns:a16="http://schemas.microsoft.com/office/drawing/2014/main" xmlns="" id="{08BEC50E-A9C1-4E74-ABE2-B205E476C0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4" name="Freeform 19">
              <a:extLst>
                <a:ext uri="{FF2B5EF4-FFF2-40B4-BE49-F238E27FC236}">
                  <a16:creationId xmlns:a16="http://schemas.microsoft.com/office/drawing/2014/main" xmlns="" id="{58459F76-F434-4BDB-B86C-59699729346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5" name="Freeform 20">
              <a:extLst>
                <a:ext uri="{FF2B5EF4-FFF2-40B4-BE49-F238E27FC236}">
                  <a16:creationId xmlns:a16="http://schemas.microsoft.com/office/drawing/2014/main" xmlns="" id="{27FE7C25-5F4B-47CF-8BD6-0110165657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6" name="Freeform 21">
              <a:extLst>
                <a:ext uri="{FF2B5EF4-FFF2-40B4-BE49-F238E27FC236}">
                  <a16:creationId xmlns:a16="http://schemas.microsoft.com/office/drawing/2014/main" xmlns="" id="{44B031CB-48DB-4D21-94A5-D142A268C3E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7" name="Freeform 22">
              <a:extLst>
                <a:ext uri="{FF2B5EF4-FFF2-40B4-BE49-F238E27FC236}">
                  <a16:creationId xmlns:a16="http://schemas.microsoft.com/office/drawing/2014/main" xmlns="" id="{21F60125-8FB9-4362-AE52-574C6A8E4B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8" name="Freeform 23">
              <a:extLst>
                <a:ext uri="{FF2B5EF4-FFF2-40B4-BE49-F238E27FC236}">
                  <a16:creationId xmlns:a16="http://schemas.microsoft.com/office/drawing/2014/main" xmlns="" id="{83863DF3-81E1-4B27-AA1F-51A1D9194D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59" name="Freeform 24">
              <a:extLst>
                <a:ext uri="{FF2B5EF4-FFF2-40B4-BE49-F238E27FC236}">
                  <a16:creationId xmlns:a16="http://schemas.microsoft.com/office/drawing/2014/main" xmlns="" id="{1E9F0B37-792A-4120-8BB7-26EFAA9DAE5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sp>
          <p:nvSpPr>
            <p:cNvPr id="60" name="Freeform 25">
              <a:extLst>
                <a:ext uri="{FF2B5EF4-FFF2-40B4-BE49-F238E27FC236}">
                  <a16:creationId xmlns:a16="http://schemas.microsoft.com/office/drawing/2014/main" xmlns="" id="{51DB02BB-7093-4681-BBA3-7C4316C1B9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914400" hangingPunct="1"/>
              <a:endParaRPr lang="en-US" sz="3600" kern="1200" dirty="0">
                <a:solidFill>
                  <a:prstClr val="black"/>
                </a:solidFill>
                <a:latin typeface="Rockwell" panose="02060603020205020403"/>
                <a:ea typeface="+mn-ea"/>
                <a:cs typeface="+mn-cs"/>
              </a:endParaRPr>
            </a:p>
          </p:txBody>
        </p:sp>
      </p:grpSp>
      <p:pic>
        <p:nvPicPr>
          <p:cNvPr id="2" name="Picture 1"/>
          <p:cNvPicPr>
            <a:picLocks noChangeAspect="1"/>
          </p:cNvPicPr>
          <p:nvPr/>
        </p:nvPicPr>
        <p:blipFill>
          <a:blip r:embed="rId2" cstate="print"/>
          <a:stretch>
            <a:fillRect/>
          </a:stretch>
        </p:blipFill>
        <p:spPr>
          <a:xfrm>
            <a:off x="-833438" y="-466725"/>
            <a:ext cx="26050875" cy="14649450"/>
          </a:xfrm>
          <a:prstGeom prst="rect">
            <a:avLst/>
          </a:prstGeom>
        </p:spPr>
      </p:pic>
    </p:spTree>
    <p:extLst>
      <p:ext uri="{BB962C8B-B14F-4D97-AF65-F5344CB8AC3E}">
        <p14:creationId xmlns:p14="http://schemas.microsoft.com/office/powerpoint/2010/main" xmlns="" val="3098359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473765" y="1468530"/>
            <a:ext cx="23658444" cy="13973056"/>
          </a:xfrm>
          <a:prstGeom prst="rect">
            <a:avLst/>
          </a:prstGeom>
        </p:spPr>
        <p:txBody>
          <a:bodyPr wrap="square">
            <a:spAutoFit/>
          </a:bodyPr>
          <a:lstStyle/>
          <a:p>
            <a:pPr algn="just">
              <a:lnSpc>
                <a:spcPct val="150000"/>
              </a:lnSpc>
            </a:pPr>
            <a:r>
              <a:rPr lang="en-GB" sz="4400" spc="-25" dirty="0" smtClean="0">
                <a:solidFill>
                  <a:srgbClr val="000000"/>
                </a:solidFill>
                <a:latin typeface="Arial" panose="020B0604020202020204" pitchFamily="34" charset="0"/>
                <a:ea typeface="Times New Roman" panose="02020603050405020304" pitchFamily="18" charset="0"/>
              </a:rPr>
              <a:t>Final Submissions tabled in Mid March 2022</a:t>
            </a:r>
          </a:p>
          <a:p>
            <a:pPr algn="just">
              <a:lnSpc>
                <a:spcPct val="150000"/>
              </a:lnSpc>
            </a:pPr>
            <a:r>
              <a:rPr lang="en-GB" sz="4400" spc="-25" dirty="0" smtClean="0">
                <a:solidFill>
                  <a:srgbClr val="000000"/>
                </a:solidFill>
                <a:latin typeface="Arial" panose="020B0604020202020204" pitchFamily="34" charset="0"/>
                <a:ea typeface="Times New Roman" panose="02020603050405020304" pitchFamily="18" charset="0"/>
              </a:rPr>
              <a:t>Consideration of scientific evidence used to motivate rationale to increase the number of spectators allowed </a:t>
            </a:r>
          </a:p>
          <a:p>
            <a:pPr algn="just">
              <a:lnSpc>
                <a:spcPct val="150000"/>
              </a:lnSpc>
            </a:pPr>
            <a:r>
              <a:rPr lang="en-GB" sz="4400" spc="-25" dirty="0" smtClean="0">
                <a:solidFill>
                  <a:srgbClr val="000000"/>
                </a:solidFill>
                <a:latin typeface="Arial" panose="020B0604020202020204" pitchFamily="34" charset="0"/>
                <a:ea typeface="Times New Roman" panose="02020603050405020304" pitchFamily="18" charset="0"/>
              </a:rPr>
              <a:t>International best practice provided to motivate for more spectators</a:t>
            </a:r>
          </a:p>
          <a:p>
            <a:pPr algn="l"/>
            <a:endParaRPr lang="en-ZA" sz="4400" b="1" u="sng"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Existing </a:t>
            </a:r>
            <a:r>
              <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Regulations in support of </a:t>
            </a: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 proposals</a:t>
            </a:r>
          </a:p>
          <a:p>
            <a:pPr algn="l"/>
            <a:r>
              <a:rPr lang="en-US" sz="4400" b="1"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For attendees</a:t>
            </a:r>
            <a:endPar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Safety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at Sports &amp; Recreational Events Act of </a:t>
            </a: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2010</a:t>
            </a:r>
          </a:p>
          <a:p>
            <a:pPr algn="l"/>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Event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Safety &amp; Security Planning Committee to be established for all events over 2,000 people </a:t>
            </a:r>
            <a:endPar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City Bylaws and Regulations</a:t>
            </a:r>
          </a:p>
          <a:p>
            <a:pPr algn="l"/>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National, Provincial and Local government oversight</a:t>
            </a:r>
          </a:p>
          <a:p>
            <a:pPr algn="l"/>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SASREA</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spc="-25" dirty="0" smtClean="0">
              <a:solidFill>
                <a:srgbClr val="000000"/>
              </a:solidFill>
              <a:latin typeface="Arial" panose="020B0604020202020204" pitchFamily="34" charset="0"/>
              <a:ea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b="1" spc="-25" dirty="0">
              <a:solidFill>
                <a:srgbClr val="000000"/>
              </a:solidFill>
              <a:latin typeface="Arial" panose="020B0604020202020204" pitchFamily="34" charset="0"/>
              <a:ea typeface="Times New Roman" panose="02020603050405020304" pitchFamily="18" charset="0"/>
            </a:endParaRPr>
          </a:p>
          <a:p>
            <a:pPr algn="just">
              <a:lnSpc>
                <a:spcPct val="150000"/>
              </a:lnSpc>
            </a:pPr>
            <a:r>
              <a:rPr lang="en-GB" sz="4400" b="1" spc="-25" dirty="0" smtClean="0">
                <a:solidFill>
                  <a:srgbClr val="000000"/>
                </a:solidFill>
                <a:latin typeface="Arial" panose="020B0604020202020204" pitchFamily="34" charset="0"/>
                <a:ea typeface="Times New Roman" panose="02020603050405020304" pitchFamily="18" charset="0"/>
              </a:rPr>
              <a:t> </a:t>
            </a:r>
            <a:endParaRPr lang="en-US" sz="4400" b="1"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4400" b="1" dirty="0" smtClean="0"/>
              <a:t>PROPOSAL FOR RELAXATION OF RESTRICTIONS TO SPECTATORS</a:t>
            </a:r>
            <a:r>
              <a:rPr lang="en-GB" sz="6600" b="1" dirty="0" smtClean="0"/>
              <a:t> </a:t>
            </a:r>
            <a:endParaRPr sz="6600" b="1" dirty="0"/>
          </a:p>
        </p:txBody>
      </p:sp>
    </p:spTree>
    <p:extLst>
      <p:ext uri="{BB962C8B-B14F-4D97-AF65-F5344CB8AC3E}">
        <p14:creationId xmlns:p14="http://schemas.microsoft.com/office/powerpoint/2010/main" xmlns="" val="20346649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dirty="0" smtClean="0"/>
              <a:t>PILLARS </a:t>
            </a:r>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Diagram 3"/>
          <p:cNvGraphicFramePr/>
          <p:nvPr>
            <p:extLst>
              <p:ext uri="{D42A27DB-BD31-4B8C-83A1-F6EECF244321}">
                <p14:modId xmlns:p14="http://schemas.microsoft.com/office/powerpoint/2010/main" xmlns="" val="1664893943"/>
              </p:ext>
            </p:extLst>
          </p:nvPr>
        </p:nvGraphicFramePr>
        <p:xfrm>
          <a:off x="4063999" y="1439333"/>
          <a:ext cx="16549757"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716592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473765" y="1468530"/>
            <a:ext cx="23658444" cy="13295948"/>
          </a:xfrm>
          <a:prstGeom prst="rect">
            <a:avLst/>
          </a:prstGeom>
        </p:spPr>
        <p:txBody>
          <a:bodyPr wrap="square">
            <a:spAutoFit/>
          </a:bodyPr>
          <a:lstStyle/>
          <a:p>
            <a:pPr algn="just">
              <a:lnSpc>
                <a:spcPct val="150000"/>
              </a:lnSpc>
            </a:pP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Reopening </a:t>
            </a:r>
            <a:r>
              <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the events sector proposal</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mj-lt"/>
              <a:buAutoNum type="arabicPeriod"/>
            </a:pP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Increasing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to 75% capacity within 1-2 months, and 100% capacity within 3-4 </a:t>
            </a: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months</a:t>
            </a:r>
          </a:p>
          <a:p>
            <a:pPr marL="342900" lvl="0" indent="-342900" algn="l">
              <a:buFont typeface="+mj-lt"/>
              <a:buAutoNum type="arabicPeriod"/>
            </a:pP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All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persons entering these venues must show proof of vaccination </a:t>
            </a:r>
            <a:endPar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mj-lt"/>
              <a:buAutoNum type="arabicPeriod"/>
            </a:pP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Vaccine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certificate to be verified through EVDS </a:t>
            </a: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portal</a:t>
            </a:r>
          </a:p>
          <a:p>
            <a:pPr marL="342900" lvl="0" indent="-342900" algn="l">
              <a:buFont typeface="+mj-lt"/>
              <a:buAutoNum type="arabicPeriod"/>
            </a:pP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Children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under 12 be exempted until the age cohort becomes eligible for </a:t>
            </a: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vaccination</a:t>
            </a:r>
          </a:p>
          <a:p>
            <a:pPr marL="342900" lvl="0" indent="-342900" algn="l">
              <a:buFont typeface="+mj-lt"/>
              <a:buAutoNum type="arabicPeriod"/>
            </a:pPr>
            <a:r>
              <a:rPr lang="en-US"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Negative </a:t>
            </a: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PCR test for persons with medical exemptions (such as allergies to ingredients in the vaccine) </a:t>
            </a:r>
          </a:p>
          <a:p>
            <a:pPr marL="342900" lvl="0" indent="-342900" algn="l">
              <a:buFont typeface="+mj-lt"/>
              <a:buAutoNum type="arabicPeriod"/>
            </a:pP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No physical distancing required (as of status) – Purely as people are vaccinated (as is done in other parts of the world that allow only the vaccinated to take part in events)</a:t>
            </a:r>
          </a:p>
          <a:p>
            <a:pPr marL="342900" lvl="0" indent="-342900" algn="l">
              <a:buFont typeface="+mj-lt"/>
              <a:buAutoNum type="arabicPeriod"/>
            </a:pPr>
            <a:r>
              <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Mask mandates for indoor venues and vulnerable people </a:t>
            </a:r>
          </a:p>
          <a:p>
            <a:pPr marL="342900" lvl="0" indent="-342900" algn="l">
              <a:buFont typeface="+mj-lt"/>
              <a:buAutoNum type="arabicPeriod"/>
            </a:pP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Enhanced health &amp; safety measures to be implemented based on risk assessment</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mj-lt"/>
              <a:buAutoNum type="arabicPeriod"/>
            </a:pP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Alcohol sales to be permitted in line with liquor laws</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mj-lt"/>
              <a:buAutoNum type="arabicPeriod"/>
            </a:pP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Events &lt;1,000 persons indoors or &lt;2,000 persons outdoors permitted without proof of vaccination subject to 1.5m physical distancing and wearing of masks</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b="1" spc="-25" dirty="0">
              <a:solidFill>
                <a:srgbClr val="000000"/>
              </a:solidFill>
              <a:latin typeface="Arial" panose="020B0604020202020204" pitchFamily="34" charset="0"/>
              <a:ea typeface="Times New Roman" panose="02020603050405020304" pitchFamily="18" charset="0"/>
            </a:endParaRPr>
          </a:p>
          <a:p>
            <a:pPr algn="just">
              <a:lnSpc>
                <a:spcPct val="150000"/>
              </a:lnSpc>
            </a:pPr>
            <a:r>
              <a:rPr lang="en-GB" sz="4400" b="1" spc="-25" dirty="0" smtClean="0">
                <a:solidFill>
                  <a:srgbClr val="000000"/>
                </a:solidFill>
                <a:latin typeface="Arial" panose="020B0604020202020204" pitchFamily="34" charset="0"/>
                <a:ea typeface="Times New Roman" panose="02020603050405020304" pitchFamily="18" charset="0"/>
              </a:rPr>
              <a:t> </a:t>
            </a:r>
            <a:endParaRPr lang="en-US" sz="4400" b="1"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4400" b="1" dirty="0" smtClean="0"/>
              <a:t>PROPOSAL FOR RELAXATION OF RESTRICTIONS TO SPECTATORS</a:t>
            </a:r>
            <a:r>
              <a:rPr lang="en-GB" sz="6600" b="1" dirty="0" smtClean="0"/>
              <a:t> </a:t>
            </a:r>
            <a:endParaRPr sz="6600" b="1" dirty="0"/>
          </a:p>
        </p:txBody>
      </p:sp>
    </p:spTree>
    <p:extLst>
      <p:ext uri="{BB962C8B-B14F-4D97-AF65-F5344CB8AC3E}">
        <p14:creationId xmlns:p14="http://schemas.microsoft.com/office/powerpoint/2010/main" xmlns="" val="227053955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473765" y="1468530"/>
            <a:ext cx="23658444" cy="12988171"/>
          </a:xfrm>
          <a:prstGeom prst="rect">
            <a:avLst/>
          </a:prstGeom>
        </p:spPr>
        <p:txBody>
          <a:bodyPr wrap="square">
            <a:spAutoFit/>
          </a:bodyPr>
          <a:lstStyle/>
          <a:p>
            <a:pPr algn="just">
              <a:lnSpc>
                <a:spcPct val="150000"/>
              </a:lnSpc>
            </a:pPr>
            <a:r>
              <a:rPr lang="en-GB" sz="4400" dirty="0">
                <a:solidFill>
                  <a:srgbClr val="585858"/>
                </a:solidFill>
                <a:latin typeface="OpenSans-Regular"/>
              </a:rPr>
              <a:t>The Department of Health </a:t>
            </a:r>
            <a:r>
              <a:rPr lang="en-GB" sz="4400" dirty="0" smtClean="0">
                <a:solidFill>
                  <a:srgbClr val="585858"/>
                </a:solidFill>
                <a:latin typeface="OpenSans-Regular"/>
              </a:rPr>
              <a:t> </a:t>
            </a:r>
            <a:r>
              <a:rPr lang="en-GB" sz="4400" dirty="0">
                <a:solidFill>
                  <a:srgbClr val="585858"/>
                </a:solidFill>
                <a:latin typeface="OpenSans-Regular"/>
              </a:rPr>
              <a:t>published </a:t>
            </a:r>
            <a:r>
              <a:rPr lang="en-GB" sz="4400" dirty="0" smtClean="0">
                <a:solidFill>
                  <a:srgbClr val="585858"/>
                </a:solidFill>
                <a:latin typeface="OpenSans-Regular"/>
              </a:rPr>
              <a:t> </a:t>
            </a:r>
            <a:r>
              <a:rPr lang="en-GB" sz="4400" dirty="0">
                <a:solidFill>
                  <a:srgbClr val="585858"/>
                </a:solidFill>
                <a:latin typeface="OpenSans-Regular"/>
              </a:rPr>
              <a:t>proposed health regulations to deal with COVID-19 and other notifiable medical conditions outside the National State of Disaster</a:t>
            </a:r>
            <a:r>
              <a:rPr lang="en-GB" sz="5400" dirty="0" smtClean="0">
                <a:solidFill>
                  <a:srgbClr val="585858"/>
                </a:solidFill>
                <a:latin typeface="OpenSans-Regular"/>
              </a:rPr>
              <a:t>.</a:t>
            </a:r>
          </a:p>
          <a:p>
            <a:pPr algn="just">
              <a:lnSpc>
                <a:spcPct val="150000"/>
              </a:lnSpc>
            </a:pPr>
            <a:r>
              <a:rPr lang="en-GB" sz="4400" dirty="0" smtClean="0">
                <a:solidFill>
                  <a:srgbClr val="585858"/>
                </a:solidFill>
                <a:latin typeface="OpenSans-Regular"/>
              </a:rPr>
              <a:t>Call for </a:t>
            </a:r>
            <a:r>
              <a:rPr lang="en-GB" sz="4400" dirty="0">
                <a:solidFill>
                  <a:srgbClr val="585858"/>
                </a:solidFill>
                <a:latin typeface="OpenSans-Regular"/>
              </a:rPr>
              <a:t>public comments “to allow the public to have meaningful input into the decision-making process” after it extended the National State of Disaster with another month</a:t>
            </a:r>
            <a:r>
              <a:rPr lang="en-GB" sz="5400" dirty="0" smtClean="0">
                <a:solidFill>
                  <a:srgbClr val="585858"/>
                </a:solidFill>
                <a:latin typeface="OpenSans-Regular"/>
              </a:rPr>
              <a:t>.(17 March 2022)</a:t>
            </a:r>
          </a:p>
          <a:p>
            <a:pPr algn="just">
              <a:lnSpc>
                <a:spcPct val="150000"/>
              </a:lnSpc>
            </a:pPr>
            <a:r>
              <a:rPr lang="en-ZA" sz="5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The Department consulted with its stakeholders to share the information and urge stakeholders to make inputs into the regulations by 15 April 2022.</a:t>
            </a:r>
          </a:p>
          <a:p>
            <a:pPr algn="just">
              <a:lnSpc>
                <a:spcPct val="150000"/>
              </a:lnSpc>
            </a:pPr>
            <a:endParaRPr lang="en-ZA" sz="5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b="1" spc="-25" dirty="0">
              <a:solidFill>
                <a:srgbClr val="000000"/>
              </a:solidFill>
              <a:latin typeface="Arial" panose="020B0604020202020204" pitchFamily="34" charset="0"/>
              <a:ea typeface="Times New Roman" panose="02020603050405020304" pitchFamily="18" charset="0"/>
            </a:endParaRPr>
          </a:p>
          <a:p>
            <a:pPr algn="just">
              <a:lnSpc>
                <a:spcPct val="150000"/>
              </a:lnSpc>
            </a:pPr>
            <a:r>
              <a:rPr lang="en-GB" sz="4400" b="1" spc="-25" dirty="0" smtClean="0">
                <a:solidFill>
                  <a:srgbClr val="000000"/>
                </a:solidFill>
                <a:latin typeface="Arial" panose="020B0604020202020204" pitchFamily="34" charset="0"/>
                <a:ea typeface="Times New Roman" panose="02020603050405020304" pitchFamily="18" charset="0"/>
              </a:rPr>
              <a:t> </a:t>
            </a:r>
            <a:endParaRPr lang="en-US" sz="4400" b="1"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CALL FOR COMMMENTS</a:t>
            </a:r>
            <a:endParaRPr sz="6600" b="1" dirty="0"/>
          </a:p>
        </p:txBody>
      </p:sp>
    </p:spTree>
    <p:extLst>
      <p:ext uri="{BB962C8B-B14F-4D97-AF65-F5344CB8AC3E}">
        <p14:creationId xmlns:p14="http://schemas.microsoft.com/office/powerpoint/2010/main" xmlns="" val="109772724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473765" y="1468530"/>
            <a:ext cx="23658444" cy="12988171"/>
          </a:xfrm>
          <a:prstGeom prst="rect">
            <a:avLst/>
          </a:prstGeom>
        </p:spPr>
        <p:txBody>
          <a:bodyPr wrap="square">
            <a:spAutoFit/>
          </a:bodyPr>
          <a:lstStyle/>
          <a:p>
            <a:pPr algn="just">
              <a:lnSpc>
                <a:spcPct val="150000"/>
              </a:lnSpc>
            </a:pPr>
            <a:r>
              <a:rPr lang="en-GB" sz="4400" dirty="0">
                <a:solidFill>
                  <a:srgbClr val="585858"/>
                </a:solidFill>
                <a:latin typeface="OpenSans-Regular"/>
              </a:rPr>
              <a:t>The Department of Health </a:t>
            </a:r>
            <a:r>
              <a:rPr lang="en-GB" sz="4400" dirty="0" smtClean="0">
                <a:solidFill>
                  <a:srgbClr val="585858"/>
                </a:solidFill>
                <a:latin typeface="OpenSans-Regular"/>
              </a:rPr>
              <a:t> </a:t>
            </a:r>
            <a:r>
              <a:rPr lang="en-GB" sz="4400" dirty="0">
                <a:solidFill>
                  <a:srgbClr val="585858"/>
                </a:solidFill>
                <a:latin typeface="OpenSans-Regular"/>
              </a:rPr>
              <a:t>published </a:t>
            </a:r>
            <a:r>
              <a:rPr lang="en-GB" sz="4400" dirty="0" smtClean="0">
                <a:solidFill>
                  <a:srgbClr val="585858"/>
                </a:solidFill>
                <a:latin typeface="OpenSans-Regular"/>
              </a:rPr>
              <a:t> </a:t>
            </a:r>
            <a:r>
              <a:rPr lang="en-GB" sz="4400" dirty="0">
                <a:solidFill>
                  <a:srgbClr val="585858"/>
                </a:solidFill>
                <a:latin typeface="OpenSans-Regular"/>
              </a:rPr>
              <a:t>proposed health regulations to deal with COVID-19 and other notifiable medical conditions outside the National State of Disaster</a:t>
            </a:r>
            <a:r>
              <a:rPr lang="en-GB" sz="5400" dirty="0" smtClean="0">
                <a:solidFill>
                  <a:srgbClr val="585858"/>
                </a:solidFill>
                <a:latin typeface="OpenSans-Regular"/>
              </a:rPr>
              <a:t>.</a:t>
            </a:r>
          </a:p>
          <a:p>
            <a:pPr algn="just">
              <a:lnSpc>
                <a:spcPct val="150000"/>
              </a:lnSpc>
            </a:pPr>
            <a:r>
              <a:rPr lang="en-GB" sz="4400" dirty="0" smtClean="0">
                <a:solidFill>
                  <a:srgbClr val="585858"/>
                </a:solidFill>
                <a:latin typeface="OpenSans-Regular"/>
              </a:rPr>
              <a:t>Call for </a:t>
            </a:r>
            <a:r>
              <a:rPr lang="en-GB" sz="4400" dirty="0">
                <a:solidFill>
                  <a:srgbClr val="585858"/>
                </a:solidFill>
                <a:latin typeface="OpenSans-Regular"/>
              </a:rPr>
              <a:t>public comments “to allow the public to have meaningful input into the decision-making process” after it extended the National State of Disaster with another month</a:t>
            </a:r>
            <a:r>
              <a:rPr lang="en-GB" sz="5400" dirty="0" smtClean="0">
                <a:solidFill>
                  <a:srgbClr val="585858"/>
                </a:solidFill>
                <a:latin typeface="OpenSans-Regular"/>
              </a:rPr>
              <a:t>.(17 March 2022)</a:t>
            </a:r>
          </a:p>
          <a:p>
            <a:pPr algn="just">
              <a:lnSpc>
                <a:spcPct val="150000"/>
              </a:lnSpc>
            </a:pPr>
            <a:r>
              <a:rPr lang="en-ZA" sz="5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The Department consulted with its stakeholders to share the information and urge stakeholders to make inputs into the regulations by 15 April 2022.</a:t>
            </a:r>
          </a:p>
          <a:p>
            <a:pPr algn="just">
              <a:lnSpc>
                <a:spcPct val="150000"/>
              </a:lnSpc>
            </a:pPr>
            <a:endParaRPr lang="en-ZA" sz="5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b="1" spc="-25" dirty="0">
              <a:solidFill>
                <a:srgbClr val="000000"/>
              </a:solidFill>
              <a:latin typeface="Arial" panose="020B0604020202020204" pitchFamily="34" charset="0"/>
              <a:ea typeface="Times New Roman" panose="02020603050405020304" pitchFamily="18" charset="0"/>
            </a:endParaRPr>
          </a:p>
          <a:p>
            <a:pPr algn="just">
              <a:lnSpc>
                <a:spcPct val="150000"/>
              </a:lnSpc>
            </a:pPr>
            <a:r>
              <a:rPr lang="en-GB" sz="4400" b="1" spc="-25" dirty="0" smtClean="0">
                <a:solidFill>
                  <a:srgbClr val="000000"/>
                </a:solidFill>
                <a:latin typeface="Arial" panose="020B0604020202020204" pitchFamily="34" charset="0"/>
                <a:ea typeface="Times New Roman" panose="02020603050405020304" pitchFamily="18" charset="0"/>
              </a:rPr>
              <a:t> </a:t>
            </a:r>
            <a:endParaRPr lang="en-US" sz="4400" b="1"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CALL FOR COMMMENTS</a:t>
            </a:r>
            <a:endParaRPr sz="6600" b="1" dirty="0"/>
          </a:p>
        </p:txBody>
      </p:sp>
    </p:spTree>
    <p:extLst>
      <p:ext uri="{BB962C8B-B14F-4D97-AF65-F5344CB8AC3E}">
        <p14:creationId xmlns:p14="http://schemas.microsoft.com/office/powerpoint/2010/main" xmlns="" val="226616976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473765" y="1468530"/>
            <a:ext cx="23658444" cy="14650164"/>
          </a:xfrm>
          <a:prstGeom prst="rect">
            <a:avLst/>
          </a:prstGeom>
        </p:spPr>
        <p:txBody>
          <a:bodyPr wrap="square">
            <a:spAutoFit/>
          </a:bodyPr>
          <a:lstStyle/>
          <a:p>
            <a:pPr algn="just">
              <a:lnSpc>
                <a:spcPct val="150000"/>
              </a:lnSpc>
            </a:pP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Government  Notice no 1915 of 22 March 2022 Section 69</a:t>
            </a:r>
          </a:p>
          <a:p>
            <a:pPr algn="just">
              <a:lnSpc>
                <a:spcPct val="150000"/>
              </a:lnSpc>
            </a:pP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Gatherings </a:t>
            </a:r>
          </a:p>
          <a:p>
            <a:pPr algn="just">
              <a:lnSpc>
                <a:spcPct val="150000"/>
              </a:lnSpc>
            </a:pP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venue </a:t>
            </a:r>
            <a:r>
              <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capacity of 50%</a:t>
            </a:r>
            <a:endPar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Allowed for those fully vaccinated and in possession of a vaccination certificate  and those unvaccinated but with a valid certificate of a </a:t>
            </a: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a:t>
            </a:r>
            <a:r>
              <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ovid 19 PCR test obtained  at least 72 hours before a gathering</a:t>
            </a:r>
          </a:p>
          <a:p>
            <a:pPr algn="just">
              <a:lnSpc>
                <a:spcPct val="150000"/>
              </a:lnSpc>
            </a:pPr>
            <a:r>
              <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venue capacity of  1000 indoors and 2000 outdoors</a:t>
            </a:r>
          </a:p>
          <a:p>
            <a:pPr algn="just">
              <a:lnSpc>
                <a:spcPct val="150000"/>
              </a:lnSpc>
            </a:pPr>
            <a:r>
              <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those not fully </a:t>
            </a: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vaccinated and </a:t>
            </a:r>
            <a:r>
              <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not in </a:t>
            </a: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possession of a vaccination certificate  and those unvaccinated but </a:t>
            </a:r>
            <a:r>
              <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without  </a:t>
            </a:r>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 valid certificate of a Covid 19 PCR test obtained  at least 72 hours before a gathering  </a:t>
            </a:r>
            <a:r>
              <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endParaRPr lang="en-ZA" sz="44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b="1" spc="-25" dirty="0">
              <a:solidFill>
                <a:srgbClr val="000000"/>
              </a:solidFill>
              <a:latin typeface="Arial" panose="020B0604020202020204" pitchFamily="34" charset="0"/>
              <a:ea typeface="Times New Roman" panose="02020603050405020304" pitchFamily="18" charset="0"/>
            </a:endParaRPr>
          </a:p>
          <a:p>
            <a:pPr algn="just">
              <a:lnSpc>
                <a:spcPct val="150000"/>
              </a:lnSpc>
            </a:pPr>
            <a:r>
              <a:rPr lang="en-GB" sz="4400" b="1" spc="-25" dirty="0" smtClean="0">
                <a:solidFill>
                  <a:srgbClr val="000000"/>
                </a:solidFill>
                <a:latin typeface="Arial" panose="020B0604020202020204" pitchFamily="34" charset="0"/>
                <a:ea typeface="Times New Roman" panose="02020603050405020304" pitchFamily="18" charset="0"/>
              </a:rPr>
              <a:t> </a:t>
            </a:r>
            <a:endParaRPr lang="en-US" sz="4400" b="1"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AMENDMENTS TO REGULATIONS</a:t>
            </a:r>
            <a:endParaRPr sz="6600" b="1" dirty="0"/>
          </a:p>
        </p:txBody>
      </p:sp>
    </p:spTree>
    <p:extLst>
      <p:ext uri="{BB962C8B-B14F-4D97-AF65-F5344CB8AC3E}">
        <p14:creationId xmlns:p14="http://schemas.microsoft.com/office/powerpoint/2010/main" xmlns="" val="7862653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362778" y="1107023"/>
            <a:ext cx="23658444" cy="17697152"/>
          </a:xfrm>
          <a:prstGeom prst="rect">
            <a:avLst/>
          </a:prstGeom>
        </p:spPr>
        <p:txBody>
          <a:bodyPr wrap="square">
            <a:spAutoFit/>
          </a:bodyPr>
          <a:lstStyle/>
          <a:p>
            <a:pPr algn="just">
              <a:lnSpc>
                <a:spcPct val="150000"/>
              </a:lnSpc>
            </a:pP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End of state of Disaster came into effect on 5 April 2022.</a:t>
            </a:r>
          </a:p>
          <a:p>
            <a:pPr algn="just">
              <a:lnSpc>
                <a:spcPct val="150000"/>
              </a:lnSpc>
            </a:pPr>
            <a:r>
              <a:rPr lang="en-ZA" sz="4400" b="1"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Government  Notice no 146195 of 4 April  2022 gazetted with some of the measures from 22 March 2022 gazette still in force</a:t>
            </a:r>
          </a:p>
          <a:p>
            <a:pPr algn="just">
              <a:lnSpc>
                <a:spcPct val="150000"/>
              </a:lnSpc>
            </a:pPr>
            <a:r>
              <a:rPr lang="en-ZA" sz="4400" b="1"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Section 69    </a:t>
            </a: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Gatherings </a:t>
            </a:r>
          </a:p>
          <a:p>
            <a:pPr algn="just">
              <a:lnSpc>
                <a:spcPct val="150000"/>
              </a:lnSpc>
            </a:pPr>
            <a:r>
              <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venue </a:t>
            </a:r>
            <a:r>
              <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capacity of 50%</a:t>
            </a:r>
            <a:endParaRPr lang="en-ZA" sz="4400" b="1" u="sng"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ZA" sz="36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Allowed for those fully vaccinated and in possession of a vaccination certificate  and those unvaccinated but with a valid certificate of a </a:t>
            </a:r>
            <a:r>
              <a:rPr lang="en-ZA" sz="36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C</a:t>
            </a:r>
            <a:r>
              <a:rPr lang="en-ZA" sz="36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ovid 19 PCR test obtained  at least 72 hours before a gathering</a:t>
            </a:r>
          </a:p>
          <a:p>
            <a:pPr algn="just">
              <a:lnSpc>
                <a:spcPct val="150000"/>
              </a:lnSpc>
            </a:pPr>
            <a:r>
              <a:rPr lang="en-ZA" sz="36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venue capacity of  1000 indoors and 2000 outdoors</a:t>
            </a:r>
          </a:p>
          <a:p>
            <a:pPr algn="just">
              <a:lnSpc>
                <a:spcPct val="150000"/>
              </a:lnSpc>
            </a:pPr>
            <a:r>
              <a:rPr lang="en-ZA" sz="36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those not fully </a:t>
            </a:r>
            <a:r>
              <a:rPr lang="en-ZA" sz="36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vaccinated and </a:t>
            </a:r>
            <a:r>
              <a:rPr lang="en-ZA" sz="36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not in </a:t>
            </a:r>
            <a:r>
              <a:rPr lang="en-ZA" sz="36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possession of a vaccination certificate  and those unvaccinated but </a:t>
            </a:r>
            <a:r>
              <a:rPr lang="en-ZA" sz="36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without  </a:t>
            </a:r>
            <a:r>
              <a:rPr lang="en-ZA" sz="36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 valid certificate of a Covid 19 PCR test obtained  at least 72 hours before a gathering  </a:t>
            </a:r>
            <a:r>
              <a:rPr lang="en-ZA" sz="36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pPr>
            <a:r>
              <a:rPr lang="en-GB" sz="3600" dirty="0">
                <a:solidFill>
                  <a:srgbClr val="252525"/>
                </a:solidFill>
                <a:latin typeface="open_sansregular"/>
              </a:rPr>
              <a:t>if the venue is too small to hold the prescribed number of persons observing a distance of at least one metre from each other, then not more than 50 percent of the capacity of the venue may be used, subject to strict adherence to all health protocols and social distancing measures</a:t>
            </a:r>
            <a:r>
              <a:rPr lang="en-GB" sz="3200" dirty="0">
                <a:solidFill>
                  <a:srgbClr val="252525"/>
                </a:solidFill>
                <a:latin typeface="open_sansregular"/>
              </a:rPr>
              <a:t>.</a:t>
            </a:r>
          </a:p>
          <a:p>
            <a:pPr algn="just">
              <a:lnSpc>
                <a:spcPct val="150000"/>
              </a:lnSpc>
            </a:pPr>
            <a:endParaRPr lang="en-ZA" sz="32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3200" dirty="0" smtClean="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n-ZA" sz="4400" b="1" u="sng"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4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ZA" sz="4400" dirty="0">
                <a:latin typeface="Calibri" panose="020F050202020403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pPr>
            <a:endParaRPr lang="en-GB" sz="4400" b="1" spc="-25" dirty="0">
              <a:solidFill>
                <a:srgbClr val="000000"/>
              </a:solidFill>
              <a:latin typeface="Arial" panose="020B0604020202020204" pitchFamily="34" charset="0"/>
              <a:ea typeface="Times New Roman" panose="02020603050405020304" pitchFamily="18" charset="0"/>
            </a:endParaRPr>
          </a:p>
          <a:p>
            <a:pPr algn="just">
              <a:lnSpc>
                <a:spcPct val="150000"/>
              </a:lnSpc>
            </a:pPr>
            <a:r>
              <a:rPr lang="en-GB" sz="4400" b="1" spc="-25" dirty="0" smtClean="0">
                <a:solidFill>
                  <a:srgbClr val="000000"/>
                </a:solidFill>
                <a:latin typeface="Arial" panose="020B0604020202020204" pitchFamily="34" charset="0"/>
                <a:ea typeface="Times New Roman" panose="02020603050405020304" pitchFamily="18" charset="0"/>
              </a:rPr>
              <a:t> </a:t>
            </a:r>
            <a:endParaRPr lang="en-US" sz="4400" b="1"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TRANSITIONAL MEASURES </a:t>
            </a:r>
            <a:endParaRPr sz="6600" b="1" dirty="0"/>
          </a:p>
        </p:txBody>
      </p:sp>
    </p:spTree>
    <p:extLst>
      <p:ext uri="{BB962C8B-B14F-4D97-AF65-F5344CB8AC3E}">
        <p14:creationId xmlns:p14="http://schemas.microsoft.com/office/powerpoint/2010/main" xmlns="" val="337570755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1828801" y="1576605"/>
            <a:ext cx="20116800" cy="7848302"/>
          </a:xfrm>
          <a:prstGeom prst="rect">
            <a:avLst/>
          </a:prstGeom>
        </p:spPr>
        <p:txBody>
          <a:bodyPr wrap="square">
            <a:spAutoFit/>
          </a:bodyPr>
          <a:lstStyle/>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Committee  to note :</a:t>
            </a:r>
          </a:p>
          <a:p>
            <a:pPr algn="just">
              <a:lnSpc>
                <a:spcPct val="150000"/>
              </a:lnSpc>
            </a:pPr>
            <a:r>
              <a:rPr lang="en-US" sz="4800" spc="-25" dirty="0">
                <a:solidFill>
                  <a:srgbClr val="000000"/>
                </a:solidFill>
                <a:latin typeface="Arial" panose="020B0604020202020204" pitchFamily="34" charset="0"/>
                <a:ea typeface="Times New Roman" panose="02020603050405020304" pitchFamily="18" charset="0"/>
              </a:rPr>
              <a:t>T</a:t>
            </a:r>
            <a:r>
              <a:rPr lang="en-US" sz="4800" spc="-25" dirty="0" smtClean="0">
                <a:solidFill>
                  <a:srgbClr val="000000"/>
                </a:solidFill>
                <a:latin typeface="Arial" panose="020B0604020202020204" pitchFamily="34" charset="0"/>
                <a:ea typeface="Times New Roman" panose="02020603050405020304" pitchFamily="18" charset="0"/>
              </a:rPr>
              <a:t>he report </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That the Department will </a:t>
            </a:r>
          </a:p>
          <a:p>
            <a:pPr algn="just">
              <a:lnSpc>
                <a:spcPct val="150000"/>
              </a:lnSpc>
            </a:pPr>
            <a:r>
              <a:rPr lang="en-US" sz="4800" spc="-25" dirty="0">
                <a:solidFill>
                  <a:srgbClr val="000000"/>
                </a:solidFill>
                <a:latin typeface="Arial" panose="020B0604020202020204" pitchFamily="34" charset="0"/>
                <a:ea typeface="Times New Roman" panose="02020603050405020304" pitchFamily="18" charset="0"/>
              </a:rPr>
              <a:t>	</a:t>
            </a:r>
            <a:r>
              <a:rPr lang="en-US" sz="4800" spc="-25" dirty="0" smtClean="0">
                <a:solidFill>
                  <a:srgbClr val="000000"/>
                </a:solidFill>
                <a:latin typeface="Arial" panose="020B0604020202020204" pitchFamily="34" charset="0"/>
                <a:ea typeface="Times New Roman" panose="02020603050405020304" pitchFamily="18" charset="0"/>
              </a:rPr>
              <a:t>- continue to review existing legislation and strength it to consider inclusion of measures for any such situations that may occur in the future </a:t>
            </a:r>
          </a:p>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Engage in the processes associated the finalisation of new measures as arising from the Department of Health Initiatives</a:t>
            </a:r>
            <a:endParaRPr lang="en-GB" sz="4000"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RECOMMENDATIONS  </a:t>
            </a:r>
            <a:endParaRPr sz="6600" b="1" dirty="0"/>
          </a:p>
        </p:txBody>
      </p:sp>
    </p:spTree>
    <p:extLst>
      <p:ext uri="{BB962C8B-B14F-4D97-AF65-F5344CB8AC3E}">
        <p14:creationId xmlns:p14="http://schemas.microsoft.com/office/powerpoint/2010/main" xmlns="" val="213113938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 </a:t>
            </a:r>
          </a:p>
        </p:txBody>
      </p:sp>
    </p:spTree>
    <p:extLst>
      <p:ext uri="{BB962C8B-B14F-4D97-AF65-F5344CB8AC3E}">
        <p14:creationId xmlns:p14="http://schemas.microsoft.com/office/powerpoint/2010/main" xmlns="" val="276810385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Diagram 3"/>
          <p:cNvGraphicFramePr/>
          <p:nvPr>
            <p:extLst>
              <p:ext uri="{D42A27DB-BD31-4B8C-83A1-F6EECF244321}">
                <p14:modId xmlns:p14="http://schemas.microsoft.com/office/powerpoint/2010/main" xmlns="" val="1412885511"/>
              </p:ext>
            </p:extLst>
          </p:nvPr>
        </p:nvGraphicFramePr>
        <p:xfrm>
          <a:off x="4063999" y="1439333"/>
          <a:ext cx="16549757"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9865721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RETURN TO PLAYING ACTIVITIES </a:t>
            </a:r>
            <a:endParaRPr sz="6600" b="1" dirty="0"/>
          </a:p>
        </p:txBody>
      </p:sp>
      <p:graphicFrame>
        <p:nvGraphicFramePr>
          <p:cNvPr id="5" name="Diagram 4"/>
          <p:cNvGraphicFramePr/>
          <p:nvPr>
            <p:extLst>
              <p:ext uri="{D42A27DB-BD31-4B8C-83A1-F6EECF244321}">
                <p14:modId xmlns:p14="http://schemas.microsoft.com/office/powerpoint/2010/main" xmlns="" val="1028730711"/>
              </p:ext>
            </p:extLst>
          </p:nvPr>
        </p:nvGraphicFramePr>
        <p:xfrm>
          <a:off x="4043217" y="2561551"/>
          <a:ext cx="18234891"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7521236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IMPLEMENTATION OF DIRECTIONS </a:t>
            </a:r>
            <a:endParaRPr sz="6600" b="1" dirty="0"/>
          </a:p>
        </p:txBody>
      </p:sp>
      <p:graphicFrame>
        <p:nvGraphicFramePr>
          <p:cNvPr id="3" name="Diagram 2"/>
          <p:cNvGraphicFramePr/>
          <p:nvPr>
            <p:extLst>
              <p:ext uri="{D42A27DB-BD31-4B8C-83A1-F6EECF244321}">
                <p14:modId xmlns:p14="http://schemas.microsoft.com/office/powerpoint/2010/main" xmlns="" val="868389826"/>
              </p:ext>
            </p:extLst>
          </p:nvPr>
        </p:nvGraphicFramePr>
        <p:xfrm>
          <a:off x="4064000" y="1439333"/>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xmlns="" val="960988480"/>
              </p:ext>
            </p:extLst>
          </p:nvPr>
        </p:nvGraphicFramePr>
        <p:xfrm>
          <a:off x="1383146" y="2992582"/>
          <a:ext cx="21663890" cy="107234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0730967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1828801" y="1576605"/>
            <a:ext cx="20116800" cy="12280285"/>
          </a:xfrm>
          <a:prstGeom prst="rect">
            <a:avLst/>
          </a:prstGeom>
        </p:spPr>
        <p:txBody>
          <a:bodyPr wrap="square">
            <a:spAutoFit/>
          </a:bodyPr>
          <a:lstStyle/>
          <a:p>
            <a:pPr algn="just">
              <a:lnSpc>
                <a:spcPct val="150000"/>
              </a:lnSpc>
            </a:pPr>
            <a:r>
              <a:rPr lang="en-US" sz="4800" spc="-25" dirty="0" smtClean="0">
                <a:solidFill>
                  <a:srgbClr val="000000"/>
                </a:solidFill>
                <a:latin typeface="Arial" panose="020B0604020202020204" pitchFamily="34" charset="0"/>
                <a:ea typeface="Times New Roman" panose="02020603050405020304" pitchFamily="18" charset="0"/>
              </a:rPr>
              <a:t>Events  hosted in a </a:t>
            </a:r>
            <a:r>
              <a:rPr lang="en-US" sz="4800" spc="-25" dirty="0">
                <a:solidFill>
                  <a:srgbClr val="000000"/>
                </a:solidFill>
                <a:latin typeface="Arial" panose="020B0604020202020204" pitchFamily="34" charset="0"/>
                <a:ea typeface="Times New Roman" panose="02020603050405020304" pitchFamily="18" charset="0"/>
              </a:rPr>
              <a:t>B</a:t>
            </a:r>
            <a:r>
              <a:rPr lang="en-US" sz="4800" spc="-25" dirty="0" smtClean="0">
                <a:solidFill>
                  <a:srgbClr val="000000"/>
                </a:solidFill>
                <a:latin typeface="Arial" panose="020B0604020202020204" pitchFamily="34" charset="0"/>
                <a:ea typeface="Times New Roman" panose="02020603050405020304" pitchFamily="18" charset="0"/>
              </a:rPr>
              <a:t>iosafe Environment</a:t>
            </a:r>
          </a:p>
          <a:p>
            <a:pPr marL="857250" indent="-857250" algn="just">
              <a:lnSpc>
                <a:spcPct val="150000"/>
              </a:lnSpc>
              <a:buFontTx/>
              <a:buChar char="-"/>
            </a:pPr>
            <a:r>
              <a:rPr lang="en-GB" sz="4800" spc="-25" dirty="0" smtClean="0">
                <a:solidFill>
                  <a:srgbClr val="000000"/>
                </a:solidFill>
                <a:latin typeface="Arial" panose="020B0604020202020204" pitchFamily="34" charset="0"/>
                <a:ea typeface="Times New Roman" panose="02020603050405020304" pitchFamily="18" charset="0"/>
              </a:rPr>
              <a:t>PSL matches</a:t>
            </a:r>
          </a:p>
          <a:p>
            <a:pPr marL="857250" indent="-857250" algn="just">
              <a:lnSpc>
                <a:spcPct val="150000"/>
              </a:lnSpc>
              <a:buFontTx/>
              <a:buChar char="-"/>
            </a:pPr>
            <a:r>
              <a:rPr lang="en-GB" sz="4800" spc="-25" dirty="0" smtClean="0">
                <a:solidFill>
                  <a:srgbClr val="000000"/>
                </a:solidFill>
                <a:latin typeface="Arial" panose="020B0604020202020204" pitchFamily="34" charset="0"/>
                <a:ea typeface="Times New Roman" panose="02020603050405020304" pitchFamily="18" charset="0"/>
              </a:rPr>
              <a:t>International Cricket Events-England , Sri Lanka, India</a:t>
            </a:r>
          </a:p>
          <a:p>
            <a:pPr marL="857250" indent="-857250" algn="just">
              <a:lnSpc>
                <a:spcPct val="150000"/>
              </a:lnSpc>
              <a:buFontTx/>
              <a:buChar char="-"/>
            </a:pPr>
            <a:r>
              <a:rPr lang="en-GB" sz="4800" spc="-25" dirty="0" smtClean="0">
                <a:solidFill>
                  <a:srgbClr val="000000"/>
                </a:solidFill>
                <a:latin typeface="Arial" panose="020B0604020202020204" pitchFamily="34" charset="0"/>
                <a:ea typeface="Times New Roman" panose="02020603050405020304" pitchFamily="18" charset="0"/>
              </a:rPr>
              <a:t>Netball Telkom National League</a:t>
            </a:r>
          </a:p>
          <a:p>
            <a:pPr marL="857250" indent="-857250" algn="just">
              <a:lnSpc>
                <a:spcPct val="150000"/>
              </a:lnSpc>
              <a:buFontTx/>
              <a:buChar char="-"/>
            </a:pPr>
            <a:r>
              <a:rPr lang="en-GB" sz="4800" spc="-25" dirty="0" smtClean="0">
                <a:solidFill>
                  <a:srgbClr val="000000"/>
                </a:solidFill>
                <a:latin typeface="Arial" panose="020B0604020202020204" pitchFamily="34" charset="0"/>
                <a:ea typeface="Times New Roman" panose="02020603050405020304" pitchFamily="18" charset="0"/>
              </a:rPr>
              <a:t>British and Irish Lions</a:t>
            </a:r>
          </a:p>
          <a:p>
            <a:pPr marL="857250" indent="-857250" algn="just">
              <a:lnSpc>
                <a:spcPct val="150000"/>
              </a:lnSpc>
              <a:buFontTx/>
              <a:buChar char="-"/>
            </a:pPr>
            <a:r>
              <a:rPr lang="en-GB" sz="4800" spc="-25" dirty="0" smtClean="0">
                <a:solidFill>
                  <a:srgbClr val="000000"/>
                </a:solidFill>
                <a:latin typeface="Arial" panose="020B0604020202020204" pitchFamily="34" charset="0"/>
                <a:ea typeface="Times New Roman" panose="02020603050405020304" pitchFamily="18" charset="0"/>
              </a:rPr>
              <a:t>Domestic Sporting Events</a:t>
            </a:r>
          </a:p>
          <a:p>
            <a:pPr algn="just">
              <a:lnSpc>
                <a:spcPct val="150000"/>
              </a:lnSpc>
            </a:pPr>
            <a:r>
              <a:rPr lang="en-GB" sz="4000" dirty="0">
                <a:solidFill>
                  <a:srgbClr val="000000"/>
                </a:solidFill>
                <a:latin typeface="ArialMT"/>
              </a:rPr>
              <a:t>Mass participation sporting events that complied with health &amp; safety protocols such</a:t>
            </a:r>
            <a:br>
              <a:rPr lang="en-GB" sz="4000" dirty="0">
                <a:solidFill>
                  <a:srgbClr val="000000"/>
                </a:solidFill>
                <a:latin typeface="ArialMT"/>
              </a:rPr>
            </a:br>
            <a:r>
              <a:rPr lang="en-GB" sz="4000" dirty="0">
                <a:solidFill>
                  <a:srgbClr val="000000"/>
                </a:solidFill>
                <a:latin typeface="ArialMT"/>
              </a:rPr>
              <a:t>as the Cape Town Cycle Tour (held in October 2021 and March 2022), the Cape Town</a:t>
            </a:r>
            <a:br>
              <a:rPr lang="en-GB" sz="4000" dirty="0">
                <a:solidFill>
                  <a:srgbClr val="000000"/>
                </a:solidFill>
                <a:latin typeface="ArialMT"/>
              </a:rPr>
            </a:br>
            <a:r>
              <a:rPr lang="en-GB" sz="4000" dirty="0">
                <a:solidFill>
                  <a:srgbClr val="000000"/>
                </a:solidFill>
                <a:latin typeface="ArialMT"/>
              </a:rPr>
              <a:t>Marathon (held in October 2021) and Ride Joburg (held in November 2021) were</a:t>
            </a:r>
            <a:br>
              <a:rPr lang="en-GB" sz="4000" dirty="0">
                <a:solidFill>
                  <a:srgbClr val="000000"/>
                </a:solidFill>
                <a:latin typeface="ArialMT"/>
              </a:rPr>
            </a:br>
            <a:r>
              <a:rPr lang="en-GB" sz="4000" dirty="0">
                <a:solidFill>
                  <a:srgbClr val="000000"/>
                </a:solidFill>
                <a:latin typeface="ArialMT"/>
              </a:rPr>
              <a:t>hosted with between 10,000 and 18,000 participants without any known community</a:t>
            </a:r>
            <a:br>
              <a:rPr lang="en-GB" sz="4000" dirty="0">
                <a:solidFill>
                  <a:srgbClr val="000000"/>
                </a:solidFill>
                <a:latin typeface="ArialMT"/>
              </a:rPr>
            </a:br>
            <a:r>
              <a:rPr lang="en-GB" sz="4000" dirty="0">
                <a:solidFill>
                  <a:srgbClr val="000000"/>
                </a:solidFill>
                <a:latin typeface="ArialMT"/>
              </a:rPr>
              <a:t>cluster outbreaks directly attributed to any of these mass participation sporting events.</a:t>
            </a:r>
            <a:r>
              <a:rPr lang="en-GB" sz="4000" dirty="0"/>
              <a:t> </a:t>
            </a:r>
            <a:br>
              <a:rPr lang="en-GB" sz="4000" dirty="0"/>
            </a:br>
            <a:endParaRPr lang="en-GB" sz="4000" spc="-25" dirty="0" smtClean="0">
              <a:solidFill>
                <a:srgbClr val="000000"/>
              </a:solidFill>
              <a:latin typeface="Arial" panose="020B0604020202020204" pitchFamily="34" charset="0"/>
              <a:ea typeface="Times New Roman" panose="02020603050405020304" pitchFamily="18" charset="0"/>
            </a:endParaRPr>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EVENTS /ACTIVITIES  </a:t>
            </a:r>
            <a:endParaRPr sz="6600" b="1" dirty="0"/>
          </a:p>
        </p:txBody>
      </p:sp>
    </p:spTree>
    <p:extLst>
      <p:ext uri="{BB962C8B-B14F-4D97-AF65-F5344CB8AC3E}">
        <p14:creationId xmlns:p14="http://schemas.microsoft.com/office/powerpoint/2010/main" xmlns="" val="248002630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Diagram 3"/>
          <p:cNvGraphicFramePr/>
          <p:nvPr>
            <p:extLst>
              <p:ext uri="{D42A27DB-BD31-4B8C-83A1-F6EECF244321}">
                <p14:modId xmlns:p14="http://schemas.microsoft.com/office/powerpoint/2010/main" xmlns="" val="2867298234"/>
              </p:ext>
            </p:extLst>
          </p:nvPr>
        </p:nvGraphicFramePr>
        <p:xfrm>
          <a:off x="4063999" y="1439333"/>
          <a:ext cx="16549757"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73806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332106"/>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3" name="Rectangle 2"/>
          <p:cNvSpPr/>
          <p:nvPr/>
        </p:nvSpPr>
        <p:spPr>
          <a:xfrm>
            <a:off x="1828801" y="1363954"/>
            <a:ext cx="20116800" cy="11264622"/>
          </a:xfrm>
          <a:prstGeom prst="rect">
            <a:avLst/>
          </a:prstGeom>
        </p:spPr>
        <p:txBody>
          <a:bodyPr wrap="square">
            <a:spAutoFit/>
          </a:bodyPr>
          <a:lstStyle/>
          <a:p>
            <a:pPr algn="just">
              <a:lnSpc>
                <a:spcPct val="150000"/>
              </a:lnSpc>
            </a:pPr>
            <a:r>
              <a:rPr lang="en-US" sz="4400" b="1" spc="-25" dirty="0">
                <a:solidFill>
                  <a:srgbClr val="000000"/>
                </a:solidFill>
                <a:latin typeface="Arial" panose="020B0604020202020204" pitchFamily="34" charset="0"/>
                <a:ea typeface="Times New Roman" panose="02020603050405020304" pitchFamily="18" charset="0"/>
              </a:rPr>
              <a:t>Deputy President David Mabuza, </a:t>
            </a:r>
            <a:r>
              <a:rPr lang="en-US" sz="4400" b="1" spc="-25" dirty="0" smtClean="0">
                <a:solidFill>
                  <a:srgbClr val="000000"/>
                </a:solidFill>
                <a:latin typeface="Arial" panose="020B0604020202020204" pitchFamily="34" charset="0"/>
                <a:ea typeface="Times New Roman" panose="02020603050405020304" pitchFamily="18" charset="0"/>
              </a:rPr>
              <a:t>led </a:t>
            </a:r>
            <a:r>
              <a:rPr lang="en-US" sz="4400" b="1" spc="-25" dirty="0">
                <a:solidFill>
                  <a:srgbClr val="000000"/>
                </a:solidFill>
                <a:latin typeface="Arial" panose="020B0604020202020204" pitchFamily="34" charset="0"/>
                <a:ea typeface="Times New Roman" panose="02020603050405020304" pitchFamily="18" charset="0"/>
              </a:rPr>
              <a:t>the DSAC vaccination social mobilisation campaign for sports and creative </a:t>
            </a:r>
            <a:r>
              <a:rPr lang="en-US" sz="4400" b="1" spc="-25" dirty="0" smtClean="0">
                <a:solidFill>
                  <a:srgbClr val="000000"/>
                </a:solidFill>
                <a:latin typeface="Arial" panose="020B0604020202020204" pitchFamily="34" charset="0"/>
                <a:ea typeface="Times New Roman" panose="02020603050405020304" pitchFamily="18" charset="0"/>
              </a:rPr>
              <a:t>personalities </a:t>
            </a:r>
            <a:r>
              <a:rPr lang="en-US" sz="4400" dirty="0">
                <a:solidFill>
                  <a:srgbClr val="000000"/>
                </a:solidFill>
                <a:latin typeface="Arial" panose="020B0604020202020204" pitchFamily="34" charset="0"/>
                <a:ea typeface="Calibri" panose="020F0502020204030204" pitchFamily="34" charset="0"/>
              </a:rPr>
              <a:t>by the Department of Sport, Arts and Culture (DSAC). The launch of the national campaign, </a:t>
            </a:r>
            <a:endParaRPr lang="en-US" sz="4400" dirty="0" smtClean="0">
              <a:solidFill>
                <a:srgbClr val="000000"/>
              </a:solidFill>
              <a:latin typeface="Arial" panose="020B0604020202020204" pitchFamily="34" charset="0"/>
              <a:ea typeface="Calibri" panose="020F0502020204030204" pitchFamily="34" charset="0"/>
            </a:endParaRPr>
          </a:p>
          <a:p>
            <a:pPr algn="just">
              <a:lnSpc>
                <a:spcPct val="150000"/>
              </a:lnSpc>
            </a:pPr>
            <a:r>
              <a:rPr lang="en-US" sz="4400" dirty="0" smtClean="0">
                <a:solidFill>
                  <a:srgbClr val="000000"/>
                </a:solidFill>
                <a:latin typeface="Arial" panose="020B0604020202020204" pitchFamily="34" charset="0"/>
                <a:ea typeface="Calibri" panose="020F0502020204030204" pitchFamily="34" charset="0"/>
              </a:rPr>
              <a:t> </a:t>
            </a:r>
            <a:r>
              <a:rPr lang="en-US" sz="4400" dirty="0">
                <a:solidFill>
                  <a:srgbClr val="000000"/>
                </a:solidFill>
                <a:latin typeface="Arial" panose="020B0604020202020204" pitchFamily="34" charset="0"/>
                <a:ea typeface="Calibri" panose="020F0502020204030204" pitchFamily="34" charset="0"/>
              </a:rPr>
              <a:t>“Return to Play – it’s in your hands”, </a:t>
            </a:r>
          </a:p>
          <a:p>
            <a:pPr algn="just">
              <a:lnSpc>
                <a:spcPct val="150000"/>
              </a:lnSpc>
            </a:pPr>
            <a:r>
              <a:rPr lang="en-US" sz="4400" dirty="0" smtClean="0">
                <a:solidFill>
                  <a:srgbClr val="000000"/>
                </a:solidFill>
                <a:latin typeface="Arial" panose="020B0604020202020204" pitchFamily="34" charset="0"/>
                <a:ea typeface="Calibri" panose="020F0502020204030204" pitchFamily="34" charset="0"/>
              </a:rPr>
              <a:t>Tuesday</a:t>
            </a:r>
            <a:r>
              <a:rPr lang="en-US" sz="4400" dirty="0">
                <a:solidFill>
                  <a:srgbClr val="000000"/>
                </a:solidFill>
                <a:latin typeface="Arial" panose="020B0604020202020204" pitchFamily="34" charset="0"/>
                <a:ea typeface="Calibri" panose="020F0502020204030204" pitchFamily="34" charset="0"/>
              </a:rPr>
              <a:t>, 7 September </a:t>
            </a:r>
            <a:r>
              <a:rPr lang="en-US" sz="4400" dirty="0" smtClean="0">
                <a:solidFill>
                  <a:srgbClr val="000000"/>
                </a:solidFill>
                <a:latin typeface="Arial" panose="020B0604020202020204" pitchFamily="34" charset="0"/>
                <a:ea typeface="Calibri" panose="020F0502020204030204" pitchFamily="34" charset="0"/>
              </a:rPr>
              <a:t>2021 at FNB Stadium</a:t>
            </a:r>
          </a:p>
          <a:p>
            <a:pPr algn="just">
              <a:lnSpc>
                <a:spcPct val="150000"/>
              </a:lnSpc>
            </a:pPr>
            <a:r>
              <a:rPr lang="en-US" sz="4400" dirty="0" smtClean="0">
                <a:solidFill>
                  <a:srgbClr val="000000"/>
                </a:solidFill>
                <a:latin typeface="Arial" panose="020B0604020202020204" pitchFamily="34" charset="0"/>
                <a:ea typeface="Calibri" panose="020F0502020204030204" pitchFamily="34" charset="0"/>
              </a:rPr>
              <a:t>The </a:t>
            </a:r>
            <a:r>
              <a:rPr lang="en-US" sz="4400" dirty="0">
                <a:solidFill>
                  <a:srgbClr val="000000"/>
                </a:solidFill>
                <a:latin typeface="Arial" panose="020B0604020202020204" pitchFamily="34" charset="0"/>
                <a:ea typeface="Calibri" panose="020F0502020204030204" pitchFamily="34" charset="0"/>
              </a:rPr>
              <a:t>Ministry of Sport, Arts and Culture </a:t>
            </a:r>
            <a:r>
              <a:rPr lang="en-US" sz="4400" dirty="0" smtClean="0">
                <a:solidFill>
                  <a:srgbClr val="000000"/>
                </a:solidFill>
                <a:latin typeface="Arial" panose="020B0604020202020204" pitchFamily="34" charset="0"/>
                <a:ea typeface="Calibri" panose="020F0502020204030204" pitchFamily="34" charset="0"/>
              </a:rPr>
              <a:t> launched </a:t>
            </a:r>
            <a:r>
              <a:rPr lang="en-US" sz="4400" dirty="0">
                <a:solidFill>
                  <a:srgbClr val="000000"/>
                </a:solidFill>
                <a:latin typeface="Arial" panose="020B0604020202020204" pitchFamily="34" charset="0"/>
                <a:ea typeface="Calibri" panose="020F0502020204030204" pitchFamily="34" charset="0"/>
              </a:rPr>
              <a:t>the vaccination campaign using its unique position of galvanizing support and voice to the country’s sporting and creative industries. This </a:t>
            </a:r>
            <a:r>
              <a:rPr lang="en-US" sz="4400" dirty="0" smtClean="0">
                <a:solidFill>
                  <a:srgbClr val="000000"/>
                </a:solidFill>
                <a:latin typeface="Arial" panose="020B0604020202020204" pitchFamily="34" charset="0"/>
                <a:ea typeface="Calibri" panose="020F0502020204030204" pitchFamily="34" charset="0"/>
              </a:rPr>
              <a:t>followed </a:t>
            </a:r>
            <a:r>
              <a:rPr lang="en-US" sz="4400" dirty="0">
                <a:solidFill>
                  <a:srgbClr val="000000"/>
                </a:solidFill>
                <a:latin typeface="Arial" panose="020B0604020202020204" pitchFamily="34" charset="0"/>
                <a:ea typeface="Calibri" panose="020F0502020204030204" pitchFamily="34" charset="0"/>
              </a:rPr>
              <a:t>the opening of vaccinations for citizens aged 18 – 34 earlier than </a:t>
            </a:r>
            <a:r>
              <a:rPr lang="en-US" sz="4400" dirty="0" smtClean="0">
                <a:solidFill>
                  <a:srgbClr val="000000"/>
                </a:solidFill>
                <a:latin typeface="Arial" panose="020B0604020202020204" pitchFamily="34" charset="0"/>
                <a:ea typeface="Calibri" panose="020F0502020204030204" pitchFamily="34" charset="0"/>
              </a:rPr>
              <a:t>expected</a:t>
            </a:r>
          </a:p>
          <a:p>
            <a:pPr algn="just">
              <a:lnSpc>
                <a:spcPct val="150000"/>
              </a:lnSpc>
            </a:pPr>
            <a:r>
              <a:rPr lang="en-GB" sz="4400" dirty="0" smtClean="0">
                <a:solidFill>
                  <a:srgbClr val="000000"/>
                </a:solidFill>
                <a:latin typeface="Arial" panose="020B0604020202020204" pitchFamily="34" charset="0"/>
              </a:rPr>
              <a:t>Campaign also linked to the Vooma Vaccine Weekend Campaigns</a:t>
            </a:r>
            <a:endParaRPr lang="en-US" sz="4400" dirty="0"/>
          </a:p>
        </p:txBody>
      </p:sp>
      <p:sp>
        <p:nvSpPr>
          <p:cNvPr id="4" name="HEADING">
            <a:extLst>
              <a:ext uri="{FF2B5EF4-FFF2-40B4-BE49-F238E27FC236}">
                <a16:creationId xmlns:a16="http://schemas.microsoft.com/office/drawing/2014/main" xmlns="" id="{60631677-2633-924B-AEFF-CE524EA7EDB8}"/>
              </a:ext>
            </a:extLst>
          </p:cNvPr>
          <p:cNvSpPr txBox="1"/>
          <p:nvPr/>
        </p:nvSpPr>
        <p:spPr>
          <a:xfrm>
            <a:off x="768927" y="350275"/>
            <a:ext cx="236831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dirty="0" smtClean="0"/>
              <a:t>LAUNCH </a:t>
            </a:r>
            <a:endParaRPr sz="6600" b="1" dirty="0"/>
          </a:p>
        </p:txBody>
      </p:sp>
    </p:spTree>
    <p:extLst>
      <p:ext uri="{BB962C8B-B14F-4D97-AF65-F5344CB8AC3E}">
        <p14:creationId xmlns:p14="http://schemas.microsoft.com/office/powerpoint/2010/main" xmlns="" val="85474006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24114"/>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2696" y="2633024"/>
            <a:ext cx="21249861" cy="10645653"/>
          </a:xfrm>
          <a:prstGeom prst="rect">
            <a:avLst/>
          </a:prstGeom>
        </p:spPr>
      </p:pic>
    </p:spTree>
    <p:extLst>
      <p:ext uri="{BB962C8B-B14F-4D97-AF65-F5344CB8AC3E}">
        <p14:creationId xmlns:p14="http://schemas.microsoft.com/office/powerpoint/2010/main" xmlns="" val="213911176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29B3952A-A5A2-4E72-A5C9-A88B41734E04}"/>
    </a:ext>
  </a:ext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1000</TotalTime>
  <Words>1467</Words>
  <Application>Microsoft Office PowerPoint</Application>
  <PresentationFormat>Custom</PresentationFormat>
  <Paragraphs>200</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21_BasicWhite</vt:lpstr>
      <vt:lpstr>Atlas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Sumayya</dc:creator>
  <cp:lastModifiedBy>USER</cp:lastModifiedBy>
  <cp:revision>53</cp:revision>
  <dcterms:modified xsi:type="dcterms:W3CDTF">2022-04-20T13:43:35Z</dcterms:modified>
</cp:coreProperties>
</file>